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5.xml" ContentType="application/vnd.openxmlformats-officedocument.theme+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theme/theme6.xml" ContentType="application/vnd.openxmlformats-officedocument.theme+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heme/themeOverride1.xml" ContentType="application/vnd.openxmlformats-officedocument.themeOverride+xml"/>
  <Override PartName="/ppt/notesSlides/notesSlide3.xml" ContentType="application/vnd.openxmlformats-officedocument.presentationml.notesSlide+xml"/>
  <Override PartName="/ppt/theme/themeOverride2.xml" ContentType="application/vnd.openxmlformats-officedocument.themeOverr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1.xml" ContentType="application/vnd.openxmlformats-officedocument.drawingml.chart+xml"/>
  <Override PartName="/ppt/theme/themeOverride3.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4" r:id="rId1"/>
    <p:sldMasterId id="2147484881" r:id="rId2"/>
    <p:sldMasterId id="2147484894" r:id="rId3"/>
    <p:sldMasterId id="2147484906" r:id="rId4"/>
    <p:sldMasterId id="2147484988" r:id="rId5"/>
    <p:sldMasterId id="2147485511" r:id="rId6"/>
    <p:sldMasterId id="2147485843" r:id="rId7"/>
  </p:sldMasterIdLst>
  <p:notesMasterIdLst>
    <p:notesMasterId r:id="rId32"/>
  </p:notesMasterIdLst>
  <p:handoutMasterIdLst>
    <p:handoutMasterId r:id="rId33"/>
  </p:handoutMasterIdLst>
  <p:sldIdLst>
    <p:sldId id="345" r:id="rId8"/>
    <p:sldId id="439" r:id="rId9"/>
    <p:sldId id="441" r:id="rId10"/>
    <p:sldId id="429" r:id="rId11"/>
    <p:sldId id="436" r:id="rId12"/>
    <p:sldId id="430" r:id="rId13"/>
    <p:sldId id="431" r:id="rId14"/>
    <p:sldId id="434" r:id="rId15"/>
    <p:sldId id="432" r:id="rId16"/>
    <p:sldId id="435" r:id="rId17"/>
    <p:sldId id="437" r:id="rId18"/>
    <p:sldId id="438" r:id="rId19"/>
    <p:sldId id="446" r:id="rId20"/>
    <p:sldId id="442" r:id="rId21"/>
    <p:sldId id="443" r:id="rId22"/>
    <p:sldId id="422" r:id="rId23"/>
    <p:sldId id="417" r:id="rId24"/>
    <p:sldId id="424" r:id="rId25"/>
    <p:sldId id="425" r:id="rId26"/>
    <p:sldId id="421" r:id="rId27"/>
    <p:sldId id="418" r:id="rId28"/>
    <p:sldId id="420" r:id="rId29"/>
    <p:sldId id="419" r:id="rId30"/>
    <p:sldId id="444" r:id="rId31"/>
  </p:sldIdLst>
  <p:sldSz cx="9906000" cy="6858000" type="A4"/>
  <p:notesSz cx="7138988" cy="9372600"/>
  <p:defaultTextStyle>
    <a:defPPr>
      <a:defRPr lang="en-GB"/>
    </a:defPPr>
    <a:lvl1pPr algn="l" rtl="0" fontAlgn="base">
      <a:spcBef>
        <a:spcPct val="0"/>
      </a:spcBef>
      <a:spcAft>
        <a:spcPct val="0"/>
      </a:spcAft>
      <a:defRPr sz="2300" kern="1200">
        <a:solidFill>
          <a:schemeClr val="tx1"/>
        </a:solidFill>
        <a:latin typeface="Comic Sans MS" panose="030F0902030302020204" pitchFamily="66" charset="0"/>
        <a:ea typeface="MS PGothic" panose="020B0600070205080204" pitchFamily="34" charset="-128"/>
        <a:cs typeface="+mn-cs"/>
      </a:defRPr>
    </a:lvl1pPr>
    <a:lvl2pPr marL="454025" indent="3175" algn="l" rtl="0" fontAlgn="base">
      <a:spcBef>
        <a:spcPct val="0"/>
      </a:spcBef>
      <a:spcAft>
        <a:spcPct val="0"/>
      </a:spcAft>
      <a:defRPr sz="2300" kern="1200">
        <a:solidFill>
          <a:schemeClr val="tx1"/>
        </a:solidFill>
        <a:latin typeface="Comic Sans MS" panose="030F0902030302020204" pitchFamily="66" charset="0"/>
        <a:ea typeface="MS PGothic" panose="020B0600070205080204" pitchFamily="34" charset="-128"/>
        <a:cs typeface="+mn-cs"/>
      </a:defRPr>
    </a:lvl2pPr>
    <a:lvl3pPr marL="911225" indent="3175" algn="l" rtl="0" fontAlgn="base">
      <a:spcBef>
        <a:spcPct val="0"/>
      </a:spcBef>
      <a:spcAft>
        <a:spcPct val="0"/>
      </a:spcAft>
      <a:defRPr sz="2300" kern="1200">
        <a:solidFill>
          <a:schemeClr val="tx1"/>
        </a:solidFill>
        <a:latin typeface="Comic Sans MS" panose="030F0902030302020204" pitchFamily="66" charset="0"/>
        <a:ea typeface="MS PGothic" panose="020B0600070205080204" pitchFamily="34" charset="-128"/>
        <a:cs typeface="+mn-cs"/>
      </a:defRPr>
    </a:lvl3pPr>
    <a:lvl4pPr marL="1368425" indent="3175" algn="l" rtl="0" fontAlgn="base">
      <a:spcBef>
        <a:spcPct val="0"/>
      </a:spcBef>
      <a:spcAft>
        <a:spcPct val="0"/>
      </a:spcAft>
      <a:defRPr sz="2300" kern="1200">
        <a:solidFill>
          <a:schemeClr val="tx1"/>
        </a:solidFill>
        <a:latin typeface="Comic Sans MS" panose="030F0902030302020204" pitchFamily="66" charset="0"/>
        <a:ea typeface="MS PGothic" panose="020B0600070205080204" pitchFamily="34" charset="-128"/>
        <a:cs typeface="+mn-cs"/>
      </a:defRPr>
    </a:lvl4pPr>
    <a:lvl5pPr marL="1825625" indent="3175" algn="l" rtl="0" fontAlgn="base">
      <a:spcBef>
        <a:spcPct val="0"/>
      </a:spcBef>
      <a:spcAft>
        <a:spcPct val="0"/>
      </a:spcAft>
      <a:defRPr sz="2300" kern="1200">
        <a:solidFill>
          <a:schemeClr val="tx1"/>
        </a:solidFill>
        <a:latin typeface="Comic Sans MS" panose="030F0902030302020204" pitchFamily="66" charset="0"/>
        <a:ea typeface="MS PGothic" panose="020B0600070205080204" pitchFamily="34" charset="-128"/>
        <a:cs typeface="+mn-cs"/>
      </a:defRPr>
    </a:lvl5pPr>
    <a:lvl6pPr marL="2286000" algn="l" defTabSz="914400" rtl="0" eaLnBrk="1" latinLnBrk="0" hangingPunct="1">
      <a:defRPr sz="2300" kern="1200">
        <a:solidFill>
          <a:schemeClr val="tx1"/>
        </a:solidFill>
        <a:latin typeface="Comic Sans MS" panose="030F0902030302020204" pitchFamily="66" charset="0"/>
        <a:ea typeface="MS PGothic" panose="020B0600070205080204" pitchFamily="34" charset="-128"/>
        <a:cs typeface="+mn-cs"/>
      </a:defRPr>
    </a:lvl6pPr>
    <a:lvl7pPr marL="2743200" algn="l" defTabSz="914400" rtl="0" eaLnBrk="1" latinLnBrk="0" hangingPunct="1">
      <a:defRPr sz="2300" kern="1200">
        <a:solidFill>
          <a:schemeClr val="tx1"/>
        </a:solidFill>
        <a:latin typeface="Comic Sans MS" panose="030F0902030302020204" pitchFamily="66" charset="0"/>
        <a:ea typeface="MS PGothic" panose="020B0600070205080204" pitchFamily="34" charset="-128"/>
        <a:cs typeface="+mn-cs"/>
      </a:defRPr>
    </a:lvl7pPr>
    <a:lvl8pPr marL="3200400" algn="l" defTabSz="914400" rtl="0" eaLnBrk="1" latinLnBrk="0" hangingPunct="1">
      <a:defRPr sz="2300" kern="1200">
        <a:solidFill>
          <a:schemeClr val="tx1"/>
        </a:solidFill>
        <a:latin typeface="Comic Sans MS" panose="030F0902030302020204" pitchFamily="66" charset="0"/>
        <a:ea typeface="MS PGothic" panose="020B0600070205080204" pitchFamily="34" charset="-128"/>
        <a:cs typeface="+mn-cs"/>
      </a:defRPr>
    </a:lvl8pPr>
    <a:lvl9pPr marL="3657600" algn="l" defTabSz="914400" rtl="0" eaLnBrk="1" latinLnBrk="0" hangingPunct="1">
      <a:defRPr sz="2300" kern="1200">
        <a:solidFill>
          <a:schemeClr val="tx1"/>
        </a:solidFill>
        <a:latin typeface="Comic Sans MS" panose="030F0902030302020204" pitchFamily="66"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88">
          <p15:clr>
            <a:srgbClr val="A4A3A4"/>
          </p15:clr>
        </p15:guide>
        <p15:guide id="2" pos="331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31"/>
    <p:restoredTop sz="94633"/>
  </p:normalViewPr>
  <p:slideViewPr>
    <p:cSldViewPr>
      <p:cViewPr varScale="1">
        <p:scale>
          <a:sx n="116" d="100"/>
          <a:sy n="116" d="100"/>
        </p:scale>
        <p:origin x="1352" y="192"/>
      </p:cViewPr>
      <p:guideLst>
        <p:guide orient="horz" pos="288"/>
        <p:guide pos="331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21" Type="http://schemas.openxmlformats.org/officeDocument/2006/relationships/slide" Target="slides/slide14.xml"/><Relationship Id="rId34" Type="http://schemas.openxmlformats.org/officeDocument/2006/relationships/presProps" Target="presProps.xml"/><Relationship Id="rId7" Type="http://schemas.openxmlformats.org/officeDocument/2006/relationships/slideMaster" Target="slideMasters/slideMaster7.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theme" Target="theme/theme1.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viewProps" Target="viewProps.xml"/><Relationship Id="rId8" Type="http://schemas.openxmlformats.org/officeDocument/2006/relationships/slide" Target="slides/slide1.xml"/><Relationship Id="rId3" Type="http://schemas.openxmlformats.org/officeDocument/2006/relationships/slideMaster" Target="slideMasters/slideMaster3.xml"/></Relationships>
</file>

<file path=ppt/charts/_rels/chart1.xml.rels><?xml version="1.0" encoding="UTF-8" standalone="yes"?>
<Relationships xmlns="http://schemas.openxmlformats.org/package/2006/relationships"><Relationship Id="rId2" Type="http://schemas.openxmlformats.org/officeDocument/2006/relationships/oleObject" Target="file:////var/folders/bm/tz6xsyrx6yz8fq3fs0v1d77h0000gn/T/com.microsoft.Outlook/Outlook%20Temp/BGO_NUV_RGB.xlsx" TargetMode="External"/><Relationship Id="rId1" Type="http://schemas.openxmlformats.org/officeDocument/2006/relationships/themeOverride" Target="../theme/themeOverrid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scatterChart>
        <c:scatterStyle val="lineMarker"/>
        <c:varyColors val="0"/>
        <c:ser>
          <c:idx val="0"/>
          <c:order val="0"/>
          <c:tx>
            <c:v>Cerenkov luminescence</c:v>
          </c:tx>
          <c:spPr>
            <a:ln w="22225"/>
          </c:spPr>
          <c:marker>
            <c:symbol val="none"/>
          </c:marker>
          <c:xVal>
            <c:numRef>
              <c:f>Sheet1!$B$7:$B$531</c:f>
              <c:numCache>
                <c:formatCode>General</c:formatCode>
                <c:ptCount val="525"/>
                <c:pt idx="0">
                  <c:v>250</c:v>
                </c:pt>
                <c:pt idx="1">
                  <c:v>252</c:v>
                </c:pt>
                <c:pt idx="2">
                  <c:v>254</c:v>
                </c:pt>
                <c:pt idx="3">
                  <c:v>256</c:v>
                </c:pt>
                <c:pt idx="4">
                  <c:v>258</c:v>
                </c:pt>
                <c:pt idx="5">
                  <c:v>260</c:v>
                </c:pt>
                <c:pt idx="6">
                  <c:v>262</c:v>
                </c:pt>
                <c:pt idx="7">
                  <c:v>264</c:v>
                </c:pt>
                <c:pt idx="8">
                  <c:v>266</c:v>
                </c:pt>
                <c:pt idx="9">
                  <c:v>268</c:v>
                </c:pt>
                <c:pt idx="10">
                  <c:v>270</c:v>
                </c:pt>
                <c:pt idx="11">
                  <c:v>272</c:v>
                </c:pt>
                <c:pt idx="12">
                  <c:v>274</c:v>
                </c:pt>
                <c:pt idx="13">
                  <c:v>276</c:v>
                </c:pt>
                <c:pt idx="14">
                  <c:v>278</c:v>
                </c:pt>
                <c:pt idx="15">
                  <c:v>280</c:v>
                </c:pt>
                <c:pt idx="16">
                  <c:v>282</c:v>
                </c:pt>
                <c:pt idx="17">
                  <c:v>284</c:v>
                </c:pt>
                <c:pt idx="18">
                  <c:v>286</c:v>
                </c:pt>
                <c:pt idx="19">
                  <c:v>288</c:v>
                </c:pt>
                <c:pt idx="20">
                  <c:v>290</c:v>
                </c:pt>
                <c:pt idx="21">
                  <c:v>292</c:v>
                </c:pt>
                <c:pt idx="22">
                  <c:v>294</c:v>
                </c:pt>
                <c:pt idx="23">
                  <c:v>296</c:v>
                </c:pt>
                <c:pt idx="24">
                  <c:v>298</c:v>
                </c:pt>
                <c:pt idx="25">
                  <c:v>300</c:v>
                </c:pt>
                <c:pt idx="26">
                  <c:v>302</c:v>
                </c:pt>
                <c:pt idx="27">
                  <c:v>304</c:v>
                </c:pt>
                <c:pt idx="28">
                  <c:v>306</c:v>
                </c:pt>
                <c:pt idx="29">
                  <c:v>308</c:v>
                </c:pt>
                <c:pt idx="30">
                  <c:v>310</c:v>
                </c:pt>
                <c:pt idx="31">
                  <c:v>312</c:v>
                </c:pt>
                <c:pt idx="32">
                  <c:v>314</c:v>
                </c:pt>
                <c:pt idx="33">
                  <c:v>316</c:v>
                </c:pt>
                <c:pt idx="34">
                  <c:v>318</c:v>
                </c:pt>
                <c:pt idx="35">
                  <c:v>320</c:v>
                </c:pt>
                <c:pt idx="36">
                  <c:v>322</c:v>
                </c:pt>
                <c:pt idx="37">
                  <c:v>324</c:v>
                </c:pt>
                <c:pt idx="38">
                  <c:v>326</c:v>
                </c:pt>
                <c:pt idx="39">
                  <c:v>328</c:v>
                </c:pt>
                <c:pt idx="40">
                  <c:v>330</c:v>
                </c:pt>
                <c:pt idx="41">
                  <c:v>332</c:v>
                </c:pt>
                <c:pt idx="42">
                  <c:v>334</c:v>
                </c:pt>
                <c:pt idx="43">
                  <c:v>336</c:v>
                </c:pt>
                <c:pt idx="44">
                  <c:v>338</c:v>
                </c:pt>
                <c:pt idx="45">
                  <c:v>340</c:v>
                </c:pt>
                <c:pt idx="46">
                  <c:v>342</c:v>
                </c:pt>
                <c:pt idx="47">
                  <c:v>344</c:v>
                </c:pt>
                <c:pt idx="48">
                  <c:v>346</c:v>
                </c:pt>
                <c:pt idx="49">
                  <c:v>348</c:v>
                </c:pt>
                <c:pt idx="50">
                  <c:v>350</c:v>
                </c:pt>
                <c:pt idx="51">
                  <c:v>352</c:v>
                </c:pt>
                <c:pt idx="52">
                  <c:v>354</c:v>
                </c:pt>
                <c:pt idx="53">
                  <c:v>356</c:v>
                </c:pt>
                <c:pt idx="54">
                  <c:v>358</c:v>
                </c:pt>
                <c:pt idx="55">
                  <c:v>360</c:v>
                </c:pt>
                <c:pt idx="56">
                  <c:v>362</c:v>
                </c:pt>
                <c:pt idx="57">
                  <c:v>364</c:v>
                </c:pt>
                <c:pt idx="58">
                  <c:v>366</c:v>
                </c:pt>
                <c:pt idx="59">
                  <c:v>368</c:v>
                </c:pt>
                <c:pt idx="60">
                  <c:v>370</c:v>
                </c:pt>
                <c:pt idx="61">
                  <c:v>372</c:v>
                </c:pt>
                <c:pt idx="62">
                  <c:v>374</c:v>
                </c:pt>
                <c:pt idx="63">
                  <c:v>376</c:v>
                </c:pt>
                <c:pt idx="64">
                  <c:v>378</c:v>
                </c:pt>
                <c:pt idx="65">
                  <c:v>380</c:v>
                </c:pt>
                <c:pt idx="66">
                  <c:v>382</c:v>
                </c:pt>
                <c:pt idx="67">
                  <c:v>384</c:v>
                </c:pt>
                <c:pt idx="68">
                  <c:v>386</c:v>
                </c:pt>
                <c:pt idx="69">
                  <c:v>388</c:v>
                </c:pt>
                <c:pt idx="70">
                  <c:v>390</c:v>
                </c:pt>
                <c:pt idx="71">
                  <c:v>392</c:v>
                </c:pt>
                <c:pt idx="72">
                  <c:v>394</c:v>
                </c:pt>
                <c:pt idx="73">
                  <c:v>396</c:v>
                </c:pt>
                <c:pt idx="74">
                  <c:v>398</c:v>
                </c:pt>
                <c:pt idx="75">
                  <c:v>400</c:v>
                </c:pt>
                <c:pt idx="76">
                  <c:v>402</c:v>
                </c:pt>
                <c:pt idx="77">
                  <c:v>404</c:v>
                </c:pt>
                <c:pt idx="78">
                  <c:v>406</c:v>
                </c:pt>
                <c:pt idx="79">
                  <c:v>408</c:v>
                </c:pt>
                <c:pt idx="80">
                  <c:v>410</c:v>
                </c:pt>
                <c:pt idx="81">
                  <c:v>412</c:v>
                </c:pt>
                <c:pt idx="82">
                  <c:v>414</c:v>
                </c:pt>
                <c:pt idx="83">
                  <c:v>416</c:v>
                </c:pt>
                <c:pt idx="84">
                  <c:v>418</c:v>
                </c:pt>
                <c:pt idx="85">
                  <c:v>420</c:v>
                </c:pt>
                <c:pt idx="86">
                  <c:v>422</c:v>
                </c:pt>
                <c:pt idx="87">
                  <c:v>424</c:v>
                </c:pt>
                <c:pt idx="88">
                  <c:v>426</c:v>
                </c:pt>
                <c:pt idx="89">
                  <c:v>428</c:v>
                </c:pt>
                <c:pt idx="90">
                  <c:v>430</c:v>
                </c:pt>
                <c:pt idx="91">
                  <c:v>432</c:v>
                </c:pt>
                <c:pt idx="92">
                  <c:v>434</c:v>
                </c:pt>
                <c:pt idx="93">
                  <c:v>436</c:v>
                </c:pt>
                <c:pt idx="94">
                  <c:v>438</c:v>
                </c:pt>
                <c:pt idx="95">
                  <c:v>440</c:v>
                </c:pt>
                <c:pt idx="96">
                  <c:v>442</c:v>
                </c:pt>
                <c:pt idx="97">
                  <c:v>444</c:v>
                </c:pt>
                <c:pt idx="98">
                  <c:v>446</c:v>
                </c:pt>
                <c:pt idx="99">
                  <c:v>448</c:v>
                </c:pt>
                <c:pt idx="100">
                  <c:v>450</c:v>
                </c:pt>
                <c:pt idx="101">
                  <c:v>452</c:v>
                </c:pt>
                <c:pt idx="102">
                  <c:v>454</c:v>
                </c:pt>
                <c:pt idx="103">
                  <c:v>456</c:v>
                </c:pt>
                <c:pt idx="104">
                  <c:v>458</c:v>
                </c:pt>
                <c:pt idx="105">
                  <c:v>460</c:v>
                </c:pt>
                <c:pt idx="106">
                  <c:v>462</c:v>
                </c:pt>
                <c:pt idx="107">
                  <c:v>464</c:v>
                </c:pt>
                <c:pt idx="108">
                  <c:v>466</c:v>
                </c:pt>
                <c:pt idx="109">
                  <c:v>468</c:v>
                </c:pt>
                <c:pt idx="110">
                  <c:v>470</c:v>
                </c:pt>
                <c:pt idx="111">
                  <c:v>472</c:v>
                </c:pt>
                <c:pt idx="112">
                  <c:v>474</c:v>
                </c:pt>
                <c:pt idx="113">
                  <c:v>476</c:v>
                </c:pt>
                <c:pt idx="114">
                  <c:v>478</c:v>
                </c:pt>
                <c:pt idx="115">
                  <c:v>480</c:v>
                </c:pt>
                <c:pt idx="116">
                  <c:v>482</c:v>
                </c:pt>
                <c:pt idx="117">
                  <c:v>484</c:v>
                </c:pt>
                <c:pt idx="118">
                  <c:v>486</c:v>
                </c:pt>
                <c:pt idx="119">
                  <c:v>488</c:v>
                </c:pt>
                <c:pt idx="120">
                  <c:v>490</c:v>
                </c:pt>
                <c:pt idx="121">
                  <c:v>492</c:v>
                </c:pt>
                <c:pt idx="122">
                  <c:v>494</c:v>
                </c:pt>
                <c:pt idx="123">
                  <c:v>496</c:v>
                </c:pt>
                <c:pt idx="124">
                  <c:v>498</c:v>
                </c:pt>
                <c:pt idx="125">
                  <c:v>500</c:v>
                </c:pt>
                <c:pt idx="126">
                  <c:v>502</c:v>
                </c:pt>
                <c:pt idx="127">
                  <c:v>504</c:v>
                </c:pt>
                <c:pt idx="128">
                  <c:v>506</c:v>
                </c:pt>
                <c:pt idx="129">
                  <c:v>508</c:v>
                </c:pt>
                <c:pt idx="130">
                  <c:v>510</c:v>
                </c:pt>
                <c:pt idx="131">
                  <c:v>512</c:v>
                </c:pt>
                <c:pt idx="132">
                  <c:v>514</c:v>
                </c:pt>
                <c:pt idx="133">
                  <c:v>516</c:v>
                </c:pt>
                <c:pt idx="134">
                  <c:v>518</c:v>
                </c:pt>
                <c:pt idx="135">
                  <c:v>520</c:v>
                </c:pt>
                <c:pt idx="136">
                  <c:v>522</c:v>
                </c:pt>
                <c:pt idx="137">
                  <c:v>524</c:v>
                </c:pt>
                <c:pt idx="138">
                  <c:v>526</c:v>
                </c:pt>
                <c:pt idx="139">
                  <c:v>528</c:v>
                </c:pt>
                <c:pt idx="140">
                  <c:v>530</c:v>
                </c:pt>
                <c:pt idx="141">
                  <c:v>532</c:v>
                </c:pt>
                <c:pt idx="142">
                  <c:v>534</c:v>
                </c:pt>
                <c:pt idx="143">
                  <c:v>536</c:v>
                </c:pt>
                <c:pt idx="144">
                  <c:v>538</c:v>
                </c:pt>
                <c:pt idx="145">
                  <c:v>540</c:v>
                </c:pt>
                <c:pt idx="146">
                  <c:v>542</c:v>
                </c:pt>
                <c:pt idx="147">
                  <c:v>544</c:v>
                </c:pt>
                <c:pt idx="148">
                  <c:v>546</c:v>
                </c:pt>
                <c:pt idx="149">
                  <c:v>548</c:v>
                </c:pt>
                <c:pt idx="150">
                  <c:v>550</c:v>
                </c:pt>
                <c:pt idx="151">
                  <c:v>552</c:v>
                </c:pt>
                <c:pt idx="152">
                  <c:v>554</c:v>
                </c:pt>
                <c:pt idx="153">
                  <c:v>556</c:v>
                </c:pt>
                <c:pt idx="154">
                  <c:v>558</c:v>
                </c:pt>
                <c:pt idx="155">
                  <c:v>560</c:v>
                </c:pt>
                <c:pt idx="156">
                  <c:v>562</c:v>
                </c:pt>
                <c:pt idx="157">
                  <c:v>564</c:v>
                </c:pt>
                <c:pt idx="158">
                  <c:v>566</c:v>
                </c:pt>
                <c:pt idx="159">
                  <c:v>568</c:v>
                </c:pt>
                <c:pt idx="160">
                  <c:v>570</c:v>
                </c:pt>
                <c:pt idx="161">
                  <c:v>572</c:v>
                </c:pt>
                <c:pt idx="162">
                  <c:v>574</c:v>
                </c:pt>
                <c:pt idx="163">
                  <c:v>576</c:v>
                </c:pt>
                <c:pt idx="164">
                  <c:v>578</c:v>
                </c:pt>
                <c:pt idx="165">
                  <c:v>580</c:v>
                </c:pt>
                <c:pt idx="166">
                  <c:v>582</c:v>
                </c:pt>
                <c:pt idx="167">
                  <c:v>584</c:v>
                </c:pt>
                <c:pt idx="168">
                  <c:v>586</c:v>
                </c:pt>
                <c:pt idx="169">
                  <c:v>588</c:v>
                </c:pt>
                <c:pt idx="170">
                  <c:v>590</c:v>
                </c:pt>
                <c:pt idx="171">
                  <c:v>592</c:v>
                </c:pt>
                <c:pt idx="172">
                  <c:v>594</c:v>
                </c:pt>
                <c:pt idx="173">
                  <c:v>596</c:v>
                </c:pt>
                <c:pt idx="174">
                  <c:v>598</c:v>
                </c:pt>
                <c:pt idx="175">
                  <c:v>600</c:v>
                </c:pt>
                <c:pt idx="176">
                  <c:v>602</c:v>
                </c:pt>
                <c:pt idx="177">
                  <c:v>604</c:v>
                </c:pt>
                <c:pt idx="178">
                  <c:v>606</c:v>
                </c:pt>
                <c:pt idx="179">
                  <c:v>608</c:v>
                </c:pt>
                <c:pt idx="180">
                  <c:v>610</c:v>
                </c:pt>
                <c:pt idx="181">
                  <c:v>612</c:v>
                </c:pt>
                <c:pt idx="182">
                  <c:v>614</c:v>
                </c:pt>
                <c:pt idx="183">
                  <c:v>616</c:v>
                </c:pt>
                <c:pt idx="184">
                  <c:v>618</c:v>
                </c:pt>
                <c:pt idx="185">
                  <c:v>620</c:v>
                </c:pt>
                <c:pt idx="186">
                  <c:v>622</c:v>
                </c:pt>
                <c:pt idx="187">
                  <c:v>624</c:v>
                </c:pt>
                <c:pt idx="188">
                  <c:v>626</c:v>
                </c:pt>
                <c:pt idx="189">
                  <c:v>628</c:v>
                </c:pt>
                <c:pt idx="190">
                  <c:v>630</c:v>
                </c:pt>
                <c:pt idx="191">
                  <c:v>632</c:v>
                </c:pt>
                <c:pt idx="192">
                  <c:v>634</c:v>
                </c:pt>
                <c:pt idx="193">
                  <c:v>636</c:v>
                </c:pt>
                <c:pt idx="194">
                  <c:v>638</c:v>
                </c:pt>
                <c:pt idx="195">
                  <c:v>640</c:v>
                </c:pt>
                <c:pt idx="196">
                  <c:v>642</c:v>
                </c:pt>
                <c:pt idx="197">
                  <c:v>644</c:v>
                </c:pt>
                <c:pt idx="198">
                  <c:v>646</c:v>
                </c:pt>
                <c:pt idx="199">
                  <c:v>648</c:v>
                </c:pt>
                <c:pt idx="200">
                  <c:v>650</c:v>
                </c:pt>
                <c:pt idx="201">
                  <c:v>652</c:v>
                </c:pt>
                <c:pt idx="202">
                  <c:v>654</c:v>
                </c:pt>
                <c:pt idx="203">
                  <c:v>656</c:v>
                </c:pt>
                <c:pt idx="204">
                  <c:v>658</c:v>
                </c:pt>
                <c:pt idx="205">
                  <c:v>660</c:v>
                </c:pt>
                <c:pt idx="206">
                  <c:v>662</c:v>
                </c:pt>
                <c:pt idx="207">
                  <c:v>664</c:v>
                </c:pt>
                <c:pt idx="208">
                  <c:v>666</c:v>
                </c:pt>
                <c:pt idx="209">
                  <c:v>668</c:v>
                </c:pt>
                <c:pt idx="210">
                  <c:v>670</c:v>
                </c:pt>
                <c:pt idx="211">
                  <c:v>672</c:v>
                </c:pt>
                <c:pt idx="212">
                  <c:v>674</c:v>
                </c:pt>
                <c:pt idx="213">
                  <c:v>676</c:v>
                </c:pt>
                <c:pt idx="214">
                  <c:v>678</c:v>
                </c:pt>
                <c:pt idx="215">
                  <c:v>680</c:v>
                </c:pt>
                <c:pt idx="216">
                  <c:v>682</c:v>
                </c:pt>
                <c:pt idx="217">
                  <c:v>684</c:v>
                </c:pt>
                <c:pt idx="218">
                  <c:v>686</c:v>
                </c:pt>
                <c:pt idx="219">
                  <c:v>688</c:v>
                </c:pt>
                <c:pt idx="220">
                  <c:v>690</c:v>
                </c:pt>
                <c:pt idx="221">
                  <c:v>692</c:v>
                </c:pt>
                <c:pt idx="222">
                  <c:v>694</c:v>
                </c:pt>
                <c:pt idx="223">
                  <c:v>696</c:v>
                </c:pt>
                <c:pt idx="224">
                  <c:v>698</c:v>
                </c:pt>
                <c:pt idx="225">
                  <c:v>700</c:v>
                </c:pt>
                <c:pt idx="226">
                  <c:v>702</c:v>
                </c:pt>
                <c:pt idx="227">
                  <c:v>704</c:v>
                </c:pt>
                <c:pt idx="228">
                  <c:v>706</c:v>
                </c:pt>
                <c:pt idx="229">
                  <c:v>708</c:v>
                </c:pt>
                <c:pt idx="230">
                  <c:v>710</c:v>
                </c:pt>
                <c:pt idx="231">
                  <c:v>712</c:v>
                </c:pt>
                <c:pt idx="232">
                  <c:v>714</c:v>
                </c:pt>
                <c:pt idx="233">
                  <c:v>716</c:v>
                </c:pt>
                <c:pt idx="234">
                  <c:v>718</c:v>
                </c:pt>
                <c:pt idx="235">
                  <c:v>720</c:v>
                </c:pt>
                <c:pt idx="236">
                  <c:v>722</c:v>
                </c:pt>
                <c:pt idx="237">
                  <c:v>724</c:v>
                </c:pt>
                <c:pt idx="238">
                  <c:v>726</c:v>
                </c:pt>
                <c:pt idx="239">
                  <c:v>728</c:v>
                </c:pt>
                <c:pt idx="240">
                  <c:v>730</c:v>
                </c:pt>
                <c:pt idx="241">
                  <c:v>732</c:v>
                </c:pt>
                <c:pt idx="242">
                  <c:v>734</c:v>
                </c:pt>
                <c:pt idx="243">
                  <c:v>736</c:v>
                </c:pt>
                <c:pt idx="244">
                  <c:v>738</c:v>
                </c:pt>
                <c:pt idx="245">
                  <c:v>740</c:v>
                </c:pt>
                <c:pt idx="246">
                  <c:v>742</c:v>
                </c:pt>
                <c:pt idx="247">
                  <c:v>744</c:v>
                </c:pt>
                <c:pt idx="248">
                  <c:v>746</c:v>
                </c:pt>
                <c:pt idx="249">
                  <c:v>748</c:v>
                </c:pt>
                <c:pt idx="250">
                  <c:v>750</c:v>
                </c:pt>
                <c:pt idx="251">
                  <c:v>752</c:v>
                </c:pt>
                <c:pt idx="252">
                  <c:v>754</c:v>
                </c:pt>
                <c:pt idx="253">
                  <c:v>756</c:v>
                </c:pt>
                <c:pt idx="254">
                  <c:v>758</c:v>
                </c:pt>
                <c:pt idx="255">
                  <c:v>760</c:v>
                </c:pt>
                <c:pt idx="256">
                  <c:v>762</c:v>
                </c:pt>
                <c:pt idx="257">
                  <c:v>764</c:v>
                </c:pt>
                <c:pt idx="258">
                  <c:v>766</c:v>
                </c:pt>
                <c:pt idx="259">
                  <c:v>768</c:v>
                </c:pt>
                <c:pt idx="260">
                  <c:v>770</c:v>
                </c:pt>
                <c:pt idx="261">
                  <c:v>772</c:v>
                </c:pt>
                <c:pt idx="262">
                  <c:v>774</c:v>
                </c:pt>
                <c:pt idx="263">
                  <c:v>776</c:v>
                </c:pt>
                <c:pt idx="264">
                  <c:v>778</c:v>
                </c:pt>
                <c:pt idx="265">
                  <c:v>780</c:v>
                </c:pt>
                <c:pt idx="266">
                  <c:v>782</c:v>
                </c:pt>
                <c:pt idx="267">
                  <c:v>784</c:v>
                </c:pt>
                <c:pt idx="268">
                  <c:v>786</c:v>
                </c:pt>
                <c:pt idx="269">
                  <c:v>788</c:v>
                </c:pt>
                <c:pt idx="270">
                  <c:v>790</c:v>
                </c:pt>
                <c:pt idx="271">
                  <c:v>792</c:v>
                </c:pt>
                <c:pt idx="272">
                  <c:v>794</c:v>
                </c:pt>
                <c:pt idx="273">
                  <c:v>796</c:v>
                </c:pt>
                <c:pt idx="274">
                  <c:v>798</c:v>
                </c:pt>
                <c:pt idx="275">
                  <c:v>800</c:v>
                </c:pt>
              </c:numCache>
            </c:numRef>
          </c:xVal>
          <c:yVal>
            <c:numRef>
              <c:f>Sheet1!$C$7:$C$531</c:f>
              <c:numCache>
                <c:formatCode>General</c:formatCode>
                <c:ptCount val="525"/>
                <c:pt idx="0">
                  <c:v>0.7</c:v>
                </c:pt>
                <c:pt idx="1">
                  <c:v>0.68893298059964703</c:v>
                </c:pt>
                <c:pt idx="2">
                  <c:v>0.678126356252713</c:v>
                </c:pt>
                <c:pt idx="3">
                  <c:v>0.667572021484375</c:v>
                </c:pt>
                <c:pt idx="4">
                  <c:v>0.65726218376299494</c:v>
                </c:pt>
                <c:pt idx="5">
                  <c:v>0.64718934911242598</c:v>
                </c:pt>
                <c:pt idx="6">
                  <c:v>0.63734630849018103</c:v>
                </c:pt>
                <c:pt idx="7">
                  <c:v>0.62772612488521595</c:v>
                </c:pt>
                <c:pt idx="8">
                  <c:v>0.61832212109220397</c:v>
                </c:pt>
                <c:pt idx="9">
                  <c:v>0.60912786812207598</c:v>
                </c:pt>
                <c:pt idx="10">
                  <c:v>0.60013717421124801</c:v>
                </c:pt>
                <c:pt idx="11">
                  <c:v>0.59134407439446401</c:v>
                </c:pt>
                <c:pt idx="12">
                  <c:v>0.58274282060844995</c:v>
                </c:pt>
                <c:pt idx="13">
                  <c:v>0.57432787229573601</c:v>
                </c:pt>
                <c:pt idx="14">
                  <c:v>0.56609388747994405</c:v>
                </c:pt>
                <c:pt idx="15">
                  <c:v>0.55803571428571397</c:v>
                </c:pt>
                <c:pt idx="16">
                  <c:v>0.55014838287812495</c:v>
                </c:pt>
                <c:pt idx="17">
                  <c:v>0.54242709779805598</c:v>
                </c:pt>
                <c:pt idx="18">
                  <c:v>0.53486723067142705</c:v>
                </c:pt>
                <c:pt idx="19">
                  <c:v>0.52746431327160503</c:v>
                </c:pt>
                <c:pt idx="20">
                  <c:v>0.52021403091557705</c:v>
                </c:pt>
                <c:pt idx="21">
                  <c:v>0.51311221617564295</c:v>
                </c:pt>
                <c:pt idx="22">
                  <c:v>0.50615484288953705</c:v>
                </c:pt>
                <c:pt idx="23">
                  <c:v>0.499338020452885</c:v>
                </c:pt>
                <c:pt idx="24">
                  <c:v>0.49265798837890201</c:v>
                </c:pt>
                <c:pt idx="25">
                  <c:v>0.48611111111111099</c:v>
                </c:pt>
                <c:pt idx="26">
                  <c:v>0.47969387307574202</c:v>
                </c:pt>
                <c:pt idx="27">
                  <c:v>0.473402873961219</c:v>
                </c:pt>
                <c:pt idx="28">
                  <c:v>0.46723482421291002</c:v>
                </c:pt>
                <c:pt idx="29">
                  <c:v>0.461186540731995</c:v>
                </c:pt>
                <c:pt idx="30">
                  <c:v>0.45525494276794998</c:v>
                </c:pt>
                <c:pt idx="31">
                  <c:v>0.44943704799473999</c:v>
                </c:pt>
                <c:pt idx="32">
                  <c:v>0.44372996876141002</c:v>
                </c:pt>
                <c:pt idx="33">
                  <c:v>0.43813090850825198</c:v>
                </c:pt>
                <c:pt idx="34">
                  <c:v>0.43263715834025601</c:v>
                </c:pt>
                <c:pt idx="35">
                  <c:v>0.42724609375</c:v>
                </c:pt>
                <c:pt idx="36">
                  <c:v>0.42195517148258199</c:v>
                </c:pt>
                <c:pt idx="37">
                  <c:v>0.41676192653558902</c:v>
                </c:pt>
                <c:pt idx="38">
                  <c:v>0.41166396928751597</c:v>
                </c:pt>
                <c:pt idx="39">
                  <c:v>0.40665898274836398</c:v>
                </c:pt>
                <c:pt idx="40">
                  <c:v>0.40174471992653799</c:v>
                </c:pt>
                <c:pt idx="41">
                  <c:v>0.39691900130643099</c:v>
                </c:pt>
                <c:pt idx="42">
                  <c:v>0.39217971243142502</c:v>
                </c:pt>
                <c:pt idx="43">
                  <c:v>0.38752480158730201</c:v>
                </c:pt>
                <c:pt idx="44">
                  <c:v>0.382952277581317</c:v>
                </c:pt>
                <c:pt idx="45">
                  <c:v>0.37846020761245702</c:v>
                </c:pt>
                <c:pt idx="46">
                  <c:v>0.37404671522861699</c:v>
                </c:pt>
                <c:pt idx="47">
                  <c:v>0.36970997836668501</c:v>
                </c:pt>
                <c:pt idx="48">
                  <c:v>0.36544822747168298</c:v>
                </c:pt>
                <c:pt idx="49">
                  <c:v>0.36125974369137298</c:v>
                </c:pt>
                <c:pt idx="50">
                  <c:v>0.35714285714285698</c:v>
                </c:pt>
                <c:pt idx="51">
                  <c:v>0.35309594524793397</c:v>
                </c:pt>
                <c:pt idx="52">
                  <c:v>0.34911743113409299</c:v>
                </c:pt>
                <c:pt idx="53">
                  <c:v>0.34520578209822</c:v>
                </c:pt>
                <c:pt idx="54">
                  <c:v>0.34135950813020799</c:v>
                </c:pt>
                <c:pt idx="55">
                  <c:v>0.33757716049382702</c:v>
                </c:pt>
                <c:pt idx="56">
                  <c:v>0.33385733036232101</c:v>
                </c:pt>
                <c:pt idx="57">
                  <c:v>0.33019864750633998</c:v>
                </c:pt>
                <c:pt idx="58">
                  <c:v>0.326599779031921</c:v>
                </c:pt>
                <c:pt idx="59">
                  <c:v>0.32305942816635203</c:v>
                </c:pt>
                <c:pt idx="60">
                  <c:v>0.31957633308984701</c:v>
                </c:pt>
                <c:pt idx="61">
                  <c:v>0.316149265811076</c:v>
                </c:pt>
                <c:pt idx="62">
                  <c:v>0.31277703108467497</c:v>
                </c:pt>
                <c:pt idx="63">
                  <c:v>0.309458465368945</c:v>
                </c:pt>
                <c:pt idx="64">
                  <c:v>0.30619243582206501</c:v>
                </c:pt>
                <c:pt idx="65">
                  <c:v>0.30297783933518002</c:v>
                </c:pt>
                <c:pt idx="66">
                  <c:v>0.29981360160083298</c:v>
                </c:pt>
                <c:pt idx="67">
                  <c:v>0.29669867621527801</c:v>
                </c:pt>
                <c:pt idx="68">
                  <c:v>0.29363204381325703</c:v>
                </c:pt>
                <c:pt idx="69">
                  <c:v>0.29061271123392501</c:v>
                </c:pt>
                <c:pt idx="70">
                  <c:v>0.28763971071663402</c:v>
                </c:pt>
                <c:pt idx="71">
                  <c:v>0.28471209912536399</c:v>
                </c:pt>
                <c:pt idx="72">
                  <c:v>0.28182895720064899</c:v>
                </c:pt>
                <c:pt idx="73">
                  <c:v>0.278989388837874</c:v>
                </c:pt>
                <c:pt idx="74">
                  <c:v>0.27619252039089898</c:v>
                </c:pt>
                <c:pt idx="75">
                  <c:v>0.2734375</c:v>
                </c:pt>
                <c:pt idx="76">
                  <c:v>0.27072349694314501</c:v>
                </c:pt>
                <c:pt idx="77">
                  <c:v>0.26804970100970499</c:v>
                </c:pt>
                <c:pt idx="78">
                  <c:v>0.26541532189570199</c:v>
                </c:pt>
                <c:pt idx="79">
                  <c:v>0.26281958861976201</c:v>
                </c:pt>
                <c:pt idx="80">
                  <c:v>0.26026174895895299</c:v>
                </c:pt>
                <c:pt idx="81">
                  <c:v>0.25774106890376097</c:v>
                </c:pt>
                <c:pt idx="82">
                  <c:v>0.25525683213143802</c:v>
                </c:pt>
                <c:pt idx="83">
                  <c:v>0.25280833949704101</c:v>
                </c:pt>
                <c:pt idx="84">
                  <c:v>0.25039490854147101</c:v>
                </c:pt>
                <c:pt idx="85">
                  <c:v>0.248015873015873</c:v>
                </c:pt>
                <c:pt idx="86">
                  <c:v>0.245670582421779</c:v>
                </c:pt>
                <c:pt idx="87">
                  <c:v>0.24335840156639399</c:v>
                </c:pt>
                <c:pt idx="88">
                  <c:v>0.24107871013246901</c:v>
                </c:pt>
                <c:pt idx="89">
                  <c:v>0.23883090226220599</c:v>
                </c:pt>
                <c:pt idx="90">
                  <c:v>0.236614386154678</c:v>
                </c:pt>
                <c:pt idx="91">
                  <c:v>0.23442858367626901</c:v>
                </c:pt>
                <c:pt idx="92">
                  <c:v>0.23227292998364801</c:v>
                </c:pt>
                <c:pt idx="93">
                  <c:v>0.23014687315882501</c:v>
                </c:pt>
                <c:pt idx="94">
                  <c:v>0.228049873855841</c:v>
                </c:pt>
                <c:pt idx="95">
                  <c:v>0.22598140495867799</c:v>
                </c:pt>
                <c:pt idx="96">
                  <c:v>0.22394095124997401</c:v>
                </c:pt>
                <c:pt idx="97">
                  <c:v>0.22192800909017099</c:v>
                </c:pt>
                <c:pt idx="98">
                  <c:v>0.21994208610669799</c:v>
                </c:pt>
                <c:pt idx="99">
                  <c:v>0.21798270089285701</c:v>
                </c:pt>
                <c:pt idx="100">
                  <c:v>0.21604938271604901</c:v>
                </c:pt>
                <c:pt idx="101">
                  <c:v>0.21414167123502201</c:v>
                </c:pt>
                <c:pt idx="102">
                  <c:v>0.212259116225815</c:v>
                </c:pt>
                <c:pt idx="103">
                  <c:v>0.21040127731609701</c:v>
                </c:pt>
                <c:pt idx="104">
                  <c:v>0.208567723727618</c:v>
                </c:pt>
                <c:pt idx="105">
                  <c:v>0.206758034026465</c:v>
                </c:pt>
                <c:pt idx="106">
                  <c:v>0.20497179588088699</c:v>
                </c:pt>
                <c:pt idx="107">
                  <c:v>0.20320860582639699</c:v>
                </c:pt>
                <c:pt idx="108">
                  <c:v>0.20146806903792699</c:v>
                </c:pt>
                <c:pt idx="109">
                  <c:v>0.199749799108773</c:v>
                </c:pt>
                <c:pt idx="110">
                  <c:v>0.19805341783612501</c:v>
                </c:pt>
                <c:pt idx="111">
                  <c:v>0.196378555012927</c:v>
                </c:pt>
                <c:pt idx="112">
                  <c:v>0.19472484822589001</c:v>
                </c:pt>
                <c:pt idx="113">
                  <c:v>0.19309194265941701</c:v>
                </c:pt>
                <c:pt idx="114">
                  <c:v>0.191479490905271</c:v>
                </c:pt>
                <c:pt idx="115">
                  <c:v>0.18988715277777801</c:v>
                </c:pt>
                <c:pt idx="116">
                  <c:v>0.18831459513438101</c:v>
                </c:pt>
                <c:pt idx="117">
                  <c:v>0.18676149170138701</c:v>
                </c:pt>
                <c:pt idx="118">
                  <c:v>0.18522752290470601</c:v>
                </c:pt>
                <c:pt idx="119">
                  <c:v>0.18371237570545601</c:v>
                </c:pt>
                <c:pt idx="120">
                  <c:v>0.182215743440233</c:v>
                </c:pt>
                <c:pt idx="121">
                  <c:v>0.18073732566594</c:v>
                </c:pt>
                <c:pt idx="122">
                  <c:v>0.17927682800898201</c:v>
                </c:pt>
                <c:pt idx="123">
                  <c:v>0.177833962018731</c:v>
                </c:pt>
                <c:pt idx="124">
                  <c:v>0.17640844502507999</c:v>
                </c:pt>
                <c:pt idx="125">
                  <c:v>0.17499999999999999</c:v>
                </c:pt>
                <c:pt idx="126">
                  <c:v>0.17360835542292999</c:v>
                </c:pt>
                <c:pt idx="127">
                  <c:v>0.17223324514991201</c:v>
                </c:pt>
                <c:pt idx="128">
                  <c:v>0.17087440828633499</c:v>
                </c:pt>
                <c:pt idx="129">
                  <c:v>0.169531589063178</c:v>
                </c:pt>
                <c:pt idx="130">
                  <c:v>0.16820453671664701</c:v>
                </c:pt>
                <c:pt idx="131">
                  <c:v>0.166893005371094</c:v>
                </c:pt>
                <c:pt idx="132">
                  <c:v>0.165596753925116</c:v>
                </c:pt>
                <c:pt idx="133">
                  <c:v>0.16431554594074901</c:v>
                </c:pt>
                <c:pt idx="134">
                  <c:v>0.16304914953563601</c:v>
                </c:pt>
                <c:pt idx="135">
                  <c:v>0.161797337278107</c:v>
                </c:pt>
                <c:pt idx="136">
                  <c:v>0.160559886085055</c:v>
                </c:pt>
                <c:pt idx="137">
                  <c:v>0.15933657712254501</c:v>
                </c:pt>
                <c:pt idx="138">
                  <c:v>0.15812719570906</c:v>
                </c:pt>
                <c:pt idx="139">
                  <c:v>0.15693153122130399</c:v>
                </c:pt>
                <c:pt idx="140">
                  <c:v>0.155749377002492</c:v>
                </c:pt>
                <c:pt idx="141">
                  <c:v>0.15458053027305099</c:v>
                </c:pt>
                <c:pt idx="142">
                  <c:v>0.153424792043653</c:v>
                </c:pt>
                <c:pt idx="143">
                  <c:v>0.15228196703051899</c:v>
                </c:pt>
                <c:pt idx="144">
                  <c:v>0.15115186357291899</c:v>
                </c:pt>
                <c:pt idx="145">
                  <c:v>0.150034293552812</c:v>
                </c:pt>
                <c:pt idx="146">
                  <c:v>0.148929072316553</c:v>
                </c:pt>
                <c:pt idx="147">
                  <c:v>0.147836018598616</c:v>
                </c:pt>
                <c:pt idx="148">
                  <c:v>0.146754954447262</c:v>
                </c:pt>
                <c:pt idx="149">
                  <c:v>0.14568570515211299</c:v>
                </c:pt>
                <c:pt idx="150">
                  <c:v>0.14462809917355399</c:v>
                </c:pt>
                <c:pt idx="151">
                  <c:v>0.143581968073934</c:v>
                </c:pt>
                <c:pt idx="152">
                  <c:v>0.14254714645049499</c:v>
                </c:pt>
                <c:pt idx="153">
                  <c:v>0.14152347186998601</c:v>
                </c:pt>
                <c:pt idx="154">
                  <c:v>0.14051078480492299</c:v>
                </c:pt>
                <c:pt idx="155">
                  <c:v>0.13950892857142899</c:v>
                </c:pt>
                <c:pt idx="156">
                  <c:v>0.13851774926862601</c:v>
                </c:pt>
                <c:pt idx="157">
                  <c:v>0.13753709571953099</c:v>
                </c:pt>
                <c:pt idx="158">
                  <c:v>0.13656681941340301</c:v>
                </c:pt>
                <c:pt idx="159">
                  <c:v>0.13560677444951399</c:v>
                </c:pt>
                <c:pt idx="160">
                  <c:v>0.13465681748230199</c:v>
                </c:pt>
                <c:pt idx="161">
                  <c:v>0.13371680766785701</c:v>
                </c:pt>
                <c:pt idx="162">
                  <c:v>0.13278660661171099</c:v>
                </c:pt>
                <c:pt idx="163">
                  <c:v>0.13186607831790101</c:v>
                </c:pt>
                <c:pt idx="164">
                  <c:v>0.13095508913925799</c:v>
                </c:pt>
                <c:pt idx="165">
                  <c:v>0.13005350772889401</c:v>
                </c:pt>
                <c:pt idx="166">
                  <c:v>0.12916120499285599</c:v>
                </c:pt>
                <c:pt idx="167">
                  <c:v>0.12827805404391099</c:v>
                </c:pt>
                <c:pt idx="168">
                  <c:v>0.127403930156437</c:v>
                </c:pt>
                <c:pt idx="169">
                  <c:v>0.12653871072238401</c:v>
                </c:pt>
                <c:pt idx="170">
                  <c:v>0.12568227520827399</c:v>
                </c:pt>
                <c:pt idx="171">
                  <c:v>0.124834505113221</c:v>
                </c:pt>
                <c:pt idx="172">
                  <c:v>0.123995283927944</c:v>
                </c:pt>
                <c:pt idx="173">
                  <c:v>0.123164497094725</c:v>
                </c:pt>
                <c:pt idx="174">
                  <c:v>0.122342031968323</c:v>
                </c:pt>
                <c:pt idx="175">
                  <c:v>0.121527777777778</c:v>
                </c:pt>
                <c:pt idx="176">
                  <c:v>0.120721625589122</c:v>
                </c:pt>
                <c:pt idx="177">
                  <c:v>0.119923468268936</c:v>
                </c:pt>
                <c:pt idx="178">
                  <c:v>0.119133200448758</c:v>
                </c:pt>
                <c:pt idx="179">
                  <c:v>0.118350718490305</c:v>
                </c:pt>
                <c:pt idx="180">
                  <c:v>0.117575920451492</c:v>
                </c:pt>
                <c:pt idx="181">
                  <c:v>0.116808706053227</c:v>
                </c:pt>
                <c:pt idx="182">
                  <c:v>0.11604897664696701</c:v>
                </c:pt>
                <c:pt idx="183">
                  <c:v>0.115296635182999</c:v>
                </c:pt>
                <c:pt idx="184">
                  <c:v>0.11455158617944899</c:v>
                </c:pt>
                <c:pt idx="185">
                  <c:v>0.11381373569198799</c:v>
                </c:pt>
                <c:pt idx="186">
                  <c:v>0.113082991284209</c:v>
                </c:pt>
                <c:pt idx="187">
                  <c:v>0.112359261998685</c:v>
                </c:pt>
                <c:pt idx="188">
                  <c:v>0.11164245832865501</c:v>
                </c:pt>
                <c:pt idx="189">
                  <c:v>0.110932492190353</c:v>
                </c:pt>
                <c:pt idx="190">
                  <c:v>0.110229276895944</c:v>
                </c:pt>
                <c:pt idx="191">
                  <c:v>0.109532727127063</c:v>
                </c:pt>
                <c:pt idx="192">
                  <c:v>0.10884275890893499</c:v>
                </c:pt>
                <c:pt idx="193">
                  <c:v>0.108159289585064</c:v>
                </c:pt>
                <c:pt idx="194">
                  <c:v>0.107482237792475</c:v>
                </c:pt>
                <c:pt idx="195">
                  <c:v>0.1068115234375</c:v>
                </c:pt>
                <c:pt idx="196">
                  <c:v>0.106147067672092</c:v>
                </c:pt>
                <c:pt idx="197">
                  <c:v>0.105488792870645</c:v>
                </c:pt>
                <c:pt idx="198">
                  <c:v>0.104836622607329</c:v>
                </c:pt>
                <c:pt idx="199">
                  <c:v>0.10419048163389701</c:v>
                </c:pt>
                <c:pt idx="200">
                  <c:v>0.103550295857988</c:v>
                </c:pt>
                <c:pt idx="201">
                  <c:v>0.10291599232187899</c:v>
                </c:pt>
                <c:pt idx="202">
                  <c:v>0.10228749918170001</c:v>
                </c:pt>
                <c:pt idx="203">
                  <c:v>0.101664745687091</c:v>
                </c:pt>
                <c:pt idx="204">
                  <c:v>0.10104766216128799</c:v>
                </c:pt>
                <c:pt idx="205">
                  <c:v>0.100436179981635</c:v>
                </c:pt>
                <c:pt idx="206">
                  <c:v>9.9830231560500499E-2</c:v>
                </c:pt>
                <c:pt idx="207">
                  <c:v>9.9229750326607594E-2</c:v>
                </c:pt>
                <c:pt idx="208">
                  <c:v>9.8634670706742797E-2</c:v>
                </c:pt>
                <c:pt idx="209">
                  <c:v>9.8044928107856102E-2</c:v>
                </c:pt>
                <c:pt idx="210">
                  <c:v>9.7460458899532199E-2</c:v>
                </c:pt>
                <c:pt idx="211">
                  <c:v>9.6881200396825407E-2</c:v>
                </c:pt>
                <c:pt idx="212">
                  <c:v>9.6307090843452001E-2</c:v>
                </c:pt>
                <c:pt idx="213">
                  <c:v>9.5738069395329306E-2</c:v>
                </c:pt>
                <c:pt idx="214">
                  <c:v>9.51740761044544E-2</c:v>
                </c:pt>
                <c:pt idx="215">
                  <c:v>9.46150519031142E-2</c:v>
                </c:pt>
                <c:pt idx="216">
                  <c:v>9.4060938588419393E-2</c:v>
                </c:pt>
                <c:pt idx="217">
                  <c:v>9.3511678807154303E-2</c:v>
                </c:pt>
                <c:pt idx="218">
                  <c:v>9.2967216040935302E-2</c:v>
                </c:pt>
                <c:pt idx="219">
                  <c:v>9.2427494591671197E-2</c:v>
                </c:pt>
                <c:pt idx="220">
                  <c:v>9.18924595673178E-2</c:v>
                </c:pt>
                <c:pt idx="221">
                  <c:v>9.1362056867920802E-2</c:v>
                </c:pt>
                <c:pt idx="222">
                  <c:v>9.0836233171938993E-2</c:v>
                </c:pt>
                <c:pt idx="223">
                  <c:v>9.0314935922843204E-2</c:v>
                </c:pt>
                <c:pt idx="224">
                  <c:v>8.97981133159826E-2</c:v>
                </c:pt>
                <c:pt idx="225">
                  <c:v>8.9285714285714302E-2</c:v>
                </c:pt>
                <c:pt idx="226">
                  <c:v>8.8777688492788207E-2</c:v>
                </c:pt>
                <c:pt idx="227">
                  <c:v>8.8273986311983493E-2</c:v>
                </c:pt>
                <c:pt idx="228">
                  <c:v>8.7774558819988899E-2</c:v>
                </c:pt>
                <c:pt idx="229">
                  <c:v>8.7279357783523304E-2</c:v>
                </c:pt>
                <c:pt idx="230">
                  <c:v>8.6788335647688994E-2</c:v>
                </c:pt>
                <c:pt idx="231">
                  <c:v>8.6301445524555001E-2</c:v>
                </c:pt>
                <c:pt idx="232">
                  <c:v>8.5818641181963001E-2</c:v>
                </c:pt>
                <c:pt idx="233">
                  <c:v>8.5339877032552094E-2</c:v>
                </c:pt>
                <c:pt idx="234">
                  <c:v>8.4865108122997204E-2</c:v>
                </c:pt>
                <c:pt idx="235">
                  <c:v>8.4394290123456797E-2</c:v>
                </c:pt>
                <c:pt idx="236">
                  <c:v>8.3927379317224396E-2</c:v>
                </c:pt>
                <c:pt idx="237">
                  <c:v>8.3464332590580295E-2</c:v>
                </c:pt>
                <c:pt idx="238">
                  <c:v>8.3005107422838398E-2</c:v>
                </c:pt>
                <c:pt idx="239">
                  <c:v>8.2549661876584995E-2</c:v>
                </c:pt>
                <c:pt idx="240">
                  <c:v>8.2097954588102803E-2</c:v>
                </c:pt>
                <c:pt idx="241">
                  <c:v>8.1649944757980195E-2</c:v>
                </c:pt>
                <c:pt idx="242">
                  <c:v>8.1205592141897306E-2</c:v>
                </c:pt>
                <c:pt idx="243">
                  <c:v>8.0764857041587895E-2</c:v>
                </c:pt>
                <c:pt idx="244">
                  <c:v>8.0327700295973206E-2</c:v>
                </c:pt>
                <c:pt idx="245">
                  <c:v>7.9894083272461697E-2</c:v>
                </c:pt>
                <c:pt idx="246">
                  <c:v>7.9463967858414294E-2</c:v>
                </c:pt>
                <c:pt idx="247">
                  <c:v>7.9037316452769096E-2</c:v>
                </c:pt>
                <c:pt idx="248">
                  <c:v>7.8614091957823304E-2</c:v>
                </c:pt>
                <c:pt idx="249">
                  <c:v>7.8194257771168701E-2</c:v>
                </c:pt>
                <c:pt idx="250">
                  <c:v>7.7777777777777807E-2</c:v>
                </c:pt>
                <c:pt idx="251">
                  <c:v>7.7364616342236306E-2</c:v>
                </c:pt>
                <c:pt idx="252">
                  <c:v>7.6954738301120804E-2</c:v>
                </c:pt>
                <c:pt idx="253">
                  <c:v>7.6548108955516406E-2</c:v>
                </c:pt>
                <c:pt idx="254">
                  <c:v>7.6144694063672594E-2</c:v>
                </c:pt>
                <c:pt idx="255">
                  <c:v>7.5744459833795005E-2</c:v>
                </c:pt>
                <c:pt idx="256">
                  <c:v>7.5347372916968094E-2</c:v>
                </c:pt>
                <c:pt idx="257">
                  <c:v>7.49534004002083E-2</c:v>
                </c:pt>
                <c:pt idx="258">
                  <c:v>7.45625097996441E-2</c:v>
                </c:pt>
                <c:pt idx="259">
                  <c:v>7.4174669053819406E-2</c:v>
                </c:pt>
                <c:pt idx="260">
                  <c:v>7.3789846517119201E-2</c:v>
                </c:pt>
                <c:pt idx="261">
                  <c:v>7.3408010953314201E-2</c:v>
                </c:pt>
                <c:pt idx="262">
                  <c:v>7.3029131529221705E-2</c:v>
                </c:pt>
                <c:pt idx="263">
                  <c:v>7.2653177808481198E-2</c:v>
                </c:pt>
                <c:pt idx="264">
                  <c:v>7.2280119745441795E-2</c:v>
                </c:pt>
                <c:pt idx="265">
                  <c:v>7.1909927679158506E-2</c:v>
                </c:pt>
                <c:pt idx="266">
                  <c:v>7.1542572327496598E-2</c:v>
                </c:pt>
                <c:pt idx="267">
                  <c:v>7.1178024781341095E-2</c:v>
                </c:pt>
                <c:pt idx="268">
                  <c:v>7.0816256498909005E-2</c:v>
                </c:pt>
                <c:pt idx="269">
                  <c:v>7.0457239300162303E-2</c:v>
                </c:pt>
                <c:pt idx="270">
                  <c:v>7.0100945361320305E-2</c:v>
                </c:pt>
                <c:pt idx="271">
                  <c:v>6.9747347209468402E-2</c:v>
                </c:pt>
                <c:pt idx="272">
                  <c:v>6.9396417717262293E-2</c:v>
                </c:pt>
                <c:pt idx="273">
                  <c:v>6.90481300977248E-2</c:v>
                </c:pt>
                <c:pt idx="274">
                  <c:v>6.8702457899133804E-2</c:v>
                </c:pt>
                <c:pt idx="275">
                  <c:v>6.8359375E-2</c:v>
                </c:pt>
              </c:numCache>
            </c:numRef>
          </c:yVal>
          <c:smooth val="0"/>
          <c:extLst>
            <c:ext xmlns:c16="http://schemas.microsoft.com/office/drawing/2014/chart" uri="{C3380CC4-5D6E-409C-BE32-E72D297353CC}">
              <c16:uniqueId val="{00000000-0426-564D-9021-B60B1B4EC22C}"/>
            </c:ext>
          </c:extLst>
        </c:ser>
        <c:ser>
          <c:idx val="2"/>
          <c:order val="1"/>
          <c:tx>
            <c:v>BGO transmittance</c:v>
          </c:tx>
          <c:spPr>
            <a:ln w="22225">
              <a:solidFill>
                <a:srgbClr val="92D050"/>
              </a:solidFill>
            </a:ln>
          </c:spPr>
          <c:marker>
            <c:symbol val="none"/>
          </c:marker>
          <c:xVal>
            <c:numRef>
              <c:f>Sheet1!$D$7:$D$531</c:f>
              <c:numCache>
                <c:formatCode>General</c:formatCode>
                <c:ptCount val="525"/>
                <c:pt idx="0">
                  <c:v>305.07246376811599</c:v>
                </c:pt>
                <c:pt idx="1">
                  <c:v>305.79710144927168</c:v>
                </c:pt>
                <c:pt idx="2">
                  <c:v>306.52173913043498</c:v>
                </c:pt>
                <c:pt idx="3">
                  <c:v>307.24637681159362</c:v>
                </c:pt>
                <c:pt idx="4">
                  <c:v>307.97101449275391</c:v>
                </c:pt>
                <c:pt idx="5">
                  <c:v>308.695652173913</c:v>
                </c:pt>
                <c:pt idx="6">
                  <c:v>309.42028985507193</c:v>
                </c:pt>
                <c:pt idx="7">
                  <c:v>310.14492753623199</c:v>
                </c:pt>
                <c:pt idx="8">
                  <c:v>310.86956521739103</c:v>
                </c:pt>
                <c:pt idx="9">
                  <c:v>311.59420289855098</c:v>
                </c:pt>
                <c:pt idx="10">
                  <c:v>312.31884057971001</c:v>
                </c:pt>
                <c:pt idx="11">
                  <c:v>313.04347826087002</c:v>
                </c:pt>
                <c:pt idx="12">
                  <c:v>313.76811594202559</c:v>
                </c:pt>
                <c:pt idx="13">
                  <c:v>314.49275362318798</c:v>
                </c:pt>
                <c:pt idx="14">
                  <c:v>315.21739130434798</c:v>
                </c:pt>
                <c:pt idx="15">
                  <c:v>315.94202898550702</c:v>
                </c:pt>
                <c:pt idx="16">
                  <c:v>316.66666666666703</c:v>
                </c:pt>
                <c:pt idx="17">
                  <c:v>317.39130434782601</c:v>
                </c:pt>
                <c:pt idx="18">
                  <c:v>318.11594202898601</c:v>
                </c:pt>
                <c:pt idx="19">
                  <c:v>318.84057971014499</c:v>
                </c:pt>
                <c:pt idx="20">
                  <c:v>319.56521739130397</c:v>
                </c:pt>
                <c:pt idx="21">
                  <c:v>320.28985507246398</c:v>
                </c:pt>
                <c:pt idx="22">
                  <c:v>321.01449275362302</c:v>
                </c:pt>
                <c:pt idx="23">
                  <c:v>321.73913043478302</c:v>
                </c:pt>
                <c:pt idx="24">
                  <c:v>322.463768115942</c:v>
                </c:pt>
                <c:pt idx="25">
                  <c:v>323.18840579710098</c:v>
                </c:pt>
                <c:pt idx="26">
                  <c:v>323.91304347825837</c:v>
                </c:pt>
                <c:pt idx="27">
                  <c:v>324.63768115942003</c:v>
                </c:pt>
                <c:pt idx="28">
                  <c:v>325.36231884057861</c:v>
                </c:pt>
                <c:pt idx="29">
                  <c:v>326.08695652173901</c:v>
                </c:pt>
                <c:pt idx="30">
                  <c:v>326.81159420289862</c:v>
                </c:pt>
                <c:pt idx="31">
                  <c:v>327.536231884058</c:v>
                </c:pt>
                <c:pt idx="32">
                  <c:v>328.26086956521698</c:v>
                </c:pt>
                <c:pt idx="33">
                  <c:v>328.98550724637431</c:v>
                </c:pt>
                <c:pt idx="34">
                  <c:v>331.15942028985501</c:v>
                </c:pt>
                <c:pt idx="35">
                  <c:v>331.88405797101501</c:v>
                </c:pt>
                <c:pt idx="36">
                  <c:v>332.60869565217388</c:v>
                </c:pt>
                <c:pt idx="37">
                  <c:v>333.33333333333297</c:v>
                </c:pt>
                <c:pt idx="38">
                  <c:v>334.05797101449298</c:v>
                </c:pt>
                <c:pt idx="39">
                  <c:v>335.50724637681202</c:v>
                </c:pt>
                <c:pt idx="40">
                  <c:v>336.23188405796992</c:v>
                </c:pt>
                <c:pt idx="41">
                  <c:v>336.95652173912998</c:v>
                </c:pt>
                <c:pt idx="42">
                  <c:v>337.68115942028692</c:v>
                </c:pt>
                <c:pt idx="43">
                  <c:v>338.40579710144902</c:v>
                </c:pt>
                <c:pt idx="44">
                  <c:v>339.13043478260892</c:v>
                </c:pt>
                <c:pt idx="45">
                  <c:v>339.85507246376801</c:v>
                </c:pt>
                <c:pt idx="46">
                  <c:v>340.57971014492801</c:v>
                </c:pt>
                <c:pt idx="47">
                  <c:v>341.304347826087</c:v>
                </c:pt>
                <c:pt idx="48">
                  <c:v>342.02898550724598</c:v>
                </c:pt>
                <c:pt idx="49">
                  <c:v>342.75362318840598</c:v>
                </c:pt>
                <c:pt idx="50">
                  <c:v>343.47826086956502</c:v>
                </c:pt>
                <c:pt idx="51">
                  <c:v>344.20289855072502</c:v>
                </c:pt>
                <c:pt idx="52">
                  <c:v>344.92753623188361</c:v>
                </c:pt>
                <c:pt idx="53">
                  <c:v>345.65217391304401</c:v>
                </c:pt>
                <c:pt idx="54">
                  <c:v>346.37681159420299</c:v>
                </c:pt>
                <c:pt idx="55">
                  <c:v>347.10144927536197</c:v>
                </c:pt>
                <c:pt idx="56">
                  <c:v>347.82608695652192</c:v>
                </c:pt>
                <c:pt idx="57">
                  <c:v>348.55072463768101</c:v>
                </c:pt>
                <c:pt idx="58">
                  <c:v>349.27536231884102</c:v>
                </c:pt>
                <c:pt idx="59">
                  <c:v>350</c:v>
                </c:pt>
                <c:pt idx="60">
                  <c:v>350.72463768115898</c:v>
                </c:pt>
                <c:pt idx="61">
                  <c:v>351.44927536231899</c:v>
                </c:pt>
                <c:pt idx="62">
                  <c:v>352.17391304347802</c:v>
                </c:pt>
                <c:pt idx="63">
                  <c:v>352.89855072463803</c:v>
                </c:pt>
                <c:pt idx="64">
                  <c:v>353.62318840579701</c:v>
                </c:pt>
                <c:pt idx="65">
                  <c:v>354.34782608695701</c:v>
                </c:pt>
                <c:pt idx="66">
                  <c:v>355.07246376811599</c:v>
                </c:pt>
                <c:pt idx="67">
                  <c:v>355.79710144927168</c:v>
                </c:pt>
                <c:pt idx="68">
                  <c:v>356.52173913043498</c:v>
                </c:pt>
                <c:pt idx="69">
                  <c:v>357.24637681159362</c:v>
                </c:pt>
                <c:pt idx="70">
                  <c:v>357.97101449275391</c:v>
                </c:pt>
                <c:pt idx="71">
                  <c:v>358.695652173913</c:v>
                </c:pt>
                <c:pt idx="72">
                  <c:v>359.42028985507193</c:v>
                </c:pt>
                <c:pt idx="73">
                  <c:v>363.76811594202559</c:v>
                </c:pt>
                <c:pt idx="74">
                  <c:v>364.49275362318798</c:v>
                </c:pt>
                <c:pt idx="75">
                  <c:v>365.21739130434798</c:v>
                </c:pt>
                <c:pt idx="76">
                  <c:v>365.94202898550702</c:v>
                </c:pt>
                <c:pt idx="77">
                  <c:v>366.66666666666703</c:v>
                </c:pt>
                <c:pt idx="78">
                  <c:v>367.39130434782601</c:v>
                </c:pt>
                <c:pt idx="79">
                  <c:v>368.11594202898601</c:v>
                </c:pt>
                <c:pt idx="80">
                  <c:v>368.84057971014499</c:v>
                </c:pt>
                <c:pt idx="81">
                  <c:v>372.463768115942</c:v>
                </c:pt>
                <c:pt idx="82">
                  <c:v>373.18840579710098</c:v>
                </c:pt>
                <c:pt idx="83">
                  <c:v>373.91304347825837</c:v>
                </c:pt>
                <c:pt idx="84">
                  <c:v>374.63768115942003</c:v>
                </c:pt>
                <c:pt idx="85">
                  <c:v>375.36231884057861</c:v>
                </c:pt>
                <c:pt idx="86">
                  <c:v>376.08695652173901</c:v>
                </c:pt>
                <c:pt idx="87">
                  <c:v>376.81159420289862</c:v>
                </c:pt>
                <c:pt idx="88">
                  <c:v>377.536231884058</c:v>
                </c:pt>
                <c:pt idx="89">
                  <c:v>378.26086956521698</c:v>
                </c:pt>
                <c:pt idx="90">
                  <c:v>378.98550724637431</c:v>
                </c:pt>
                <c:pt idx="91">
                  <c:v>379.71014492753602</c:v>
                </c:pt>
                <c:pt idx="92">
                  <c:v>380.43478260869603</c:v>
                </c:pt>
                <c:pt idx="93">
                  <c:v>381.15942028985501</c:v>
                </c:pt>
                <c:pt idx="94">
                  <c:v>381.88405797101501</c:v>
                </c:pt>
                <c:pt idx="95">
                  <c:v>382.60869565217388</c:v>
                </c:pt>
                <c:pt idx="96">
                  <c:v>383.33333333333297</c:v>
                </c:pt>
                <c:pt idx="97">
                  <c:v>384.05797101449298</c:v>
                </c:pt>
                <c:pt idx="98">
                  <c:v>384.78260869565202</c:v>
                </c:pt>
                <c:pt idx="99">
                  <c:v>385.50724637681202</c:v>
                </c:pt>
                <c:pt idx="100">
                  <c:v>386.23188405796992</c:v>
                </c:pt>
                <c:pt idx="101">
                  <c:v>386.95652173912998</c:v>
                </c:pt>
                <c:pt idx="102">
                  <c:v>387.68115942028692</c:v>
                </c:pt>
                <c:pt idx="103">
                  <c:v>388.40579710144902</c:v>
                </c:pt>
                <c:pt idx="104">
                  <c:v>389.13043478260892</c:v>
                </c:pt>
                <c:pt idx="105">
                  <c:v>389.85507246376801</c:v>
                </c:pt>
                <c:pt idx="106">
                  <c:v>390.57971014492801</c:v>
                </c:pt>
                <c:pt idx="107">
                  <c:v>391.304347826087</c:v>
                </c:pt>
                <c:pt idx="108">
                  <c:v>392.02898550724598</c:v>
                </c:pt>
                <c:pt idx="109">
                  <c:v>392.75362318840598</c:v>
                </c:pt>
                <c:pt idx="110">
                  <c:v>393.47826086956502</c:v>
                </c:pt>
                <c:pt idx="111">
                  <c:v>394.20289855072502</c:v>
                </c:pt>
                <c:pt idx="112">
                  <c:v>394.92753623188361</c:v>
                </c:pt>
                <c:pt idx="113">
                  <c:v>395.65217391304401</c:v>
                </c:pt>
                <c:pt idx="114">
                  <c:v>396.37681159420299</c:v>
                </c:pt>
                <c:pt idx="115">
                  <c:v>397.10144927536197</c:v>
                </c:pt>
                <c:pt idx="116">
                  <c:v>397.82608695652192</c:v>
                </c:pt>
                <c:pt idx="117">
                  <c:v>398.55072463768101</c:v>
                </c:pt>
                <c:pt idx="118">
                  <c:v>399.27536231884102</c:v>
                </c:pt>
                <c:pt idx="119">
                  <c:v>400</c:v>
                </c:pt>
                <c:pt idx="120">
                  <c:v>400.72463768115898</c:v>
                </c:pt>
                <c:pt idx="121">
                  <c:v>401.44927536231899</c:v>
                </c:pt>
                <c:pt idx="122">
                  <c:v>402.17391304347802</c:v>
                </c:pt>
                <c:pt idx="123">
                  <c:v>402.89855072463803</c:v>
                </c:pt>
                <c:pt idx="124">
                  <c:v>403.62318840579701</c:v>
                </c:pt>
                <c:pt idx="125">
                  <c:v>404.34782608695701</c:v>
                </c:pt>
                <c:pt idx="126">
                  <c:v>405.07246376811599</c:v>
                </c:pt>
                <c:pt idx="127">
                  <c:v>405.79710144927168</c:v>
                </c:pt>
                <c:pt idx="128">
                  <c:v>406.52173913043498</c:v>
                </c:pt>
                <c:pt idx="129">
                  <c:v>407.24637681159362</c:v>
                </c:pt>
                <c:pt idx="130">
                  <c:v>407.97101449275391</c:v>
                </c:pt>
                <c:pt idx="131">
                  <c:v>408.695652173913</c:v>
                </c:pt>
                <c:pt idx="132">
                  <c:v>409.42028985507301</c:v>
                </c:pt>
                <c:pt idx="133">
                  <c:v>410.14492753623199</c:v>
                </c:pt>
                <c:pt idx="134">
                  <c:v>410.86956521739103</c:v>
                </c:pt>
                <c:pt idx="135">
                  <c:v>411.59420289855098</c:v>
                </c:pt>
                <c:pt idx="136">
                  <c:v>412.31884057971001</c:v>
                </c:pt>
                <c:pt idx="137">
                  <c:v>413.04347826087002</c:v>
                </c:pt>
                <c:pt idx="138">
                  <c:v>413.76811594202559</c:v>
                </c:pt>
                <c:pt idx="139">
                  <c:v>414.49275362318798</c:v>
                </c:pt>
                <c:pt idx="140">
                  <c:v>415.21739130434798</c:v>
                </c:pt>
                <c:pt idx="141">
                  <c:v>415.94202898550702</c:v>
                </c:pt>
                <c:pt idx="142">
                  <c:v>416.66666666666703</c:v>
                </c:pt>
                <c:pt idx="143">
                  <c:v>417.39130434782601</c:v>
                </c:pt>
                <c:pt idx="144">
                  <c:v>418.11594202898601</c:v>
                </c:pt>
                <c:pt idx="145">
                  <c:v>418.84057971014499</c:v>
                </c:pt>
                <c:pt idx="146">
                  <c:v>419.56521739130397</c:v>
                </c:pt>
                <c:pt idx="147">
                  <c:v>420.28985507246398</c:v>
                </c:pt>
                <c:pt idx="148">
                  <c:v>421.01449275362302</c:v>
                </c:pt>
                <c:pt idx="149">
                  <c:v>421.73913043478302</c:v>
                </c:pt>
                <c:pt idx="150">
                  <c:v>422.463768115942</c:v>
                </c:pt>
                <c:pt idx="151">
                  <c:v>423.18840579710098</c:v>
                </c:pt>
                <c:pt idx="152">
                  <c:v>423.91304347825837</c:v>
                </c:pt>
                <c:pt idx="153">
                  <c:v>424.63768115942003</c:v>
                </c:pt>
                <c:pt idx="154">
                  <c:v>425.36231884057861</c:v>
                </c:pt>
                <c:pt idx="155">
                  <c:v>426.08695652173901</c:v>
                </c:pt>
                <c:pt idx="156">
                  <c:v>426.81159420289862</c:v>
                </c:pt>
                <c:pt idx="157">
                  <c:v>427.536231884058</c:v>
                </c:pt>
                <c:pt idx="158">
                  <c:v>428.26086956521698</c:v>
                </c:pt>
                <c:pt idx="159">
                  <c:v>428.98550724637431</c:v>
                </c:pt>
                <c:pt idx="160">
                  <c:v>429.71014492753602</c:v>
                </c:pt>
                <c:pt idx="161">
                  <c:v>430.43478260869603</c:v>
                </c:pt>
                <c:pt idx="162">
                  <c:v>431.15942028985501</c:v>
                </c:pt>
                <c:pt idx="163">
                  <c:v>431.88405797101501</c:v>
                </c:pt>
                <c:pt idx="164">
                  <c:v>432.60869565217388</c:v>
                </c:pt>
                <c:pt idx="165">
                  <c:v>433.33333333333297</c:v>
                </c:pt>
                <c:pt idx="166">
                  <c:v>434.05797101449298</c:v>
                </c:pt>
                <c:pt idx="167">
                  <c:v>434.78260869565202</c:v>
                </c:pt>
                <c:pt idx="168">
                  <c:v>435.50724637681202</c:v>
                </c:pt>
                <c:pt idx="169">
                  <c:v>436.23188405796992</c:v>
                </c:pt>
                <c:pt idx="170">
                  <c:v>436.95652173912998</c:v>
                </c:pt>
                <c:pt idx="171">
                  <c:v>437.68115942028692</c:v>
                </c:pt>
                <c:pt idx="172">
                  <c:v>438.40579710144902</c:v>
                </c:pt>
                <c:pt idx="173">
                  <c:v>439.13043478260892</c:v>
                </c:pt>
                <c:pt idx="174">
                  <c:v>439.85507246376801</c:v>
                </c:pt>
                <c:pt idx="175">
                  <c:v>440.57971014492801</c:v>
                </c:pt>
                <c:pt idx="176">
                  <c:v>441.304347826087</c:v>
                </c:pt>
                <c:pt idx="177">
                  <c:v>442.02898550724598</c:v>
                </c:pt>
                <c:pt idx="178">
                  <c:v>442.75362318840598</c:v>
                </c:pt>
                <c:pt idx="179">
                  <c:v>443.47826086956502</c:v>
                </c:pt>
                <c:pt idx="180">
                  <c:v>444.20289855072502</c:v>
                </c:pt>
                <c:pt idx="181">
                  <c:v>444.92753623188361</c:v>
                </c:pt>
                <c:pt idx="182">
                  <c:v>445.65217391304401</c:v>
                </c:pt>
                <c:pt idx="183">
                  <c:v>446.37681159420299</c:v>
                </c:pt>
                <c:pt idx="184">
                  <c:v>447.10144927536197</c:v>
                </c:pt>
                <c:pt idx="185">
                  <c:v>447.82608695652192</c:v>
                </c:pt>
                <c:pt idx="186">
                  <c:v>448.55072463768101</c:v>
                </c:pt>
                <c:pt idx="187">
                  <c:v>449.27536231884102</c:v>
                </c:pt>
                <c:pt idx="188">
                  <c:v>450</c:v>
                </c:pt>
                <c:pt idx="189">
                  <c:v>450.72463768115898</c:v>
                </c:pt>
                <c:pt idx="190">
                  <c:v>451.44927536231899</c:v>
                </c:pt>
                <c:pt idx="191">
                  <c:v>452.17391304347802</c:v>
                </c:pt>
                <c:pt idx="192">
                  <c:v>452.89855072463803</c:v>
                </c:pt>
                <c:pt idx="193">
                  <c:v>453.62318840579701</c:v>
                </c:pt>
                <c:pt idx="194">
                  <c:v>454.34782608695701</c:v>
                </c:pt>
                <c:pt idx="195">
                  <c:v>455.07246376811599</c:v>
                </c:pt>
                <c:pt idx="196">
                  <c:v>455.79710144927168</c:v>
                </c:pt>
                <c:pt idx="197">
                  <c:v>456.52173913043498</c:v>
                </c:pt>
                <c:pt idx="198">
                  <c:v>457.24637681159362</c:v>
                </c:pt>
                <c:pt idx="199">
                  <c:v>457.97101449275391</c:v>
                </c:pt>
                <c:pt idx="200">
                  <c:v>458.695652173913</c:v>
                </c:pt>
                <c:pt idx="201">
                  <c:v>459.42028985507301</c:v>
                </c:pt>
                <c:pt idx="202">
                  <c:v>460.14492753623199</c:v>
                </c:pt>
                <c:pt idx="203">
                  <c:v>460.86956521739103</c:v>
                </c:pt>
                <c:pt idx="204">
                  <c:v>461.59420289855098</c:v>
                </c:pt>
                <c:pt idx="205">
                  <c:v>462.31884057971001</c:v>
                </c:pt>
                <c:pt idx="206">
                  <c:v>463.04347826087002</c:v>
                </c:pt>
                <c:pt idx="207">
                  <c:v>463.76811594202559</c:v>
                </c:pt>
                <c:pt idx="208">
                  <c:v>464.49275362318798</c:v>
                </c:pt>
                <c:pt idx="209">
                  <c:v>465.21739130434798</c:v>
                </c:pt>
                <c:pt idx="210">
                  <c:v>465.94202898550702</c:v>
                </c:pt>
                <c:pt idx="211">
                  <c:v>466.66666666666703</c:v>
                </c:pt>
                <c:pt idx="212">
                  <c:v>467.39130434782601</c:v>
                </c:pt>
                <c:pt idx="213">
                  <c:v>468.11594202898601</c:v>
                </c:pt>
                <c:pt idx="214">
                  <c:v>468.84057971014499</c:v>
                </c:pt>
                <c:pt idx="215">
                  <c:v>469.56521739130397</c:v>
                </c:pt>
                <c:pt idx="216">
                  <c:v>470.28985507246398</c:v>
                </c:pt>
                <c:pt idx="217">
                  <c:v>471.01449275362302</c:v>
                </c:pt>
                <c:pt idx="218">
                  <c:v>471.73913043478302</c:v>
                </c:pt>
                <c:pt idx="219">
                  <c:v>472.463768115942</c:v>
                </c:pt>
                <c:pt idx="220">
                  <c:v>473.18840579710098</c:v>
                </c:pt>
                <c:pt idx="221">
                  <c:v>473.91304347825837</c:v>
                </c:pt>
                <c:pt idx="222">
                  <c:v>474.63768115942003</c:v>
                </c:pt>
                <c:pt idx="223">
                  <c:v>475.36231884057861</c:v>
                </c:pt>
                <c:pt idx="224">
                  <c:v>476.08695652173901</c:v>
                </c:pt>
                <c:pt idx="225">
                  <c:v>476.81159420289862</c:v>
                </c:pt>
                <c:pt idx="226">
                  <c:v>477.536231884058</c:v>
                </c:pt>
                <c:pt idx="227">
                  <c:v>478.26086956521698</c:v>
                </c:pt>
                <c:pt idx="228">
                  <c:v>478.98550724637431</c:v>
                </c:pt>
                <c:pt idx="229">
                  <c:v>479.71014492753602</c:v>
                </c:pt>
                <c:pt idx="230">
                  <c:v>480.43478260869603</c:v>
                </c:pt>
                <c:pt idx="231">
                  <c:v>481.15942028985501</c:v>
                </c:pt>
                <c:pt idx="232">
                  <c:v>481.88405797101501</c:v>
                </c:pt>
                <c:pt idx="233">
                  <c:v>482.60869565217388</c:v>
                </c:pt>
                <c:pt idx="234">
                  <c:v>483.33333333333297</c:v>
                </c:pt>
                <c:pt idx="235">
                  <c:v>484.05797101449298</c:v>
                </c:pt>
                <c:pt idx="236">
                  <c:v>484.78260869565202</c:v>
                </c:pt>
                <c:pt idx="237">
                  <c:v>485.50724637681202</c:v>
                </c:pt>
                <c:pt idx="238">
                  <c:v>486.23188405796992</c:v>
                </c:pt>
                <c:pt idx="239">
                  <c:v>486.95652173912998</c:v>
                </c:pt>
                <c:pt idx="240">
                  <c:v>487.68115942028692</c:v>
                </c:pt>
                <c:pt idx="241">
                  <c:v>488.40579710144902</c:v>
                </c:pt>
                <c:pt idx="242">
                  <c:v>489.13043478260892</c:v>
                </c:pt>
                <c:pt idx="243">
                  <c:v>489.85507246376801</c:v>
                </c:pt>
                <c:pt idx="244">
                  <c:v>490.57971014492801</c:v>
                </c:pt>
                <c:pt idx="245">
                  <c:v>491.304347826087</c:v>
                </c:pt>
                <c:pt idx="246">
                  <c:v>492.02898550724598</c:v>
                </c:pt>
                <c:pt idx="247">
                  <c:v>492.75362318840598</c:v>
                </c:pt>
                <c:pt idx="248">
                  <c:v>493.47826086956502</c:v>
                </c:pt>
                <c:pt idx="249">
                  <c:v>494.20289855072502</c:v>
                </c:pt>
                <c:pt idx="250">
                  <c:v>494.92753623188361</c:v>
                </c:pt>
                <c:pt idx="251">
                  <c:v>495.65217391304401</c:v>
                </c:pt>
                <c:pt idx="252">
                  <c:v>496.37681159420299</c:v>
                </c:pt>
                <c:pt idx="253">
                  <c:v>497.10144927536197</c:v>
                </c:pt>
                <c:pt idx="254">
                  <c:v>497.82608695652192</c:v>
                </c:pt>
                <c:pt idx="255">
                  <c:v>498.55072463768101</c:v>
                </c:pt>
                <c:pt idx="256">
                  <c:v>499.27536231884102</c:v>
                </c:pt>
                <c:pt idx="257">
                  <c:v>500</c:v>
                </c:pt>
                <c:pt idx="258">
                  <c:v>500.72463768115898</c:v>
                </c:pt>
                <c:pt idx="259">
                  <c:v>501.44927536231899</c:v>
                </c:pt>
                <c:pt idx="260">
                  <c:v>502.17391304347802</c:v>
                </c:pt>
                <c:pt idx="261">
                  <c:v>502.89855072463803</c:v>
                </c:pt>
                <c:pt idx="262">
                  <c:v>503.62318840579701</c:v>
                </c:pt>
                <c:pt idx="263">
                  <c:v>504.34782608695701</c:v>
                </c:pt>
                <c:pt idx="264">
                  <c:v>505.07246376811599</c:v>
                </c:pt>
                <c:pt idx="265">
                  <c:v>505.79710144927168</c:v>
                </c:pt>
                <c:pt idx="266">
                  <c:v>506.52173913043498</c:v>
                </c:pt>
                <c:pt idx="267">
                  <c:v>507.24637681159362</c:v>
                </c:pt>
                <c:pt idx="268">
                  <c:v>507.97101449275391</c:v>
                </c:pt>
                <c:pt idx="269">
                  <c:v>508.695652173913</c:v>
                </c:pt>
                <c:pt idx="270">
                  <c:v>509.42028985507301</c:v>
                </c:pt>
                <c:pt idx="271">
                  <c:v>510.14492753623199</c:v>
                </c:pt>
                <c:pt idx="272">
                  <c:v>510.86956521739103</c:v>
                </c:pt>
                <c:pt idx="273">
                  <c:v>511.59420289855098</c:v>
                </c:pt>
                <c:pt idx="274">
                  <c:v>512.31884057971001</c:v>
                </c:pt>
                <c:pt idx="275">
                  <c:v>513.04347826086996</c:v>
                </c:pt>
                <c:pt idx="276">
                  <c:v>513.768115942029</c:v>
                </c:pt>
                <c:pt idx="277">
                  <c:v>514.49275362318804</c:v>
                </c:pt>
                <c:pt idx="278">
                  <c:v>515.21739130434798</c:v>
                </c:pt>
                <c:pt idx="279">
                  <c:v>515.94202898550088</c:v>
                </c:pt>
                <c:pt idx="280">
                  <c:v>516.66666666666697</c:v>
                </c:pt>
                <c:pt idx="281">
                  <c:v>517.39130434782601</c:v>
                </c:pt>
                <c:pt idx="282">
                  <c:v>518.11594202898596</c:v>
                </c:pt>
                <c:pt idx="283">
                  <c:v>518.84057971014499</c:v>
                </c:pt>
                <c:pt idx="284">
                  <c:v>519.56521739130017</c:v>
                </c:pt>
                <c:pt idx="285">
                  <c:v>520.28985507246398</c:v>
                </c:pt>
                <c:pt idx="286">
                  <c:v>521.01449275362302</c:v>
                </c:pt>
                <c:pt idx="287">
                  <c:v>521.73913043478296</c:v>
                </c:pt>
                <c:pt idx="288">
                  <c:v>522.46376811593825</c:v>
                </c:pt>
                <c:pt idx="289">
                  <c:v>523.18840579710195</c:v>
                </c:pt>
                <c:pt idx="290">
                  <c:v>523.91304347826099</c:v>
                </c:pt>
                <c:pt idx="291">
                  <c:v>524.63768115941787</c:v>
                </c:pt>
                <c:pt idx="292">
                  <c:v>525.36231884057736</c:v>
                </c:pt>
                <c:pt idx="293">
                  <c:v>526.08695652173901</c:v>
                </c:pt>
                <c:pt idx="294">
                  <c:v>526.81159420289896</c:v>
                </c:pt>
                <c:pt idx="295">
                  <c:v>527.53623188405379</c:v>
                </c:pt>
                <c:pt idx="296">
                  <c:v>528.26086956521704</c:v>
                </c:pt>
                <c:pt idx="297">
                  <c:v>528.98550724637698</c:v>
                </c:pt>
                <c:pt idx="298">
                  <c:v>531.15942028985501</c:v>
                </c:pt>
                <c:pt idx="299">
                  <c:v>531.88405797101495</c:v>
                </c:pt>
                <c:pt idx="300">
                  <c:v>532.60869565217399</c:v>
                </c:pt>
                <c:pt idx="301">
                  <c:v>533.33333333333303</c:v>
                </c:pt>
                <c:pt idx="302">
                  <c:v>534.05797101449286</c:v>
                </c:pt>
                <c:pt idx="303">
                  <c:v>534.78260869565202</c:v>
                </c:pt>
                <c:pt idx="304">
                  <c:v>535.50724637681196</c:v>
                </c:pt>
                <c:pt idx="305">
                  <c:v>536.231884057971</c:v>
                </c:pt>
                <c:pt idx="306">
                  <c:v>536.95652173913038</c:v>
                </c:pt>
                <c:pt idx="307">
                  <c:v>537.68115942028999</c:v>
                </c:pt>
                <c:pt idx="308">
                  <c:v>538.40579710144789</c:v>
                </c:pt>
                <c:pt idx="309">
                  <c:v>539.13043478260897</c:v>
                </c:pt>
                <c:pt idx="310">
                  <c:v>539.8550724637679</c:v>
                </c:pt>
                <c:pt idx="311">
                  <c:v>540.57971014492796</c:v>
                </c:pt>
                <c:pt idx="312">
                  <c:v>541.304347826087</c:v>
                </c:pt>
                <c:pt idx="313">
                  <c:v>542.02898550724603</c:v>
                </c:pt>
                <c:pt idx="314">
                  <c:v>542.75362318840223</c:v>
                </c:pt>
                <c:pt idx="315">
                  <c:v>543.47826086956502</c:v>
                </c:pt>
                <c:pt idx="316">
                  <c:v>544.20289855072497</c:v>
                </c:pt>
                <c:pt idx="317">
                  <c:v>544.92753623188401</c:v>
                </c:pt>
                <c:pt idx="318">
                  <c:v>545.65217391304395</c:v>
                </c:pt>
                <c:pt idx="319">
                  <c:v>546.37681159420288</c:v>
                </c:pt>
                <c:pt idx="320">
                  <c:v>547.10144927536203</c:v>
                </c:pt>
                <c:pt idx="321">
                  <c:v>547.82608695652198</c:v>
                </c:pt>
                <c:pt idx="322">
                  <c:v>548.55072463768101</c:v>
                </c:pt>
                <c:pt idx="323">
                  <c:v>549.27536231884096</c:v>
                </c:pt>
                <c:pt idx="324">
                  <c:v>550</c:v>
                </c:pt>
                <c:pt idx="325">
                  <c:v>550.72463768115904</c:v>
                </c:pt>
                <c:pt idx="326">
                  <c:v>551.44927536231899</c:v>
                </c:pt>
                <c:pt idx="327">
                  <c:v>552.17391304347802</c:v>
                </c:pt>
                <c:pt idx="328">
                  <c:v>552.89855072463797</c:v>
                </c:pt>
                <c:pt idx="329">
                  <c:v>553.62318840579701</c:v>
                </c:pt>
                <c:pt idx="330">
                  <c:v>554.34782608695207</c:v>
                </c:pt>
                <c:pt idx="331">
                  <c:v>555.07246376811599</c:v>
                </c:pt>
                <c:pt idx="332">
                  <c:v>555.79710144927503</c:v>
                </c:pt>
                <c:pt idx="333">
                  <c:v>556.52173913043498</c:v>
                </c:pt>
                <c:pt idx="334">
                  <c:v>557.24637681159402</c:v>
                </c:pt>
                <c:pt idx="335">
                  <c:v>557.97101449275237</c:v>
                </c:pt>
                <c:pt idx="336">
                  <c:v>558.69565217391289</c:v>
                </c:pt>
                <c:pt idx="337">
                  <c:v>559.42028985507238</c:v>
                </c:pt>
                <c:pt idx="338">
                  <c:v>560.14492753623199</c:v>
                </c:pt>
                <c:pt idx="339">
                  <c:v>560.86956521739103</c:v>
                </c:pt>
                <c:pt idx="340">
                  <c:v>561.59420289855098</c:v>
                </c:pt>
                <c:pt idx="341">
                  <c:v>562.31884057971001</c:v>
                </c:pt>
                <c:pt idx="342">
                  <c:v>563.04347826086996</c:v>
                </c:pt>
                <c:pt idx="343">
                  <c:v>563.768115942029</c:v>
                </c:pt>
                <c:pt idx="344">
                  <c:v>564.49275362318804</c:v>
                </c:pt>
                <c:pt idx="345">
                  <c:v>565.21739130434798</c:v>
                </c:pt>
                <c:pt idx="346">
                  <c:v>565.94202898550088</c:v>
                </c:pt>
                <c:pt idx="347">
                  <c:v>566.66666666666697</c:v>
                </c:pt>
                <c:pt idx="348">
                  <c:v>567.39130434782601</c:v>
                </c:pt>
                <c:pt idx="349">
                  <c:v>568.11594202898596</c:v>
                </c:pt>
                <c:pt idx="350">
                  <c:v>568.84057971014499</c:v>
                </c:pt>
                <c:pt idx="351">
                  <c:v>569.56521739130017</c:v>
                </c:pt>
                <c:pt idx="352">
                  <c:v>570.28985507246398</c:v>
                </c:pt>
                <c:pt idx="353">
                  <c:v>571.01449275362302</c:v>
                </c:pt>
                <c:pt idx="354">
                  <c:v>571.73913043478296</c:v>
                </c:pt>
                <c:pt idx="355">
                  <c:v>572.46376811593825</c:v>
                </c:pt>
                <c:pt idx="356">
                  <c:v>573.18840579710195</c:v>
                </c:pt>
                <c:pt idx="357">
                  <c:v>573.91304347826099</c:v>
                </c:pt>
                <c:pt idx="358">
                  <c:v>574.63768115941787</c:v>
                </c:pt>
                <c:pt idx="359">
                  <c:v>575.36231884057736</c:v>
                </c:pt>
                <c:pt idx="360">
                  <c:v>576.08695652173901</c:v>
                </c:pt>
                <c:pt idx="361">
                  <c:v>576.81159420289896</c:v>
                </c:pt>
                <c:pt idx="362">
                  <c:v>577.53623188405379</c:v>
                </c:pt>
                <c:pt idx="363">
                  <c:v>578.26086956521704</c:v>
                </c:pt>
                <c:pt idx="364">
                  <c:v>578.98550724637698</c:v>
                </c:pt>
                <c:pt idx="365">
                  <c:v>579.71014492753602</c:v>
                </c:pt>
                <c:pt idx="366">
                  <c:v>580.43478260869597</c:v>
                </c:pt>
                <c:pt idx="367">
                  <c:v>581.15942028985501</c:v>
                </c:pt>
                <c:pt idx="368">
                  <c:v>581.88405797101495</c:v>
                </c:pt>
                <c:pt idx="369">
                  <c:v>582.60869565217399</c:v>
                </c:pt>
                <c:pt idx="370">
                  <c:v>583.33333333333303</c:v>
                </c:pt>
                <c:pt idx="371">
                  <c:v>584.05797101449286</c:v>
                </c:pt>
                <c:pt idx="372">
                  <c:v>584.78260869565202</c:v>
                </c:pt>
                <c:pt idx="373">
                  <c:v>585.50724637681196</c:v>
                </c:pt>
                <c:pt idx="374">
                  <c:v>586.231884057971</c:v>
                </c:pt>
                <c:pt idx="375">
                  <c:v>586.95652173913038</c:v>
                </c:pt>
                <c:pt idx="376">
                  <c:v>587.68115942028999</c:v>
                </c:pt>
                <c:pt idx="377">
                  <c:v>588.40579710144789</c:v>
                </c:pt>
                <c:pt idx="378">
                  <c:v>589.13043478260897</c:v>
                </c:pt>
                <c:pt idx="379">
                  <c:v>589.8550724637679</c:v>
                </c:pt>
                <c:pt idx="380">
                  <c:v>590.57971014492796</c:v>
                </c:pt>
                <c:pt idx="381">
                  <c:v>591.304347826087</c:v>
                </c:pt>
                <c:pt idx="382">
                  <c:v>592.02898550724603</c:v>
                </c:pt>
                <c:pt idx="383">
                  <c:v>592.75362318840223</c:v>
                </c:pt>
                <c:pt idx="384">
                  <c:v>593.47826086956502</c:v>
                </c:pt>
                <c:pt idx="385">
                  <c:v>594.20289855072497</c:v>
                </c:pt>
                <c:pt idx="386">
                  <c:v>594.92753623188401</c:v>
                </c:pt>
                <c:pt idx="387">
                  <c:v>595.65217391304395</c:v>
                </c:pt>
                <c:pt idx="388">
                  <c:v>596.37681159420288</c:v>
                </c:pt>
                <c:pt idx="389">
                  <c:v>597.10144927536203</c:v>
                </c:pt>
                <c:pt idx="390">
                  <c:v>597.82608695652198</c:v>
                </c:pt>
                <c:pt idx="391">
                  <c:v>598.55072463768101</c:v>
                </c:pt>
                <c:pt idx="392">
                  <c:v>599.27536231884096</c:v>
                </c:pt>
                <c:pt idx="393">
                  <c:v>600</c:v>
                </c:pt>
                <c:pt idx="394">
                  <c:v>600.72463768115995</c:v>
                </c:pt>
                <c:pt idx="395">
                  <c:v>601.44927536231899</c:v>
                </c:pt>
                <c:pt idx="396">
                  <c:v>602.17391304347802</c:v>
                </c:pt>
                <c:pt idx="397">
                  <c:v>602.89855072463797</c:v>
                </c:pt>
                <c:pt idx="398">
                  <c:v>603.62318840579701</c:v>
                </c:pt>
                <c:pt idx="399">
                  <c:v>604.34782608695207</c:v>
                </c:pt>
                <c:pt idx="400">
                  <c:v>605.07246376811599</c:v>
                </c:pt>
                <c:pt idx="401">
                  <c:v>605.79710144927503</c:v>
                </c:pt>
                <c:pt idx="402">
                  <c:v>606.52173913043498</c:v>
                </c:pt>
                <c:pt idx="403">
                  <c:v>607.24637681159402</c:v>
                </c:pt>
                <c:pt idx="404">
                  <c:v>607.97101449275237</c:v>
                </c:pt>
                <c:pt idx="405">
                  <c:v>608.69565217391289</c:v>
                </c:pt>
                <c:pt idx="406">
                  <c:v>609.42028985507238</c:v>
                </c:pt>
                <c:pt idx="407">
                  <c:v>610.14492753623199</c:v>
                </c:pt>
                <c:pt idx="408">
                  <c:v>610.86956521739103</c:v>
                </c:pt>
                <c:pt idx="409">
                  <c:v>611.59420289855098</c:v>
                </c:pt>
                <c:pt idx="410">
                  <c:v>612.31884057971001</c:v>
                </c:pt>
                <c:pt idx="411">
                  <c:v>613.04347826086996</c:v>
                </c:pt>
                <c:pt idx="412">
                  <c:v>613.768115942029</c:v>
                </c:pt>
                <c:pt idx="413">
                  <c:v>614.49275362318804</c:v>
                </c:pt>
                <c:pt idx="414">
                  <c:v>615.21739130434798</c:v>
                </c:pt>
                <c:pt idx="415">
                  <c:v>615.94202898550088</c:v>
                </c:pt>
                <c:pt idx="416">
                  <c:v>616.66666666666697</c:v>
                </c:pt>
                <c:pt idx="417">
                  <c:v>617.39130434782601</c:v>
                </c:pt>
                <c:pt idx="418">
                  <c:v>618.11594202898596</c:v>
                </c:pt>
                <c:pt idx="419">
                  <c:v>618.84057971014499</c:v>
                </c:pt>
                <c:pt idx="420">
                  <c:v>619.56521739130017</c:v>
                </c:pt>
                <c:pt idx="421">
                  <c:v>620.28985507246398</c:v>
                </c:pt>
                <c:pt idx="422">
                  <c:v>621.01449275362302</c:v>
                </c:pt>
                <c:pt idx="423">
                  <c:v>621.73913043478296</c:v>
                </c:pt>
                <c:pt idx="424">
                  <c:v>622.46376811593825</c:v>
                </c:pt>
                <c:pt idx="425">
                  <c:v>623.18840579710195</c:v>
                </c:pt>
                <c:pt idx="426">
                  <c:v>623.91304347826099</c:v>
                </c:pt>
                <c:pt idx="427">
                  <c:v>624.63768115941787</c:v>
                </c:pt>
                <c:pt idx="428">
                  <c:v>625.36231884057736</c:v>
                </c:pt>
                <c:pt idx="429">
                  <c:v>626.08695652173901</c:v>
                </c:pt>
                <c:pt idx="430">
                  <c:v>626.81159420289896</c:v>
                </c:pt>
                <c:pt idx="431">
                  <c:v>627.53623188405379</c:v>
                </c:pt>
                <c:pt idx="432">
                  <c:v>628.26086956521704</c:v>
                </c:pt>
                <c:pt idx="433">
                  <c:v>628.98550724637698</c:v>
                </c:pt>
                <c:pt idx="434">
                  <c:v>629.71014492753602</c:v>
                </c:pt>
                <c:pt idx="435">
                  <c:v>630.43478260869597</c:v>
                </c:pt>
                <c:pt idx="436">
                  <c:v>631.15942028985501</c:v>
                </c:pt>
                <c:pt idx="437">
                  <c:v>631.88405797101495</c:v>
                </c:pt>
                <c:pt idx="438">
                  <c:v>632.60869565217399</c:v>
                </c:pt>
                <c:pt idx="439">
                  <c:v>633.33333333333303</c:v>
                </c:pt>
                <c:pt idx="440">
                  <c:v>634.05797101449286</c:v>
                </c:pt>
                <c:pt idx="441">
                  <c:v>634.78260869565202</c:v>
                </c:pt>
                <c:pt idx="442">
                  <c:v>635.50724637681196</c:v>
                </c:pt>
                <c:pt idx="443">
                  <c:v>636.231884057971</c:v>
                </c:pt>
                <c:pt idx="444">
                  <c:v>636.95652173913038</c:v>
                </c:pt>
                <c:pt idx="445">
                  <c:v>637.68115942028999</c:v>
                </c:pt>
                <c:pt idx="446">
                  <c:v>638.40579710144789</c:v>
                </c:pt>
                <c:pt idx="447">
                  <c:v>639.13043478260897</c:v>
                </c:pt>
                <c:pt idx="448">
                  <c:v>639.8550724637679</c:v>
                </c:pt>
                <c:pt idx="449">
                  <c:v>640.57971014492796</c:v>
                </c:pt>
                <c:pt idx="450">
                  <c:v>641.304347826087</c:v>
                </c:pt>
                <c:pt idx="451">
                  <c:v>642.02898550724603</c:v>
                </c:pt>
                <c:pt idx="452">
                  <c:v>642.75362318840223</c:v>
                </c:pt>
                <c:pt idx="453">
                  <c:v>643.47826086956502</c:v>
                </c:pt>
                <c:pt idx="454">
                  <c:v>644.20289855072497</c:v>
                </c:pt>
                <c:pt idx="455">
                  <c:v>644.92753623188401</c:v>
                </c:pt>
                <c:pt idx="456">
                  <c:v>645.65217391304395</c:v>
                </c:pt>
                <c:pt idx="457">
                  <c:v>646.37681159420288</c:v>
                </c:pt>
                <c:pt idx="458">
                  <c:v>647.10144927536203</c:v>
                </c:pt>
                <c:pt idx="459">
                  <c:v>647.82608695652198</c:v>
                </c:pt>
                <c:pt idx="460">
                  <c:v>648.55072463768101</c:v>
                </c:pt>
                <c:pt idx="461">
                  <c:v>649.27536231884096</c:v>
                </c:pt>
                <c:pt idx="462">
                  <c:v>650</c:v>
                </c:pt>
                <c:pt idx="463">
                  <c:v>650.72463768115995</c:v>
                </c:pt>
                <c:pt idx="464">
                  <c:v>651.44927536231899</c:v>
                </c:pt>
                <c:pt idx="465">
                  <c:v>652.17391304347802</c:v>
                </c:pt>
                <c:pt idx="466">
                  <c:v>652.89855072463797</c:v>
                </c:pt>
                <c:pt idx="467">
                  <c:v>653.62318840579701</c:v>
                </c:pt>
                <c:pt idx="468">
                  <c:v>654.34782608695207</c:v>
                </c:pt>
                <c:pt idx="469">
                  <c:v>655.07246376811599</c:v>
                </c:pt>
                <c:pt idx="470">
                  <c:v>655.79710144927503</c:v>
                </c:pt>
                <c:pt idx="471">
                  <c:v>656.52173913043498</c:v>
                </c:pt>
                <c:pt idx="472">
                  <c:v>657.24637681159402</c:v>
                </c:pt>
                <c:pt idx="473">
                  <c:v>657.97101449275237</c:v>
                </c:pt>
                <c:pt idx="474">
                  <c:v>658.69565217391289</c:v>
                </c:pt>
                <c:pt idx="475">
                  <c:v>659.42028985507238</c:v>
                </c:pt>
                <c:pt idx="476">
                  <c:v>660.14492753623199</c:v>
                </c:pt>
                <c:pt idx="477">
                  <c:v>660.86956521739103</c:v>
                </c:pt>
                <c:pt idx="478">
                  <c:v>661.59420289855098</c:v>
                </c:pt>
                <c:pt idx="479">
                  <c:v>662.31884057971001</c:v>
                </c:pt>
                <c:pt idx="480">
                  <c:v>663.04347826086996</c:v>
                </c:pt>
                <c:pt idx="481">
                  <c:v>663.768115942029</c:v>
                </c:pt>
                <c:pt idx="482">
                  <c:v>664.49275362318804</c:v>
                </c:pt>
                <c:pt idx="483">
                  <c:v>665.21739130434798</c:v>
                </c:pt>
                <c:pt idx="484">
                  <c:v>665.94202898550088</c:v>
                </c:pt>
                <c:pt idx="485">
                  <c:v>666.66666666666697</c:v>
                </c:pt>
                <c:pt idx="486">
                  <c:v>667.39130434782601</c:v>
                </c:pt>
                <c:pt idx="487">
                  <c:v>668.11594202898596</c:v>
                </c:pt>
                <c:pt idx="488">
                  <c:v>668.84057971014499</c:v>
                </c:pt>
                <c:pt idx="489">
                  <c:v>669.56521739130017</c:v>
                </c:pt>
                <c:pt idx="490">
                  <c:v>670.28985507246398</c:v>
                </c:pt>
                <c:pt idx="491">
                  <c:v>671.01449275362302</c:v>
                </c:pt>
                <c:pt idx="492">
                  <c:v>671.73913043478296</c:v>
                </c:pt>
                <c:pt idx="493">
                  <c:v>672.46376811593825</c:v>
                </c:pt>
                <c:pt idx="494">
                  <c:v>673.18840579710195</c:v>
                </c:pt>
                <c:pt idx="495">
                  <c:v>673.91304347826099</c:v>
                </c:pt>
                <c:pt idx="496">
                  <c:v>674.63768115941787</c:v>
                </c:pt>
                <c:pt idx="497">
                  <c:v>675.36231884057736</c:v>
                </c:pt>
                <c:pt idx="498">
                  <c:v>676.08695652173901</c:v>
                </c:pt>
                <c:pt idx="499">
                  <c:v>676.81159420289896</c:v>
                </c:pt>
                <c:pt idx="500">
                  <c:v>677.53623188405379</c:v>
                </c:pt>
                <c:pt idx="501">
                  <c:v>678.26086956521704</c:v>
                </c:pt>
                <c:pt idx="502">
                  <c:v>678.98550724637698</c:v>
                </c:pt>
                <c:pt idx="503">
                  <c:v>679.71014492753602</c:v>
                </c:pt>
                <c:pt idx="504">
                  <c:v>680.43478260869597</c:v>
                </c:pt>
                <c:pt idx="505">
                  <c:v>681.15942028985501</c:v>
                </c:pt>
                <c:pt idx="506">
                  <c:v>681.88405797101495</c:v>
                </c:pt>
                <c:pt idx="507">
                  <c:v>682.60869565217399</c:v>
                </c:pt>
                <c:pt idx="508">
                  <c:v>683.33333333333303</c:v>
                </c:pt>
                <c:pt idx="509">
                  <c:v>684.05797101449286</c:v>
                </c:pt>
                <c:pt idx="510">
                  <c:v>684.78260869565202</c:v>
                </c:pt>
                <c:pt idx="511">
                  <c:v>685.50724637681196</c:v>
                </c:pt>
                <c:pt idx="512">
                  <c:v>686.231884057971</c:v>
                </c:pt>
                <c:pt idx="513">
                  <c:v>686.95652173913038</c:v>
                </c:pt>
                <c:pt idx="514">
                  <c:v>687.68115942028999</c:v>
                </c:pt>
                <c:pt idx="515">
                  <c:v>688.40579710144789</c:v>
                </c:pt>
                <c:pt idx="516">
                  <c:v>689.13043478260897</c:v>
                </c:pt>
                <c:pt idx="517">
                  <c:v>689.8550724637679</c:v>
                </c:pt>
                <c:pt idx="518">
                  <c:v>690.57971014492796</c:v>
                </c:pt>
                <c:pt idx="519">
                  <c:v>691.304347826087</c:v>
                </c:pt>
                <c:pt idx="520">
                  <c:v>692.02898550724603</c:v>
                </c:pt>
                <c:pt idx="521">
                  <c:v>692.75362318840223</c:v>
                </c:pt>
                <c:pt idx="522">
                  <c:v>693.47826086956502</c:v>
                </c:pt>
                <c:pt idx="523">
                  <c:v>694.20289855072497</c:v>
                </c:pt>
                <c:pt idx="524">
                  <c:v>694.92753623188401</c:v>
                </c:pt>
              </c:numCache>
            </c:numRef>
          </c:xVal>
          <c:yVal>
            <c:numRef>
              <c:f>Sheet1!$E$7:$E$531</c:f>
              <c:numCache>
                <c:formatCode>General</c:formatCode>
                <c:ptCount val="525"/>
                <c:pt idx="0">
                  <c:v>4.9924273716094904E-3</c:v>
                </c:pt>
                <c:pt idx="1">
                  <c:v>9.3686363434262107E-3</c:v>
                </c:pt>
                <c:pt idx="2">
                  <c:v>2.1462801660890998E-2</c:v>
                </c:pt>
                <c:pt idx="3">
                  <c:v>3.87196140285768E-2</c:v>
                </c:pt>
                <c:pt idx="4">
                  <c:v>5.0480996254282699E-2</c:v>
                </c:pt>
                <c:pt idx="5">
                  <c:v>6.7435463393990702E-2</c:v>
                </c:pt>
                <c:pt idx="6">
                  <c:v>0.100489685139874</c:v>
                </c:pt>
                <c:pt idx="7">
                  <c:v>0.121836533092815</c:v>
                </c:pt>
                <c:pt idx="8">
                  <c:v>0.18366159280668001</c:v>
                </c:pt>
                <c:pt idx="9">
                  <c:v>0.22036906110733401</c:v>
                </c:pt>
                <c:pt idx="10">
                  <c:v>0.27140586863795502</c:v>
                </c:pt>
                <c:pt idx="11">
                  <c:v>0.295452960559344</c:v>
                </c:pt>
                <c:pt idx="12">
                  <c:v>0.32865629717623202</c:v>
                </c:pt>
                <c:pt idx="13">
                  <c:v>0.36611640410298102</c:v>
                </c:pt>
                <c:pt idx="14">
                  <c:v>0.40171783377908399</c:v>
                </c:pt>
                <c:pt idx="15">
                  <c:v>0.42697572903967201</c:v>
                </c:pt>
                <c:pt idx="16">
                  <c:v>0.44664895548739297</c:v>
                </c:pt>
                <c:pt idx="17">
                  <c:v>0.465894044793627</c:v>
                </c:pt>
                <c:pt idx="18">
                  <c:v>0.50280462732824005</c:v>
                </c:pt>
                <c:pt idx="19">
                  <c:v>0.50865583236598499</c:v>
                </c:pt>
                <c:pt idx="20">
                  <c:v>0.52019111668376505</c:v>
                </c:pt>
                <c:pt idx="21">
                  <c:v>0.53904438704013202</c:v>
                </c:pt>
                <c:pt idx="22">
                  <c:v>0.57238505495786995</c:v>
                </c:pt>
                <c:pt idx="23">
                  <c:v>0.57436719980613105</c:v>
                </c:pt>
                <c:pt idx="24">
                  <c:v>0.58082900547606398</c:v>
                </c:pt>
                <c:pt idx="25">
                  <c:v>0.58453060901243403</c:v>
                </c:pt>
                <c:pt idx="26">
                  <c:v>0.58574882640164505</c:v>
                </c:pt>
                <c:pt idx="27">
                  <c:v>0.59722312703583103</c:v>
                </c:pt>
                <c:pt idx="28">
                  <c:v>0.61887059161195401</c:v>
                </c:pt>
                <c:pt idx="29">
                  <c:v>0.62085376756066402</c:v>
                </c:pt>
                <c:pt idx="30">
                  <c:v>0.62289564967632205</c:v>
                </c:pt>
                <c:pt idx="31">
                  <c:v>0.62561308099485202</c:v>
                </c:pt>
                <c:pt idx="32">
                  <c:v>0.63116832504145903</c:v>
                </c:pt>
                <c:pt idx="33">
                  <c:v>0.63608154620068902</c:v>
                </c:pt>
                <c:pt idx="34">
                  <c:v>0.64833333333333298</c:v>
                </c:pt>
                <c:pt idx="35">
                  <c:v>0.65000609245297403</c:v>
                </c:pt>
                <c:pt idx="36">
                  <c:v>0.65164533700859795</c:v>
                </c:pt>
                <c:pt idx="37">
                  <c:v>0.65276239114777701</c:v>
                </c:pt>
                <c:pt idx="38">
                  <c:v>0.65443217544666799</c:v>
                </c:pt>
                <c:pt idx="39">
                  <c:v>0.66403131250431102</c:v>
                </c:pt>
                <c:pt idx="40">
                  <c:v>0.66619601677148899</c:v>
                </c:pt>
                <c:pt idx="41">
                  <c:v>0.66782358527456598</c:v>
                </c:pt>
                <c:pt idx="42">
                  <c:v>0.669434460547504</c:v>
                </c:pt>
                <c:pt idx="43">
                  <c:v>0.67222222222222205</c:v>
                </c:pt>
                <c:pt idx="44">
                  <c:v>0.674981115502855</c:v>
                </c:pt>
                <c:pt idx="45">
                  <c:v>0.67608187134502895</c:v>
                </c:pt>
                <c:pt idx="46">
                  <c:v>0.67833333333333301</c:v>
                </c:pt>
                <c:pt idx="47">
                  <c:v>0.68444113428224695</c:v>
                </c:pt>
                <c:pt idx="48">
                  <c:v>0.68722849409123898</c:v>
                </c:pt>
                <c:pt idx="49">
                  <c:v>0.68943600756762302</c:v>
                </c:pt>
                <c:pt idx="50">
                  <c:v>0.690602503912363</c:v>
                </c:pt>
                <c:pt idx="51">
                  <c:v>0.69225825104528105</c:v>
                </c:pt>
                <c:pt idx="52">
                  <c:v>0.69342850905915698</c:v>
                </c:pt>
                <c:pt idx="53">
                  <c:v>0.69504706494489399</c:v>
                </c:pt>
                <c:pt idx="54">
                  <c:v>0.69616555885541898</c:v>
                </c:pt>
                <c:pt idx="55">
                  <c:v>0.69771636174905904</c:v>
                </c:pt>
                <c:pt idx="56">
                  <c:v>0.69883292750651504</c:v>
                </c:pt>
                <c:pt idx="57">
                  <c:v>0.69944248550384003</c:v>
                </c:pt>
                <c:pt idx="58">
                  <c:v>0.70045311955385203</c:v>
                </c:pt>
                <c:pt idx="59">
                  <c:v>0.70111037503220297</c:v>
                </c:pt>
                <c:pt idx="60">
                  <c:v>0.70497281534203204</c:v>
                </c:pt>
                <c:pt idx="61">
                  <c:v>0.706240575135893</c:v>
                </c:pt>
                <c:pt idx="62">
                  <c:v>0.70726541237723295</c:v>
                </c:pt>
                <c:pt idx="63">
                  <c:v>0.70733127347631197</c:v>
                </c:pt>
                <c:pt idx="64">
                  <c:v>0.70835813492063504</c:v>
                </c:pt>
                <c:pt idx="65">
                  <c:v>0.70947936002828604</c:v>
                </c:pt>
                <c:pt idx="66">
                  <c:v>0.71223450939090804</c:v>
                </c:pt>
                <c:pt idx="67">
                  <c:v>0.713336680053548</c:v>
                </c:pt>
                <c:pt idx="68">
                  <c:v>0.713877678126557</c:v>
                </c:pt>
                <c:pt idx="69">
                  <c:v>0.71442142142142095</c:v>
                </c:pt>
                <c:pt idx="70">
                  <c:v>0.71496647143706005</c:v>
                </c:pt>
                <c:pt idx="71">
                  <c:v>0.71551748971193396</c:v>
                </c:pt>
                <c:pt idx="72">
                  <c:v>0.71610703613148596</c:v>
                </c:pt>
                <c:pt idx="73">
                  <c:v>0.72278052805280502</c:v>
                </c:pt>
                <c:pt idx="74">
                  <c:v>0.723336940836941</c:v>
                </c:pt>
                <c:pt idx="75">
                  <c:v>0.72388888888888903</c:v>
                </c:pt>
                <c:pt idx="76">
                  <c:v>0.72390292819895696</c:v>
                </c:pt>
                <c:pt idx="77">
                  <c:v>0.72444264653002499</c:v>
                </c:pt>
                <c:pt idx="78">
                  <c:v>0.72444081928584403</c:v>
                </c:pt>
                <c:pt idx="79">
                  <c:v>0.724444444444444</c:v>
                </c:pt>
                <c:pt idx="80">
                  <c:v>0.72500137174211299</c:v>
                </c:pt>
                <c:pt idx="81">
                  <c:v>0.72777960226236105</c:v>
                </c:pt>
                <c:pt idx="82">
                  <c:v>0.72887836700336694</c:v>
                </c:pt>
                <c:pt idx="83">
                  <c:v>0.72944612794612795</c:v>
                </c:pt>
                <c:pt idx="84">
                  <c:v>0.72998591747641195</c:v>
                </c:pt>
                <c:pt idx="85">
                  <c:v>0.73000483392030902</c:v>
                </c:pt>
                <c:pt idx="86">
                  <c:v>0.73112787984835204</c:v>
                </c:pt>
                <c:pt idx="87">
                  <c:v>0.73278701504354704</c:v>
                </c:pt>
                <c:pt idx="88">
                  <c:v>0.73333333333333295</c:v>
                </c:pt>
                <c:pt idx="89">
                  <c:v>0.73333681644026505</c:v>
                </c:pt>
                <c:pt idx="90">
                  <c:v>0.73333679473866398</c:v>
                </c:pt>
                <c:pt idx="91">
                  <c:v>0.73386150234741798</c:v>
                </c:pt>
                <c:pt idx="92">
                  <c:v>0.73333437467458096</c:v>
                </c:pt>
                <c:pt idx="93">
                  <c:v>0.73333949476278504</c:v>
                </c:pt>
                <c:pt idx="94">
                  <c:v>0.73332832381524904</c:v>
                </c:pt>
                <c:pt idx="95">
                  <c:v>0.73333628057765998</c:v>
                </c:pt>
                <c:pt idx="96">
                  <c:v>0.73333333333333295</c:v>
                </c:pt>
                <c:pt idx="97">
                  <c:v>0.73333428381332599</c:v>
                </c:pt>
                <c:pt idx="98">
                  <c:v>0.73382644428329702</c:v>
                </c:pt>
                <c:pt idx="99">
                  <c:v>0.73383903645210202</c:v>
                </c:pt>
                <c:pt idx="100">
                  <c:v>0.73384345608162005</c:v>
                </c:pt>
                <c:pt idx="101">
                  <c:v>0.73385259631490796</c:v>
                </c:pt>
                <c:pt idx="102">
                  <c:v>0.73387632709295803</c:v>
                </c:pt>
                <c:pt idx="103">
                  <c:v>0.73389994268402503</c:v>
                </c:pt>
                <c:pt idx="104">
                  <c:v>0.73392664509169403</c:v>
                </c:pt>
                <c:pt idx="105">
                  <c:v>0.73443944394439398</c:v>
                </c:pt>
                <c:pt idx="106">
                  <c:v>0.73499524427150897</c:v>
                </c:pt>
                <c:pt idx="107">
                  <c:v>0.73554510295808495</c:v>
                </c:pt>
                <c:pt idx="108">
                  <c:v>0.73610512308715903</c:v>
                </c:pt>
                <c:pt idx="109">
                  <c:v>0.73667025089605698</c:v>
                </c:pt>
                <c:pt idx="110">
                  <c:v>0.73777051561365303</c:v>
                </c:pt>
                <c:pt idx="111">
                  <c:v>0.73778140293637895</c:v>
                </c:pt>
                <c:pt idx="112">
                  <c:v>0.73832933653077504</c:v>
                </c:pt>
                <c:pt idx="113">
                  <c:v>0.738880084521923</c:v>
                </c:pt>
                <c:pt idx="114">
                  <c:v>0.73888888888888904</c:v>
                </c:pt>
                <c:pt idx="115">
                  <c:v>0.73890616899948203</c:v>
                </c:pt>
                <c:pt idx="116">
                  <c:v>0.73943209876543203</c:v>
                </c:pt>
                <c:pt idx="117">
                  <c:v>0.73944314641744602</c:v>
                </c:pt>
                <c:pt idx="118">
                  <c:v>0.73945470875032104</c:v>
                </c:pt>
                <c:pt idx="119">
                  <c:v>0.739459081074201</c:v>
                </c:pt>
                <c:pt idx="120">
                  <c:v>0.73998765432098801</c:v>
                </c:pt>
                <c:pt idx="121">
                  <c:v>0.73999073215940703</c:v>
                </c:pt>
                <c:pt idx="122">
                  <c:v>0.74053021442495104</c:v>
                </c:pt>
                <c:pt idx="123">
                  <c:v>0.74055088702147498</c:v>
                </c:pt>
                <c:pt idx="124">
                  <c:v>0.74056025796049996</c:v>
                </c:pt>
                <c:pt idx="125">
                  <c:v>0.74055488862211605</c:v>
                </c:pt>
                <c:pt idx="126">
                  <c:v>0.74056694813027701</c:v>
                </c:pt>
                <c:pt idx="127">
                  <c:v>0.74057014054627401</c:v>
                </c:pt>
                <c:pt idx="128">
                  <c:v>0.74110762800417995</c:v>
                </c:pt>
                <c:pt idx="129">
                  <c:v>0.74112156043190502</c:v>
                </c:pt>
                <c:pt idx="130">
                  <c:v>0.74111285539856997</c:v>
                </c:pt>
                <c:pt idx="131">
                  <c:v>0.74164951174452398</c:v>
                </c:pt>
                <c:pt idx="132">
                  <c:v>0.74166864373270103</c:v>
                </c:pt>
                <c:pt idx="133">
                  <c:v>0.74168200613578805</c:v>
                </c:pt>
                <c:pt idx="134">
                  <c:v>0.74275715236194295</c:v>
                </c:pt>
                <c:pt idx="135">
                  <c:v>0.74277377136752198</c:v>
                </c:pt>
                <c:pt idx="136">
                  <c:v>0.74279425332806104</c:v>
                </c:pt>
                <c:pt idx="137">
                  <c:v>0.74280210387902701</c:v>
                </c:pt>
                <c:pt idx="138">
                  <c:v>0.74386473429951705</c:v>
                </c:pt>
                <c:pt idx="139">
                  <c:v>0.743881741390513</c:v>
                </c:pt>
                <c:pt idx="140">
                  <c:v>0.74441603535353496</c:v>
                </c:pt>
                <c:pt idx="141">
                  <c:v>0.74498284507785695</c:v>
                </c:pt>
                <c:pt idx="142">
                  <c:v>0.74500569127046701</c:v>
                </c:pt>
                <c:pt idx="143">
                  <c:v>0.74607326198555701</c:v>
                </c:pt>
                <c:pt idx="144">
                  <c:v>0.74610064538636001</c:v>
                </c:pt>
                <c:pt idx="145">
                  <c:v>0.74612065972222197</c:v>
                </c:pt>
                <c:pt idx="146">
                  <c:v>0.74667379570221004</c:v>
                </c:pt>
                <c:pt idx="147">
                  <c:v>0.74672015339590303</c:v>
                </c:pt>
                <c:pt idx="148">
                  <c:v>0.74674667466746703</c:v>
                </c:pt>
                <c:pt idx="149">
                  <c:v>0.74727050482826096</c:v>
                </c:pt>
                <c:pt idx="150">
                  <c:v>0.74727542687453596</c:v>
                </c:pt>
                <c:pt idx="151">
                  <c:v>0.74778980062117995</c:v>
                </c:pt>
                <c:pt idx="152">
                  <c:v>0.74779983955074203</c:v>
                </c:pt>
                <c:pt idx="153">
                  <c:v>0.747804112225261</c:v>
                </c:pt>
                <c:pt idx="154">
                  <c:v>0.74779629629629596</c:v>
                </c:pt>
                <c:pt idx="155">
                  <c:v>0.74780750307503097</c:v>
                </c:pt>
                <c:pt idx="156">
                  <c:v>0.74832579185520398</c:v>
                </c:pt>
                <c:pt idx="157">
                  <c:v>0.74833885819521195</c:v>
                </c:pt>
                <c:pt idx="158">
                  <c:v>0.74836144001913696</c:v>
                </c:pt>
                <c:pt idx="159">
                  <c:v>0.748371546149324</c:v>
                </c:pt>
                <c:pt idx="160">
                  <c:v>0.74837796570354698</c:v>
                </c:pt>
                <c:pt idx="161">
                  <c:v>0.74838233557681</c:v>
                </c:pt>
                <c:pt idx="162">
                  <c:v>0.74838091839162502</c:v>
                </c:pt>
                <c:pt idx="163">
                  <c:v>0.74838864838864805</c:v>
                </c:pt>
                <c:pt idx="164">
                  <c:v>0.74840474461389495</c:v>
                </c:pt>
                <c:pt idx="165">
                  <c:v>0.74840975254730702</c:v>
                </c:pt>
                <c:pt idx="166">
                  <c:v>0.74841651487553096</c:v>
                </c:pt>
                <c:pt idx="167">
                  <c:v>0.74891073657927598</c:v>
                </c:pt>
                <c:pt idx="168">
                  <c:v>0.74939926739926699</c:v>
                </c:pt>
                <c:pt idx="169">
                  <c:v>0.74940666418927304</c:v>
                </c:pt>
                <c:pt idx="170">
                  <c:v>0.74942511535104095</c:v>
                </c:pt>
                <c:pt idx="171">
                  <c:v>0.74942619856549597</c:v>
                </c:pt>
                <c:pt idx="172">
                  <c:v>0.74944826707441403</c:v>
                </c:pt>
                <c:pt idx="173">
                  <c:v>0.74945739445739401</c:v>
                </c:pt>
                <c:pt idx="174">
                  <c:v>0.74998116760828604</c:v>
                </c:pt>
                <c:pt idx="175">
                  <c:v>0.74999304468788097</c:v>
                </c:pt>
                <c:pt idx="176">
                  <c:v>0.75000708842814101</c:v>
                </c:pt>
                <c:pt idx="177">
                  <c:v>0.75109330484330505</c:v>
                </c:pt>
                <c:pt idx="178">
                  <c:v>0.75110933900407595</c:v>
                </c:pt>
                <c:pt idx="179">
                  <c:v>0.75111819953925196</c:v>
                </c:pt>
                <c:pt idx="180">
                  <c:v>0.75166733843880196</c:v>
                </c:pt>
                <c:pt idx="181">
                  <c:v>0.75220321410057001</c:v>
                </c:pt>
                <c:pt idx="182">
                  <c:v>0.75221196581196603</c:v>
                </c:pt>
                <c:pt idx="183">
                  <c:v>0.75221886539107097</c:v>
                </c:pt>
                <c:pt idx="184">
                  <c:v>0.75222388059701495</c:v>
                </c:pt>
                <c:pt idx="185">
                  <c:v>0.75222882615155995</c:v>
                </c:pt>
                <c:pt idx="186">
                  <c:v>0.75274368686868698</c:v>
                </c:pt>
                <c:pt idx="187">
                  <c:v>0.75274820687051702</c:v>
                </c:pt>
                <c:pt idx="188">
                  <c:v>0.75274729376633098</c:v>
                </c:pt>
                <c:pt idx="189">
                  <c:v>0.75275938189845504</c:v>
                </c:pt>
                <c:pt idx="190">
                  <c:v>0.75275161251064904</c:v>
                </c:pt>
                <c:pt idx="191">
                  <c:v>0.752770353872804</c:v>
                </c:pt>
                <c:pt idx="192">
                  <c:v>0.75276787923781197</c:v>
                </c:pt>
                <c:pt idx="193">
                  <c:v>0.75277962347729799</c:v>
                </c:pt>
                <c:pt idx="194">
                  <c:v>0.753288369304556</c:v>
                </c:pt>
                <c:pt idx="195">
                  <c:v>0.753309502532023</c:v>
                </c:pt>
                <c:pt idx="196">
                  <c:v>0.75331340308918804</c:v>
                </c:pt>
                <c:pt idx="197">
                  <c:v>0.75331231231231199</c:v>
                </c:pt>
                <c:pt idx="198">
                  <c:v>0.75331838565022402</c:v>
                </c:pt>
                <c:pt idx="199">
                  <c:v>0.75332041343669298</c:v>
                </c:pt>
                <c:pt idx="200">
                  <c:v>0.75333133493205395</c:v>
                </c:pt>
                <c:pt idx="201">
                  <c:v>0.75335119047619103</c:v>
                </c:pt>
                <c:pt idx="202">
                  <c:v>0.75385348170628896</c:v>
                </c:pt>
                <c:pt idx="203">
                  <c:v>0.75436345679012395</c:v>
                </c:pt>
                <c:pt idx="204">
                  <c:v>0.75437469299538296</c:v>
                </c:pt>
                <c:pt idx="205">
                  <c:v>0.75438705847432497</c:v>
                </c:pt>
                <c:pt idx="206">
                  <c:v>0.75438462292831199</c:v>
                </c:pt>
                <c:pt idx="207">
                  <c:v>0.75440039158100802</c:v>
                </c:pt>
                <c:pt idx="208">
                  <c:v>0.75439953134153503</c:v>
                </c:pt>
                <c:pt idx="209">
                  <c:v>0.75491127694858995</c:v>
                </c:pt>
                <c:pt idx="210">
                  <c:v>0.75492216456634598</c:v>
                </c:pt>
                <c:pt idx="211">
                  <c:v>0.75493992874306104</c:v>
                </c:pt>
                <c:pt idx="212">
                  <c:v>0.754958739684921</c:v>
                </c:pt>
                <c:pt idx="213">
                  <c:v>0.75498612162503198</c:v>
                </c:pt>
                <c:pt idx="214">
                  <c:v>0.75500211237853798</c:v>
                </c:pt>
                <c:pt idx="215">
                  <c:v>0.75556358526548195</c:v>
                </c:pt>
                <c:pt idx="216">
                  <c:v>0.75558858858858902</c:v>
                </c:pt>
                <c:pt idx="217">
                  <c:v>0.75559386973180098</c:v>
                </c:pt>
                <c:pt idx="218">
                  <c:v>0.75611068277220905</c:v>
                </c:pt>
                <c:pt idx="219">
                  <c:v>0.75611713106295197</c:v>
                </c:pt>
                <c:pt idx="220">
                  <c:v>0.75612470268433596</c:v>
                </c:pt>
                <c:pt idx="221">
                  <c:v>0.75613413715147004</c:v>
                </c:pt>
                <c:pt idx="222">
                  <c:v>0.75613657233492004</c:v>
                </c:pt>
                <c:pt idx="223">
                  <c:v>0.756142021720969</c:v>
                </c:pt>
                <c:pt idx="224">
                  <c:v>0.75613907671758895</c:v>
                </c:pt>
                <c:pt idx="225">
                  <c:v>0.75616069927718899</c:v>
                </c:pt>
                <c:pt idx="226">
                  <c:v>0.756664682539683</c:v>
                </c:pt>
                <c:pt idx="227">
                  <c:v>0.75667960971724402</c:v>
                </c:pt>
                <c:pt idx="228">
                  <c:v>0.75722222222222202</c:v>
                </c:pt>
                <c:pt idx="229">
                  <c:v>0.75833333333333297</c:v>
                </c:pt>
                <c:pt idx="230">
                  <c:v>0.758899693859175</c:v>
                </c:pt>
                <c:pt idx="231">
                  <c:v>0.758897878460985</c:v>
                </c:pt>
                <c:pt idx="232">
                  <c:v>0.75890137328339602</c:v>
                </c:pt>
                <c:pt idx="233">
                  <c:v>0.75889598864039698</c:v>
                </c:pt>
                <c:pt idx="234">
                  <c:v>0.75889241622574999</c:v>
                </c:pt>
                <c:pt idx="235">
                  <c:v>0.75942665085013805</c:v>
                </c:pt>
                <c:pt idx="236">
                  <c:v>0.75942237798546197</c:v>
                </c:pt>
                <c:pt idx="237">
                  <c:v>0.75942734068161699</c:v>
                </c:pt>
                <c:pt idx="238">
                  <c:v>0.75891539245667705</c:v>
                </c:pt>
                <c:pt idx="239">
                  <c:v>0.75892914653784205</c:v>
                </c:pt>
                <c:pt idx="240">
                  <c:v>0.75893257869129205</c:v>
                </c:pt>
                <c:pt idx="241">
                  <c:v>0.75944029850746297</c:v>
                </c:pt>
                <c:pt idx="242">
                  <c:v>0.75943297279580502</c:v>
                </c:pt>
                <c:pt idx="243">
                  <c:v>0.759444850255661</c:v>
                </c:pt>
                <c:pt idx="244">
                  <c:v>0.75944565480513204</c:v>
                </c:pt>
                <c:pt idx="245">
                  <c:v>0.75944605242000296</c:v>
                </c:pt>
                <c:pt idx="246">
                  <c:v>0.75945648683365496</c:v>
                </c:pt>
                <c:pt idx="247">
                  <c:v>0.75947482014388501</c:v>
                </c:pt>
                <c:pt idx="248">
                  <c:v>0.75948455245810498</c:v>
                </c:pt>
                <c:pt idx="249">
                  <c:v>0.75948094665062205</c:v>
                </c:pt>
                <c:pt idx="250">
                  <c:v>0.75949151178694996</c:v>
                </c:pt>
                <c:pt idx="251">
                  <c:v>0.75997796934865902</c:v>
                </c:pt>
                <c:pt idx="252">
                  <c:v>0.75997693194924998</c:v>
                </c:pt>
                <c:pt idx="253">
                  <c:v>0.75999029597282897</c:v>
                </c:pt>
                <c:pt idx="254">
                  <c:v>0.76000291375291396</c:v>
                </c:pt>
                <c:pt idx="255">
                  <c:v>0.76001481481481503</c:v>
                </c:pt>
                <c:pt idx="256">
                  <c:v>0.76002202202202196</c:v>
                </c:pt>
                <c:pt idx="257">
                  <c:v>0.76002828282828305</c:v>
                </c:pt>
                <c:pt idx="258">
                  <c:v>0.76001641530727404</c:v>
                </c:pt>
                <c:pt idx="259">
                  <c:v>0.76001238006809002</c:v>
                </c:pt>
                <c:pt idx="260">
                  <c:v>0.76053710067455804</c:v>
                </c:pt>
                <c:pt idx="261">
                  <c:v>0.76053056516724304</c:v>
                </c:pt>
                <c:pt idx="262">
                  <c:v>0.76053117782909896</c:v>
                </c:pt>
                <c:pt idx="263">
                  <c:v>0.760527745440435</c:v>
                </c:pt>
                <c:pt idx="264">
                  <c:v>0.76053394355453896</c:v>
                </c:pt>
                <c:pt idx="265">
                  <c:v>0.76052784076593605</c:v>
                </c:pt>
                <c:pt idx="266">
                  <c:v>0.76053053053052999</c:v>
                </c:pt>
                <c:pt idx="267">
                  <c:v>0.76052904040404001</c:v>
                </c:pt>
                <c:pt idx="268">
                  <c:v>0.76053544494721004</c:v>
                </c:pt>
                <c:pt idx="269">
                  <c:v>0.76053787878787904</c:v>
                </c:pt>
                <c:pt idx="270">
                  <c:v>0.76053845179272805</c:v>
                </c:pt>
                <c:pt idx="271">
                  <c:v>0.76054471233575704</c:v>
                </c:pt>
                <c:pt idx="272">
                  <c:v>0.76053493168342401</c:v>
                </c:pt>
                <c:pt idx="273">
                  <c:v>0.76054589931762595</c:v>
                </c:pt>
                <c:pt idx="274">
                  <c:v>0.76055880441845403</c:v>
                </c:pt>
                <c:pt idx="275">
                  <c:v>0.76056014692378304</c:v>
                </c:pt>
                <c:pt idx="276">
                  <c:v>0.76056410256410301</c:v>
                </c:pt>
                <c:pt idx="277">
                  <c:v>0.760563530037214</c:v>
                </c:pt>
                <c:pt idx="278">
                  <c:v>0.76109876543209898</c:v>
                </c:pt>
                <c:pt idx="279">
                  <c:v>0.76056694813027703</c:v>
                </c:pt>
                <c:pt idx="280">
                  <c:v>0.76111111111111096</c:v>
                </c:pt>
                <c:pt idx="281">
                  <c:v>0.76111290322580605</c:v>
                </c:pt>
                <c:pt idx="282">
                  <c:v>0.76111467808097</c:v>
                </c:pt>
                <c:pt idx="283">
                  <c:v>0.76112020367339495</c:v>
                </c:pt>
                <c:pt idx="284">
                  <c:v>0.76112020367339495</c:v>
                </c:pt>
                <c:pt idx="285">
                  <c:v>0.761670741646292</c:v>
                </c:pt>
                <c:pt idx="286">
                  <c:v>0.76167349167349196</c:v>
                </c:pt>
                <c:pt idx="287">
                  <c:v>0.76166941694169399</c:v>
                </c:pt>
                <c:pt idx="288">
                  <c:v>0.76167487684729096</c:v>
                </c:pt>
                <c:pt idx="289">
                  <c:v>0.76222222222222202</c:v>
                </c:pt>
                <c:pt idx="290">
                  <c:v>0.76222222222222202</c:v>
                </c:pt>
                <c:pt idx="291">
                  <c:v>0.76222222222222202</c:v>
                </c:pt>
                <c:pt idx="292">
                  <c:v>0.76222222222222202</c:v>
                </c:pt>
                <c:pt idx="293">
                  <c:v>0.76222222222222202</c:v>
                </c:pt>
                <c:pt idx="294">
                  <c:v>0.76222222222222202</c:v>
                </c:pt>
                <c:pt idx="295">
                  <c:v>0.76222222222222202</c:v>
                </c:pt>
                <c:pt idx="296">
                  <c:v>0.76222222222222202</c:v>
                </c:pt>
                <c:pt idx="297">
                  <c:v>0.76222222222222202</c:v>
                </c:pt>
                <c:pt idx="298">
                  <c:v>0.76332254584681802</c:v>
                </c:pt>
                <c:pt idx="299">
                  <c:v>0.76333333333333298</c:v>
                </c:pt>
                <c:pt idx="300">
                  <c:v>0.76333333333333298</c:v>
                </c:pt>
                <c:pt idx="301">
                  <c:v>0.76333333333333298</c:v>
                </c:pt>
                <c:pt idx="302">
                  <c:v>0.76333333333333298</c:v>
                </c:pt>
                <c:pt idx="303">
                  <c:v>0.76333674164962495</c:v>
                </c:pt>
                <c:pt idx="304">
                  <c:v>0.76333843797856105</c:v>
                </c:pt>
                <c:pt idx="305">
                  <c:v>0.76335213675213698</c:v>
                </c:pt>
                <c:pt idx="306">
                  <c:v>0.76387264457439896</c:v>
                </c:pt>
                <c:pt idx="307">
                  <c:v>0.76388304093567305</c:v>
                </c:pt>
                <c:pt idx="308">
                  <c:v>0.76388432981633503</c:v>
                </c:pt>
                <c:pt idx="309">
                  <c:v>0.76388174139051301</c:v>
                </c:pt>
                <c:pt idx="310">
                  <c:v>0.76390372951348595</c:v>
                </c:pt>
                <c:pt idx="311">
                  <c:v>0.76391090391090399</c:v>
                </c:pt>
                <c:pt idx="312">
                  <c:v>0.76392575346009595</c:v>
                </c:pt>
                <c:pt idx="313">
                  <c:v>0.76496193057168704</c:v>
                </c:pt>
                <c:pt idx="314">
                  <c:v>0.76496679438058801</c:v>
                </c:pt>
                <c:pt idx="315">
                  <c:v>0.76497722095672005</c:v>
                </c:pt>
                <c:pt idx="316">
                  <c:v>0.76498920634920597</c:v>
                </c:pt>
                <c:pt idx="317">
                  <c:v>0.76500635647088699</c:v>
                </c:pt>
                <c:pt idx="318">
                  <c:v>0.76500629881582305</c:v>
                </c:pt>
                <c:pt idx="319">
                  <c:v>0.76500996512207298</c:v>
                </c:pt>
                <c:pt idx="320">
                  <c:v>0.76501182033096904</c:v>
                </c:pt>
                <c:pt idx="321">
                  <c:v>0.76501743896362695</c:v>
                </c:pt>
                <c:pt idx="322">
                  <c:v>0.76502675127535202</c:v>
                </c:pt>
                <c:pt idx="323">
                  <c:v>0.76553002450980401</c:v>
                </c:pt>
                <c:pt idx="324">
                  <c:v>0.76553414882772697</c:v>
                </c:pt>
                <c:pt idx="325">
                  <c:v>0.76553720693170202</c:v>
                </c:pt>
                <c:pt idx="326">
                  <c:v>0.76554132357425997</c:v>
                </c:pt>
                <c:pt idx="327">
                  <c:v>0.76554437328453795</c:v>
                </c:pt>
                <c:pt idx="328">
                  <c:v>0.76554029304029303</c:v>
                </c:pt>
                <c:pt idx="329">
                  <c:v>0.76554434250764503</c:v>
                </c:pt>
                <c:pt idx="330">
                  <c:v>0.76553915539155404</c:v>
                </c:pt>
                <c:pt idx="331">
                  <c:v>0.76554935976869098</c:v>
                </c:pt>
                <c:pt idx="332">
                  <c:v>0.76555244900072505</c:v>
                </c:pt>
                <c:pt idx="333">
                  <c:v>0.76554708672086702</c:v>
                </c:pt>
                <c:pt idx="334">
                  <c:v>0.76553983228511602</c:v>
                </c:pt>
                <c:pt idx="335">
                  <c:v>0.76553774928774898</c:v>
                </c:pt>
                <c:pt idx="336">
                  <c:v>0.765534222222222</c:v>
                </c:pt>
                <c:pt idx="337">
                  <c:v>0.76553952991453</c:v>
                </c:pt>
                <c:pt idx="338">
                  <c:v>0.76554142377671797</c:v>
                </c:pt>
                <c:pt idx="339">
                  <c:v>0.76554140127388604</c:v>
                </c:pt>
                <c:pt idx="340">
                  <c:v>0.76554155730533702</c:v>
                </c:pt>
                <c:pt idx="341">
                  <c:v>0.76554684778822701</c:v>
                </c:pt>
                <c:pt idx="342">
                  <c:v>0.76501397205588795</c:v>
                </c:pt>
                <c:pt idx="343">
                  <c:v>0.76554334554334602</c:v>
                </c:pt>
                <c:pt idx="344">
                  <c:v>0.76554342173686996</c:v>
                </c:pt>
                <c:pt idx="345">
                  <c:v>0.76554177433247195</c:v>
                </c:pt>
                <c:pt idx="346">
                  <c:v>0.765018430753028</c:v>
                </c:pt>
                <c:pt idx="347">
                  <c:v>0.76502392963394095</c:v>
                </c:pt>
                <c:pt idx="348">
                  <c:v>0.76502449084815705</c:v>
                </c:pt>
                <c:pt idx="349">
                  <c:v>0.76502621148190797</c:v>
                </c:pt>
                <c:pt idx="350">
                  <c:v>0.76553804963443495</c:v>
                </c:pt>
                <c:pt idx="351">
                  <c:v>0.76554530545305499</c:v>
                </c:pt>
                <c:pt idx="352">
                  <c:v>0.76554735547355501</c:v>
                </c:pt>
                <c:pt idx="353">
                  <c:v>0.76555351119288595</c:v>
                </c:pt>
                <c:pt idx="354">
                  <c:v>0.76555759616365704</c:v>
                </c:pt>
                <c:pt idx="355">
                  <c:v>0.76607009694257999</c:v>
                </c:pt>
                <c:pt idx="356">
                  <c:v>0.76608933681722002</c:v>
                </c:pt>
                <c:pt idx="357">
                  <c:v>0.76610060561117299</c:v>
                </c:pt>
                <c:pt idx="358">
                  <c:v>0.76609012345678995</c:v>
                </c:pt>
                <c:pt idx="359">
                  <c:v>0.76558650294499397</c:v>
                </c:pt>
                <c:pt idx="360">
                  <c:v>0.76557532621589597</c:v>
                </c:pt>
                <c:pt idx="361">
                  <c:v>0.76557016262537703</c:v>
                </c:pt>
                <c:pt idx="362">
                  <c:v>0.76556535371350198</c:v>
                </c:pt>
                <c:pt idx="363">
                  <c:v>0.76557334914986197</c:v>
                </c:pt>
                <c:pt idx="364">
                  <c:v>0.76557530864197498</c:v>
                </c:pt>
                <c:pt idx="365">
                  <c:v>0.76557031788209795</c:v>
                </c:pt>
                <c:pt idx="366">
                  <c:v>0.765559454191033</c:v>
                </c:pt>
                <c:pt idx="367">
                  <c:v>0.76555263414159103</c:v>
                </c:pt>
                <c:pt idx="368">
                  <c:v>0.76555753968254003</c:v>
                </c:pt>
                <c:pt idx="369">
                  <c:v>0.76611373165618502</c:v>
                </c:pt>
                <c:pt idx="370">
                  <c:v>0.76721413160733498</c:v>
                </c:pt>
                <c:pt idx="371">
                  <c:v>0.76721949891067498</c:v>
                </c:pt>
                <c:pt idx="372">
                  <c:v>0.76722085722085698</c:v>
                </c:pt>
                <c:pt idx="373">
                  <c:v>0.76721672167216703</c:v>
                </c:pt>
                <c:pt idx="374">
                  <c:v>0.76721948549534802</c:v>
                </c:pt>
                <c:pt idx="375">
                  <c:v>0.76722085048011002</c:v>
                </c:pt>
                <c:pt idx="376">
                  <c:v>0.76721948549534802</c:v>
                </c:pt>
                <c:pt idx="377">
                  <c:v>0.76722358722358697</c:v>
                </c:pt>
                <c:pt idx="378">
                  <c:v>0.76722766884531601</c:v>
                </c:pt>
                <c:pt idx="379">
                  <c:v>0.76722358722358697</c:v>
                </c:pt>
                <c:pt idx="380">
                  <c:v>0.76722222222222203</c:v>
                </c:pt>
                <c:pt idx="381">
                  <c:v>0.767777777777778</c:v>
                </c:pt>
                <c:pt idx="382">
                  <c:v>0.76832647462277104</c:v>
                </c:pt>
                <c:pt idx="383">
                  <c:v>0.76833058305830604</c:v>
                </c:pt>
                <c:pt idx="384">
                  <c:v>0.76834015834015901</c:v>
                </c:pt>
                <c:pt idx="385">
                  <c:v>0.76833333333333298</c:v>
                </c:pt>
                <c:pt idx="386">
                  <c:v>0.76834279535009498</c:v>
                </c:pt>
                <c:pt idx="387">
                  <c:v>0.76833469833469803</c:v>
                </c:pt>
                <c:pt idx="388">
                  <c:v>0.76888888888888896</c:v>
                </c:pt>
                <c:pt idx="389">
                  <c:v>0.76888522789675995</c:v>
                </c:pt>
                <c:pt idx="390">
                  <c:v>0.76888888888888896</c:v>
                </c:pt>
                <c:pt idx="391">
                  <c:v>0.76889249054565101</c:v>
                </c:pt>
                <c:pt idx="392">
                  <c:v>0.76889429137403198</c:v>
                </c:pt>
                <c:pt idx="393">
                  <c:v>0.76890313390313403</c:v>
                </c:pt>
                <c:pt idx="394">
                  <c:v>0.769436353829558</c:v>
                </c:pt>
                <c:pt idx="395">
                  <c:v>0.76944578636607597</c:v>
                </c:pt>
                <c:pt idx="396">
                  <c:v>0.76944977351452204</c:v>
                </c:pt>
                <c:pt idx="397">
                  <c:v>0.76944643093630005</c:v>
                </c:pt>
                <c:pt idx="398">
                  <c:v>0.76997910135841197</c:v>
                </c:pt>
                <c:pt idx="399">
                  <c:v>0.769453032104637</c:v>
                </c:pt>
                <c:pt idx="400">
                  <c:v>0.76946555819477402</c:v>
                </c:pt>
                <c:pt idx="401">
                  <c:v>0.76946802935010505</c:v>
                </c:pt>
                <c:pt idx="402">
                  <c:v>0.76945878977569104</c:v>
                </c:pt>
                <c:pt idx="403">
                  <c:v>0.76946608946608996</c:v>
                </c:pt>
                <c:pt idx="404">
                  <c:v>0.77000105318588696</c:v>
                </c:pt>
                <c:pt idx="405">
                  <c:v>0.770538373424971</c:v>
                </c:pt>
                <c:pt idx="406">
                  <c:v>0.77054461181923495</c:v>
                </c:pt>
                <c:pt idx="407">
                  <c:v>0.77052556077204004</c:v>
                </c:pt>
                <c:pt idx="408">
                  <c:v>0.77052164840897197</c:v>
                </c:pt>
                <c:pt idx="409">
                  <c:v>0.77052910052910095</c:v>
                </c:pt>
                <c:pt idx="410">
                  <c:v>0.77054665649631304</c:v>
                </c:pt>
                <c:pt idx="411">
                  <c:v>0.77054787506400402</c:v>
                </c:pt>
                <c:pt idx="412">
                  <c:v>0.77054598800867502</c:v>
                </c:pt>
                <c:pt idx="413">
                  <c:v>0.77054665649631304</c:v>
                </c:pt>
                <c:pt idx="414">
                  <c:v>0.77055492208285803</c:v>
                </c:pt>
                <c:pt idx="415">
                  <c:v>0.77056129608368396</c:v>
                </c:pt>
                <c:pt idx="416">
                  <c:v>0.77055555555555599</c:v>
                </c:pt>
                <c:pt idx="417">
                  <c:v>0.77056194125159605</c:v>
                </c:pt>
                <c:pt idx="418">
                  <c:v>0.77055682976554496</c:v>
                </c:pt>
                <c:pt idx="419">
                  <c:v>0.77055491625111905</c:v>
                </c:pt>
                <c:pt idx="420">
                  <c:v>0.77055301877219695</c:v>
                </c:pt>
                <c:pt idx="421">
                  <c:v>0.77055873743158998</c:v>
                </c:pt>
                <c:pt idx="422">
                  <c:v>0.77055873015873</c:v>
                </c:pt>
                <c:pt idx="423">
                  <c:v>0.77056255568283105</c:v>
                </c:pt>
                <c:pt idx="424">
                  <c:v>0.77055302455074703</c:v>
                </c:pt>
                <c:pt idx="425">
                  <c:v>0.77055810983397199</c:v>
                </c:pt>
                <c:pt idx="426">
                  <c:v>0.77055492352420696</c:v>
                </c:pt>
                <c:pt idx="427">
                  <c:v>0.77057077625570802</c:v>
                </c:pt>
                <c:pt idx="428">
                  <c:v>0.77056133590237597</c:v>
                </c:pt>
                <c:pt idx="429">
                  <c:v>0.77055809814391096</c:v>
                </c:pt>
                <c:pt idx="430">
                  <c:v>0.77055938697318005</c:v>
                </c:pt>
                <c:pt idx="431">
                  <c:v>0.77056447502548397</c:v>
                </c:pt>
                <c:pt idx="432">
                  <c:v>0.77056697108066996</c:v>
                </c:pt>
                <c:pt idx="433">
                  <c:v>0.770561883067578</c:v>
                </c:pt>
                <c:pt idx="434">
                  <c:v>0.77056642373098105</c:v>
                </c:pt>
                <c:pt idx="435">
                  <c:v>0.77056191202644297</c:v>
                </c:pt>
                <c:pt idx="436">
                  <c:v>0.77055872291904204</c:v>
                </c:pt>
                <c:pt idx="437">
                  <c:v>0.77056061756517302</c:v>
                </c:pt>
                <c:pt idx="438">
                  <c:v>0.77056577266922099</c:v>
                </c:pt>
                <c:pt idx="439">
                  <c:v>0.77057475678443399</c:v>
                </c:pt>
                <c:pt idx="440">
                  <c:v>0.77164346481051804</c:v>
                </c:pt>
                <c:pt idx="441">
                  <c:v>0.771667943805875</c:v>
                </c:pt>
                <c:pt idx="442">
                  <c:v>0.77168832823649303</c:v>
                </c:pt>
                <c:pt idx="443">
                  <c:v>0.77168261257813497</c:v>
                </c:pt>
                <c:pt idx="444">
                  <c:v>0.77168384879725105</c:v>
                </c:pt>
                <c:pt idx="445">
                  <c:v>0.77168003054600998</c:v>
                </c:pt>
                <c:pt idx="446">
                  <c:v>0.77168185269552003</c:v>
                </c:pt>
                <c:pt idx="447">
                  <c:v>0.77168377042949399</c:v>
                </c:pt>
                <c:pt idx="448">
                  <c:v>0.77168380952380999</c:v>
                </c:pt>
                <c:pt idx="449">
                  <c:v>0.77168495396645198</c:v>
                </c:pt>
                <c:pt idx="450">
                  <c:v>0.77168113753617695</c:v>
                </c:pt>
                <c:pt idx="451">
                  <c:v>0.77168617088209401</c:v>
                </c:pt>
                <c:pt idx="452">
                  <c:v>0.77168036870951695</c:v>
                </c:pt>
                <c:pt idx="453">
                  <c:v>0.77219581555961803</c:v>
                </c:pt>
                <c:pt idx="454">
                  <c:v>0.77218488243011396</c:v>
                </c:pt>
                <c:pt idx="455">
                  <c:v>0.77219591175875302</c:v>
                </c:pt>
                <c:pt idx="456">
                  <c:v>0.77169335816263196</c:v>
                </c:pt>
                <c:pt idx="457">
                  <c:v>0.77218800322061198</c:v>
                </c:pt>
                <c:pt idx="458">
                  <c:v>0.77221021021020997</c:v>
                </c:pt>
                <c:pt idx="459">
                  <c:v>0.77220433313456605</c:v>
                </c:pt>
                <c:pt idx="460">
                  <c:v>0.77221224815479705</c:v>
                </c:pt>
                <c:pt idx="461">
                  <c:v>0.77221033868092703</c:v>
                </c:pt>
                <c:pt idx="462">
                  <c:v>0.77220743369811695</c:v>
                </c:pt>
                <c:pt idx="463">
                  <c:v>0.77220841959972397</c:v>
                </c:pt>
                <c:pt idx="464">
                  <c:v>0.77221334910775896</c:v>
                </c:pt>
                <c:pt idx="465">
                  <c:v>0.77221729708431797</c:v>
                </c:pt>
                <c:pt idx="466">
                  <c:v>0.77221829603455105</c:v>
                </c:pt>
                <c:pt idx="467">
                  <c:v>0.77221635367762098</c:v>
                </c:pt>
                <c:pt idx="468">
                  <c:v>0.77221931862175797</c:v>
                </c:pt>
                <c:pt idx="469">
                  <c:v>0.77222222222222203</c:v>
                </c:pt>
                <c:pt idx="470">
                  <c:v>0.772228121927237</c:v>
                </c:pt>
                <c:pt idx="471">
                  <c:v>0.77222905082431004</c:v>
                </c:pt>
                <c:pt idx="472">
                  <c:v>0.77222899728997296</c:v>
                </c:pt>
                <c:pt idx="473">
                  <c:v>0.77222415291051305</c:v>
                </c:pt>
                <c:pt idx="474">
                  <c:v>0.77222514619882998</c:v>
                </c:pt>
                <c:pt idx="475">
                  <c:v>0.77224368354306905</c:v>
                </c:pt>
                <c:pt idx="476">
                  <c:v>0.77278106995884799</c:v>
                </c:pt>
                <c:pt idx="477">
                  <c:v>0.77329890992541594</c:v>
                </c:pt>
                <c:pt idx="478">
                  <c:v>0.77330366542252904</c:v>
                </c:pt>
                <c:pt idx="479">
                  <c:v>0.773304696449026</c:v>
                </c:pt>
                <c:pt idx="480">
                  <c:v>0.77331601731601696</c:v>
                </c:pt>
                <c:pt idx="481">
                  <c:v>0.77330827792232804</c:v>
                </c:pt>
                <c:pt idx="482">
                  <c:v>0.77331887828852297</c:v>
                </c:pt>
                <c:pt idx="483">
                  <c:v>0.77332362930616205</c:v>
                </c:pt>
                <c:pt idx="484">
                  <c:v>0.77331006399069202</c:v>
                </c:pt>
                <c:pt idx="485">
                  <c:v>0.77332264022552699</c:v>
                </c:pt>
                <c:pt idx="486">
                  <c:v>0.77333431056386204</c:v>
                </c:pt>
                <c:pt idx="487">
                  <c:v>0.77333333333333298</c:v>
                </c:pt>
                <c:pt idx="488">
                  <c:v>0.77335602920860502</c:v>
                </c:pt>
                <c:pt idx="489">
                  <c:v>0.77336301573167099</c:v>
                </c:pt>
                <c:pt idx="490">
                  <c:v>0.77337209302325605</c:v>
                </c:pt>
                <c:pt idx="491">
                  <c:v>0.77386705482775398</c:v>
                </c:pt>
                <c:pt idx="492">
                  <c:v>0.77387073347857704</c:v>
                </c:pt>
                <c:pt idx="493">
                  <c:v>0.77387489351344796</c:v>
                </c:pt>
                <c:pt idx="494">
                  <c:v>0.77387360958318097</c:v>
                </c:pt>
                <c:pt idx="495">
                  <c:v>0.77389011257953999</c:v>
                </c:pt>
                <c:pt idx="496">
                  <c:v>0.77440717235821499</c:v>
                </c:pt>
                <c:pt idx="497">
                  <c:v>0.77441010101010099</c:v>
                </c:pt>
                <c:pt idx="498">
                  <c:v>0.77441727053140097</c:v>
                </c:pt>
                <c:pt idx="499">
                  <c:v>0.774409058740269</c:v>
                </c:pt>
                <c:pt idx="500">
                  <c:v>0.77442626262626302</c:v>
                </c:pt>
                <c:pt idx="501">
                  <c:v>0.77443739296867098</c:v>
                </c:pt>
                <c:pt idx="502">
                  <c:v>0.77444847020934005</c:v>
                </c:pt>
                <c:pt idx="503">
                  <c:v>0.774454445444544</c:v>
                </c:pt>
                <c:pt idx="504">
                  <c:v>0.77445442747329596</c:v>
                </c:pt>
                <c:pt idx="505">
                  <c:v>0.77446846846846895</c:v>
                </c:pt>
                <c:pt idx="506">
                  <c:v>0.77446257681071795</c:v>
                </c:pt>
                <c:pt idx="507">
                  <c:v>0.77447360482654604</c:v>
                </c:pt>
                <c:pt idx="508">
                  <c:v>0.77446666666666697</c:v>
                </c:pt>
                <c:pt idx="509">
                  <c:v>0.77446577290270202</c:v>
                </c:pt>
                <c:pt idx="510">
                  <c:v>0.77445265209808201</c:v>
                </c:pt>
                <c:pt idx="511">
                  <c:v>0.77496540018279103</c:v>
                </c:pt>
                <c:pt idx="512">
                  <c:v>0.77444091149973504</c:v>
                </c:pt>
                <c:pt idx="513">
                  <c:v>0.77444090023037404</c:v>
                </c:pt>
                <c:pt idx="514">
                  <c:v>0.77443746729461005</c:v>
                </c:pt>
                <c:pt idx="515">
                  <c:v>0.77444953350296897</c:v>
                </c:pt>
                <c:pt idx="516">
                  <c:v>0.77445476116785295</c:v>
                </c:pt>
                <c:pt idx="517">
                  <c:v>0.77446062076635303</c:v>
                </c:pt>
                <c:pt idx="518">
                  <c:v>0.77446040295232399</c:v>
                </c:pt>
                <c:pt idx="519">
                  <c:v>0.77445633858658003</c:v>
                </c:pt>
                <c:pt idx="520">
                  <c:v>0.77445835817928799</c:v>
                </c:pt>
                <c:pt idx="521">
                  <c:v>0.77446851183313303</c:v>
                </c:pt>
                <c:pt idx="522">
                  <c:v>0.77497975196152902</c:v>
                </c:pt>
                <c:pt idx="523">
                  <c:v>0.77497888624967004</c:v>
                </c:pt>
                <c:pt idx="524">
                  <c:v>0.77444444444444405</c:v>
                </c:pt>
              </c:numCache>
            </c:numRef>
          </c:yVal>
          <c:smooth val="0"/>
          <c:extLst>
            <c:ext xmlns:c16="http://schemas.microsoft.com/office/drawing/2014/chart" uri="{C3380CC4-5D6E-409C-BE32-E72D297353CC}">
              <c16:uniqueId val="{00000001-0426-564D-9021-B60B1B4EC22C}"/>
            </c:ext>
          </c:extLst>
        </c:ser>
        <c:ser>
          <c:idx val="4"/>
          <c:order val="2"/>
          <c:tx>
            <c:v>BGO emission</c:v>
          </c:tx>
          <c:spPr>
            <a:ln w="19050">
              <a:solidFill>
                <a:schemeClr val="accent2"/>
              </a:solidFill>
            </a:ln>
          </c:spPr>
          <c:marker>
            <c:symbol val="none"/>
          </c:marker>
          <c:xVal>
            <c:numRef>
              <c:f>Sheet1!$F$7:$F$531</c:f>
              <c:numCache>
                <c:formatCode>General</c:formatCode>
                <c:ptCount val="525"/>
                <c:pt idx="0">
                  <c:v>300</c:v>
                </c:pt>
                <c:pt idx="1">
                  <c:v>301</c:v>
                </c:pt>
                <c:pt idx="2">
                  <c:v>302</c:v>
                </c:pt>
                <c:pt idx="3">
                  <c:v>303</c:v>
                </c:pt>
                <c:pt idx="4">
                  <c:v>304</c:v>
                </c:pt>
                <c:pt idx="5">
                  <c:v>305</c:v>
                </c:pt>
                <c:pt idx="6">
                  <c:v>306</c:v>
                </c:pt>
                <c:pt idx="7">
                  <c:v>307</c:v>
                </c:pt>
                <c:pt idx="8">
                  <c:v>308</c:v>
                </c:pt>
                <c:pt idx="9">
                  <c:v>309</c:v>
                </c:pt>
                <c:pt idx="10">
                  <c:v>310</c:v>
                </c:pt>
                <c:pt idx="11">
                  <c:v>311</c:v>
                </c:pt>
                <c:pt idx="12">
                  <c:v>312</c:v>
                </c:pt>
                <c:pt idx="13">
                  <c:v>313</c:v>
                </c:pt>
                <c:pt idx="14">
                  <c:v>314</c:v>
                </c:pt>
                <c:pt idx="15">
                  <c:v>315</c:v>
                </c:pt>
                <c:pt idx="16">
                  <c:v>316</c:v>
                </c:pt>
                <c:pt idx="17">
                  <c:v>317</c:v>
                </c:pt>
                <c:pt idx="18">
                  <c:v>318</c:v>
                </c:pt>
                <c:pt idx="19">
                  <c:v>319</c:v>
                </c:pt>
                <c:pt idx="20">
                  <c:v>320</c:v>
                </c:pt>
                <c:pt idx="21">
                  <c:v>321</c:v>
                </c:pt>
                <c:pt idx="22">
                  <c:v>322</c:v>
                </c:pt>
                <c:pt idx="23">
                  <c:v>323</c:v>
                </c:pt>
                <c:pt idx="24">
                  <c:v>324</c:v>
                </c:pt>
                <c:pt idx="25">
                  <c:v>325</c:v>
                </c:pt>
                <c:pt idx="26">
                  <c:v>326</c:v>
                </c:pt>
                <c:pt idx="27">
                  <c:v>327</c:v>
                </c:pt>
                <c:pt idx="28">
                  <c:v>328</c:v>
                </c:pt>
                <c:pt idx="29">
                  <c:v>329</c:v>
                </c:pt>
                <c:pt idx="30">
                  <c:v>330</c:v>
                </c:pt>
                <c:pt idx="31">
                  <c:v>331</c:v>
                </c:pt>
                <c:pt idx="32">
                  <c:v>332</c:v>
                </c:pt>
                <c:pt idx="33">
                  <c:v>333</c:v>
                </c:pt>
                <c:pt idx="34">
                  <c:v>334</c:v>
                </c:pt>
                <c:pt idx="35">
                  <c:v>335</c:v>
                </c:pt>
                <c:pt idx="36">
                  <c:v>336</c:v>
                </c:pt>
                <c:pt idx="37">
                  <c:v>337</c:v>
                </c:pt>
                <c:pt idx="38">
                  <c:v>338</c:v>
                </c:pt>
                <c:pt idx="39">
                  <c:v>339</c:v>
                </c:pt>
                <c:pt idx="40">
                  <c:v>340</c:v>
                </c:pt>
                <c:pt idx="41">
                  <c:v>341</c:v>
                </c:pt>
                <c:pt idx="42">
                  <c:v>342</c:v>
                </c:pt>
                <c:pt idx="43">
                  <c:v>343</c:v>
                </c:pt>
                <c:pt idx="44">
                  <c:v>344</c:v>
                </c:pt>
                <c:pt idx="45">
                  <c:v>345</c:v>
                </c:pt>
                <c:pt idx="46">
                  <c:v>346</c:v>
                </c:pt>
                <c:pt idx="47">
                  <c:v>347</c:v>
                </c:pt>
                <c:pt idx="48">
                  <c:v>348</c:v>
                </c:pt>
                <c:pt idx="49">
                  <c:v>349</c:v>
                </c:pt>
                <c:pt idx="50">
                  <c:v>350</c:v>
                </c:pt>
                <c:pt idx="51">
                  <c:v>351</c:v>
                </c:pt>
                <c:pt idx="52">
                  <c:v>352</c:v>
                </c:pt>
                <c:pt idx="53">
                  <c:v>353</c:v>
                </c:pt>
                <c:pt idx="54">
                  <c:v>354</c:v>
                </c:pt>
                <c:pt idx="55">
                  <c:v>355</c:v>
                </c:pt>
                <c:pt idx="56">
                  <c:v>356</c:v>
                </c:pt>
                <c:pt idx="57">
                  <c:v>357</c:v>
                </c:pt>
                <c:pt idx="58">
                  <c:v>358</c:v>
                </c:pt>
                <c:pt idx="59">
                  <c:v>359</c:v>
                </c:pt>
                <c:pt idx="60">
                  <c:v>360</c:v>
                </c:pt>
                <c:pt idx="61">
                  <c:v>361</c:v>
                </c:pt>
                <c:pt idx="62">
                  <c:v>362</c:v>
                </c:pt>
                <c:pt idx="63">
                  <c:v>363</c:v>
                </c:pt>
                <c:pt idx="64">
                  <c:v>364</c:v>
                </c:pt>
                <c:pt idx="65">
                  <c:v>365</c:v>
                </c:pt>
                <c:pt idx="66">
                  <c:v>366</c:v>
                </c:pt>
                <c:pt idx="67">
                  <c:v>367</c:v>
                </c:pt>
                <c:pt idx="68">
                  <c:v>368</c:v>
                </c:pt>
                <c:pt idx="69">
                  <c:v>369</c:v>
                </c:pt>
                <c:pt idx="70">
                  <c:v>370</c:v>
                </c:pt>
                <c:pt idx="71">
                  <c:v>371</c:v>
                </c:pt>
                <c:pt idx="72">
                  <c:v>372</c:v>
                </c:pt>
                <c:pt idx="73">
                  <c:v>373</c:v>
                </c:pt>
                <c:pt idx="74">
                  <c:v>374</c:v>
                </c:pt>
                <c:pt idx="75">
                  <c:v>375</c:v>
                </c:pt>
                <c:pt idx="76">
                  <c:v>376</c:v>
                </c:pt>
                <c:pt idx="77">
                  <c:v>377</c:v>
                </c:pt>
                <c:pt idx="78">
                  <c:v>378</c:v>
                </c:pt>
                <c:pt idx="79">
                  <c:v>379</c:v>
                </c:pt>
                <c:pt idx="80">
                  <c:v>380</c:v>
                </c:pt>
                <c:pt idx="81">
                  <c:v>381</c:v>
                </c:pt>
                <c:pt idx="82">
                  <c:v>382</c:v>
                </c:pt>
                <c:pt idx="83">
                  <c:v>383</c:v>
                </c:pt>
                <c:pt idx="84">
                  <c:v>384</c:v>
                </c:pt>
                <c:pt idx="85">
                  <c:v>385</c:v>
                </c:pt>
                <c:pt idx="86">
                  <c:v>386</c:v>
                </c:pt>
                <c:pt idx="87">
                  <c:v>387</c:v>
                </c:pt>
                <c:pt idx="88">
                  <c:v>388</c:v>
                </c:pt>
                <c:pt idx="89">
                  <c:v>389</c:v>
                </c:pt>
                <c:pt idx="90">
                  <c:v>390</c:v>
                </c:pt>
                <c:pt idx="91">
                  <c:v>391</c:v>
                </c:pt>
                <c:pt idx="92">
                  <c:v>392</c:v>
                </c:pt>
                <c:pt idx="93">
                  <c:v>393</c:v>
                </c:pt>
                <c:pt idx="94">
                  <c:v>394</c:v>
                </c:pt>
                <c:pt idx="95">
                  <c:v>395</c:v>
                </c:pt>
                <c:pt idx="96">
                  <c:v>396</c:v>
                </c:pt>
                <c:pt idx="97">
                  <c:v>397</c:v>
                </c:pt>
                <c:pt idx="98">
                  <c:v>398</c:v>
                </c:pt>
                <c:pt idx="99">
                  <c:v>399</c:v>
                </c:pt>
                <c:pt idx="100">
                  <c:v>400</c:v>
                </c:pt>
                <c:pt idx="101">
                  <c:v>401</c:v>
                </c:pt>
                <c:pt idx="102">
                  <c:v>402</c:v>
                </c:pt>
                <c:pt idx="103">
                  <c:v>403</c:v>
                </c:pt>
                <c:pt idx="104">
                  <c:v>404</c:v>
                </c:pt>
                <c:pt idx="105">
                  <c:v>405</c:v>
                </c:pt>
                <c:pt idx="106">
                  <c:v>406</c:v>
                </c:pt>
                <c:pt idx="107">
                  <c:v>407</c:v>
                </c:pt>
                <c:pt idx="108">
                  <c:v>408</c:v>
                </c:pt>
                <c:pt idx="109">
                  <c:v>409</c:v>
                </c:pt>
                <c:pt idx="110">
                  <c:v>410</c:v>
                </c:pt>
                <c:pt idx="111">
                  <c:v>411</c:v>
                </c:pt>
                <c:pt idx="112">
                  <c:v>412</c:v>
                </c:pt>
                <c:pt idx="113">
                  <c:v>413</c:v>
                </c:pt>
                <c:pt idx="114">
                  <c:v>414</c:v>
                </c:pt>
                <c:pt idx="115">
                  <c:v>415</c:v>
                </c:pt>
                <c:pt idx="116">
                  <c:v>416</c:v>
                </c:pt>
                <c:pt idx="117">
                  <c:v>417</c:v>
                </c:pt>
                <c:pt idx="118">
                  <c:v>418</c:v>
                </c:pt>
                <c:pt idx="119">
                  <c:v>419</c:v>
                </c:pt>
                <c:pt idx="120">
                  <c:v>420</c:v>
                </c:pt>
                <c:pt idx="121">
                  <c:v>421</c:v>
                </c:pt>
                <c:pt idx="122">
                  <c:v>422</c:v>
                </c:pt>
                <c:pt idx="123">
                  <c:v>423</c:v>
                </c:pt>
                <c:pt idx="124">
                  <c:v>424</c:v>
                </c:pt>
                <c:pt idx="125">
                  <c:v>425</c:v>
                </c:pt>
                <c:pt idx="126">
                  <c:v>426</c:v>
                </c:pt>
                <c:pt idx="127">
                  <c:v>427</c:v>
                </c:pt>
                <c:pt idx="128">
                  <c:v>428</c:v>
                </c:pt>
                <c:pt idx="129">
                  <c:v>429</c:v>
                </c:pt>
                <c:pt idx="130">
                  <c:v>430</c:v>
                </c:pt>
                <c:pt idx="131">
                  <c:v>431</c:v>
                </c:pt>
                <c:pt idx="132">
                  <c:v>432</c:v>
                </c:pt>
                <c:pt idx="133">
                  <c:v>433</c:v>
                </c:pt>
                <c:pt idx="134">
                  <c:v>434</c:v>
                </c:pt>
                <c:pt idx="135">
                  <c:v>435</c:v>
                </c:pt>
                <c:pt idx="136">
                  <c:v>436</c:v>
                </c:pt>
                <c:pt idx="137">
                  <c:v>437</c:v>
                </c:pt>
                <c:pt idx="138">
                  <c:v>438</c:v>
                </c:pt>
                <c:pt idx="139">
                  <c:v>439</c:v>
                </c:pt>
                <c:pt idx="140">
                  <c:v>440</c:v>
                </c:pt>
                <c:pt idx="141">
                  <c:v>441</c:v>
                </c:pt>
                <c:pt idx="142">
                  <c:v>442</c:v>
                </c:pt>
                <c:pt idx="143">
                  <c:v>443</c:v>
                </c:pt>
                <c:pt idx="144">
                  <c:v>444</c:v>
                </c:pt>
                <c:pt idx="145">
                  <c:v>445</c:v>
                </c:pt>
                <c:pt idx="146">
                  <c:v>446</c:v>
                </c:pt>
                <c:pt idx="147">
                  <c:v>447</c:v>
                </c:pt>
                <c:pt idx="148">
                  <c:v>448</c:v>
                </c:pt>
                <c:pt idx="149">
                  <c:v>449</c:v>
                </c:pt>
                <c:pt idx="150">
                  <c:v>450</c:v>
                </c:pt>
                <c:pt idx="151">
                  <c:v>451</c:v>
                </c:pt>
                <c:pt idx="152">
                  <c:v>452</c:v>
                </c:pt>
                <c:pt idx="153">
                  <c:v>453</c:v>
                </c:pt>
                <c:pt idx="154">
                  <c:v>454</c:v>
                </c:pt>
                <c:pt idx="155">
                  <c:v>455</c:v>
                </c:pt>
                <c:pt idx="156">
                  <c:v>456</c:v>
                </c:pt>
                <c:pt idx="157">
                  <c:v>457</c:v>
                </c:pt>
                <c:pt idx="158">
                  <c:v>458</c:v>
                </c:pt>
                <c:pt idx="159">
                  <c:v>459</c:v>
                </c:pt>
                <c:pt idx="160">
                  <c:v>460</c:v>
                </c:pt>
                <c:pt idx="161">
                  <c:v>461</c:v>
                </c:pt>
                <c:pt idx="162">
                  <c:v>462</c:v>
                </c:pt>
                <c:pt idx="163">
                  <c:v>463</c:v>
                </c:pt>
                <c:pt idx="164">
                  <c:v>464</c:v>
                </c:pt>
                <c:pt idx="165">
                  <c:v>465</c:v>
                </c:pt>
                <c:pt idx="166">
                  <c:v>466</c:v>
                </c:pt>
                <c:pt idx="167">
                  <c:v>467</c:v>
                </c:pt>
                <c:pt idx="168">
                  <c:v>468</c:v>
                </c:pt>
                <c:pt idx="169">
                  <c:v>469</c:v>
                </c:pt>
                <c:pt idx="170">
                  <c:v>470</c:v>
                </c:pt>
                <c:pt idx="171">
                  <c:v>471</c:v>
                </c:pt>
                <c:pt idx="172">
                  <c:v>472</c:v>
                </c:pt>
                <c:pt idx="173">
                  <c:v>473</c:v>
                </c:pt>
                <c:pt idx="174">
                  <c:v>474</c:v>
                </c:pt>
                <c:pt idx="175">
                  <c:v>475</c:v>
                </c:pt>
                <c:pt idx="176">
                  <c:v>476</c:v>
                </c:pt>
                <c:pt idx="177">
                  <c:v>477</c:v>
                </c:pt>
                <c:pt idx="178">
                  <c:v>478</c:v>
                </c:pt>
                <c:pt idx="179">
                  <c:v>479</c:v>
                </c:pt>
                <c:pt idx="180">
                  <c:v>480</c:v>
                </c:pt>
                <c:pt idx="181">
                  <c:v>481</c:v>
                </c:pt>
                <c:pt idx="182">
                  <c:v>482</c:v>
                </c:pt>
                <c:pt idx="183">
                  <c:v>483</c:v>
                </c:pt>
                <c:pt idx="184">
                  <c:v>484</c:v>
                </c:pt>
                <c:pt idx="185">
                  <c:v>485</c:v>
                </c:pt>
                <c:pt idx="186">
                  <c:v>486</c:v>
                </c:pt>
                <c:pt idx="187">
                  <c:v>487</c:v>
                </c:pt>
                <c:pt idx="188">
                  <c:v>488</c:v>
                </c:pt>
                <c:pt idx="189">
                  <c:v>489</c:v>
                </c:pt>
                <c:pt idx="190">
                  <c:v>490</c:v>
                </c:pt>
                <c:pt idx="191">
                  <c:v>491</c:v>
                </c:pt>
                <c:pt idx="192">
                  <c:v>492</c:v>
                </c:pt>
                <c:pt idx="193">
                  <c:v>493</c:v>
                </c:pt>
                <c:pt idx="194">
                  <c:v>494</c:v>
                </c:pt>
                <c:pt idx="195">
                  <c:v>495</c:v>
                </c:pt>
                <c:pt idx="196">
                  <c:v>496</c:v>
                </c:pt>
                <c:pt idx="197">
                  <c:v>497</c:v>
                </c:pt>
                <c:pt idx="198">
                  <c:v>498</c:v>
                </c:pt>
                <c:pt idx="199">
                  <c:v>499</c:v>
                </c:pt>
                <c:pt idx="200">
                  <c:v>500</c:v>
                </c:pt>
                <c:pt idx="201">
                  <c:v>501</c:v>
                </c:pt>
                <c:pt idx="202">
                  <c:v>502</c:v>
                </c:pt>
                <c:pt idx="203">
                  <c:v>503</c:v>
                </c:pt>
                <c:pt idx="204">
                  <c:v>504</c:v>
                </c:pt>
                <c:pt idx="205">
                  <c:v>505</c:v>
                </c:pt>
                <c:pt idx="206">
                  <c:v>506</c:v>
                </c:pt>
                <c:pt idx="207">
                  <c:v>507</c:v>
                </c:pt>
                <c:pt idx="208">
                  <c:v>508</c:v>
                </c:pt>
                <c:pt idx="209">
                  <c:v>509</c:v>
                </c:pt>
                <c:pt idx="210">
                  <c:v>510</c:v>
                </c:pt>
                <c:pt idx="211">
                  <c:v>511</c:v>
                </c:pt>
                <c:pt idx="212">
                  <c:v>512</c:v>
                </c:pt>
                <c:pt idx="213">
                  <c:v>513</c:v>
                </c:pt>
                <c:pt idx="214">
                  <c:v>514</c:v>
                </c:pt>
                <c:pt idx="215">
                  <c:v>515</c:v>
                </c:pt>
                <c:pt idx="216">
                  <c:v>516</c:v>
                </c:pt>
                <c:pt idx="217">
                  <c:v>517</c:v>
                </c:pt>
                <c:pt idx="218">
                  <c:v>518</c:v>
                </c:pt>
                <c:pt idx="219">
                  <c:v>519</c:v>
                </c:pt>
                <c:pt idx="220">
                  <c:v>520</c:v>
                </c:pt>
                <c:pt idx="221">
                  <c:v>521</c:v>
                </c:pt>
                <c:pt idx="222">
                  <c:v>522</c:v>
                </c:pt>
                <c:pt idx="223">
                  <c:v>523</c:v>
                </c:pt>
                <c:pt idx="224">
                  <c:v>524</c:v>
                </c:pt>
                <c:pt idx="225">
                  <c:v>525</c:v>
                </c:pt>
                <c:pt idx="226">
                  <c:v>526</c:v>
                </c:pt>
                <c:pt idx="227">
                  <c:v>527</c:v>
                </c:pt>
                <c:pt idx="228">
                  <c:v>528</c:v>
                </c:pt>
                <c:pt idx="229">
                  <c:v>529</c:v>
                </c:pt>
                <c:pt idx="230">
                  <c:v>530</c:v>
                </c:pt>
                <c:pt idx="231">
                  <c:v>531</c:v>
                </c:pt>
                <c:pt idx="232">
                  <c:v>532</c:v>
                </c:pt>
                <c:pt idx="233">
                  <c:v>533</c:v>
                </c:pt>
                <c:pt idx="234">
                  <c:v>534</c:v>
                </c:pt>
                <c:pt idx="235">
                  <c:v>535</c:v>
                </c:pt>
                <c:pt idx="236">
                  <c:v>536</c:v>
                </c:pt>
                <c:pt idx="237">
                  <c:v>537</c:v>
                </c:pt>
                <c:pt idx="238">
                  <c:v>538</c:v>
                </c:pt>
                <c:pt idx="239">
                  <c:v>539</c:v>
                </c:pt>
                <c:pt idx="240">
                  <c:v>540</c:v>
                </c:pt>
                <c:pt idx="241">
                  <c:v>541</c:v>
                </c:pt>
                <c:pt idx="242">
                  <c:v>542</c:v>
                </c:pt>
                <c:pt idx="243">
                  <c:v>543</c:v>
                </c:pt>
                <c:pt idx="244">
                  <c:v>544</c:v>
                </c:pt>
                <c:pt idx="245">
                  <c:v>545</c:v>
                </c:pt>
                <c:pt idx="246">
                  <c:v>546</c:v>
                </c:pt>
                <c:pt idx="247">
                  <c:v>547</c:v>
                </c:pt>
                <c:pt idx="248">
                  <c:v>548</c:v>
                </c:pt>
                <c:pt idx="249">
                  <c:v>549</c:v>
                </c:pt>
                <c:pt idx="250">
                  <c:v>550</c:v>
                </c:pt>
                <c:pt idx="251">
                  <c:v>551</c:v>
                </c:pt>
                <c:pt idx="252">
                  <c:v>552</c:v>
                </c:pt>
                <c:pt idx="253">
                  <c:v>553</c:v>
                </c:pt>
                <c:pt idx="254">
                  <c:v>554</c:v>
                </c:pt>
                <c:pt idx="255">
                  <c:v>555</c:v>
                </c:pt>
                <c:pt idx="256">
                  <c:v>556</c:v>
                </c:pt>
                <c:pt idx="257">
                  <c:v>557</c:v>
                </c:pt>
                <c:pt idx="258">
                  <c:v>558</c:v>
                </c:pt>
                <c:pt idx="259">
                  <c:v>559</c:v>
                </c:pt>
                <c:pt idx="260">
                  <c:v>560</c:v>
                </c:pt>
                <c:pt idx="261">
                  <c:v>561</c:v>
                </c:pt>
                <c:pt idx="262">
                  <c:v>562</c:v>
                </c:pt>
                <c:pt idx="263">
                  <c:v>563</c:v>
                </c:pt>
                <c:pt idx="264">
                  <c:v>564</c:v>
                </c:pt>
                <c:pt idx="265">
                  <c:v>565</c:v>
                </c:pt>
                <c:pt idx="266">
                  <c:v>566</c:v>
                </c:pt>
                <c:pt idx="267">
                  <c:v>567</c:v>
                </c:pt>
                <c:pt idx="268">
                  <c:v>568</c:v>
                </c:pt>
                <c:pt idx="269">
                  <c:v>569</c:v>
                </c:pt>
                <c:pt idx="270">
                  <c:v>570</c:v>
                </c:pt>
                <c:pt idx="271">
                  <c:v>571</c:v>
                </c:pt>
                <c:pt idx="272">
                  <c:v>572</c:v>
                </c:pt>
                <c:pt idx="273">
                  <c:v>573</c:v>
                </c:pt>
                <c:pt idx="274">
                  <c:v>574</c:v>
                </c:pt>
                <c:pt idx="275">
                  <c:v>575</c:v>
                </c:pt>
                <c:pt idx="276">
                  <c:v>576</c:v>
                </c:pt>
                <c:pt idx="277">
                  <c:v>577</c:v>
                </c:pt>
                <c:pt idx="278">
                  <c:v>578</c:v>
                </c:pt>
                <c:pt idx="279">
                  <c:v>579</c:v>
                </c:pt>
                <c:pt idx="280">
                  <c:v>580</c:v>
                </c:pt>
                <c:pt idx="281">
                  <c:v>581</c:v>
                </c:pt>
                <c:pt idx="282">
                  <c:v>582</c:v>
                </c:pt>
                <c:pt idx="283">
                  <c:v>583</c:v>
                </c:pt>
                <c:pt idx="284">
                  <c:v>584</c:v>
                </c:pt>
                <c:pt idx="285">
                  <c:v>585</c:v>
                </c:pt>
                <c:pt idx="286">
                  <c:v>586</c:v>
                </c:pt>
                <c:pt idx="287">
                  <c:v>587</c:v>
                </c:pt>
                <c:pt idx="288">
                  <c:v>588</c:v>
                </c:pt>
                <c:pt idx="289">
                  <c:v>589</c:v>
                </c:pt>
                <c:pt idx="290">
                  <c:v>590</c:v>
                </c:pt>
                <c:pt idx="291">
                  <c:v>591</c:v>
                </c:pt>
                <c:pt idx="292">
                  <c:v>592</c:v>
                </c:pt>
                <c:pt idx="293">
                  <c:v>593</c:v>
                </c:pt>
                <c:pt idx="294">
                  <c:v>594</c:v>
                </c:pt>
                <c:pt idx="295">
                  <c:v>595</c:v>
                </c:pt>
                <c:pt idx="296">
                  <c:v>596</c:v>
                </c:pt>
                <c:pt idx="297">
                  <c:v>597</c:v>
                </c:pt>
                <c:pt idx="298">
                  <c:v>598</c:v>
                </c:pt>
                <c:pt idx="299">
                  <c:v>599</c:v>
                </c:pt>
                <c:pt idx="300">
                  <c:v>600</c:v>
                </c:pt>
                <c:pt idx="301">
                  <c:v>601</c:v>
                </c:pt>
                <c:pt idx="302">
                  <c:v>602</c:v>
                </c:pt>
                <c:pt idx="303">
                  <c:v>603</c:v>
                </c:pt>
                <c:pt idx="304">
                  <c:v>604</c:v>
                </c:pt>
                <c:pt idx="305">
                  <c:v>605</c:v>
                </c:pt>
                <c:pt idx="306">
                  <c:v>606</c:v>
                </c:pt>
                <c:pt idx="307">
                  <c:v>607</c:v>
                </c:pt>
                <c:pt idx="308">
                  <c:v>608</c:v>
                </c:pt>
                <c:pt idx="309">
                  <c:v>609</c:v>
                </c:pt>
                <c:pt idx="310">
                  <c:v>610</c:v>
                </c:pt>
                <c:pt idx="311">
                  <c:v>611</c:v>
                </c:pt>
                <c:pt idx="312">
                  <c:v>612</c:v>
                </c:pt>
                <c:pt idx="313">
                  <c:v>613</c:v>
                </c:pt>
                <c:pt idx="314">
                  <c:v>614</c:v>
                </c:pt>
                <c:pt idx="315">
                  <c:v>615</c:v>
                </c:pt>
                <c:pt idx="316">
                  <c:v>616</c:v>
                </c:pt>
                <c:pt idx="317">
                  <c:v>617</c:v>
                </c:pt>
                <c:pt idx="318">
                  <c:v>618</c:v>
                </c:pt>
                <c:pt idx="319">
                  <c:v>619</c:v>
                </c:pt>
                <c:pt idx="320">
                  <c:v>620</c:v>
                </c:pt>
                <c:pt idx="321">
                  <c:v>621</c:v>
                </c:pt>
                <c:pt idx="322">
                  <c:v>622</c:v>
                </c:pt>
                <c:pt idx="323">
                  <c:v>623</c:v>
                </c:pt>
                <c:pt idx="324">
                  <c:v>624</c:v>
                </c:pt>
                <c:pt idx="325">
                  <c:v>625</c:v>
                </c:pt>
                <c:pt idx="326">
                  <c:v>626</c:v>
                </c:pt>
                <c:pt idx="327">
                  <c:v>627</c:v>
                </c:pt>
                <c:pt idx="328">
                  <c:v>628</c:v>
                </c:pt>
                <c:pt idx="329">
                  <c:v>629</c:v>
                </c:pt>
                <c:pt idx="330">
                  <c:v>630</c:v>
                </c:pt>
                <c:pt idx="331">
                  <c:v>631</c:v>
                </c:pt>
                <c:pt idx="332">
                  <c:v>632</c:v>
                </c:pt>
                <c:pt idx="333">
                  <c:v>633</c:v>
                </c:pt>
                <c:pt idx="334">
                  <c:v>634</c:v>
                </c:pt>
                <c:pt idx="335">
                  <c:v>635</c:v>
                </c:pt>
                <c:pt idx="336">
                  <c:v>636</c:v>
                </c:pt>
                <c:pt idx="337">
                  <c:v>637</c:v>
                </c:pt>
                <c:pt idx="338">
                  <c:v>638</c:v>
                </c:pt>
                <c:pt idx="339">
                  <c:v>639</c:v>
                </c:pt>
                <c:pt idx="340">
                  <c:v>640</c:v>
                </c:pt>
                <c:pt idx="341">
                  <c:v>641</c:v>
                </c:pt>
                <c:pt idx="342">
                  <c:v>642</c:v>
                </c:pt>
                <c:pt idx="343">
                  <c:v>643</c:v>
                </c:pt>
                <c:pt idx="344">
                  <c:v>644</c:v>
                </c:pt>
                <c:pt idx="345">
                  <c:v>645</c:v>
                </c:pt>
                <c:pt idx="346">
                  <c:v>646</c:v>
                </c:pt>
                <c:pt idx="347">
                  <c:v>647</c:v>
                </c:pt>
                <c:pt idx="348">
                  <c:v>648</c:v>
                </c:pt>
                <c:pt idx="349">
                  <c:v>649</c:v>
                </c:pt>
                <c:pt idx="350">
                  <c:v>650</c:v>
                </c:pt>
                <c:pt idx="351">
                  <c:v>651</c:v>
                </c:pt>
                <c:pt idx="352">
                  <c:v>652</c:v>
                </c:pt>
                <c:pt idx="353">
                  <c:v>653</c:v>
                </c:pt>
                <c:pt idx="354">
                  <c:v>654</c:v>
                </c:pt>
                <c:pt idx="355">
                  <c:v>655</c:v>
                </c:pt>
                <c:pt idx="356">
                  <c:v>656</c:v>
                </c:pt>
                <c:pt idx="357">
                  <c:v>657</c:v>
                </c:pt>
                <c:pt idx="358">
                  <c:v>658</c:v>
                </c:pt>
                <c:pt idx="359">
                  <c:v>659</c:v>
                </c:pt>
                <c:pt idx="360">
                  <c:v>660</c:v>
                </c:pt>
                <c:pt idx="361">
                  <c:v>661</c:v>
                </c:pt>
                <c:pt idx="362">
                  <c:v>662</c:v>
                </c:pt>
                <c:pt idx="363">
                  <c:v>663</c:v>
                </c:pt>
                <c:pt idx="364">
                  <c:v>664</c:v>
                </c:pt>
                <c:pt idx="365">
                  <c:v>665</c:v>
                </c:pt>
                <c:pt idx="366">
                  <c:v>666</c:v>
                </c:pt>
                <c:pt idx="367">
                  <c:v>667</c:v>
                </c:pt>
                <c:pt idx="368">
                  <c:v>668</c:v>
                </c:pt>
                <c:pt idx="369">
                  <c:v>669</c:v>
                </c:pt>
                <c:pt idx="370">
                  <c:v>670</c:v>
                </c:pt>
                <c:pt idx="371">
                  <c:v>671</c:v>
                </c:pt>
                <c:pt idx="372">
                  <c:v>672</c:v>
                </c:pt>
                <c:pt idx="373">
                  <c:v>673</c:v>
                </c:pt>
                <c:pt idx="374">
                  <c:v>674</c:v>
                </c:pt>
                <c:pt idx="375">
                  <c:v>675</c:v>
                </c:pt>
                <c:pt idx="376">
                  <c:v>676</c:v>
                </c:pt>
                <c:pt idx="377">
                  <c:v>677</c:v>
                </c:pt>
                <c:pt idx="378">
                  <c:v>678</c:v>
                </c:pt>
                <c:pt idx="379">
                  <c:v>679</c:v>
                </c:pt>
                <c:pt idx="380">
                  <c:v>680</c:v>
                </c:pt>
                <c:pt idx="381">
                  <c:v>681</c:v>
                </c:pt>
                <c:pt idx="382">
                  <c:v>682</c:v>
                </c:pt>
                <c:pt idx="383">
                  <c:v>683</c:v>
                </c:pt>
                <c:pt idx="384">
                  <c:v>684</c:v>
                </c:pt>
                <c:pt idx="385">
                  <c:v>685</c:v>
                </c:pt>
                <c:pt idx="386">
                  <c:v>686</c:v>
                </c:pt>
                <c:pt idx="387">
                  <c:v>687</c:v>
                </c:pt>
                <c:pt idx="388">
                  <c:v>688</c:v>
                </c:pt>
                <c:pt idx="389">
                  <c:v>689</c:v>
                </c:pt>
                <c:pt idx="390">
                  <c:v>690</c:v>
                </c:pt>
                <c:pt idx="391">
                  <c:v>691</c:v>
                </c:pt>
                <c:pt idx="392">
                  <c:v>692</c:v>
                </c:pt>
                <c:pt idx="393">
                  <c:v>693</c:v>
                </c:pt>
                <c:pt idx="394">
                  <c:v>694</c:v>
                </c:pt>
                <c:pt idx="395">
                  <c:v>695</c:v>
                </c:pt>
                <c:pt idx="396">
                  <c:v>696</c:v>
                </c:pt>
                <c:pt idx="397">
                  <c:v>697</c:v>
                </c:pt>
                <c:pt idx="398">
                  <c:v>698</c:v>
                </c:pt>
                <c:pt idx="399">
                  <c:v>699</c:v>
                </c:pt>
                <c:pt idx="400">
                  <c:v>700</c:v>
                </c:pt>
              </c:numCache>
            </c:numRef>
          </c:xVal>
          <c:yVal>
            <c:numRef>
              <c:f>Sheet1!$G$7:$G$531</c:f>
              <c:numCache>
                <c:formatCode>General</c:formatCode>
                <c:ptCount val="525"/>
                <c:pt idx="0">
                  <c:v>1.0120397836328699E-3</c:v>
                </c:pt>
                <c:pt idx="1">
                  <c:v>1.6751003315302699E-3</c:v>
                </c:pt>
                <c:pt idx="2">
                  <c:v>1.97173268190543E-3</c:v>
                </c:pt>
                <c:pt idx="3">
                  <c:v>1.7099982551038199E-3</c:v>
                </c:pt>
                <c:pt idx="4">
                  <c:v>1.44826382830222E-3</c:v>
                </c:pt>
                <c:pt idx="5">
                  <c:v>1.25632524864771E-3</c:v>
                </c:pt>
                <c:pt idx="6">
                  <c:v>1.7448961786773699E-3</c:v>
                </c:pt>
                <c:pt idx="7">
                  <c:v>1.2388762868609301E-3</c:v>
                </c:pt>
                <c:pt idx="8">
                  <c:v>1.0643866689931899E-3</c:v>
                </c:pt>
                <c:pt idx="9">
                  <c:v>1.6751003315302699E-3</c:v>
                </c:pt>
                <c:pt idx="10">
                  <c:v>1.7274472168905899E-3</c:v>
                </c:pt>
                <c:pt idx="11">
                  <c:v>1.43081486651544E-3</c:v>
                </c:pt>
                <c:pt idx="12">
                  <c:v>1.7972430640376901E-3</c:v>
                </c:pt>
                <c:pt idx="13">
                  <c:v>1.46571279008899E-3</c:v>
                </c:pt>
                <c:pt idx="14">
                  <c:v>2.2683650322805802E-3</c:v>
                </c:pt>
                <c:pt idx="15">
                  <c:v>1.7099982551038199E-3</c:v>
                </c:pt>
                <c:pt idx="16">
                  <c:v>1.7972430640376901E-3</c:v>
                </c:pt>
                <c:pt idx="17">
                  <c:v>1.53550863723608E-3</c:v>
                </c:pt>
                <c:pt idx="18">
                  <c:v>1.48316175187576E-3</c:v>
                </c:pt>
                <c:pt idx="19">
                  <c:v>1.7972430640376901E-3</c:v>
                </c:pt>
                <c:pt idx="20">
                  <c:v>1.97173268190543E-3</c:v>
                </c:pt>
                <c:pt idx="21">
                  <c:v>2.3207119176408999E-3</c:v>
                </c:pt>
                <c:pt idx="22">
                  <c:v>1.7797941022509201E-3</c:v>
                </c:pt>
                <c:pt idx="23">
                  <c:v>1.6402024079567299E-3</c:v>
                </c:pt>
                <c:pt idx="24">
                  <c:v>1.8844878729715601E-3</c:v>
                </c:pt>
                <c:pt idx="25">
                  <c:v>2.2509160704938099E-3</c:v>
                </c:pt>
                <c:pt idx="26">
                  <c:v>2.4079567265747701E-3</c:v>
                </c:pt>
                <c:pt idx="27">
                  <c:v>2.7394870005234698E-3</c:v>
                </c:pt>
                <c:pt idx="28">
                  <c:v>2.5998953062292799E-3</c:v>
                </c:pt>
                <c:pt idx="29">
                  <c:v>2.7045890769499198E-3</c:v>
                </c:pt>
                <c:pt idx="30">
                  <c:v>2.3032629558541302E-3</c:v>
                </c:pt>
                <c:pt idx="31">
                  <c:v>2.79183388588379E-3</c:v>
                </c:pt>
                <c:pt idx="32">
                  <c:v>3.6293840516489302E-3</c:v>
                </c:pt>
                <c:pt idx="33">
                  <c:v>3.8562205548769799E-3</c:v>
                </c:pt>
                <c:pt idx="34">
                  <c:v>3.8562205548769799E-3</c:v>
                </c:pt>
                <c:pt idx="35">
                  <c:v>4.4669342174140604E-3</c:v>
                </c:pt>
                <c:pt idx="36">
                  <c:v>3.9958122491711703E-3</c:v>
                </c:pt>
                <c:pt idx="37">
                  <c:v>4.4320362938405199E-3</c:v>
                </c:pt>
                <c:pt idx="38">
                  <c:v>4.7112196824288998E-3</c:v>
                </c:pt>
                <c:pt idx="39">
                  <c:v>5.1648926888850097E-3</c:v>
                </c:pt>
                <c:pt idx="40">
                  <c:v>5.2172395742453304E-3</c:v>
                </c:pt>
                <c:pt idx="41">
                  <c:v>6.2118303960914303E-3</c:v>
                </c:pt>
                <c:pt idx="42">
                  <c:v>7.08427848543012E-3</c:v>
                </c:pt>
                <c:pt idx="43">
                  <c:v>6.54336067004013E-3</c:v>
                </c:pt>
                <c:pt idx="44">
                  <c:v>8.2010120397836301E-3</c:v>
                </c:pt>
                <c:pt idx="45">
                  <c:v>8.4801954283720091E-3</c:v>
                </c:pt>
                <c:pt idx="46">
                  <c:v>9.3177455941371497E-3</c:v>
                </c:pt>
                <c:pt idx="47">
                  <c:v>1.0382132263130299E-2</c:v>
                </c:pt>
                <c:pt idx="48">
                  <c:v>1.10975396963881E-2</c:v>
                </c:pt>
                <c:pt idx="49">
                  <c:v>1.0731111498865799E-2</c:v>
                </c:pt>
                <c:pt idx="50">
                  <c:v>1.29645786075728E-2</c:v>
                </c:pt>
                <c:pt idx="51">
                  <c:v>1.3104170301867E-2</c:v>
                </c:pt>
                <c:pt idx="52">
                  <c:v>1.42383528180073E-2</c:v>
                </c:pt>
                <c:pt idx="53">
                  <c:v>1.42383528180073E-2</c:v>
                </c:pt>
                <c:pt idx="54">
                  <c:v>1.5110800907345999E-2</c:v>
                </c:pt>
                <c:pt idx="55">
                  <c:v>1.7222125283545602E-2</c:v>
                </c:pt>
                <c:pt idx="56">
                  <c:v>1.9420694468679101E-2</c:v>
                </c:pt>
                <c:pt idx="57">
                  <c:v>1.93160006979585E-2</c:v>
                </c:pt>
                <c:pt idx="58">
                  <c:v>2.1793753271680299E-2</c:v>
                </c:pt>
                <c:pt idx="59">
                  <c:v>2.2299773163496801E-2</c:v>
                </c:pt>
                <c:pt idx="60">
                  <c:v>2.31373233292619E-2</c:v>
                </c:pt>
                <c:pt idx="61">
                  <c:v>2.31373233292619E-2</c:v>
                </c:pt>
                <c:pt idx="62">
                  <c:v>2.5789565520851501E-2</c:v>
                </c:pt>
                <c:pt idx="63">
                  <c:v>2.7900889897051102E-2</c:v>
                </c:pt>
                <c:pt idx="64">
                  <c:v>2.8912929680683999E-2</c:v>
                </c:pt>
                <c:pt idx="65">
                  <c:v>3.1844355260862003E-2</c:v>
                </c:pt>
                <c:pt idx="66">
                  <c:v>3.4880474611760602E-2</c:v>
                </c:pt>
                <c:pt idx="67">
                  <c:v>3.5508637236084502E-2</c:v>
                </c:pt>
                <c:pt idx="68">
                  <c:v>3.5857616471819898E-2</c:v>
                </c:pt>
                <c:pt idx="69">
                  <c:v>3.8038736695166601E-2</c:v>
                </c:pt>
                <c:pt idx="70">
                  <c:v>3.8597103472343401E-2</c:v>
                </c:pt>
                <c:pt idx="71">
                  <c:v>4.2139242715058499E-2</c:v>
                </c:pt>
                <c:pt idx="72">
                  <c:v>4.5018321409876098E-2</c:v>
                </c:pt>
                <c:pt idx="73">
                  <c:v>4.7094747862502201E-2</c:v>
                </c:pt>
                <c:pt idx="74">
                  <c:v>4.8263828302215997E-2</c:v>
                </c:pt>
                <c:pt idx="75">
                  <c:v>5.1718722735997202E-2</c:v>
                </c:pt>
                <c:pt idx="76">
                  <c:v>5.6761472692374797E-2</c:v>
                </c:pt>
                <c:pt idx="77">
                  <c:v>5.8017797941022499E-2</c:v>
                </c:pt>
                <c:pt idx="78">
                  <c:v>6.1158611062641803E-2</c:v>
                </c:pt>
                <c:pt idx="79">
                  <c:v>6.6061769324725197E-2</c:v>
                </c:pt>
                <c:pt idx="80">
                  <c:v>7.0022683650322798E-2</c:v>
                </c:pt>
                <c:pt idx="81">
                  <c:v>7.0755540045367299E-2</c:v>
                </c:pt>
                <c:pt idx="82">
                  <c:v>7.6984819403245502E-2</c:v>
                </c:pt>
                <c:pt idx="83">
                  <c:v>8.03873669516664E-2</c:v>
                </c:pt>
                <c:pt idx="84">
                  <c:v>8.2690629907520505E-2</c:v>
                </c:pt>
                <c:pt idx="85">
                  <c:v>8.7611237131390698E-2</c:v>
                </c:pt>
                <c:pt idx="86">
                  <c:v>9.2008375501657705E-2</c:v>
                </c:pt>
                <c:pt idx="87">
                  <c:v>9.62659221776304E-2</c:v>
                </c:pt>
                <c:pt idx="88">
                  <c:v>0.101727447216891</c:v>
                </c:pt>
                <c:pt idx="89">
                  <c:v>0.10989356133310101</c:v>
                </c:pt>
                <c:pt idx="90">
                  <c:v>0.112824986913279</c:v>
                </c:pt>
                <c:pt idx="91">
                  <c:v>0.117850287907869</c:v>
                </c:pt>
                <c:pt idx="92">
                  <c:v>0.121113243761996</c:v>
                </c:pt>
                <c:pt idx="93">
                  <c:v>0.12884313383353699</c:v>
                </c:pt>
                <c:pt idx="94">
                  <c:v>0.13325772116559101</c:v>
                </c:pt>
                <c:pt idx="95">
                  <c:v>0.14072587681033</c:v>
                </c:pt>
                <c:pt idx="96">
                  <c:v>0.14533240272203801</c:v>
                </c:pt>
                <c:pt idx="97">
                  <c:v>0.15091607049380601</c:v>
                </c:pt>
                <c:pt idx="98">
                  <c:v>0.159082184610016</c:v>
                </c:pt>
                <c:pt idx="99">
                  <c:v>0.16564299424184301</c:v>
                </c:pt>
                <c:pt idx="100">
                  <c:v>0.17414063863200099</c:v>
                </c:pt>
                <c:pt idx="101">
                  <c:v>0.184557668818705</c:v>
                </c:pt>
                <c:pt idx="102">
                  <c:v>0.187820624672832</c:v>
                </c:pt>
                <c:pt idx="103">
                  <c:v>0.195096841737917</c:v>
                </c:pt>
                <c:pt idx="104">
                  <c:v>0.20437968940848</c:v>
                </c:pt>
                <c:pt idx="105">
                  <c:v>0.213889373582272</c:v>
                </c:pt>
                <c:pt idx="106">
                  <c:v>0.21538998429593401</c:v>
                </c:pt>
                <c:pt idx="107">
                  <c:v>0.233310068050951</c:v>
                </c:pt>
                <c:pt idx="108">
                  <c:v>0.234566393299599</c:v>
                </c:pt>
                <c:pt idx="109">
                  <c:v>0.24500087244808899</c:v>
                </c:pt>
                <c:pt idx="110">
                  <c:v>0.24859535857616499</c:v>
                </c:pt>
                <c:pt idx="111">
                  <c:v>0.25690106438666899</c:v>
                </c:pt>
                <c:pt idx="112">
                  <c:v>0.26784156342697601</c:v>
                </c:pt>
                <c:pt idx="113">
                  <c:v>0.27312859884836899</c:v>
                </c:pt>
                <c:pt idx="114">
                  <c:v>0.283057058105043</c:v>
                </c:pt>
                <c:pt idx="115">
                  <c:v>0.28895480718897198</c:v>
                </c:pt>
                <c:pt idx="116">
                  <c:v>0.29391031233641601</c:v>
                </c:pt>
                <c:pt idx="117">
                  <c:v>0.30896876635840198</c:v>
                </c:pt>
                <c:pt idx="118">
                  <c:v>0.31647181992671403</c:v>
                </c:pt>
                <c:pt idx="119">
                  <c:v>0.32458558715756403</c:v>
                </c:pt>
                <c:pt idx="120">
                  <c:v>0.33695690106438703</c:v>
                </c:pt>
                <c:pt idx="121">
                  <c:v>0.34559413714884002</c:v>
                </c:pt>
                <c:pt idx="122">
                  <c:v>0.35089862153201901</c:v>
                </c:pt>
                <c:pt idx="123">
                  <c:v>0.35862851160356002</c:v>
                </c:pt>
                <c:pt idx="124">
                  <c:v>0.37105217239574201</c:v>
                </c:pt>
                <c:pt idx="125">
                  <c:v>0.37724655383004702</c:v>
                </c:pt>
                <c:pt idx="126">
                  <c:v>0.38080614203454899</c:v>
                </c:pt>
                <c:pt idx="127">
                  <c:v>0.39171174315128199</c:v>
                </c:pt>
                <c:pt idx="128">
                  <c:v>0.40282673180945699</c:v>
                </c:pt>
                <c:pt idx="129">
                  <c:v>0.40916070493805601</c:v>
                </c:pt>
                <c:pt idx="130">
                  <c:v>0.42013610190193701</c:v>
                </c:pt>
                <c:pt idx="131">
                  <c:v>0.42783109404990399</c:v>
                </c:pt>
                <c:pt idx="132">
                  <c:v>0.43643343221078301</c:v>
                </c:pt>
                <c:pt idx="133">
                  <c:v>0.44076077473390302</c:v>
                </c:pt>
                <c:pt idx="134">
                  <c:v>0.45426627115686602</c:v>
                </c:pt>
                <c:pt idx="135">
                  <c:v>0.460094224393649</c:v>
                </c:pt>
                <c:pt idx="136">
                  <c:v>0.46733554353515999</c:v>
                </c:pt>
                <c:pt idx="137">
                  <c:v>0.47876461350549598</c:v>
                </c:pt>
                <c:pt idx="138">
                  <c:v>0.48593613679985997</c:v>
                </c:pt>
                <c:pt idx="139">
                  <c:v>0.48354562903507198</c:v>
                </c:pt>
                <c:pt idx="140">
                  <c:v>0.49635316698656401</c:v>
                </c:pt>
                <c:pt idx="141">
                  <c:v>0.50903856220554899</c:v>
                </c:pt>
                <c:pt idx="142">
                  <c:v>0.51711743151282497</c:v>
                </c:pt>
                <c:pt idx="143">
                  <c:v>0.52411446518932103</c:v>
                </c:pt>
                <c:pt idx="144">
                  <c:v>0.53016925492933198</c:v>
                </c:pt>
                <c:pt idx="145">
                  <c:v>0.53468853603210598</c:v>
                </c:pt>
                <c:pt idx="146">
                  <c:v>0.54201709998255099</c:v>
                </c:pt>
                <c:pt idx="147">
                  <c:v>0.55594137148839595</c:v>
                </c:pt>
                <c:pt idx="148">
                  <c:v>0.55341127202931395</c:v>
                </c:pt>
                <c:pt idx="149">
                  <c:v>0.56072238701797195</c:v>
                </c:pt>
                <c:pt idx="150">
                  <c:v>0.572622578956552</c:v>
                </c:pt>
                <c:pt idx="151">
                  <c:v>0.57756063514220901</c:v>
                </c:pt>
                <c:pt idx="152">
                  <c:v>0.58291746641074904</c:v>
                </c:pt>
                <c:pt idx="153">
                  <c:v>0.58809980806142004</c:v>
                </c:pt>
                <c:pt idx="154">
                  <c:v>0.58572674925841905</c:v>
                </c:pt>
                <c:pt idx="155">
                  <c:v>0.60061071366253704</c:v>
                </c:pt>
                <c:pt idx="156">
                  <c:v>0.61020764264526295</c:v>
                </c:pt>
                <c:pt idx="157">
                  <c:v>0.61139417204676305</c:v>
                </c:pt>
                <c:pt idx="158">
                  <c:v>0.61348804746117602</c:v>
                </c:pt>
                <c:pt idx="159">
                  <c:v>0.61832140987611195</c:v>
                </c:pt>
                <c:pt idx="160">
                  <c:v>0.62589425929157205</c:v>
                </c:pt>
                <c:pt idx="161">
                  <c:v>0.63177455941371496</c:v>
                </c:pt>
                <c:pt idx="162">
                  <c:v>0.63582271854824601</c:v>
                </c:pt>
                <c:pt idx="163">
                  <c:v>0.64093526435177095</c:v>
                </c:pt>
                <c:pt idx="164">
                  <c:v>0.64393648577909601</c:v>
                </c:pt>
                <c:pt idx="165">
                  <c:v>0.64714709474786303</c:v>
                </c:pt>
                <c:pt idx="166">
                  <c:v>0.65627290176234498</c:v>
                </c:pt>
                <c:pt idx="167">
                  <c:v>0.65320188448787297</c:v>
                </c:pt>
                <c:pt idx="168">
                  <c:v>0.65529575990228595</c:v>
                </c:pt>
                <c:pt idx="169">
                  <c:v>0.65854126679462599</c:v>
                </c:pt>
                <c:pt idx="170">
                  <c:v>0.65934391903681699</c:v>
                </c:pt>
                <c:pt idx="171">
                  <c:v>0.67667073809108402</c:v>
                </c:pt>
                <c:pt idx="172">
                  <c:v>0.67370441458733199</c:v>
                </c:pt>
                <c:pt idx="173">
                  <c:v>0.66569534112720297</c:v>
                </c:pt>
                <c:pt idx="174">
                  <c:v>0.66876635840167498</c:v>
                </c:pt>
                <c:pt idx="175">
                  <c:v>0.67066829523643301</c:v>
                </c:pt>
                <c:pt idx="176">
                  <c:v>0.67869481765834905</c:v>
                </c:pt>
                <c:pt idx="177">
                  <c:v>0.68178328389460796</c:v>
                </c:pt>
                <c:pt idx="178">
                  <c:v>0.68944337811900203</c:v>
                </c:pt>
                <c:pt idx="179">
                  <c:v>0.68211481416855702</c:v>
                </c:pt>
                <c:pt idx="180">
                  <c:v>0.68413889373582304</c:v>
                </c:pt>
                <c:pt idx="181">
                  <c:v>0.68649450357703701</c:v>
                </c:pt>
                <c:pt idx="182">
                  <c:v>0.68972256150759004</c:v>
                </c:pt>
                <c:pt idx="183">
                  <c:v>0.69157215145698803</c:v>
                </c:pt>
                <c:pt idx="184">
                  <c:v>0.7</c:v>
                </c:pt>
                <c:pt idx="185">
                  <c:v>0.689408480195428</c:v>
                </c:pt>
                <c:pt idx="186">
                  <c:v>0.68478450532193302</c:v>
                </c:pt>
                <c:pt idx="187">
                  <c:v>0.68745419647531003</c:v>
                </c:pt>
                <c:pt idx="188">
                  <c:v>0.69385796545105605</c:v>
                </c:pt>
                <c:pt idx="189">
                  <c:v>0.69448612807538002</c:v>
                </c:pt>
                <c:pt idx="190">
                  <c:v>0.69525388239399799</c:v>
                </c:pt>
                <c:pt idx="191">
                  <c:v>0.68647705461524999</c:v>
                </c:pt>
                <c:pt idx="192">
                  <c:v>0.68677368696562602</c:v>
                </c:pt>
                <c:pt idx="193">
                  <c:v>0.68984470424009803</c:v>
                </c:pt>
                <c:pt idx="194">
                  <c:v>0.67974175536555603</c:v>
                </c:pt>
                <c:pt idx="195">
                  <c:v>0.69118827429767904</c:v>
                </c:pt>
                <c:pt idx="196">
                  <c:v>0.68516838248124201</c:v>
                </c:pt>
                <c:pt idx="197">
                  <c:v>0.68134705984993904</c:v>
                </c:pt>
                <c:pt idx="198">
                  <c:v>0.68225440586285102</c:v>
                </c:pt>
                <c:pt idx="199">
                  <c:v>0.67846798115512097</c:v>
                </c:pt>
                <c:pt idx="200">
                  <c:v>0.67642645262606904</c:v>
                </c:pt>
                <c:pt idx="201">
                  <c:v>0.68178328389460796</c:v>
                </c:pt>
                <c:pt idx="202">
                  <c:v>0.67920083755016603</c:v>
                </c:pt>
                <c:pt idx="203">
                  <c:v>0.67925318443552596</c:v>
                </c:pt>
                <c:pt idx="204">
                  <c:v>0.67928808235909999</c:v>
                </c:pt>
                <c:pt idx="205">
                  <c:v>0.67429767928808204</c:v>
                </c:pt>
                <c:pt idx="206">
                  <c:v>0.66852207293665999</c:v>
                </c:pt>
                <c:pt idx="207">
                  <c:v>0.66714360495550495</c:v>
                </c:pt>
                <c:pt idx="208">
                  <c:v>0.66843482812772603</c:v>
                </c:pt>
                <c:pt idx="209">
                  <c:v>0.65056709125807</c:v>
                </c:pt>
                <c:pt idx="210">
                  <c:v>0.66007677543186205</c:v>
                </c:pt>
                <c:pt idx="211">
                  <c:v>0.65998953062292798</c:v>
                </c:pt>
                <c:pt idx="212">
                  <c:v>0.66206595707555405</c:v>
                </c:pt>
                <c:pt idx="213">
                  <c:v>0.65645614011516296</c:v>
                </c:pt>
                <c:pt idx="214">
                  <c:v>0.65492638003838799</c:v>
                </c:pt>
                <c:pt idx="215">
                  <c:v>0.64742442086895802</c:v>
                </c:pt>
                <c:pt idx="216">
                  <c:v>0.64736296649799296</c:v>
                </c:pt>
                <c:pt idx="217">
                  <c:v>0.64458548543011696</c:v>
                </c:pt>
                <c:pt idx="218">
                  <c:v>0.64370614901413403</c:v>
                </c:pt>
                <c:pt idx="219">
                  <c:v>0.63912731111498899</c:v>
                </c:pt>
                <c:pt idx="220">
                  <c:v>0.63992727272727301</c:v>
                </c:pt>
                <c:pt idx="221">
                  <c:v>0.63448508567440198</c:v>
                </c:pt>
                <c:pt idx="222">
                  <c:v>0.630677255103821</c:v>
                </c:pt>
                <c:pt idx="223">
                  <c:v>0.62722667405339405</c:v>
                </c:pt>
                <c:pt idx="224">
                  <c:v>0.62704022125283498</c:v>
                </c:pt>
                <c:pt idx="225">
                  <c:v>0.62391641109754004</c:v>
                </c:pt>
                <c:pt idx="226">
                  <c:v>0.61701011359274105</c:v>
                </c:pt>
                <c:pt idx="227">
                  <c:v>0.62530935246902797</c:v>
                </c:pt>
                <c:pt idx="228">
                  <c:v>0.60728855348106803</c:v>
                </c:pt>
                <c:pt idx="229">
                  <c:v>0.60943791990926499</c:v>
                </c:pt>
                <c:pt idx="230">
                  <c:v>0.60352184383179197</c:v>
                </c:pt>
                <c:pt idx="231">
                  <c:v>0.60326455034025495</c:v>
                </c:pt>
                <c:pt idx="232">
                  <c:v>0.59750027761298197</c:v>
                </c:pt>
                <c:pt idx="233">
                  <c:v>0.58562212598150398</c:v>
                </c:pt>
                <c:pt idx="234">
                  <c:v>0.59109640219856896</c:v>
                </c:pt>
                <c:pt idx="235">
                  <c:v>0.57627947914849098</c:v>
                </c:pt>
                <c:pt idx="236">
                  <c:v>0.57626895620310603</c:v>
                </c:pt>
                <c:pt idx="237">
                  <c:v>0.57887892776129801</c:v>
                </c:pt>
                <c:pt idx="238">
                  <c:v>0.574251721863549</c:v>
                </c:pt>
                <c:pt idx="239">
                  <c:v>0.57138657302390505</c:v>
                </c:pt>
                <c:pt idx="240">
                  <c:v>0.569927370615948</c:v>
                </c:pt>
                <c:pt idx="241">
                  <c:v>0.55716770441458696</c:v>
                </c:pt>
                <c:pt idx="242">
                  <c:v>0.54853303978363299</c:v>
                </c:pt>
                <c:pt idx="243">
                  <c:v>0.54533004170301902</c:v>
                </c:pt>
                <c:pt idx="244">
                  <c:v>0.542718995114291</c:v>
                </c:pt>
                <c:pt idx="245">
                  <c:v>0.54632782917466405</c:v>
                </c:pt>
                <c:pt idx="246">
                  <c:v>0.53745498604083097</c:v>
                </c:pt>
                <c:pt idx="247">
                  <c:v>0.52185278363287402</c:v>
                </c:pt>
                <c:pt idx="248">
                  <c:v>0.52972487000523505</c:v>
                </c:pt>
                <c:pt idx="249">
                  <c:v>0.51936956150758995</c:v>
                </c:pt>
                <c:pt idx="250">
                  <c:v>0.52269844442505697</c:v>
                </c:pt>
                <c:pt idx="251">
                  <c:v>0.50777107415808798</c:v>
                </c:pt>
                <c:pt idx="252">
                  <c:v>0.50764585813994101</c:v>
                </c:pt>
                <c:pt idx="253">
                  <c:v>0.50167181730937005</c:v>
                </c:pt>
                <c:pt idx="254">
                  <c:v>0.49684985691851302</c:v>
                </c:pt>
                <c:pt idx="255">
                  <c:v>0.49431995585412702</c:v>
                </c:pt>
                <c:pt idx="256">
                  <c:v>0.48056958192287602</c:v>
                </c:pt>
                <c:pt idx="257">
                  <c:v>0.47899582900017501</c:v>
                </c:pt>
                <c:pt idx="258">
                  <c:v>0.47815798028267298</c:v>
                </c:pt>
                <c:pt idx="259">
                  <c:v>0.474612092305008</c:v>
                </c:pt>
                <c:pt idx="260">
                  <c:v>0.45959191938579602</c:v>
                </c:pt>
                <c:pt idx="261">
                  <c:v>0.460487074507067</c:v>
                </c:pt>
                <c:pt idx="262">
                  <c:v>0.44650317431512798</c:v>
                </c:pt>
                <c:pt idx="263">
                  <c:v>0.44670433850985902</c:v>
                </c:pt>
                <c:pt idx="264">
                  <c:v>0.43457887855522598</c:v>
                </c:pt>
                <c:pt idx="265">
                  <c:v>0.43309957110451902</c:v>
                </c:pt>
                <c:pt idx="266">
                  <c:v>0.42828029069970303</c:v>
                </c:pt>
                <c:pt idx="267">
                  <c:v>0.42248736974349999</c:v>
                </c:pt>
                <c:pt idx="268">
                  <c:v>0.41999466166463101</c:v>
                </c:pt>
                <c:pt idx="269">
                  <c:v>0.40803195602861603</c:v>
                </c:pt>
                <c:pt idx="270">
                  <c:v>0.40260895358576199</c:v>
                </c:pt>
                <c:pt idx="271">
                  <c:v>0.40448557965451098</c:v>
                </c:pt>
                <c:pt idx="272">
                  <c:v>0.40094548769848198</c:v>
                </c:pt>
                <c:pt idx="273">
                  <c:v>0.38833547932298002</c:v>
                </c:pt>
                <c:pt idx="274">
                  <c:v>0.37718510556621898</c:v>
                </c:pt>
                <c:pt idx="275">
                  <c:v>0.38283595149188598</c:v>
                </c:pt>
                <c:pt idx="276">
                  <c:v>0.37706541249345699</c:v>
                </c:pt>
                <c:pt idx="277">
                  <c:v>0.36965883440935299</c:v>
                </c:pt>
                <c:pt idx="278">
                  <c:v>0.363740096143779</c:v>
                </c:pt>
                <c:pt idx="279">
                  <c:v>0.36379577909614402</c:v>
                </c:pt>
                <c:pt idx="280">
                  <c:v>0.35680117536206601</c:v>
                </c:pt>
                <c:pt idx="281">
                  <c:v>0.350841895306229</c:v>
                </c:pt>
                <c:pt idx="282">
                  <c:v>0.34384180404815901</c:v>
                </c:pt>
                <c:pt idx="283">
                  <c:v>0.34002494416332202</c:v>
                </c:pt>
                <c:pt idx="284">
                  <c:v>0.33257226138544799</c:v>
                </c:pt>
                <c:pt idx="285">
                  <c:v>0.32676943535159703</c:v>
                </c:pt>
                <c:pt idx="286">
                  <c:v>0.32628969394521001</c:v>
                </c:pt>
                <c:pt idx="287">
                  <c:v>0.322509142906997</c:v>
                </c:pt>
                <c:pt idx="288">
                  <c:v>0.317226863549119</c:v>
                </c:pt>
                <c:pt idx="289">
                  <c:v>0.310417308846624</c:v>
                </c:pt>
                <c:pt idx="290">
                  <c:v>0.30473972989007198</c:v>
                </c:pt>
                <c:pt idx="291">
                  <c:v>0.30074305164892701</c:v>
                </c:pt>
                <c:pt idx="292">
                  <c:v>0.29575658436572999</c:v>
                </c:pt>
                <c:pt idx="293">
                  <c:v>0.29475380020938802</c:v>
                </c:pt>
                <c:pt idx="294">
                  <c:v>0.28916652242191598</c:v>
                </c:pt>
                <c:pt idx="295">
                  <c:v>0.28635711027743899</c:v>
                </c:pt>
                <c:pt idx="296">
                  <c:v>0.28187587558890198</c:v>
                </c:pt>
                <c:pt idx="297">
                  <c:v>0.28083934322107801</c:v>
                </c:pt>
                <c:pt idx="298">
                  <c:v>0.2716247260513</c:v>
                </c:pt>
                <c:pt idx="299">
                  <c:v>0.27101697295410898</c:v>
                </c:pt>
                <c:pt idx="300">
                  <c:v>0.26599456918513398</c:v>
                </c:pt>
                <c:pt idx="301">
                  <c:v>0.25950620328040502</c:v>
                </c:pt>
                <c:pt idx="302">
                  <c:v>0.26023151369743502</c:v>
                </c:pt>
                <c:pt idx="303">
                  <c:v>0.25837704972954101</c:v>
                </c:pt>
                <c:pt idx="304">
                  <c:v>0.25225166655033998</c:v>
                </c:pt>
                <c:pt idx="305">
                  <c:v>0.24783630430989401</c:v>
                </c:pt>
                <c:pt idx="306">
                  <c:v>0.24224986267667101</c:v>
                </c:pt>
                <c:pt idx="307">
                  <c:v>0.24172130413540399</c:v>
                </c:pt>
                <c:pt idx="308">
                  <c:v>0.239979701448264</c:v>
                </c:pt>
                <c:pt idx="309">
                  <c:v>0.23949535124760099</c:v>
                </c:pt>
                <c:pt idx="310">
                  <c:v>0.23006169726051301</c:v>
                </c:pt>
                <c:pt idx="311">
                  <c:v>0.229419452626069</c:v>
                </c:pt>
                <c:pt idx="312">
                  <c:v>0.22462048508113799</c:v>
                </c:pt>
                <c:pt idx="313">
                  <c:v>0.218879776653289</c:v>
                </c:pt>
                <c:pt idx="314">
                  <c:v>0.22025824463444399</c:v>
                </c:pt>
                <c:pt idx="315">
                  <c:v>0.21446518932123501</c:v>
                </c:pt>
                <c:pt idx="316">
                  <c:v>0.21046937707206401</c:v>
                </c:pt>
                <c:pt idx="317">
                  <c:v>0.20689233990577599</c:v>
                </c:pt>
                <c:pt idx="318">
                  <c:v>0.20601989181643701</c:v>
                </c:pt>
                <c:pt idx="319">
                  <c:v>0.200017448961787</c:v>
                </c:pt>
                <c:pt idx="320">
                  <c:v>0.19572500436224</c:v>
                </c:pt>
                <c:pt idx="321">
                  <c:v>0.19431163845751201</c:v>
                </c:pt>
                <c:pt idx="322">
                  <c:v>0.18928633746292101</c:v>
                </c:pt>
                <c:pt idx="323">
                  <c:v>0.19206072238701799</c:v>
                </c:pt>
                <c:pt idx="324">
                  <c:v>0.18457511778049199</c:v>
                </c:pt>
                <c:pt idx="325">
                  <c:v>0.18078869307276199</c:v>
                </c:pt>
                <c:pt idx="326">
                  <c:v>0.178171348804746</c:v>
                </c:pt>
                <c:pt idx="327">
                  <c:v>0.181329610888152</c:v>
                </c:pt>
                <c:pt idx="328">
                  <c:v>0.17180247775257401</c:v>
                </c:pt>
                <c:pt idx="329">
                  <c:v>0.17021462222997699</c:v>
                </c:pt>
                <c:pt idx="330">
                  <c:v>0.164107485604607</c:v>
                </c:pt>
                <c:pt idx="331">
                  <c:v>0.16321758855348101</c:v>
                </c:pt>
                <c:pt idx="332">
                  <c:v>0.15820973652067699</c:v>
                </c:pt>
                <c:pt idx="333">
                  <c:v>0.156761472692375</c:v>
                </c:pt>
                <c:pt idx="334">
                  <c:v>0.15861106264177299</c:v>
                </c:pt>
                <c:pt idx="335">
                  <c:v>0.15444076077473401</c:v>
                </c:pt>
                <c:pt idx="336">
                  <c:v>0.150008724480893</c:v>
                </c:pt>
                <c:pt idx="337">
                  <c:v>0.148176583493282</c:v>
                </c:pt>
                <c:pt idx="338">
                  <c:v>0.14247077298900701</c:v>
                </c:pt>
                <c:pt idx="339">
                  <c:v>0.14426801605304501</c:v>
                </c:pt>
                <c:pt idx="340">
                  <c:v>0.14247077298900701</c:v>
                </c:pt>
                <c:pt idx="341">
                  <c:v>0.14021985691851299</c:v>
                </c:pt>
                <c:pt idx="342">
                  <c:v>0.139626592217763</c:v>
                </c:pt>
                <c:pt idx="343">
                  <c:v>0.13430465887279699</c:v>
                </c:pt>
                <c:pt idx="344">
                  <c:v>0.13629384051648899</c:v>
                </c:pt>
                <c:pt idx="345">
                  <c:v>0.12690629907520501</c:v>
                </c:pt>
                <c:pt idx="346">
                  <c:v>0.12824986913278699</c:v>
                </c:pt>
                <c:pt idx="347">
                  <c:v>0.12788344093526399</c:v>
                </c:pt>
                <c:pt idx="348">
                  <c:v>0.12507415808759401</c:v>
                </c:pt>
                <c:pt idx="349">
                  <c:v>0.12257895655208501</c:v>
                </c:pt>
                <c:pt idx="350">
                  <c:v>0.118914674576863</c:v>
                </c:pt>
                <c:pt idx="351">
                  <c:v>0.11908916419472999</c:v>
                </c:pt>
                <c:pt idx="352">
                  <c:v>0.116559064735648</c:v>
                </c:pt>
                <c:pt idx="353">
                  <c:v>0.113243761996161</c:v>
                </c:pt>
                <c:pt idx="354">
                  <c:v>0.112476007677543</c:v>
                </c:pt>
                <c:pt idx="355">
                  <c:v>0.111219682428895</c:v>
                </c:pt>
                <c:pt idx="356">
                  <c:v>0.10957948002093899</c:v>
                </c:pt>
                <c:pt idx="357">
                  <c:v>0.109666724829873</c:v>
                </c:pt>
                <c:pt idx="358">
                  <c:v>0.10113418251613999</c:v>
                </c:pt>
                <c:pt idx="359">
                  <c:v>0.10214622229977301</c:v>
                </c:pt>
                <c:pt idx="360">
                  <c:v>0.103472343395568</c:v>
                </c:pt>
                <c:pt idx="361">
                  <c:v>9.8290001744896202E-2</c:v>
                </c:pt>
                <c:pt idx="362">
                  <c:v>9.6231024254056899E-2</c:v>
                </c:pt>
                <c:pt idx="363">
                  <c:v>9.4922352120048903E-2</c:v>
                </c:pt>
                <c:pt idx="364">
                  <c:v>9.5061943814343103E-2</c:v>
                </c:pt>
                <c:pt idx="365">
                  <c:v>9.25143953934741E-2</c:v>
                </c:pt>
                <c:pt idx="366">
                  <c:v>8.9059500959692894E-2</c:v>
                </c:pt>
                <c:pt idx="367">
                  <c:v>8.8640725876810295E-2</c:v>
                </c:pt>
                <c:pt idx="368">
                  <c:v>8.7838073634618694E-2</c:v>
                </c:pt>
                <c:pt idx="369">
                  <c:v>8.7105217239574206E-2</c:v>
                </c:pt>
                <c:pt idx="370">
                  <c:v>8.3214098761123706E-2</c:v>
                </c:pt>
                <c:pt idx="371">
                  <c:v>8.2306752748211504E-2</c:v>
                </c:pt>
                <c:pt idx="372">
                  <c:v>8.1364508811725703E-2</c:v>
                </c:pt>
                <c:pt idx="373">
                  <c:v>7.9096143779445099E-2</c:v>
                </c:pt>
                <c:pt idx="374">
                  <c:v>7.9637061594835107E-2</c:v>
                </c:pt>
                <c:pt idx="375">
                  <c:v>8.0090734601291194E-2</c:v>
                </c:pt>
                <c:pt idx="376">
                  <c:v>7.5135229453847499E-2</c:v>
                </c:pt>
                <c:pt idx="377">
                  <c:v>7.3582271854824605E-2</c:v>
                </c:pt>
                <c:pt idx="378">
                  <c:v>7.3529924969464297E-2</c:v>
                </c:pt>
                <c:pt idx="379">
                  <c:v>7.1104519281102799E-2</c:v>
                </c:pt>
                <c:pt idx="380">
                  <c:v>7.0772989007154105E-2</c:v>
                </c:pt>
                <c:pt idx="381">
                  <c:v>6.9708602338160897E-2</c:v>
                </c:pt>
                <c:pt idx="382">
                  <c:v>6.9883091956028598E-2</c:v>
                </c:pt>
                <c:pt idx="383">
                  <c:v>6.7911359274123201E-2</c:v>
                </c:pt>
                <c:pt idx="384">
                  <c:v>6.8853603210609002E-2</c:v>
                </c:pt>
                <c:pt idx="385">
                  <c:v>6.4822893037864301E-2</c:v>
                </c:pt>
                <c:pt idx="386">
                  <c:v>6.5049729541092297E-2</c:v>
                </c:pt>
                <c:pt idx="387">
                  <c:v>6.4753097190717201E-2</c:v>
                </c:pt>
                <c:pt idx="388">
                  <c:v>6.2746466585238206E-2</c:v>
                </c:pt>
                <c:pt idx="389">
                  <c:v>6.0059326470075003E-2</c:v>
                </c:pt>
                <c:pt idx="390">
                  <c:v>6.1455243413016898E-2</c:v>
                </c:pt>
                <c:pt idx="391">
                  <c:v>5.9483510731111501E-2</c:v>
                </c:pt>
                <c:pt idx="392">
                  <c:v>5.6761472692374797E-2</c:v>
                </c:pt>
                <c:pt idx="393">
                  <c:v>5.6674227883440897E-2</c:v>
                </c:pt>
                <c:pt idx="394">
                  <c:v>5.3324027220380397E-2</c:v>
                </c:pt>
                <c:pt idx="395">
                  <c:v>5.4196475309719098E-2</c:v>
                </c:pt>
                <c:pt idx="396">
                  <c:v>5.3847496073983599E-2</c:v>
                </c:pt>
                <c:pt idx="397">
                  <c:v>5.2591170825335903E-2</c:v>
                </c:pt>
                <c:pt idx="398">
                  <c:v>5.4336067004013298E-2</c:v>
                </c:pt>
                <c:pt idx="399">
                  <c:v>5.0444948525562701E-2</c:v>
                </c:pt>
                <c:pt idx="400">
                  <c:v>5.1177804920607202E-2</c:v>
                </c:pt>
              </c:numCache>
            </c:numRef>
          </c:yVal>
          <c:smooth val="0"/>
          <c:extLst>
            <c:ext xmlns:c16="http://schemas.microsoft.com/office/drawing/2014/chart" uri="{C3380CC4-5D6E-409C-BE32-E72D297353CC}">
              <c16:uniqueId val="{00000002-0426-564D-9021-B60B1B4EC22C}"/>
            </c:ext>
          </c:extLst>
        </c:ser>
        <c:dLbls>
          <c:showLegendKey val="0"/>
          <c:showVal val="0"/>
          <c:showCatName val="0"/>
          <c:showSerName val="0"/>
          <c:showPercent val="0"/>
          <c:showBubbleSize val="0"/>
        </c:dLbls>
        <c:axId val="-2062604008"/>
        <c:axId val="-2062137784"/>
      </c:scatterChart>
      <c:valAx>
        <c:axId val="-2062604008"/>
        <c:scaling>
          <c:orientation val="minMax"/>
          <c:max val="700"/>
          <c:min val="250"/>
        </c:scaling>
        <c:delete val="0"/>
        <c:axPos val="b"/>
        <c:majorGridlines>
          <c:spPr>
            <a:ln>
              <a:solidFill>
                <a:schemeClr val="bg1">
                  <a:lumMod val="65000"/>
                </a:schemeClr>
              </a:solidFill>
              <a:prstDash val="sysDot"/>
            </a:ln>
          </c:spPr>
        </c:majorGridlines>
        <c:numFmt formatCode="General" sourceLinked="1"/>
        <c:majorTickMark val="none"/>
        <c:minorTickMark val="none"/>
        <c:tickLblPos val="nextTo"/>
        <c:crossAx val="-2062137784"/>
        <c:crosses val="autoZero"/>
        <c:crossBetween val="midCat"/>
      </c:valAx>
      <c:valAx>
        <c:axId val="-2062137784"/>
        <c:scaling>
          <c:orientation val="minMax"/>
        </c:scaling>
        <c:delete val="0"/>
        <c:axPos val="l"/>
        <c:majorGridlines>
          <c:spPr>
            <a:ln>
              <a:solidFill>
                <a:schemeClr val="bg1">
                  <a:lumMod val="65000"/>
                </a:schemeClr>
              </a:solidFill>
              <a:prstDash val="sysDot"/>
            </a:ln>
          </c:spPr>
        </c:majorGridlines>
        <c:numFmt formatCode="General" sourceLinked="1"/>
        <c:majorTickMark val="none"/>
        <c:minorTickMark val="none"/>
        <c:tickLblPos val="nextTo"/>
        <c:crossAx val="-2062604008"/>
        <c:crosses val="autoZero"/>
        <c:crossBetween val="midCat"/>
      </c:valAx>
    </c:plotArea>
    <c:legend>
      <c:legendPos val="b"/>
      <c:overlay val="0"/>
    </c:legend>
    <c:plotVisOnly val="1"/>
    <c:dispBlanksAs val="gap"/>
    <c:showDLblsOverMax val="0"/>
  </c:chart>
  <c:externalData r:id="rId2">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3C21B353-92F1-8A5D-2074-18B99A8650D5}"/>
              </a:ext>
            </a:extLst>
          </p:cNvPr>
          <p:cNvSpPr>
            <a:spLocks noGrp="1" noChangeArrowheads="1"/>
          </p:cNvSpPr>
          <p:nvPr>
            <p:ph type="hdr" sz="quarter"/>
          </p:nvPr>
        </p:nvSpPr>
        <p:spPr bwMode="auto">
          <a:xfrm>
            <a:off x="0" y="0"/>
            <a:ext cx="3092450" cy="4683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 xmlns:ma14="http://schemas.microsoft.com/office/mac/drawingml/2011/main" val="1"/>
            </a:ext>
          </a:extLst>
        </p:spPr>
        <p:txBody>
          <a:bodyPr vert="horz" wrap="square" lIns="92775" tIns="46388" rIns="92775" bIns="46388" numCol="1" anchor="t" anchorCtr="0" compatLnSpc="1">
            <a:prstTxWarp prst="textNoShape">
              <a:avLst/>
            </a:prstTxWarp>
          </a:bodyPr>
          <a:lstStyle>
            <a:lvl1pPr defTabSz="927100">
              <a:defRPr sz="1200">
                <a:latin typeface="Times New Roman" charset="0"/>
                <a:ea typeface="ＭＳ Ｐゴシック" charset="0"/>
                <a:cs typeface="+mn-cs"/>
              </a:defRPr>
            </a:lvl1pPr>
          </a:lstStyle>
          <a:p>
            <a:pPr>
              <a:defRPr/>
            </a:pPr>
            <a:endParaRPr lang="en-GB"/>
          </a:p>
        </p:txBody>
      </p:sp>
      <p:sp>
        <p:nvSpPr>
          <p:cNvPr id="4099" name="Rectangle 3">
            <a:extLst>
              <a:ext uri="{FF2B5EF4-FFF2-40B4-BE49-F238E27FC236}">
                <a16:creationId xmlns:a16="http://schemas.microsoft.com/office/drawing/2014/main" id="{F12C730D-2044-2CD0-EFC3-0A7DF10E978F}"/>
              </a:ext>
            </a:extLst>
          </p:cNvPr>
          <p:cNvSpPr>
            <a:spLocks noGrp="1" noChangeArrowheads="1"/>
          </p:cNvSpPr>
          <p:nvPr>
            <p:ph type="dt" sz="quarter" idx="1"/>
          </p:nvPr>
        </p:nvSpPr>
        <p:spPr bwMode="auto">
          <a:xfrm>
            <a:off x="4046538" y="0"/>
            <a:ext cx="3092450" cy="4683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 xmlns:ma14="http://schemas.microsoft.com/office/mac/drawingml/2011/main" val="1"/>
            </a:ext>
          </a:extLst>
        </p:spPr>
        <p:txBody>
          <a:bodyPr vert="horz" wrap="square" lIns="92775" tIns="46388" rIns="92775" bIns="46388" numCol="1" anchor="t" anchorCtr="0" compatLnSpc="1">
            <a:prstTxWarp prst="textNoShape">
              <a:avLst/>
            </a:prstTxWarp>
          </a:bodyPr>
          <a:lstStyle>
            <a:lvl1pPr algn="r" defTabSz="927100">
              <a:defRPr sz="1200">
                <a:latin typeface="Times New Roman" charset="0"/>
                <a:ea typeface="ＭＳ Ｐゴシック" charset="0"/>
                <a:cs typeface="+mn-cs"/>
              </a:defRPr>
            </a:lvl1pPr>
          </a:lstStyle>
          <a:p>
            <a:pPr>
              <a:defRPr/>
            </a:pPr>
            <a:endParaRPr lang="en-GB"/>
          </a:p>
        </p:txBody>
      </p:sp>
      <p:sp>
        <p:nvSpPr>
          <p:cNvPr id="4100" name="Rectangle 4">
            <a:extLst>
              <a:ext uri="{FF2B5EF4-FFF2-40B4-BE49-F238E27FC236}">
                <a16:creationId xmlns:a16="http://schemas.microsoft.com/office/drawing/2014/main" id="{DB9B795D-5A7F-CBD5-8BB8-9AC12CD0219F}"/>
              </a:ext>
            </a:extLst>
          </p:cNvPr>
          <p:cNvSpPr>
            <a:spLocks noGrp="1" noChangeArrowheads="1"/>
          </p:cNvSpPr>
          <p:nvPr>
            <p:ph type="ftr" sz="quarter" idx="2"/>
          </p:nvPr>
        </p:nvSpPr>
        <p:spPr bwMode="auto">
          <a:xfrm>
            <a:off x="0" y="8904288"/>
            <a:ext cx="3092450" cy="4683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txBody>
          <a:bodyPr vert="horz" wrap="square" lIns="92775" tIns="46388" rIns="92775" bIns="46388" numCol="1" anchor="b" anchorCtr="0" compatLnSpc="1">
            <a:prstTxWarp prst="textNoShape">
              <a:avLst/>
            </a:prstTxWarp>
          </a:bodyPr>
          <a:lstStyle>
            <a:lvl1pPr defTabSz="927100">
              <a:defRPr sz="1200">
                <a:latin typeface="Times New Roman" panose="02020603050405020304" pitchFamily="18" charset="0"/>
              </a:defRPr>
            </a:lvl1pPr>
          </a:lstStyle>
          <a:p>
            <a:r>
              <a:rPr lang="en-GB" altLang="fr-FR"/>
              <a:t>P. Le Dû</a:t>
            </a:r>
          </a:p>
        </p:txBody>
      </p:sp>
      <p:sp>
        <p:nvSpPr>
          <p:cNvPr id="4101" name="Rectangle 5">
            <a:extLst>
              <a:ext uri="{FF2B5EF4-FFF2-40B4-BE49-F238E27FC236}">
                <a16:creationId xmlns:a16="http://schemas.microsoft.com/office/drawing/2014/main" id="{02BEE0F1-517D-1826-447B-E537279584CA}"/>
              </a:ext>
            </a:extLst>
          </p:cNvPr>
          <p:cNvSpPr>
            <a:spLocks noGrp="1" noChangeArrowheads="1"/>
          </p:cNvSpPr>
          <p:nvPr>
            <p:ph type="sldNum" sz="quarter" idx="3"/>
          </p:nvPr>
        </p:nvSpPr>
        <p:spPr bwMode="auto">
          <a:xfrm>
            <a:off x="4046538" y="8904288"/>
            <a:ext cx="3092450" cy="4683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txBody>
          <a:bodyPr vert="horz" wrap="square" lIns="92775" tIns="46388" rIns="92775" bIns="46388" numCol="1" anchor="b" anchorCtr="0" compatLnSpc="1">
            <a:prstTxWarp prst="textNoShape">
              <a:avLst/>
            </a:prstTxWarp>
          </a:bodyPr>
          <a:lstStyle>
            <a:lvl1pPr algn="r" defTabSz="927100">
              <a:defRPr sz="1200">
                <a:latin typeface="Times New Roman" panose="02020603050405020304" pitchFamily="18" charset="0"/>
              </a:defRPr>
            </a:lvl1pPr>
          </a:lstStyle>
          <a:p>
            <a:fld id="{188C677C-6FAF-E74D-8CB9-745776690D44}" type="slidenum">
              <a:rPr lang="en-GB" altLang="fr-FR"/>
              <a:pPr/>
              <a:t>‹N°›</a:t>
            </a:fld>
            <a:endParaRPr lang="en-GB" altLang="fr-FR"/>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BCAB5FAA-2E84-D77D-79F8-75535D021BAF}"/>
              </a:ext>
            </a:extLst>
          </p:cNvPr>
          <p:cNvSpPr>
            <a:spLocks noGrp="1" noChangeArrowheads="1"/>
          </p:cNvSpPr>
          <p:nvPr>
            <p:ph type="hdr" sz="quarter"/>
          </p:nvPr>
        </p:nvSpPr>
        <p:spPr bwMode="auto">
          <a:xfrm>
            <a:off x="0" y="0"/>
            <a:ext cx="3092450" cy="4683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 xmlns:ma14="http://schemas.microsoft.com/office/mac/drawingml/2011/main" val="1"/>
            </a:ext>
          </a:extLst>
        </p:spPr>
        <p:txBody>
          <a:bodyPr vert="horz" wrap="square" lIns="92775" tIns="46388" rIns="92775" bIns="46388" numCol="1" anchor="t" anchorCtr="0" compatLnSpc="1">
            <a:prstTxWarp prst="textNoShape">
              <a:avLst/>
            </a:prstTxWarp>
          </a:bodyPr>
          <a:lstStyle>
            <a:lvl1pPr defTabSz="927100">
              <a:defRPr sz="1200">
                <a:latin typeface="Times New Roman" charset="0"/>
                <a:ea typeface="ＭＳ Ｐゴシック" charset="0"/>
                <a:cs typeface="+mn-cs"/>
              </a:defRPr>
            </a:lvl1pPr>
          </a:lstStyle>
          <a:p>
            <a:pPr>
              <a:defRPr/>
            </a:pPr>
            <a:endParaRPr lang="en-GB"/>
          </a:p>
        </p:txBody>
      </p:sp>
      <p:sp>
        <p:nvSpPr>
          <p:cNvPr id="5123" name="Rectangle 3">
            <a:extLst>
              <a:ext uri="{FF2B5EF4-FFF2-40B4-BE49-F238E27FC236}">
                <a16:creationId xmlns:a16="http://schemas.microsoft.com/office/drawing/2014/main" id="{1D9C8EEA-2DA2-6D7F-A8BC-672BBBDC6640}"/>
              </a:ext>
            </a:extLst>
          </p:cNvPr>
          <p:cNvSpPr>
            <a:spLocks noGrp="1" noChangeArrowheads="1"/>
          </p:cNvSpPr>
          <p:nvPr>
            <p:ph type="dt" idx="1"/>
          </p:nvPr>
        </p:nvSpPr>
        <p:spPr bwMode="auto">
          <a:xfrm>
            <a:off x="4046538" y="0"/>
            <a:ext cx="3092450" cy="4683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 xmlns:ma14="http://schemas.microsoft.com/office/mac/drawingml/2011/main" val="1"/>
            </a:ext>
          </a:extLst>
        </p:spPr>
        <p:txBody>
          <a:bodyPr vert="horz" wrap="square" lIns="92775" tIns="46388" rIns="92775" bIns="46388" numCol="1" anchor="t" anchorCtr="0" compatLnSpc="1">
            <a:prstTxWarp prst="textNoShape">
              <a:avLst/>
            </a:prstTxWarp>
          </a:bodyPr>
          <a:lstStyle>
            <a:lvl1pPr algn="r" defTabSz="927100">
              <a:defRPr sz="1200">
                <a:latin typeface="Times New Roman" charset="0"/>
                <a:ea typeface="ＭＳ Ｐゴシック" charset="0"/>
                <a:cs typeface="+mn-cs"/>
              </a:defRPr>
            </a:lvl1pPr>
          </a:lstStyle>
          <a:p>
            <a:pPr>
              <a:defRPr/>
            </a:pPr>
            <a:endParaRPr lang="en-GB"/>
          </a:p>
        </p:txBody>
      </p:sp>
      <p:sp>
        <p:nvSpPr>
          <p:cNvPr id="5124" name="Rectangle 4">
            <a:extLst>
              <a:ext uri="{FF2B5EF4-FFF2-40B4-BE49-F238E27FC236}">
                <a16:creationId xmlns:a16="http://schemas.microsoft.com/office/drawing/2014/main" id="{569AB0C6-8D62-9CE1-EF1B-667A4E0C62EE}"/>
              </a:ext>
            </a:extLst>
          </p:cNvPr>
          <p:cNvSpPr>
            <a:spLocks noGrp="1" noRot="1" noChangeAspect="1" noChangeArrowheads="1" noTextEdit="1"/>
          </p:cNvSpPr>
          <p:nvPr>
            <p:ph type="sldImg" idx="2"/>
          </p:nvPr>
        </p:nvSpPr>
        <p:spPr bwMode="auto">
          <a:xfrm>
            <a:off x="1030288" y="703263"/>
            <a:ext cx="5076825" cy="3514725"/>
          </a:xfrm>
          <a:prstGeom prst="rect">
            <a:avLst/>
          </a:prstGeom>
          <a:noFill/>
          <a:ln w="9525">
            <a:solidFill>
              <a:srgbClr val="000000"/>
            </a:solidFill>
            <a:miter lim="800000"/>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 uri="{53640926-AAD7-44d8-BBD7-CCE9431645EC}">
              <a14:shadowObscured xmlns="" xmlns:a14="http://schemas.microsoft.com/office/drawing/2010/main" val="1"/>
            </a:ext>
            <a:ext uri="{FAA26D3D-D897-4be2-8F04-BA451C77F1D7}">
              <ma14:placeholderFlag xmlns="" xmlns:ma14="http://schemas.microsoft.com/office/mac/drawingml/2011/main" val="1"/>
            </a:ext>
          </a:extLst>
        </p:spPr>
      </p:sp>
      <p:sp>
        <p:nvSpPr>
          <p:cNvPr id="5125" name="Rectangle 5">
            <a:extLst>
              <a:ext uri="{FF2B5EF4-FFF2-40B4-BE49-F238E27FC236}">
                <a16:creationId xmlns:a16="http://schemas.microsoft.com/office/drawing/2014/main" id="{C079E887-A2C6-0604-0E8F-B47FDBEE4CE1}"/>
              </a:ext>
            </a:extLst>
          </p:cNvPr>
          <p:cNvSpPr>
            <a:spLocks noGrp="1" noChangeArrowheads="1"/>
          </p:cNvSpPr>
          <p:nvPr>
            <p:ph type="body" sz="quarter" idx="3"/>
          </p:nvPr>
        </p:nvSpPr>
        <p:spPr bwMode="auto">
          <a:xfrm>
            <a:off x="952500" y="4452938"/>
            <a:ext cx="5233988" cy="42164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 xmlns:ma14="http://schemas.microsoft.com/office/mac/drawingml/2011/main" val="1"/>
            </a:ext>
          </a:extLst>
        </p:spPr>
        <p:txBody>
          <a:bodyPr vert="horz" wrap="square" lIns="92775" tIns="46388" rIns="92775" bIns="46388" numCol="1" anchor="t" anchorCtr="0" compatLnSpc="1">
            <a:prstTxWarp prst="textNoShape">
              <a:avLst/>
            </a:prstTxWarp>
          </a:bodyPr>
          <a:lstStyle/>
          <a:p>
            <a:pPr lvl="0"/>
            <a:r>
              <a:rPr lang="en-GB" altLang="fr-FR"/>
              <a:t>Cliquez pour modifier les styles du texte du masque</a:t>
            </a:r>
          </a:p>
          <a:p>
            <a:pPr lvl="1"/>
            <a:r>
              <a:rPr lang="en-GB" altLang="fr-FR"/>
              <a:t>Deuxième niveau</a:t>
            </a:r>
          </a:p>
          <a:p>
            <a:pPr lvl="2"/>
            <a:r>
              <a:rPr lang="en-GB" altLang="fr-FR"/>
              <a:t>Troisième niveau</a:t>
            </a:r>
          </a:p>
          <a:p>
            <a:pPr lvl="3"/>
            <a:r>
              <a:rPr lang="en-GB" altLang="fr-FR"/>
              <a:t>Quatrième niveau</a:t>
            </a:r>
          </a:p>
          <a:p>
            <a:pPr lvl="4"/>
            <a:r>
              <a:rPr lang="en-GB" altLang="fr-FR"/>
              <a:t>Cinquième niveau</a:t>
            </a:r>
          </a:p>
        </p:txBody>
      </p:sp>
      <p:sp>
        <p:nvSpPr>
          <p:cNvPr id="5126" name="Rectangle 6">
            <a:extLst>
              <a:ext uri="{FF2B5EF4-FFF2-40B4-BE49-F238E27FC236}">
                <a16:creationId xmlns:a16="http://schemas.microsoft.com/office/drawing/2014/main" id="{5EA070C1-5073-1821-B67C-6A8FBD2BD0AD}"/>
              </a:ext>
            </a:extLst>
          </p:cNvPr>
          <p:cNvSpPr>
            <a:spLocks noGrp="1" noChangeArrowheads="1"/>
          </p:cNvSpPr>
          <p:nvPr>
            <p:ph type="ftr" sz="quarter" idx="4"/>
          </p:nvPr>
        </p:nvSpPr>
        <p:spPr bwMode="auto">
          <a:xfrm>
            <a:off x="0" y="8904288"/>
            <a:ext cx="3092450" cy="4683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 xmlns:ma14="http://schemas.microsoft.com/office/mac/drawingml/2011/main" val="1"/>
            </a:ext>
          </a:extLst>
        </p:spPr>
        <p:txBody>
          <a:bodyPr vert="horz" wrap="square" lIns="92775" tIns="46388" rIns="92775" bIns="46388" numCol="1" anchor="b" anchorCtr="0" compatLnSpc="1">
            <a:prstTxWarp prst="textNoShape">
              <a:avLst/>
            </a:prstTxWarp>
          </a:bodyPr>
          <a:lstStyle>
            <a:lvl1pPr defTabSz="927100">
              <a:defRPr sz="1200">
                <a:latin typeface="Times New Roman" panose="02020603050405020304" pitchFamily="18" charset="0"/>
              </a:defRPr>
            </a:lvl1pPr>
          </a:lstStyle>
          <a:p>
            <a:r>
              <a:rPr lang="en-GB" altLang="fr-FR"/>
              <a:t>P. Le Dû</a:t>
            </a:r>
          </a:p>
        </p:txBody>
      </p:sp>
      <p:sp>
        <p:nvSpPr>
          <p:cNvPr id="5127" name="Rectangle 7">
            <a:extLst>
              <a:ext uri="{FF2B5EF4-FFF2-40B4-BE49-F238E27FC236}">
                <a16:creationId xmlns:a16="http://schemas.microsoft.com/office/drawing/2014/main" id="{58839411-D041-BA9F-8F69-66A6004B44E2}"/>
              </a:ext>
            </a:extLst>
          </p:cNvPr>
          <p:cNvSpPr>
            <a:spLocks noGrp="1" noChangeArrowheads="1"/>
          </p:cNvSpPr>
          <p:nvPr>
            <p:ph type="sldNum" sz="quarter" idx="5"/>
          </p:nvPr>
        </p:nvSpPr>
        <p:spPr bwMode="auto">
          <a:xfrm>
            <a:off x="4046538" y="8904288"/>
            <a:ext cx="3092450" cy="4683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 xmlns:ma14="http://schemas.microsoft.com/office/mac/drawingml/2011/main" val="1"/>
            </a:ext>
          </a:extLst>
        </p:spPr>
        <p:txBody>
          <a:bodyPr vert="horz" wrap="square" lIns="92775" tIns="46388" rIns="92775" bIns="46388" numCol="1" anchor="b" anchorCtr="0" compatLnSpc="1">
            <a:prstTxWarp prst="textNoShape">
              <a:avLst/>
            </a:prstTxWarp>
          </a:bodyPr>
          <a:lstStyle>
            <a:lvl1pPr algn="r" defTabSz="927100">
              <a:defRPr sz="1200">
                <a:latin typeface="Times New Roman" panose="02020603050405020304" pitchFamily="18" charset="0"/>
              </a:defRPr>
            </a:lvl1pPr>
          </a:lstStyle>
          <a:p>
            <a:fld id="{830D7AC6-7168-2849-997C-874AC88A7C72}" type="slidenum">
              <a:rPr lang="en-GB" altLang="fr-FR"/>
              <a:pPr/>
              <a:t>‹N°›</a:t>
            </a:fld>
            <a:endParaRPr lang="en-GB" altLang="fr-FR"/>
          </a:p>
        </p:txBody>
      </p:sp>
    </p:spTree>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200" kern="1200">
        <a:solidFill>
          <a:schemeClr val="tx1"/>
        </a:solidFill>
        <a:latin typeface="Times New Roman" charset="0"/>
        <a:ea typeface="MS PGothic" pitchFamily="34" charset="-128"/>
        <a:cs typeface="MS PGothic" charset="0"/>
      </a:defRPr>
    </a:lvl1pPr>
    <a:lvl2pPr marL="454025" algn="l" rtl="0" eaLnBrk="0" fontAlgn="base" hangingPunct="0">
      <a:spcBef>
        <a:spcPct val="30000"/>
      </a:spcBef>
      <a:spcAft>
        <a:spcPct val="0"/>
      </a:spcAft>
      <a:defRPr sz="1200" kern="1200">
        <a:solidFill>
          <a:schemeClr val="tx1"/>
        </a:solidFill>
        <a:latin typeface="Times New Roman" charset="0"/>
        <a:ea typeface="MS PGothic" pitchFamily="34" charset="-128"/>
        <a:cs typeface="MS PGothic" charset="0"/>
      </a:defRPr>
    </a:lvl2pPr>
    <a:lvl3pPr marL="911225" algn="l" rtl="0" eaLnBrk="0" fontAlgn="base" hangingPunct="0">
      <a:spcBef>
        <a:spcPct val="30000"/>
      </a:spcBef>
      <a:spcAft>
        <a:spcPct val="0"/>
      </a:spcAft>
      <a:defRPr sz="1200" kern="1200">
        <a:solidFill>
          <a:schemeClr val="tx1"/>
        </a:solidFill>
        <a:latin typeface="Times New Roman" charset="0"/>
        <a:ea typeface="MS PGothic" pitchFamily="34" charset="-128"/>
        <a:cs typeface="MS PGothic" charset="0"/>
      </a:defRPr>
    </a:lvl3pPr>
    <a:lvl4pPr marL="1368425" algn="l" rtl="0" eaLnBrk="0" fontAlgn="base" hangingPunct="0">
      <a:spcBef>
        <a:spcPct val="30000"/>
      </a:spcBef>
      <a:spcAft>
        <a:spcPct val="0"/>
      </a:spcAft>
      <a:defRPr sz="1200" kern="1200">
        <a:solidFill>
          <a:schemeClr val="tx1"/>
        </a:solidFill>
        <a:latin typeface="Times New Roman" charset="0"/>
        <a:ea typeface="MS PGothic" pitchFamily="34" charset="-128"/>
        <a:cs typeface="MS PGothic" charset="0"/>
      </a:defRPr>
    </a:lvl4pPr>
    <a:lvl5pPr marL="1825625" algn="l" rtl="0" eaLnBrk="0" fontAlgn="base" hangingPunct="0">
      <a:spcBef>
        <a:spcPct val="30000"/>
      </a:spcBef>
      <a:spcAft>
        <a:spcPct val="0"/>
      </a:spcAft>
      <a:defRPr sz="1200" kern="1200">
        <a:solidFill>
          <a:schemeClr val="tx1"/>
        </a:solidFill>
        <a:latin typeface="Times New Roman" charset="0"/>
        <a:ea typeface="MS PGothic" pitchFamily="34" charset="-128"/>
        <a:cs typeface="MS PGothic" charset="0"/>
      </a:defRPr>
    </a:lvl5pPr>
    <a:lvl6pPr marL="2284960" algn="l" defTabSz="456993" rtl="0" eaLnBrk="1" latinLnBrk="0" hangingPunct="1">
      <a:defRPr sz="1200" kern="1200">
        <a:solidFill>
          <a:schemeClr val="tx1"/>
        </a:solidFill>
        <a:latin typeface="+mn-lt"/>
        <a:ea typeface="+mn-ea"/>
        <a:cs typeface="+mn-cs"/>
      </a:defRPr>
    </a:lvl6pPr>
    <a:lvl7pPr marL="2741952" algn="l" defTabSz="456993" rtl="0" eaLnBrk="1" latinLnBrk="0" hangingPunct="1">
      <a:defRPr sz="1200" kern="1200">
        <a:solidFill>
          <a:schemeClr val="tx1"/>
        </a:solidFill>
        <a:latin typeface="+mn-lt"/>
        <a:ea typeface="+mn-ea"/>
        <a:cs typeface="+mn-cs"/>
      </a:defRPr>
    </a:lvl7pPr>
    <a:lvl8pPr marL="3198944" algn="l" defTabSz="456993" rtl="0" eaLnBrk="1" latinLnBrk="0" hangingPunct="1">
      <a:defRPr sz="1200" kern="1200">
        <a:solidFill>
          <a:schemeClr val="tx1"/>
        </a:solidFill>
        <a:latin typeface="+mn-lt"/>
        <a:ea typeface="+mn-ea"/>
        <a:cs typeface="+mn-cs"/>
      </a:defRPr>
    </a:lvl8pPr>
    <a:lvl9pPr marL="3655936" algn="l" defTabSz="45699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a:extLst>
              <a:ext uri="{FF2B5EF4-FFF2-40B4-BE49-F238E27FC236}">
                <a16:creationId xmlns:a16="http://schemas.microsoft.com/office/drawing/2014/main" id="{FD0E6EBF-85D3-5BB0-B1FD-8D7749FDB21F}"/>
              </a:ext>
            </a:extLst>
          </p:cNvPr>
          <p:cNvSpPr>
            <a:spLocks noGrp="1" noChangeArrowheads="1"/>
          </p:cNvSpPr>
          <p:nvPr>
            <p:ph type="ftr" sz="quarter" idx="4"/>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 xmlns:ma14="http://schemas.microsoft.com/office/mac/drawingml/2011/main" val="1"/>
            </a:ext>
          </a:extLst>
        </p:spPr>
        <p:txBody>
          <a:bodyPr/>
          <a:lstStyle>
            <a:lvl1pPr defTabSz="927100" eaLnBrk="0" hangingPunct="0">
              <a:defRPr sz="2300">
                <a:solidFill>
                  <a:schemeClr val="tx1"/>
                </a:solidFill>
                <a:latin typeface="Comic Sans MS" panose="030F0902030302020204" pitchFamily="66" charset="0"/>
                <a:ea typeface="MS PGothic" panose="020B0600070205080204" pitchFamily="34" charset="-128"/>
              </a:defRPr>
            </a:lvl1pPr>
            <a:lvl2pPr marL="742950" indent="-285750" defTabSz="927100" eaLnBrk="0" hangingPunct="0">
              <a:defRPr sz="2300">
                <a:solidFill>
                  <a:schemeClr val="tx1"/>
                </a:solidFill>
                <a:latin typeface="Comic Sans MS" panose="030F0902030302020204" pitchFamily="66" charset="0"/>
                <a:ea typeface="MS PGothic" panose="020B0600070205080204" pitchFamily="34" charset="-128"/>
              </a:defRPr>
            </a:lvl2pPr>
            <a:lvl3pPr marL="1143000" indent="-228600" defTabSz="927100" eaLnBrk="0" hangingPunct="0">
              <a:defRPr sz="2300">
                <a:solidFill>
                  <a:schemeClr val="tx1"/>
                </a:solidFill>
                <a:latin typeface="Comic Sans MS" panose="030F0902030302020204" pitchFamily="66" charset="0"/>
                <a:ea typeface="MS PGothic" panose="020B0600070205080204" pitchFamily="34" charset="-128"/>
              </a:defRPr>
            </a:lvl3pPr>
            <a:lvl4pPr marL="1600200" indent="-228600" defTabSz="927100" eaLnBrk="0" hangingPunct="0">
              <a:defRPr sz="2300">
                <a:solidFill>
                  <a:schemeClr val="tx1"/>
                </a:solidFill>
                <a:latin typeface="Comic Sans MS" panose="030F0902030302020204" pitchFamily="66" charset="0"/>
                <a:ea typeface="MS PGothic" panose="020B0600070205080204" pitchFamily="34" charset="-128"/>
              </a:defRPr>
            </a:lvl4pPr>
            <a:lvl5pPr marL="2057400" indent="-228600" defTabSz="927100" eaLnBrk="0" hangingPunct="0">
              <a:defRPr sz="2300">
                <a:solidFill>
                  <a:schemeClr val="tx1"/>
                </a:solidFill>
                <a:latin typeface="Comic Sans MS" panose="030F0902030302020204" pitchFamily="66" charset="0"/>
                <a:ea typeface="MS PGothic" panose="020B0600070205080204" pitchFamily="34" charset="-128"/>
              </a:defRPr>
            </a:lvl5pPr>
            <a:lvl6pPr marL="2514600" indent="-228600" defTabSz="9271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6pPr>
            <a:lvl7pPr marL="2971800" indent="-228600" defTabSz="9271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7pPr>
            <a:lvl8pPr marL="3429000" indent="-228600" defTabSz="9271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8pPr>
            <a:lvl9pPr marL="3886200" indent="-228600" defTabSz="9271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9pPr>
          </a:lstStyle>
          <a:p>
            <a:pPr eaLnBrk="1" hangingPunct="1"/>
            <a:r>
              <a:rPr lang="en-GB" altLang="fr-FR" sz="1200">
                <a:latin typeface="Times New Roman" panose="02020603050405020304" pitchFamily="18" charset="0"/>
              </a:rPr>
              <a:t>P. Le Dû</a:t>
            </a:r>
          </a:p>
        </p:txBody>
      </p:sp>
      <p:sp>
        <p:nvSpPr>
          <p:cNvPr id="7" name="Rectangle 7">
            <a:extLst>
              <a:ext uri="{FF2B5EF4-FFF2-40B4-BE49-F238E27FC236}">
                <a16:creationId xmlns:a16="http://schemas.microsoft.com/office/drawing/2014/main" id="{825D1414-C123-5D7A-DA04-4AA55B5B2BED}"/>
              </a:ext>
            </a:extLst>
          </p:cNvPr>
          <p:cNvSpPr>
            <a:spLocks noGrp="1" noChangeArrowheads="1"/>
          </p:cNvSpPr>
          <p:nvPr>
            <p:ph type="sldNum" sz="quarter" idx="5"/>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 xmlns:ma14="http://schemas.microsoft.com/office/mac/drawingml/2011/main" val="1"/>
            </a:ext>
          </a:extLst>
        </p:spPr>
        <p:txBody>
          <a:bodyPr/>
          <a:lstStyle>
            <a:lvl1pPr defTabSz="927100" eaLnBrk="0" hangingPunct="0">
              <a:defRPr sz="2300">
                <a:solidFill>
                  <a:schemeClr val="tx1"/>
                </a:solidFill>
                <a:latin typeface="Comic Sans MS" panose="030F0902030302020204" pitchFamily="66" charset="0"/>
                <a:ea typeface="MS PGothic" panose="020B0600070205080204" pitchFamily="34" charset="-128"/>
              </a:defRPr>
            </a:lvl1pPr>
            <a:lvl2pPr marL="742950" indent="-285750" defTabSz="927100" eaLnBrk="0" hangingPunct="0">
              <a:defRPr sz="2300">
                <a:solidFill>
                  <a:schemeClr val="tx1"/>
                </a:solidFill>
                <a:latin typeface="Comic Sans MS" panose="030F0902030302020204" pitchFamily="66" charset="0"/>
                <a:ea typeface="MS PGothic" panose="020B0600070205080204" pitchFamily="34" charset="-128"/>
              </a:defRPr>
            </a:lvl2pPr>
            <a:lvl3pPr marL="1143000" indent="-228600" defTabSz="927100" eaLnBrk="0" hangingPunct="0">
              <a:defRPr sz="2300">
                <a:solidFill>
                  <a:schemeClr val="tx1"/>
                </a:solidFill>
                <a:latin typeface="Comic Sans MS" panose="030F0902030302020204" pitchFamily="66" charset="0"/>
                <a:ea typeface="MS PGothic" panose="020B0600070205080204" pitchFamily="34" charset="-128"/>
              </a:defRPr>
            </a:lvl3pPr>
            <a:lvl4pPr marL="1600200" indent="-228600" defTabSz="927100" eaLnBrk="0" hangingPunct="0">
              <a:defRPr sz="2300">
                <a:solidFill>
                  <a:schemeClr val="tx1"/>
                </a:solidFill>
                <a:latin typeface="Comic Sans MS" panose="030F0902030302020204" pitchFamily="66" charset="0"/>
                <a:ea typeface="MS PGothic" panose="020B0600070205080204" pitchFamily="34" charset="-128"/>
              </a:defRPr>
            </a:lvl4pPr>
            <a:lvl5pPr marL="2057400" indent="-228600" defTabSz="927100" eaLnBrk="0" hangingPunct="0">
              <a:defRPr sz="2300">
                <a:solidFill>
                  <a:schemeClr val="tx1"/>
                </a:solidFill>
                <a:latin typeface="Comic Sans MS" panose="030F0902030302020204" pitchFamily="66" charset="0"/>
                <a:ea typeface="MS PGothic" panose="020B0600070205080204" pitchFamily="34" charset="-128"/>
              </a:defRPr>
            </a:lvl5pPr>
            <a:lvl6pPr marL="2514600" indent="-228600" defTabSz="9271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6pPr>
            <a:lvl7pPr marL="2971800" indent="-228600" defTabSz="9271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7pPr>
            <a:lvl8pPr marL="3429000" indent="-228600" defTabSz="9271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8pPr>
            <a:lvl9pPr marL="3886200" indent="-228600" defTabSz="9271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9pPr>
          </a:lstStyle>
          <a:p>
            <a:pPr eaLnBrk="1" hangingPunct="1"/>
            <a:fld id="{A0592716-3054-5446-88B1-F23DD4F370DF}" type="slidenum">
              <a:rPr lang="en-GB" altLang="fr-FR" sz="1200">
                <a:latin typeface="Times New Roman" panose="02020603050405020304" pitchFamily="18" charset="0"/>
              </a:rPr>
              <a:pPr eaLnBrk="1" hangingPunct="1"/>
              <a:t>1</a:t>
            </a:fld>
            <a:endParaRPr lang="en-GB" altLang="fr-FR" sz="1200">
              <a:latin typeface="Times New Roman" panose="02020603050405020304" pitchFamily="18" charset="0"/>
            </a:endParaRPr>
          </a:p>
        </p:txBody>
      </p:sp>
      <p:sp>
        <p:nvSpPr>
          <p:cNvPr id="331778" name="Rectangle 2">
            <a:extLst>
              <a:ext uri="{FF2B5EF4-FFF2-40B4-BE49-F238E27FC236}">
                <a16:creationId xmlns:a16="http://schemas.microsoft.com/office/drawing/2014/main" id="{E335E3F9-E2DA-541A-EB0E-DF57381CC3A0}"/>
              </a:ext>
            </a:extLst>
          </p:cNvPr>
          <p:cNvSpPr>
            <a:spLocks noGrp="1" noRot="1" noChangeAspect="1" noChangeArrowheads="1" noTextEdit="1"/>
          </p:cNvSpPr>
          <p:nvPr>
            <p:ph type="sldImg"/>
          </p:nvPr>
        </p:nvSpPr>
        <p:spPr>
          <a:ln/>
        </p:spPr>
      </p:sp>
      <p:sp>
        <p:nvSpPr>
          <p:cNvPr id="331779" name="Rectangle 3">
            <a:extLst>
              <a:ext uri="{FF2B5EF4-FFF2-40B4-BE49-F238E27FC236}">
                <a16:creationId xmlns:a16="http://schemas.microsoft.com/office/drawing/2014/main" id="{8D109D1C-D729-D80E-9FCA-E474204C2C8B}"/>
              </a:ext>
            </a:extLst>
          </p:cNvPr>
          <p:cNvSpPr>
            <a:spLocks noGrp="1" noChangeArrowheads="1"/>
          </p:cNvSpPr>
          <p:nvPr>
            <p:ph type="body" idx="1"/>
          </p:nvPr>
        </p:nvSpPr>
        <p:spPr/>
        <p:txBody>
          <a:bodyPr/>
          <a:lstStyle/>
          <a:p>
            <a:pPr eaLnBrk="1" hangingPunct="1">
              <a:defRPr/>
            </a:pPr>
            <a:endParaRPr lang="fr-FR" dirty="0">
              <a:ea typeface="ＭＳ Ｐゴシック" charset="0"/>
              <a:cs typeface="+mn-cs"/>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7171FFB-6023-155D-A30F-88F2CB5BD0E4}"/>
              </a:ext>
            </a:extLst>
          </p:cNvPr>
          <p:cNvSpPr>
            <a:spLocks noGrp="1" noRot="1" noChangeAspect="1"/>
          </p:cNvSpPr>
          <p:nvPr>
            <p:ph type="sldImg"/>
          </p:nvPr>
        </p:nvSpPr>
        <p:spPr>
          <a:xfrm>
            <a:off x="1030288" y="703263"/>
            <a:ext cx="5078412" cy="3514725"/>
          </a:xfrm>
        </p:spPr>
      </p:sp>
      <p:sp>
        <p:nvSpPr>
          <p:cNvPr id="3" name="Notes Placeholder 2">
            <a:extLst>
              <a:ext uri="{FF2B5EF4-FFF2-40B4-BE49-F238E27FC236}">
                <a16:creationId xmlns:a16="http://schemas.microsoft.com/office/drawing/2014/main" id="{201AAF1B-432C-29D4-DDE8-00FFE29E82EE}"/>
              </a:ext>
            </a:extLst>
          </p:cNvPr>
          <p:cNvSpPr>
            <a:spLocks noGrp="1"/>
          </p:cNvSpPr>
          <p:nvPr>
            <p:ph type="body" idx="1"/>
          </p:nvPr>
        </p:nvSpPr>
        <p:spPr/>
        <p:txBody>
          <a:bodyPr>
            <a:normAutofit/>
          </a:bodyPr>
          <a:lstStyle/>
          <a:p>
            <a:pPr>
              <a:defRPr/>
            </a:pPr>
            <a:r>
              <a:rPr lang="en-US" dirty="0"/>
              <a:t>There are higher stopping power materials for PET, interested in exploring those also.</a:t>
            </a:r>
          </a:p>
        </p:txBody>
      </p:sp>
      <p:sp>
        <p:nvSpPr>
          <p:cNvPr id="4" name="Slide Number Placeholder 3">
            <a:extLst>
              <a:ext uri="{FF2B5EF4-FFF2-40B4-BE49-F238E27FC236}">
                <a16:creationId xmlns:a16="http://schemas.microsoft.com/office/drawing/2014/main" id="{335B1046-5B7B-94A4-3E60-EFF82187574A}"/>
              </a:ext>
            </a:extLst>
          </p:cNvPr>
          <p:cNvSpPr>
            <a:spLocks noGrp="1"/>
          </p:cNvSpPr>
          <p:nvPr>
            <p:ph type="sldNum" sz="quarter" idx="5"/>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 xmlns:ma14="http://schemas.microsoft.com/office/mac/drawingml/2011/main" val="1"/>
            </a:ext>
          </a:extLst>
        </p:spPr>
        <p:txBody>
          <a:bodyPr/>
          <a:lstStyle>
            <a:lvl1pPr defTabSz="927100" eaLnBrk="0" hangingPunct="0">
              <a:defRPr sz="2300">
                <a:solidFill>
                  <a:schemeClr val="tx1"/>
                </a:solidFill>
                <a:latin typeface="Comic Sans MS" panose="030F0902030302020204" pitchFamily="66" charset="0"/>
                <a:ea typeface="MS PGothic" panose="020B0600070205080204" pitchFamily="34" charset="-128"/>
              </a:defRPr>
            </a:lvl1pPr>
            <a:lvl2pPr marL="742950" indent="-285750" defTabSz="927100" eaLnBrk="0" hangingPunct="0">
              <a:defRPr sz="2300">
                <a:solidFill>
                  <a:schemeClr val="tx1"/>
                </a:solidFill>
                <a:latin typeface="Comic Sans MS" panose="030F0902030302020204" pitchFamily="66" charset="0"/>
                <a:ea typeface="MS PGothic" panose="020B0600070205080204" pitchFamily="34" charset="-128"/>
              </a:defRPr>
            </a:lvl2pPr>
            <a:lvl3pPr marL="1143000" indent="-228600" defTabSz="927100" eaLnBrk="0" hangingPunct="0">
              <a:defRPr sz="2300">
                <a:solidFill>
                  <a:schemeClr val="tx1"/>
                </a:solidFill>
                <a:latin typeface="Comic Sans MS" panose="030F0902030302020204" pitchFamily="66" charset="0"/>
                <a:ea typeface="MS PGothic" panose="020B0600070205080204" pitchFamily="34" charset="-128"/>
              </a:defRPr>
            </a:lvl3pPr>
            <a:lvl4pPr marL="1600200" indent="-228600" defTabSz="927100" eaLnBrk="0" hangingPunct="0">
              <a:defRPr sz="2300">
                <a:solidFill>
                  <a:schemeClr val="tx1"/>
                </a:solidFill>
                <a:latin typeface="Comic Sans MS" panose="030F0902030302020204" pitchFamily="66" charset="0"/>
                <a:ea typeface="MS PGothic" panose="020B0600070205080204" pitchFamily="34" charset="-128"/>
              </a:defRPr>
            </a:lvl4pPr>
            <a:lvl5pPr marL="2057400" indent="-228600" defTabSz="927100" eaLnBrk="0" hangingPunct="0">
              <a:defRPr sz="2300">
                <a:solidFill>
                  <a:schemeClr val="tx1"/>
                </a:solidFill>
                <a:latin typeface="Comic Sans MS" panose="030F0902030302020204" pitchFamily="66" charset="0"/>
                <a:ea typeface="MS PGothic" panose="020B0600070205080204" pitchFamily="34" charset="-128"/>
              </a:defRPr>
            </a:lvl5pPr>
            <a:lvl6pPr marL="2514600" indent="-228600" defTabSz="9271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6pPr>
            <a:lvl7pPr marL="2971800" indent="-228600" defTabSz="9271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7pPr>
            <a:lvl8pPr marL="3429000" indent="-228600" defTabSz="9271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8pPr>
            <a:lvl9pPr marL="3886200" indent="-228600" defTabSz="9271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9pPr>
          </a:lstStyle>
          <a:p>
            <a:pPr eaLnBrk="1" hangingPunct="1"/>
            <a:fld id="{24381359-167E-FC4D-9EE7-90AF12D5889F}" type="slidenum">
              <a:rPr lang="en-US" altLang="fr-FR" sz="1200">
                <a:solidFill>
                  <a:srgbClr val="000000"/>
                </a:solidFill>
                <a:latin typeface="Calibri" panose="020F0502020204030204" pitchFamily="34" charset="0"/>
              </a:rPr>
              <a:pPr eaLnBrk="1" hangingPunct="1"/>
              <a:t>21</a:t>
            </a:fld>
            <a:endParaRPr lang="en-US" altLang="fr-FR" sz="1200">
              <a:solidFill>
                <a:srgbClr val="000000"/>
              </a:solidFill>
              <a:latin typeface="Calibri" panose="020F0502020204030204"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1F63289-A907-356A-05DF-C14692CAED20}"/>
              </a:ext>
            </a:extLst>
          </p:cNvPr>
          <p:cNvSpPr>
            <a:spLocks noGrp="1" noRot="1" noChangeAspect="1"/>
          </p:cNvSpPr>
          <p:nvPr>
            <p:ph type="sldImg"/>
          </p:nvPr>
        </p:nvSpPr>
        <p:spPr>
          <a:xfrm>
            <a:off x="1030288" y="703263"/>
            <a:ext cx="5078412" cy="3514725"/>
          </a:xfrm>
        </p:spPr>
      </p:sp>
      <p:sp>
        <p:nvSpPr>
          <p:cNvPr id="3" name="Notes Placeholder 2">
            <a:extLst>
              <a:ext uri="{FF2B5EF4-FFF2-40B4-BE49-F238E27FC236}">
                <a16:creationId xmlns:a16="http://schemas.microsoft.com/office/drawing/2014/main" id="{C8147390-5C4B-26E8-2B12-5B81E8EFF2C8}"/>
              </a:ext>
            </a:extLst>
          </p:cNvPr>
          <p:cNvSpPr>
            <a:spLocks noGrp="1"/>
          </p:cNvSpPr>
          <p:nvPr>
            <p:ph type="body" idx="1"/>
          </p:nvPr>
        </p:nvSpPr>
        <p:spPr/>
        <p:txBody>
          <a:bodyPr>
            <a:normAutofit/>
          </a:bodyPr>
          <a:lstStyle/>
          <a:p>
            <a:pPr>
              <a:defRPr/>
            </a:pPr>
            <a:r>
              <a:rPr lang="en-US">
                <a:ea typeface="MS PGothic" charset="0"/>
              </a:rPr>
              <a:t>BGO:  70%</a:t>
            </a:r>
          </a:p>
          <a:p>
            <a:pPr>
              <a:defRPr/>
            </a:pPr>
            <a:r>
              <a:rPr lang="en-US">
                <a:ea typeface="MS PGothic" charset="0"/>
              </a:rPr>
              <a:t>LSO: 52.6%</a:t>
            </a:r>
          </a:p>
          <a:p>
            <a:pPr>
              <a:defRPr/>
            </a:pPr>
            <a:r>
              <a:rPr lang="en-US">
                <a:ea typeface="MS PGothic" charset="0"/>
              </a:rPr>
              <a:t>x 1.35</a:t>
            </a:r>
          </a:p>
          <a:p>
            <a:pPr eaLnBrk="1" hangingPunct="1">
              <a:spcBef>
                <a:spcPct val="0"/>
              </a:spcBef>
              <a:defRPr/>
            </a:pPr>
            <a:endParaRPr lang="en-US">
              <a:ea typeface="MS PGothic" charset="0"/>
            </a:endParaRPr>
          </a:p>
        </p:txBody>
      </p:sp>
      <p:sp>
        <p:nvSpPr>
          <p:cNvPr id="4" name="Slide Number Placeholder 3">
            <a:extLst>
              <a:ext uri="{FF2B5EF4-FFF2-40B4-BE49-F238E27FC236}">
                <a16:creationId xmlns:a16="http://schemas.microsoft.com/office/drawing/2014/main" id="{E4AF8BE1-63C9-7F48-E6D5-8B7F912BF799}"/>
              </a:ext>
            </a:extLst>
          </p:cNvPr>
          <p:cNvSpPr>
            <a:spLocks noGrp="1"/>
          </p:cNvSpPr>
          <p:nvPr>
            <p:ph type="sldNum" sz="quarter" idx="5"/>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 xmlns:ma14="http://schemas.microsoft.com/office/mac/drawingml/2011/main" val="1"/>
            </a:ext>
          </a:extLst>
        </p:spPr>
        <p:txBody>
          <a:bodyPr/>
          <a:lstStyle>
            <a:lvl1pPr defTabSz="927100" eaLnBrk="0" hangingPunct="0">
              <a:defRPr sz="2300">
                <a:solidFill>
                  <a:schemeClr val="tx1"/>
                </a:solidFill>
                <a:latin typeface="Comic Sans MS" panose="030F0902030302020204" pitchFamily="66" charset="0"/>
                <a:ea typeface="MS PGothic" panose="020B0600070205080204" pitchFamily="34" charset="-128"/>
              </a:defRPr>
            </a:lvl1pPr>
            <a:lvl2pPr marL="742950" indent="-285750" defTabSz="927100" eaLnBrk="0" hangingPunct="0">
              <a:defRPr sz="2300">
                <a:solidFill>
                  <a:schemeClr val="tx1"/>
                </a:solidFill>
                <a:latin typeface="Comic Sans MS" panose="030F0902030302020204" pitchFamily="66" charset="0"/>
                <a:ea typeface="MS PGothic" panose="020B0600070205080204" pitchFamily="34" charset="-128"/>
              </a:defRPr>
            </a:lvl2pPr>
            <a:lvl3pPr marL="1143000" indent="-228600" defTabSz="927100" eaLnBrk="0" hangingPunct="0">
              <a:defRPr sz="2300">
                <a:solidFill>
                  <a:schemeClr val="tx1"/>
                </a:solidFill>
                <a:latin typeface="Comic Sans MS" panose="030F0902030302020204" pitchFamily="66" charset="0"/>
                <a:ea typeface="MS PGothic" panose="020B0600070205080204" pitchFamily="34" charset="-128"/>
              </a:defRPr>
            </a:lvl3pPr>
            <a:lvl4pPr marL="1600200" indent="-228600" defTabSz="927100" eaLnBrk="0" hangingPunct="0">
              <a:defRPr sz="2300">
                <a:solidFill>
                  <a:schemeClr val="tx1"/>
                </a:solidFill>
                <a:latin typeface="Comic Sans MS" panose="030F0902030302020204" pitchFamily="66" charset="0"/>
                <a:ea typeface="MS PGothic" panose="020B0600070205080204" pitchFamily="34" charset="-128"/>
              </a:defRPr>
            </a:lvl4pPr>
            <a:lvl5pPr marL="2057400" indent="-228600" defTabSz="927100" eaLnBrk="0" hangingPunct="0">
              <a:defRPr sz="2300">
                <a:solidFill>
                  <a:schemeClr val="tx1"/>
                </a:solidFill>
                <a:latin typeface="Comic Sans MS" panose="030F0902030302020204" pitchFamily="66" charset="0"/>
                <a:ea typeface="MS PGothic" panose="020B0600070205080204" pitchFamily="34" charset="-128"/>
              </a:defRPr>
            </a:lvl5pPr>
            <a:lvl6pPr marL="2514600" indent="-228600" defTabSz="9271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6pPr>
            <a:lvl7pPr marL="2971800" indent="-228600" defTabSz="9271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7pPr>
            <a:lvl8pPr marL="3429000" indent="-228600" defTabSz="9271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8pPr>
            <a:lvl9pPr marL="3886200" indent="-228600" defTabSz="9271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9pPr>
          </a:lstStyle>
          <a:p>
            <a:pPr eaLnBrk="1" hangingPunct="1"/>
            <a:fld id="{B7964F41-4B6B-5841-903E-D9A08CBDA3FF}" type="slidenum">
              <a:rPr lang="en-US" altLang="fr-FR" sz="1200">
                <a:latin typeface="Times New Roman" panose="02020603050405020304" pitchFamily="18" charset="0"/>
              </a:rPr>
              <a:pPr eaLnBrk="1" hangingPunct="1"/>
              <a:t>22</a:t>
            </a:fld>
            <a:endParaRPr lang="en-US" altLang="fr-FR" sz="1200">
              <a:latin typeface="Times New Roman" panose="02020603050405020304" pitchFamily="18"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54C42D2-3804-C58E-63B9-3BB31BEF74BD}"/>
              </a:ext>
            </a:extLst>
          </p:cNvPr>
          <p:cNvSpPr>
            <a:spLocks noGrp="1" noRot="1" noChangeAspect="1"/>
          </p:cNvSpPr>
          <p:nvPr>
            <p:ph type="sldImg"/>
          </p:nvPr>
        </p:nvSpPr>
        <p:spPr>
          <a:xfrm>
            <a:off x="1030288" y="703263"/>
            <a:ext cx="5078412" cy="3514725"/>
          </a:xfrm>
        </p:spPr>
      </p:sp>
      <p:sp>
        <p:nvSpPr>
          <p:cNvPr id="3" name="Notes Placeholder 2">
            <a:extLst>
              <a:ext uri="{FF2B5EF4-FFF2-40B4-BE49-F238E27FC236}">
                <a16:creationId xmlns:a16="http://schemas.microsoft.com/office/drawing/2014/main" id="{6C8CE22D-082E-17CD-395B-D3EA83CD81E7}"/>
              </a:ext>
            </a:extLst>
          </p:cNvPr>
          <p:cNvSpPr>
            <a:spLocks noGrp="1"/>
          </p:cNvSpPr>
          <p:nvPr>
            <p:ph type="body" idx="1"/>
          </p:nvPr>
        </p:nvSpPr>
        <p:spPr/>
        <p:txBody>
          <a:bodyPr>
            <a:normAutofit/>
          </a:bodyPr>
          <a:lstStyle/>
          <a:p>
            <a:pPr>
              <a:defRPr/>
            </a:pPr>
            <a:r>
              <a:rPr lang="en-US">
                <a:ea typeface="MS PGothic" charset="0"/>
              </a:rPr>
              <a:t>BGO:  70%</a:t>
            </a:r>
          </a:p>
          <a:p>
            <a:pPr>
              <a:defRPr/>
            </a:pPr>
            <a:r>
              <a:rPr lang="en-US">
                <a:ea typeface="MS PGothic" charset="0"/>
              </a:rPr>
              <a:t>LSO: 52.6%</a:t>
            </a:r>
          </a:p>
          <a:p>
            <a:pPr>
              <a:defRPr/>
            </a:pPr>
            <a:r>
              <a:rPr lang="en-US">
                <a:ea typeface="MS PGothic" charset="0"/>
              </a:rPr>
              <a:t>x 1.35</a:t>
            </a:r>
          </a:p>
          <a:p>
            <a:pPr eaLnBrk="1" hangingPunct="1">
              <a:spcBef>
                <a:spcPct val="0"/>
              </a:spcBef>
              <a:defRPr/>
            </a:pPr>
            <a:endParaRPr lang="en-US">
              <a:ea typeface="MS PGothic" charset="0"/>
            </a:endParaRPr>
          </a:p>
        </p:txBody>
      </p:sp>
      <p:sp>
        <p:nvSpPr>
          <p:cNvPr id="4" name="Slide Number Placeholder 3">
            <a:extLst>
              <a:ext uri="{FF2B5EF4-FFF2-40B4-BE49-F238E27FC236}">
                <a16:creationId xmlns:a16="http://schemas.microsoft.com/office/drawing/2014/main" id="{04B964AA-7D27-0E06-1EA2-651742C2AF83}"/>
              </a:ext>
            </a:extLst>
          </p:cNvPr>
          <p:cNvSpPr>
            <a:spLocks noGrp="1"/>
          </p:cNvSpPr>
          <p:nvPr>
            <p:ph type="sldNum" sz="quarter" idx="5"/>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 xmlns:ma14="http://schemas.microsoft.com/office/mac/drawingml/2011/main" val="1"/>
            </a:ext>
          </a:extLst>
        </p:spPr>
        <p:txBody>
          <a:bodyPr/>
          <a:lstStyle>
            <a:lvl1pPr defTabSz="927100" eaLnBrk="0" hangingPunct="0">
              <a:defRPr sz="2300">
                <a:solidFill>
                  <a:schemeClr val="tx1"/>
                </a:solidFill>
                <a:latin typeface="Comic Sans MS" panose="030F0902030302020204" pitchFamily="66" charset="0"/>
                <a:ea typeface="MS PGothic" panose="020B0600070205080204" pitchFamily="34" charset="-128"/>
              </a:defRPr>
            </a:lvl1pPr>
            <a:lvl2pPr marL="742950" indent="-285750" defTabSz="927100" eaLnBrk="0" hangingPunct="0">
              <a:defRPr sz="2300">
                <a:solidFill>
                  <a:schemeClr val="tx1"/>
                </a:solidFill>
                <a:latin typeface="Comic Sans MS" panose="030F0902030302020204" pitchFamily="66" charset="0"/>
                <a:ea typeface="MS PGothic" panose="020B0600070205080204" pitchFamily="34" charset="-128"/>
              </a:defRPr>
            </a:lvl2pPr>
            <a:lvl3pPr marL="1143000" indent="-228600" defTabSz="927100" eaLnBrk="0" hangingPunct="0">
              <a:defRPr sz="2300">
                <a:solidFill>
                  <a:schemeClr val="tx1"/>
                </a:solidFill>
                <a:latin typeface="Comic Sans MS" panose="030F0902030302020204" pitchFamily="66" charset="0"/>
                <a:ea typeface="MS PGothic" panose="020B0600070205080204" pitchFamily="34" charset="-128"/>
              </a:defRPr>
            </a:lvl3pPr>
            <a:lvl4pPr marL="1600200" indent="-228600" defTabSz="927100" eaLnBrk="0" hangingPunct="0">
              <a:defRPr sz="2300">
                <a:solidFill>
                  <a:schemeClr val="tx1"/>
                </a:solidFill>
                <a:latin typeface="Comic Sans MS" panose="030F0902030302020204" pitchFamily="66" charset="0"/>
                <a:ea typeface="MS PGothic" panose="020B0600070205080204" pitchFamily="34" charset="-128"/>
              </a:defRPr>
            </a:lvl4pPr>
            <a:lvl5pPr marL="2057400" indent="-228600" defTabSz="927100" eaLnBrk="0" hangingPunct="0">
              <a:defRPr sz="2300">
                <a:solidFill>
                  <a:schemeClr val="tx1"/>
                </a:solidFill>
                <a:latin typeface="Comic Sans MS" panose="030F0902030302020204" pitchFamily="66" charset="0"/>
                <a:ea typeface="MS PGothic" panose="020B0600070205080204" pitchFamily="34" charset="-128"/>
              </a:defRPr>
            </a:lvl5pPr>
            <a:lvl6pPr marL="2514600" indent="-228600" defTabSz="9271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6pPr>
            <a:lvl7pPr marL="2971800" indent="-228600" defTabSz="9271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7pPr>
            <a:lvl8pPr marL="3429000" indent="-228600" defTabSz="9271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8pPr>
            <a:lvl9pPr marL="3886200" indent="-228600" defTabSz="9271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9pPr>
          </a:lstStyle>
          <a:p>
            <a:pPr eaLnBrk="1" hangingPunct="1"/>
            <a:fld id="{7A6AF9C1-480E-F44E-8030-4723417CB2BF}" type="slidenum">
              <a:rPr lang="en-US" altLang="fr-FR" sz="1200">
                <a:latin typeface="Times New Roman" panose="02020603050405020304" pitchFamily="18" charset="0"/>
              </a:rPr>
              <a:pPr eaLnBrk="1" hangingPunct="1"/>
              <a:t>23</a:t>
            </a:fld>
            <a:endParaRPr lang="en-US" altLang="fr-FR" sz="1200">
              <a:latin typeface="Times New Roman" panose="02020603050405020304"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a:extLst>
              <a:ext uri="{FF2B5EF4-FFF2-40B4-BE49-F238E27FC236}">
                <a16:creationId xmlns:a16="http://schemas.microsoft.com/office/drawing/2014/main" id="{3742DEBB-4E79-63A8-9A22-C10EBCB7D82F}"/>
              </a:ext>
            </a:extLst>
          </p:cNvPr>
          <p:cNvSpPr>
            <a:spLocks noGrp="1" noChangeArrowheads="1"/>
          </p:cNvSpPr>
          <p:nvPr>
            <p:ph type="ftr" sz="quarter" idx="4"/>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 xmlns:ma14="http://schemas.microsoft.com/office/mac/drawingml/2011/main" val="1"/>
            </a:ext>
          </a:extLst>
        </p:spPr>
        <p:txBody>
          <a:bodyPr/>
          <a:lstStyle>
            <a:lvl1pPr defTabSz="927100" eaLnBrk="0" hangingPunct="0">
              <a:defRPr sz="2300">
                <a:solidFill>
                  <a:schemeClr val="tx1"/>
                </a:solidFill>
                <a:latin typeface="Comic Sans MS" panose="030F0902030302020204" pitchFamily="66" charset="0"/>
                <a:ea typeface="MS PGothic" panose="020B0600070205080204" pitchFamily="34" charset="-128"/>
              </a:defRPr>
            </a:lvl1pPr>
            <a:lvl2pPr marL="742950" indent="-285750" defTabSz="927100" eaLnBrk="0" hangingPunct="0">
              <a:defRPr sz="2300">
                <a:solidFill>
                  <a:schemeClr val="tx1"/>
                </a:solidFill>
                <a:latin typeface="Comic Sans MS" panose="030F0902030302020204" pitchFamily="66" charset="0"/>
                <a:ea typeface="MS PGothic" panose="020B0600070205080204" pitchFamily="34" charset="-128"/>
              </a:defRPr>
            </a:lvl2pPr>
            <a:lvl3pPr marL="1143000" indent="-228600" defTabSz="927100" eaLnBrk="0" hangingPunct="0">
              <a:defRPr sz="2300">
                <a:solidFill>
                  <a:schemeClr val="tx1"/>
                </a:solidFill>
                <a:latin typeface="Comic Sans MS" panose="030F0902030302020204" pitchFamily="66" charset="0"/>
                <a:ea typeface="MS PGothic" panose="020B0600070205080204" pitchFamily="34" charset="-128"/>
              </a:defRPr>
            </a:lvl3pPr>
            <a:lvl4pPr marL="1600200" indent="-228600" defTabSz="927100" eaLnBrk="0" hangingPunct="0">
              <a:defRPr sz="2300">
                <a:solidFill>
                  <a:schemeClr val="tx1"/>
                </a:solidFill>
                <a:latin typeface="Comic Sans MS" panose="030F0902030302020204" pitchFamily="66" charset="0"/>
                <a:ea typeface="MS PGothic" panose="020B0600070205080204" pitchFamily="34" charset="-128"/>
              </a:defRPr>
            </a:lvl4pPr>
            <a:lvl5pPr marL="2057400" indent="-228600" defTabSz="927100" eaLnBrk="0" hangingPunct="0">
              <a:defRPr sz="2300">
                <a:solidFill>
                  <a:schemeClr val="tx1"/>
                </a:solidFill>
                <a:latin typeface="Comic Sans MS" panose="030F0902030302020204" pitchFamily="66" charset="0"/>
                <a:ea typeface="MS PGothic" panose="020B0600070205080204" pitchFamily="34" charset="-128"/>
              </a:defRPr>
            </a:lvl5pPr>
            <a:lvl6pPr marL="2514600" indent="-228600" defTabSz="9271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6pPr>
            <a:lvl7pPr marL="2971800" indent="-228600" defTabSz="9271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7pPr>
            <a:lvl8pPr marL="3429000" indent="-228600" defTabSz="9271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8pPr>
            <a:lvl9pPr marL="3886200" indent="-228600" defTabSz="9271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9pPr>
          </a:lstStyle>
          <a:p>
            <a:pPr eaLnBrk="1" hangingPunct="1"/>
            <a:r>
              <a:rPr lang="en-GB" altLang="fr-FR" sz="1200">
                <a:latin typeface="Times New Roman" panose="02020603050405020304" pitchFamily="18" charset="0"/>
              </a:rPr>
              <a:t>P. Le Dû</a:t>
            </a:r>
          </a:p>
        </p:txBody>
      </p:sp>
      <p:sp>
        <p:nvSpPr>
          <p:cNvPr id="7" name="Rectangle 7">
            <a:extLst>
              <a:ext uri="{FF2B5EF4-FFF2-40B4-BE49-F238E27FC236}">
                <a16:creationId xmlns:a16="http://schemas.microsoft.com/office/drawing/2014/main" id="{51662CFA-FC19-9FFA-A6C5-C99AB07D68CB}"/>
              </a:ext>
            </a:extLst>
          </p:cNvPr>
          <p:cNvSpPr>
            <a:spLocks noGrp="1" noChangeArrowheads="1"/>
          </p:cNvSpPr>
          <p:nvPr>
            <p:ph type="sldNum" sz="quarter" idx="5"/>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 xmlns:ma14="http://schemas.microsoft.com/office/mac/drawingml/2011/main" val="1"/>
            </a:ext>
          </a:extLst>
        </p:spPr>
        <p:txBody>
          <a:bodyPr/>
          <a:lstStyle>
            <a:lvl1pPr defTabSz="927100" eaLnBrk="0" hangingPunct="0">
              <a:defRPr sz="2300">
                <a:solidFill>
                  <a:schemeClr val="tx1"/>
                </a:solidFill>
                <a:latin typeface="Comic Sans MS" panose="030F0902030302020204" pitchFamily="66" charset="0"/>
                <a:ea typeface="MS PGothic" panose="020B0600070205080204" pitchFamily="34" charset="-128"/>
              </a:defRPr>
            </a:lvl1pPr>
            <a:lvl2pPr marL="742950" indent="-285750" defTabSz="927100" eaLnBrk="0" hangingPunct="0">
              <a:defRPr sz="2300">
                <a:solidFill>
                  <a:schemeClr val="tx1"/>
                </a:solidFill>
                <a:latin typeface="Comic Sans MS" panose="030F0902030302020204" pitchFamily="66" charset="0"/>
                <a:ea typeface="MS PGothic" panose="020B0600070205080204" pitchFamily="34" charset="-128"/>
              </a:defRPr>
            </a:lvl2pPr>
            <a:lvl3pPr marL="1143000" indent="-228600" defTabSz="927100" eaLnBrk="0" hangingPunct="0">
              <a:defRPr sz="2300">
                <a:solidFill>
                  <a:schemeClr val="tx1"/>
                </a:solidFill>
                <a:latin typeface="Comic Sans MS" panose="030F0902030302020204" pitchFamily="66" charset="0"/>
                <a:ea typeface="MS PGothic" panose="020B0600070205080204" pitchFamily="34" charset="-128"/>
              </a:defRPr>
            </a:lvl3pPr>
            <a:lvl4pPr marL="1600200" indent="-228600" defTabSz="927100" eaLnBrk="0" hangingPunct="0">
              <a:defRPr sz="2300">
                <a:solidFill>
                  <a:schemeClr val="tx1"/>
                </a:solidFill>
                <a:latin typeface="Comic Sans MS" panose="030F0902030302020204" pitchFamily="66" charset="0"/>
                <a:ea typeface="MS PGothic" panose="020B0600070205080204" pitchFamily="34" charset="-128"/>
              </a:defRPr>
            </a:lvl4pPr>
            <a:lvl5pPr marL="2057400" indent="-228600" defTabSz="927100" eaLnBrk="0" hangingPunct="0">
              <a:defRPr sz="2300">
                <a:solidFill>
                  <a:schemeClr val="tx1"/>
                </a:solidFill>
                <a:latin typeface="Comic Sans MS" panose="030F0902030302020204" pitchFamily="66" charset="0"/>
                <a:ea typeface="MS PGothic" panose="020B0600070205080204" pitchFamily="34" charset="-128"/>
              </a:defRPr>
            </a:lvl5pPr>
            <a:lvl6pPr marL="2514600" indent="-228600" defTabSz="9271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6pPr>
            <a:lvl7pPr marL="2971800" indent="-228600" defTabSz="9271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7pPr>
            <a:lvl8pPr marL="3429000" indent="-228600" defTabSz="9271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8pPr>
            <a:lvl9pPr marL="3886200" indent="-228600" defTabSz="9271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9pPr>
          </a:lstStyle>
          <a:p>
            <a:pPr eaLnBrk="1" hangingPunct="1"/>
            <a:fld id="{05EBC874-FBDA-274B-A5C3-15D81CD6EAE5}" type="slidenum">
              <a:rPr lang="en-GB" altLang="fr-FR" sz="1200">
                <a:latin typeface="Times New Roman" panose="02020603050405020304" pitchFamily="18" charset="0"/>
              </a:rPr>
              <a:pPr eaLnBrk="1" hangingPunct="1"/>
              <a:t>2</a:t>
            </a:fld>
            <a:endParaRPr lang="en-GB" altLang="fr-FR" sz="1200">
              <a:latin typeface="Times New Roman" panose="02020603050405020304" pitchFamily="18" charset="0"/>
            </a:endParaRPr>
          </a:p>
        </p:txBody>
      </p:sp>
      <p:sp>
        <p:nvSpPr>
          <p:cNvPr id="400386" name="Rectangle 2">
            <a:extLst>
              <a:ext uri="{FF2B5EF4-FFF2-40B4-BE49-F238E27FC236}">
                <a16:creationId xmlns:a16="http://schemas.microsoft.com/office/drawing/2014/main" id="{ED02FA90-DA04-2B69-BA41-9AC6A95D784D}"/>
              </a:ext>
            </a:extLst>
          </p:cNvPr>
          <p:cNvSpPr>
            <a:spLocks noGrp="1" noRot="1" noChangeAspect="1" noChangeArrowheads="1" noTextEdit="1"/>
          </p:cNvSpPr>
          <p:nvPr>
            <p:ph type="sldImg"/>
          </p:nvPr>
        </p:nvSpPr>
        <p:spPr>
          <a:ln/>
        </p:spPr>
      </p:sp>
      <p:sp>
        <p:nvSpPr>
          <p:cNvPr id="400387" name="Rectangle 3">
            <a:extLst>
              <a:ext uri="{FF2B5EF4-FFF2-40B4-BE49-F238E27FC236}">
                <a16:creationId xmlns:a16="http://schemas.microsoft.com/office/drawing/2014/main" id="{3B7526DF-D990-2270-3D38-A95DAAEA3159}"/>
              </a:ext>
            </a:extLst>
          </p:cNvPr>
          <p:cNvSpPr>
            <a:spLocks noGrp="1" noChangeArrowheads="1"/>
          </p:cNvSpPr>
          <p:nvPr>
            <p:ph type="body" idx="1"/>
          </p:nvPr>
        </p:nvSpPr>
        <p:spPr/>
        <p:txBody>
          <a:bodyPr/>
          <a:lstStyle/>
          <a:p>
            <a:r>
              <a:rPr lang="fr-FR" altLang="fr-FR">
                <a:latin typeface="Arial" panose="020B0604020202020204" pitchFamily="34" charset="0"/>
              </a:rPr>
              <a:t>This overview interdisciplinary talk has the main purpose to present how HEP developments and evolution of front end deadtimeless low noise electronics, parallel read-out , real time selection of events (trigger), terabit data networking (DAQ)  and on-line  processing farms can be use to improve drastically the performances and efficiency of medical imaging devices like the Positron Emission Tomograph (PET) of next genration. The first part of the presentation will introduce the generic architectural model of future large colliding experiments like  the future Colliders (ILC/CLIC) and its main features like the software trigger concept. An example of  possible implementation will be shown using the new Advance Telecom Computing Architecture (ATCA) standard. Then, </a:t>
            </a:r>
            <a:r>
              <a:rPr lang="en-US" altLang="fr-FR">
                <a:latin typeface="Arial" panose="020B0604020202020204" pitchFamily="34" charset="0"/>
              </a:rPr>
              <a:t> it will be discussed how these innovative ideas, tools  and techniques of modern architectural concept in data acquisition can be  applied in two particular applications of the future:  the whole body Time Of Flight Positron Emission Tomography (TOF-TEP) for tumour diagnostic and  the Hadrontherapy In-Beam PET for cancer treatment.</a:t>
            </a:r>
            <a:endParaRPr lang="fr-FR" altLang="fr-FR">
              <a:latin typeface="Times New Roman" panose="02020603050405020304" pitchFamily="18" charset="0"/>
            </a:endParaRPr>
          </a:p>
          <a:p>
            <a:endParaRPr lang="fr-FR" altLang="fr-FR">
              <a:latin typeface="Times New Roman" panose="02020603050405020304"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a:extLst>
              <a:ext uri="{FF2B5EF4-FFF2-40B4-BE49-F238E27FC236}">
                <a16:creationId xmlns:a16="http://schemas.microsoft.com/office/drawing/2014/main" id="{083941BB-A675-3AA4-D7CB-E28C825C0DEC}"/>
              </a:ext>
            </a:extLst>
          </p:cNvPr>
          <p:cNvSpPr>
            <a:spLocks noGrp="1" noChangeArrowheads="1"/>
          </p:cNvSpPr>
          <p:nvPr>
            <p:ph type="ftr" sz="quarter" idx="4"/>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 xmlns:ma14="http://schemas.microsoft.com/office/mac/drawingml/2011/main" val="1"/>
            </a:ext>
          </a:extLst>
        </p:spPr>
        <p:txBody>
          <a:bodyPr/>
          <a:lstStyle>
            <a:lvl1pPr defTabSz="927100" eaLnBrk="0" hangingPunct="0">
              <a:defRPr sz="2300">
                <a:solidFill>
                  <a:schemeClr val="tx1"/>
                </a:solidFill>
                <a:latin typeface="Comic Sans MS" panose="030F0902030302020204" pitchFamily="66" charset="0"/>
                <a:ea typeface="MS PGothic" panose="020B0600070205080204" pitchFamily="34" charset="-128"/>
              </a:defRPr>
            </a:lvl1pPr>
            <a:lvl2pPr marL="742950" indent="-285750" defTabSz="927100" eaLnBrk="0" hangingPunct="0">
              <a:defRPr sz="2300">
                <a:solidFill>
                  <a:schemeClr val="tx1"/>
                </a:solidFill>
                <a:latin typeface="Comic Sans MS" panose="030F0902030302020204" pitchFamily="66" charset="0"/>
                <a:ea typeface="MS PGothic" panose="020B0600070205080204" pitchFamily="34" charset="-128"/>
              </a:defRPr>
            </a:lvl2pPr>
            <a:lvl3pPr marL="1143000" indent="-228600" defTabSz="927100" eaLnBrk="0" hangingPunct="0">
              <a:defRPr sz="2300">
                <a:solidFill>
                  <a:schemeClr val="tx1"/>
                </a:solidFill>
                <a:latin typeface="Comic Sans MS" panose="030F0902030302020204" pitchFamily="66" charset="0"/>
                <a:ea typeface="MS PGothic" panose="020B0600070205080204" pitchFamily="34" charset="-128"/>
              </a:defRPr>
            </a:lvl3pPr>
            <a:lvl4pPr marL="1600200" indent="-228600" defTabSz="927100" eaLnBrk="0" hangingPunct="0">
              <a:defRPr sz="2300">
                <a:solidFill>
                  <a:schemeClr val="tx1"/>
                </a:solidFill>
                <a:latin typeface="Comic Sans MS" panose="030F0902030302020204" pitchFamily="66" charset="0"/>
                <a:ea typeface="MS PGothic" panose="020B0600070205080204" pitchFamily="34" charset="-128"/>
              </a:defRPr>
            </a:lvl4pPr>
            <a:lvl5pPr marL="2057400" indent="-228600" defTabSz="927100" eaLnBrk="0" hangingPunct="0">
              <a:defRPr sz="2300">
                <a:solidFill>
                  <a:schemeClr val="tx1"/>
                </a:solidFill>
                <a:latin typeface="Comic Sans MS" panose="030F0902030302020204" pitchFamily="66" charset="0"/>
                <a:ea typeface="MS PGothic" panose="020B0600070205080204" pitchFamily="34" charset="-128"/>
              </a:defRPr>
            </a:lvl5pPr>
            <a:lvl6pPr marL="2514600" indent="-228600" defTabSz="9271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6pPr>
            <a:lvl7pPr marL="2971800" indent="-228600" defTabSz="9271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7pPr>
            <a:lvl8pPr marL="3429000" indent="-228600" defTabSz="9271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8pPr>
            <a:lvl9pPr marL="3886200" indent="-228600" defTabSz="9271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9pPr>
          </a:lstStyle>
          <a:p>
            <a:pPr eaLnBrk="1" hangingPunct="1"/>
            <a:r>
              <a:rPr lang="en-GB" altLang="fr-FR" sz="1200">
                <a:solidFill>
                  <a:srgbClr val="000000"/>
                </a:solidFill>
                <a:latin typeface="Times New Roman" panose="02020603050405020304" pitchFamily="18" charset="0"/>
              </a:rPr>
              <a:t>P. Le Dû</a:t>
            </a:r>
          </a:p>
        </p:txBody>
      </p:sp>
      <p:sp>
        <p:nvSpPr>
          <p:cNvPr id="7" name="Rectangle 7">
            <a:extLst>
              <a:ext uri="{FF2B5EF4-FFF2-40B4-BE49-F238E27FC236}">
                <a16:creationId xmlns:a16="http://schemas.microsoft.com/office/drawing/2014/main" id="{52841CE5-64FF-4EE0-4C9A-416092FB749C}"/>
              </a:ext>
            </a:extLst>
          </p:cNvPr>
          <p:cNvSpPr>
            <a:spLocks noGrp="1" noChangeArrowheads="1"/>
          </p:cNvSpPr>
          <p:nvPr>
            <p:ph type="sldNum" sz="quarter" idx="5"/>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 xmlns:ma14="http://schemas.microsoft.com/office/mac/drawingml/2011/main" val="1"/>
            </a:ext>
          </a:extLst>
        </p:spPr>
        <p:txBody>
          <a:bodyPr/>
          <a:lstStyle>
            <a:lvl1pPr defTabSz="927100" eaLnBrk="0" hangingPunct="0">
              <a:defRPr sz="2300">
                <a:solidFill>
                  <a:schemeClr val="tx1"/>
                </a:solidFill>
                <a:latin typeface="Comic Sans MS" panose="030F0902030302020204" pitchFamily="66" charset="0"/>
                <a:ea typeface="MS PGothic" panose="020B0600070205080204" pitchFamily="34" charset="-128"/>
              </a:defRPr>
            </a:lvl1pPr>
            <a:lvl2pPr marL="742950" indent="-285750" defTabSz="927100" eaLnBrk="0" hangingPunct="0">
              <a:defRPr sz="2300">
                <a:solidFill>
                  <a:schemeClr val="tx1"/>
                </a:solidFill>
                <a:latin typeface="Comic Sans MS" panose="030F0902030302020204" pitchFamily="66" charset="0"/>
                <a:ea typeface="MS PGothic" panose="020B0600070205080204" pitchFamily="34" charset="-128"/>
              </a:defRPr>
            </a:lvl2pPr>
            <a:lvl3pPr marL="1143000" indent="-228600" defTabSz="927100" eaLnBrk="0" hangingPunct="0">
              <a:defRPr sz="2300">
                <a:solidFill>
                  <a:schemeClr val="tx1"/>
                </a:solidFill>
                <a:latin typeface="Comic Sans MS" panose="030F0902030302020204" pitchFamily="66" charset="0"/>
                <a:ea typeface="MS PGothic" panose="020B0600070205080204" pitchFamily="34" charset="-128"/>
              </a:defRPr>
            </a:lvl3pPr>
            <a:lvl4pPr marL="1600200" indent="-228600" defTabSz="927100" eaLnBrk="0" hangingPunct="0">
              <a:defRPr sz="2300">
                <a:solidFill>
                  <a:schemeClr val="tx1"/>
                </a:solidFill>
                <a:latin typeface="Comic Sans MS" panose="030F0902030302020204" pitchFamily="66" charset="0"/>
                <a:ea typeface="MS PGothic" panose="020B0600070205080204" pitchFamily="34" charset="-128"/>
              </a:defRPr>
            </a:lvl4pPr>
            <a:lvl5pPr marL="2057400" indent="-228600" defTabSz="927100" eaLnBrk="0" hangingPunct="0">
              <a:defRPr sz="2300">
                <a:solidFill>
                  <a:schemeClr val="tx1"/>
                </a:solidFill>
                <a:latin typeface="Comic Sans MS" panose="030F0902030302020204" pitchFamily="66" charset="0"/>
                <a:ea typeface="MS PGothic" panose="020B0600070205080204" pitchFamily="34" charset="-128"/>
              </a:defRPr>
            </a:lvl5pPr>
            <a:lvl6pPr marL="2514600" indent="-228600" defTabSz="9271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6pPr>
            <a:lvl7pPr marL="2971800" indent="-228600" defTabSz="9271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7pPr>
            <a:lvl8pPr marL="3429000" indent="-228600" defTabSz="9271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8pPr>
            <a:lvl9pPr marL="3886200" indent="-228600" defTabSz="9271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9pPr>
          </a:lstStyle>
          <a:p>
            <a:pPr eaLnBrk="1" hangingPunct="1"/>
            <a:fld id="{BF498E12-E94A-8146-81E2-EC22CC576027}" type="slidenum">
              <a:rPr lang="en-GB" altLang="fr-FR" sz="1200">
                <a:solidFill>
                  <a:srgbClr val="000000"/>
                </a:solidFill>
                <a:latin typeface="Times New Roman" panose="02020603050405020304" pitchFamily="18" charset="0"/>
              </a:rPr>
              <a:pPr eaLnBrk="1" hangingPunct="1"/>
              <a:t>3</a:t>
            </a:fld>
            <a:endParaRPr lang="en-GB" altLang="fr-FR" sz="1200">
              <a:solidFill>
                <a:srgbClr val="000000"/>
              </a:solidFill>
              <a:latin typeface="Times New Roman" panose="02020603050405020304" pitchFamily="18" charset="0"/>
            </a:endParaRPr>
          </a:p>
        </p:txBody>
      </p:sp>
      <p:sp>
        <p:nvSpPr>
          <p:cNvPr id="689154" name="Rectangle 2">
            <a:extLst>
              <a:ext uri="{FF2B5EF4-FFF2-40B4-BE49-F238E27FC236}">
                <a16:creationId xmlns:a16="http://schemas.microsoft.com/office/drawing/2014/main" id="{606C91C0-A031-BD37-1E63-DE47699CEE5A}"/>
              </a:ext>
            </a:extLst>
          </p:cNvPr>
          <p:cNvSpPr>
            <a:spLocks noGrp="1" noRot="1" noChangeAspect="1" noChangeArrowheads="1"/>
          </p:cNvSpPr>
          <p:nvPr>
            <p:ph type="sldImg"/>
          </p:nvPr>
        </p:nvSpPr>
        <p:spPr>
          <a:solidFill>
            <a:srgbClr val="FFFFFF"/>
          </a:solidFill>
          <a:ln/>
        </p:spPr>
      </p:sp>
      <p:sp>
        <p:nvSpPr>
          <p:cNvPr id="689155" name="Rectangle 3">
            <a:extLst>
              <a:ext uri="{FF2B5EF4-FFF2-40B4-BE49-F238E27FC236}">
                <a16:creationId xmlns:a16="http://schemas.microsoft.com/office/drawing/2014/main" id="{36510218-6360-FEE5-70FD-6D1C3CA44843}"/>
              </a:ext>
            </a:extLst>
          </p:cNvPr>
          <p:cNvSpPr>
            <a:spLocks noGrp="1" noChangeArrowheads="1"/>
          </p:cNvSpPr>
          <p:nvPr>
            <p:ph type="body" idx="1"/>
          </p:nvPr>
        </p:nvSpPr>
        <p:spPr>
          <a:solidFill>
            <a:srgbClr val="FFFFFF"/>
          </a:solidFill>
          <a:ln>
            <a:solidFill>
              <a:srgbClr val="000000"/>
            </a:solidFill>
            <a:miter lim="800000"/>
            <a:headEnd/>
            <a:tailEnd/>
          </a:ln>
        </p:spPr>
        <p:txBody>
          <a:bodyPr/>
          <a:lstStyle/>
          <a:p>
            <a:pPr>
              <a:defRPr/>
            </a:pPr>
            <a:endParaRPr lang="fr-F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a:extLst>
              <a:ext uri="{FF2B5EF4-FFF2-40B4-BE49-F238E27FC236}">
                <a16:creationId xmlns:a16="http://schemas.microsoft.com/office/drawing/2014/main" id="{035CEDAA-DFE0-256F-07DC-876DB4DA0013}"/>
              </a:ext>
            </a:extLst>
          </p:cNvPr>
          <p:cNvSpPr>
            <a:spLocks noGrp="1" noChangeArrowheads="1"/>
          </p:cNvSpPr>
          <p:nvPr>
            <p:ph type="ftr" sz="quarter" idx="4"/>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 xmlns:ma14="http://schemas.microsoft.com/office/mac/drawingml/2011/main" val="1"/>
            </a:ext>
          </a:extLst>
        </p:spPr>
        <p:txBody>
          <a:bodyPr/>
          <a:lstStyle>
            <a:lvl1pPr defTabSz="927100" eaLnBrk="0" hangingPunct="0">
              <a:defRPr sz="2300">
                <a:solidFill>
                  <a:schemeClr val="tx1"/>
                </a:solidFill>
                <a:latin typeface="Comic Sans MS" panose="030F0902030302020204" pitchFamily="66" charset="0"/>
                <a:ea typeface="MS PGothic" panose="020B0600070205080204" pitchFamily="34" charset="-128"/>
              </a:defRPr>
            </a:lvl1pPr>
            <a:lvl2pPr marL="742950" indent="-285750" defTabSz="927100" eaLnBrk="0" hangingPunct="0">
              <a:defRPr sz="2300">
                <a:solidFill>
                  <a:schemeClr val="tx1"/>
                </a:solidFill>
                <a:latin typeface="Comic Sans MS" panose="030F0902030302020204" pitchFamily="66" charset="0"/>
                <a:ea typeface="MS PGothic" panose="020B0600070205080204" pitchFamily="34" charset="-128"/>
              </a:defRPr>
            </a:lvl2pPr>
            <a:lvl3pPr marL="1143000" indent="-228600" defTabSz="927100" eaLnBrk="0" hangingPunct="0">
              <a:defRPr sz="2300">
                <a:solidFill>
                  <a:schemeClr val="tx1"/>
                </a:solidFill>
                <a:latin typeface="Comic Sans MS" panose="030F0902030302020204" pitchFamily="66" charset="0"/>
                <a:ea typeface="MS PGothic" panose="020B0600070205080204" pitchFamily="34" charset="-128"/>
              </a:defRPr>
            </a:lvl3pPr>
            <a:lvl4pPr marL="1600200" indent="-228600" defTabSz="927100" eaLnBrk="0" hangingPunct="0">
              <a:defRPr sz="2300">
                <a:solidFill>
                  <a:schemeClr val="tx1"/>
                </a:solidFill>
                <a:latin typeface="Comic Sans MS" panose="030F0902030302020204" pitchFamily="66" charset="0"/>
                <a:ea typeface="MS PGothic" panose="020B0600070205080204" pitchFamily="34" charset="-128"/>
              </a:defRPr>
            </a:lvl4pPr>
            <a:lvl5pPr marL="2057400" indent="-228600" defTabSz="927100" eaLnBrk="0" hangingPunct="0">
              <a:defRPr sz="2300">
                <a:solidFill>
                  <a:schemeClr val="tx1"/>
                </a:solidFill>
                <a:latin typeface="Comic Sans MS" panose="030F0902030302020204" pitchFamily="66" charset="0"/>
                <a:ea typeface="MS PGothic" panose="020B0600070205080204" pitchFamily="34" charset="-128"/>
              </a:defRPr>
            </a:lvl5pPr>
            <a:lvl6pPr marL="2514600" indent="-228600" defTabSz="9271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6pPr>
            <a:lvl7pPr marL="2971800" indent="-228600" defTabSz="9271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7pPr>
            <a:lvl8pPr marL="3429000" indent="-228600" defTabSz="9271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8pPr>
            <a:lvl9pPr marL="3886200" indent="-228600" defTabSz="9271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9pPr>
          </a:lstStyle>
          <a:p>
            <a:pPr eaLnBrk="1" hangingPunct="1"/>
            <a:r>
              <a:rPr lang="en-GB" altLang="fr-FR" sz="1200">
                <a:solidFill>
                  <a:srgbClr val="000000"/>
                </a:solidFill>
                <a:latin typeface="Times New Roman" panose="02020603050405020304" pitchFamily="18" charset="0"/>
              </a:rPr>
              <a:t>P. Le Dû</a:t>
            </a:r>
          </a:p>
        </p:txBody>
      </p:sp>
      <p:sp>
        <p:nvSpPr>
          <p:cNvPr id="7" name="Rectangle 7">
            <a:extLst>
              <a:ext uri="{FF2B5EF4-FFF2-40B4-BE49-F238E27FC236}">
                <a16:creationId xmlns:a16="http://schemas.microsoft.com/office/drawing/2014/main" id="{A9A84DB4-1848-EF3D-FA4A-32D911DF2CC3}"/>
              </a:ext>
            </a:extLst>
          </p:cNvPr>
          <p:cNvSpPr>
            <a:spLocks noGrp="1" noChangeArrowheads="1"/>
          </p:cNvSpPr>
          <p:nvPr>
            <p:ph type="sldNum" sz="quarter" idx="5"/>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 xmlns:ma14="http://schemas.microsoft.com/office/mac/drawingml/2011/main" val="1"/>
            </a:ext>
          </a:extLst>
        </p:spPr>
        <p:txBody>
          <a:bodyPr/>
          <a:lstStyle>
            <a:lvl1pPr defTabSz="927100" eaLnBrk="0" hangingPunct="0">
              <a:defRPr sz="2300">
                <a:solidFill>
                  <a:schemeClr val="tx1"/>
                </a:solidFill>
                <a:latin typeface="Comic Sans MS" panose="030F0902030302020204" pitchFamily="66" charset="0"/>
                <a:ea typeface="MS PGothic" panose="020B0600070205080204" pitchFamily="34" charset="-128"/>
              </a:defRPr>
            </a:lvl1pPr>
            <a:lvl2pPr marL="742950" indent="-285750" defTabSz="927100" eaLnBrk="0" hangingPunct="0">
              <a:defRPr sz="2300">
                <a:solidFill>
                  <a:schemeClr val="tx1"/>
                </a:solidFill>
                <a:latin typeface="Comic Sans MS" panose="030F0902030302020204" pitchFamily="66" charset="0"/>
                <a:ea typeface="MS PGothic" panose="020B0600070205080204" pitchFamily="34" charset="-128"/>
              </a:defRPr>
            </a:lvl2pPr>
            <a:lvl3pPr marL="1143000" indent="-228600" defTabSz="927100" eaLnBrk="0" hangingPunct="0">
              <a:defRPr sz="2300">
                <a:solidFill>
                  <a:schemeClr val="tx1"/>
                </a:solidFill>
                <a:latin typeface="Comic Sans MS" panose="030F0902030302020204" pitchFamily="66" charset="0"/>
                <a:ea typeface="MS PGothic" panose="020B0600070205080204" pitchFamily="34" charset="-128"/>
              </a:defRPr>
            </a:lvl3pPr>
            <a:lvl4pPr marL="1600200" indent="-228600" defTabSz="927100" eaLnBrk="0" hangingPunct="0">
              <a:defRPr sz="2300">
                <a:solidFill>
                  <a:schemeClr val="tx1"/>
                </a:solidFill>
                <a:latin typeface="Comic Sans MS" panose="030F0902030302020204" pitchFamily="66" charset="0"/>
                <a:ea typeface="MS PGothic" panose="020B0600070205080204" pitchFamily="34" charset="-128"/>
              </a:defRPr>
            </a:lvl4pPr>
            <a:lvl5pPr marL="2057400" indent="-228600" defTabSz="927100" eaLnBrk="0" hangingPunct="0">
              <a:defRPr sz="2300">
                <a:solidFill>
                  <a:schemeClr val="tx1"/>
                </a:solidFill>
                <a:latin typeface="Comic Sans MS" panose="030F0902030302020204" pitchFamily="66" charset="0"/>
                <a:ea typeface="MS PGothic" panose="020B0600070205080204" pitchFamily="34" charset="-128"/>
              </a:defRPr>
            </a:lvl5pPr>
            <a:lvl6pPr marL="2514600" indent="-228600" defTabSz="9271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6pPr>
            <a:lvl7pPr marL="2971800" indent="-228600" defTabSz="9271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7pPr>
            <a:lvl8pPr marL="3429000" indent="-228600" defTabSz="9271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8pPr>
            <a:lvl9pPr marL="3886200" indent="-228600" defTabSz="9271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9pPr>
          </a:lstStyle>
          <a:p>
            <a:pPr eaLnBrk="1" hangingPunct="1"/>
            <a:fld id="{F9A9468A-ACF2-7F46-8D46-D4576BBE85A8}" type="slidenum">
              <a:rPr lang="en-GB" altLang="fr-FR" sz="1200">
                <a:solidFill>
                  <a:srgbClr val="000000"/>
                </a:solidFill>
                <a:latin typeface="Times New Roman" panose="02020603050405020304" pitchFamily="18" charset="0"/>
              </a:rPr>
              <a:pPr eaLnBrk="1" hangingPunct="1"/>
              <a:t>14</a:t>
            </a:fld>
            <a:endParaRPr lang="en-GB" altLang="fr-FR" sz="1200">
              <a:solidFill>
                <a:srgbClr val="000000"/>
              </a:solidFill>
              <a:latin typeface="Times New Roman" panose="02020603050405020304" pitchFamily="18" charset="0"/>
            </a:endParaRPr>
          </a:p>
        </p:txBody>
      </p:sp>
      <p:sp>
        <p:nvSpPr>
          <p:cNvPr id="689154" name="Rectangle 2">
            <a:extLst>
              <a:ext uri="{FF2B5EF4-FFF2-40B4-BE49-F238E27FC236}">
                <a16:creationId xmlns:a16="http://schemas.microsoft.com/office/drawing/2014/main" id="{1565AEEF-4215-89B2-BA8E-74F96B3C744B}"/>
              </a:ext>
            </a:extLst>
          </p:cNvPr>
          <p:cNvSpPr>
            <a:spLocks noGrp="1" noRot="1" noChangeAspect="1" noChangeArrowheads="1"/>
          </p:cNvSpPr>
          <p:nvPr>
            <p:ph type="sldImg"/>
          </p:nvPr>
        </p:nvSpPr>
        <p:spPr>
          <a:solidFill>
            <a:srgbClr val="FFFFFF"/>
          </a:solidFill>
          <a:ln/>
        </p:spPr>
      </p:sp>
      <p:sp>
        <p:nvSpPr>
          <p:cNvPr id="689155" name="Rectangle 3">
            <a:extLst>
              <a:ext uri="{FF2B5EF4-FFF2-40B4-BE49-F238E27FC236}">
                <a16:creationId xmlns:a16="http://schemas.microsoft.com/office/drawing/2014/main" id="{54DD9561-AFC7-1DCC-38AC-CD825BB0A5BC}"/>
              </a:ext>
            </a:extLst>
          </p:cNvPr>
          <p:cNvSpPr>
            <a:spLocks noGrp="1" noChangeArrowheads="1"/>
          </p:cNvSpPr>
          <p:nvPr>
            <p:ph type="body" idx="1"/>
          </p:nvPr>
        </p:nvSpPr>
        <p:spPr>
          <a:solidFill>
            <a:srgbClr val="FFFFFF"/>
          </a:solidFill>
          <a:ln>
            <a:solidFill>
              <a:srgbClr val="000000"/>
            </a:solidFill>
            <a:miter lim="800000"/>
            <a:headEnd/>
            <a:tailEnd/>
          </a:ln>
        </p:spPr>
        <p:txBody>
          <a:bodyPr/>
          <a:lstStyle/>
          <a:p>
            <a:pPr>
              <a:defRPr/>
            </a:pPr>
            <a:endParaRPr lang="fr-F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596EF000-4AD5-C50B-6DDB-E582F7CD7D3D}"/>
              </a:ext>
            </a:extLst>
          </p:cNvPr>
          <p:cNvSpPr>
            <a:spLocks noGrp="1" noRot="1" noChangeAspect="1" noChangeArrowheads="1" noTextEdit="1"/>
          </p:cNvSpPr>
          <p:nvPr>
            <p:ph type="sldImg"/>
          </p:nvPr>
        </p:nvSpPr>
        <p:spPr>
          <a:xfrm>
            <a:off x="1030288" y="703263"/>
            <a:ext cx="5078412" cy="3514725"/>
          </a:xfr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6834" name="Rectangle 2">
            <a:extLst>
              <a:ext uri="{FF2B5EF4-FFF2-40B4-BE49-F238E27FC236}">
                <a16:creationId xmlns:a16="http://schemas.microsoft.com/office/drawing/2014/main" id="{EACA9021-6CB2-47D9-9366-32E94EF8782A}"/>
              </a:ext>
            </a:extLst>
          </p:cNvPr>
          <p:cNvSpPr>
            <a:spLocks noGrp="1" noRot="1" noChangeAspect="1" noChangeArrowheads="1"/>
          </p:cNvSpPr>
          <p:nvPr>
            <p:ph type="sldImg"/>
          </p:nvPr>
        </p:nvSpPr>
        <p:spPr>
          <a:xfrm>
            <a:off x="1033463" y="590550"/>
            <a:ext cx="5084762" cy="3519488"/>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sp>
      <p:sp>
        <p:nvSpPr>
          <p:cNvPr id="376835" name="Rectangle 3">
            <a:extLst>
              <a:ext uri="{FF2B5EF4-FFF2-40B4-BE49-F238E27FC236}">
                <a16:creationId xmlns:a16="http://schemas.microsoft.com/office/drawing/2014/main" id="{80A53CAF-6AFB-7F95-57BA-CE4E297A5C3B}"/>
              </a:ext>
            </a:extLst>
          </p:cNvPr>
          <p:cNvSpPr>
            <a:spLocks noGrp="1" noChangeArrowheads="1"/>
          </p:cNvSpPr>
          <p:nvPr>
            <p:ph type="body" idx="1"/>
          </p:nvPr>
        </p:nvSpPr>
        <p:spPr>
          <a:xfrm>
            <a:off x="952500" y="4451350"/>
            <a:ext cx="5233988" cy="14601825"/>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lIns="63881" tIns="26208" rIns="63881" bIns="26208">
            <a:spAutoFit/>
          </a:bodyPr>
          <a:lstStyle/>
          <a:p>
            <a:pPr indent="231775" algn="just" defTabSz="922338">
              <a:lnSpc>
                <a:spcPct val="85000"/>
              </a:lnSpc>
              <a:spcBef>
                <a:spcPct val="39000"/>
              </a:spcBef>
            </a:pPr>
            <a:r>
              <a:rPr lang="en-US" altLang="fr-FR" sz="2500">
                <a:latin typeface="Times New Roman" panose="02020603050405020304" pitchFamily="18" charset="0"/>
              </a:rPr>
              <a:t>One normal variation in PET cameras is the </a:t>
            </a:r>
            <a:r>
              <a:rPr lang="ja-JP" altLang="en-US" sz="2500">
                <a:latin typeface="Arial" panose="020B0604020202020204" pitchFamily="34" charset="0"/>
              </a:rPr>
              <a:t>“</a:t>
            </a:r>
            <a:r>
              <a:rPr lang="en-US" altLang="ja-JP" sz="2500">
                <a:latin typeface="Times New Roman" panose="02020603050405020304" pitchFamily="18" charset="0"/>
              </a:rPr>
              <a:t>time-of-flight</a:t>
            </a:r>
            <a:r>
              <a:rPr lang="ja-JP" altLang="en-US" sz="2500">
                <a:latin typeface="Arial" panose="020B0604020202020204" pitchFamily="34" charset="0"/>
              </a:rPr>
              <a:t>”</a:t>
            </a:r>
            <a:r>
              <a:rPr lang="en-US" altLang="ja-JP" sz="2500">
                <a:latin typeface="Times New Roman" panose="02020603050405020304" pitchFamily="18" charset="0"/>
              </a:rPr>
              <a:t> or TOF design. By measuring the difference in arrival time at the two detectors, the positron source can be localized along the line of flight. Doing this does not improve the spatial resolution, but improves the signal to noise ratio (the mechanism will be described in more detail in the next slide) — the variance improves by a factor of 2D/</a:t>
            </a:r>
            <a:r>
              <a:rPr lang="en-US" altLang="ja-JP" sz="2500" i="1">
                <a:latin typeface="Times New Roman" panose="02020603050405020304" pitchFamily="18" charset="0"/>
              </a:rPr>
              <a:t>c</a:t>
            </a:r>
            <a:r>
              <a:rPr lang="en-US" altLang="ja-JP" sz="2500">
                <a:latin typeface="Times New Roman" panose="02020603050405020304" pitchFamily="18" charset="0"/>
                <a:sym typeface="Symbol" pitchFamily="2" charset="2"/>
              </a:rPr>
              <a:t>t, where D is the diameter of the radionuclide distribution, </a:t>
            </a:r>
            <a:r>
              <a:rPr lang="en-US" altLang="ja-JP" sz="2500" i="1">
                <a:latin typeface="Times New Roman" panose="02020603050405020304" pitchFamily="18" charset="0"/>
                <a:sym typeface="Symbol" pitchFamily="2" charset="2"/>
              </a:rPr>
              <a:t>c</a:t>
            </a:r>
            <a:r>
              <a:rPr lang="en-US" altLang="ja-JP" sz="2500">
                <a:latin typeface="Times New Roman" panose="02020603050405020304" pitchFamily="18" charset="0"/>
                <a:sym typeface="Symbol" pitchFamily="2" charset="2"/>
              </a:rPr>
              <a:t> is the speed of light, and t is the TOF resolution</a:t>
            </a:r>
            <a:r>
              <a:rPr lang="en-US" altLang="ja-JP" sz="2500">
                <a:latin typeface="Times New Roman" panose="02020603050405020304" pitchFamily="18" charset="0"/>
              </a:rPr>
              <a:t>. Several TOF PET systems were built in the 1980</a:t>
            </a:r>
            <a:r>
              <a:rPr lang="ja-JP" altLang="en-US" sz="2500">
                <a:latin typeface="Arial" panose="020B0604020202020204" pitchFamily="34" charset="0"/>
              </a:rPr>
              <a:t>’</a:t>
            </a:r>
            <a:r>
              <a:rPr lang="en-US" altLang="ja-JP" sz="2500">
                <a:latin typeface="Times New Roman" panose="02020603050405020304" pitchFamily="18" charset="0"/>
              </a:rPr>
              <a:t>s with barium fluoride or cesium fluoride scintillators. They achieved ~500 ps timing resolution, which results in 8 cm localization. For objects the size of the human head (which was what most PET cameras imaged in the 1980</a:t>
            </a:r>
            <a:r>
              <a:rPr lang="ja-JP" altLang="en-US" sz="2500">
                <a:latin typeface="Arial" panose="020B0604020202020204" pitchFamily="34" charset="0"/>
              </a:rPr>
              <a:t>’</a:t>
            </a:r>
            <a:r>
              <a:rPr lang="en-US" altLang="ja-JP" sz="2500">
                <a:latin typeface="Times New Roman" panose="02020603050405020304" pitchFamily="18" charset="0"/>
              </a:rPr>
              <a:t>s) the net result is a tomograph with a factor of ~2 lower variance than a non-TOF BGO tomograph.</a:t>
            </a:r>
          </a:p>
          <a:p>
            <a:pPr indent="231775" algn="just" defTabSz="922338">
              <a:lnSpc>
                <a:spcPct val="85000"/>
              </a:lnSpc>
              <a:spcBef>
                <a:spcPct val="39000"/>
              </a:spcBef>
            </a:pPr>
            <a:r>
              <a:rPr lang="en-US" altLang="fr-FR" sz="2500">
                <a:latin typeface="Times New Roman" panose="02020603050405020304" pitchFamily="18" charset="0"/>
              </a:rPr>
              <a:t>Problems arose from the use of barium fluoride as a scintillator. It is less dense than BGO, and so the spatial resolution is degraded. In addition, the wavelength of its fast emission is in the hard UV, which made it difficult to work with (</a:t>
            </a:r>
            <a:r>
              <a:rPr lang="en-US" altLang="fr-FR" sz="2500" i="1">
                <a:latin typeface="Times New Roman" panose="02020603050405020304" pitchFamily="18" charset="0"/>
              </a:rPr>
              <a:t>i.e.</a:t>
            </a:r>
            <a:r>
              <a:rPr lang="en-US" altLang="fr-FR" sz="2500">
                <a:latin typeface="Times New Roman" panose="02020603050405020304" pitchFamily="18" charset="0"/>
              </a:rPr>
              <a:t> expensive) because it does not penetrate glass-windowed photomultiplier tubes or any known glue (to couple the crystal to the photomultiplier tube). Finally, it was difficult to keep these cameras in tune. Thus, TOF PET largely died at the end of the 80</a:t>
            </a:r>
            <a:r>
              <a:rPr lang="ja-JP" altLang="en-US" sz="2500">
                <a:latin typeface="Arial" panose="020B0604020202020204" pitchFamily="34" charset="0"/>
              </a:rPr>
              <a:t>’</a:t>
            </a:r>
            <a:r>
              <a:rPr lang="en-US" altLang="ja-JP" sz="2500">
                <a:latin typeface="Times New Roman" panose="02020603050405020304" pitchFamily="18" charset="0"/>
              </a:rPr>
              <a:t>s. However, the advent of LSO and other new PET scintillators (that can provide excellent timing resolution without the material drawbacks of barium fluoride) makes TOF a promising direction for modern PET.</a:t>
            </a:r>
            <a:endParaRPr lang="en-US" altLang="fr-FR" sz="2500">
              <a:latin typeface="Times New Roman" panose="02020603050405020304" pitchFamily="18"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4658" name="Rectangle 2">
            <a:extLst>
              <a:ext uri="{FF2B5EF4-FFF2-40B4-BE49-F238E27FC236}">
                <a16:creationId xmlns:a16="http://schemas.microsoft.com/office/drawing/2014/main" id="{1896571F-C5B2-C06C-C30A-FE91C16743C1}"/>
              </a:ext>
            </a:extLst>
          </p:cNvPr>
          <p:cNvSpPr>
            <a:spLocks noGrp="1" noRot="1" noChangeAspect="1" noChangeArrowheads="1"/>
          </p:cNvSpPr>
          <p:nvPr>
            <p:ph type="sldImg"/>
          </p:nvPr>
        </p:nvSpPr>
        <p:spPr>
          <a:xfrm>
            <a:off x="1033463" y="590550"/>
            <a:ext cx="5084762" cy="3519488"/>
          </a:xfrm>
          <a:solidFill>
            <a:srgbClr val="FFFFFF"/>
          </a:solidFill>
          <a:ln/>
        </p:spPr>
      </p:sp>
      <p:sp>
        <p:nvSpPr>
          <p:cNvPr id="454659" name="Rectangle 3">
            <a:extLst>
              <a:ext uri="{FF2B5EF4-FFF2-40B4-BE49-F238E27FC236}">
                <a16:creationId xmlns:a16="http://schemas.microsoft.com/office/drawing/2014/main" id="{4383690A-A5DC-8686-F541-87336727F118}"/>
              </a:ext>
            </a:extLst>
          </p:cNvPr>
          <p:cNvSpPr>
            <a:spLocks noGrp="1" noChangeArrowheads="1"/>
          </p:cNvSpPr>
          <p:nvPr>
            <p:ph type="body" idx="1"/>
          </p:nvPr>
        </p:nvSpPr>
        <p:spPr>
          <a:xfrm>
            <a:off x="952500" y="4451350"/>
            <a:ext cx="5233988" cy="4217988"/>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defRPr/>
            </a:pPr>
            <a:endParaRPr lang="fr-F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6AC0038-B912-B9A8-4EC1-4C71FB4B1AD9}"/>
              </a:ext>
            </a:extLst>
          </p:cNvPr>
          <p:cNvSpPr>
            <a:spLocks noGrp="1" noRot="1" noChangeAspect="1"/>
          </p:cNvSpPr>
          <p:nvPr>
            <p:ph type="sldImg"/>
          </p:nvPr>
        </p:nvSpPr>
        <p:spPr>
          <a:xfrm>
            <a:off x="1030288" y="703263"/>
            <a:ext cx="5078412" cy="3514725"/>
          </a:xfrm>
        </p:spPr>
      </p:sp>
      <p:sp>
        <p:nvSpPr>
          <p:cNvPr id="3" name="Notes Placeholder 2">
            <a:extLst>
              <a:ext uri="{FF2B5EF4-FFF2-40B4-BE49-F238E27FC236}">
                <a16:creationId xmlns:a16="http://schemas.microsoft.com/office/drawing/2014/main" id="{390306DB-9434-6E9A-06D6-94938E24FF72}"/>
              </a:ext>
            </a:extLst>
          </p:cNvPr>
          <p:cNvSpPr>
            <a:spLocks noGrp="1"/>
          </p:cNvSpPr>
          <p:nvPr>
            <p:ph type="body" idx="1"/>
          </p:nvPr>
        </p:nvSpPr>
        <p:spPr/>
        <p:txBody>
          <a:bodyPr>
            <a:normAutofit/>
          </a:bodyPr>
          <a:lstStyle/>
          <a:p>
            <a:pPr>
              <a:defRPr/>
            </a:pPr>
            <a:r>
              <a:rPr lang="en-US" dirty="0"/>
              <a:t>Thank Bill</a:t>
            </a:r>
          </a:p>
          <a:p>
            <a:pPr>
              <a:defRPr/>
            </a:pPr>
            <a:r>
              <a:rPr lang="en-US" dirty="0"/>
              <a:t>Cant think of a nicer person to receive award from, Bill has been a great teacher and friend over the years, has done so much for our field.</a:t>
            </a:r>
          </a:p>
        </p:txBody>
      </p:sp>
      <p:sp>
        <p:nvSpPr>
          <p:cNvPr id="4" name="Slide Number Placeholder 3">
            <a:extLst>
              <a:ext uri="{FF2B5EF4-FFF2-40B4-BE49-F238E27FC236}">
                <a16:creationId xmlns:a16="http://schemas.microsoft.com/office/drawing/2014/main" id="{CF932F77-3972-3115-F33D-625084575AD6}"/>
              </a:ext>
            </a:extLst>
          </p:cNvPr>
          <p:cNvSpPr>
            <a:spLocks noGrp="1"/>
          </p:cNvSpPr>
          <p:nvPr>
            <p:ph type="sldNum" sz="quarter" idx="5"/>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 xmlns:ma14="http://schemas.microsoft.com/office/mac/drawingml/2011/main" val="1"/>
            </a:ext>
          </a:extLst>
        </p:spPr>
        <p:txBody>
          <a:bodyPr/>
          <a:lstStyle>
            <a:lvl1pPr defTabSz="927100" eaLnBrk="0" hangingPunct="0">
              <a:defRPr sz="2300">
                <a:solidFill>
                  <a:schemeClr val="tx1"/>
                </a:solidFill>
                <a:latin typeface="Comic Sans MS" panose="030F0902030302020204" pitchFamily="66" charset="0"/>
                <a:ea typeface="MS PGothic" panose="020B0600070205080204" pitchFamily="34" charset="-128"/>
              </a:defRPr>
            </a:lvl1pPr>
            <a:lvl2pPr marL="742950" indent="-285750" defTabSz="927100" eaLnBrk="0" hangingPunct="0">
              <a:defRPr sz="2300">
                <a:solidFill>
                  <a:schemeClr val="tx1"/>
                </a:solidFill>
                <a:latin typeface="Comic Sans MS" panose="030F0902030302020204" pitchFamily="66" charset="0"/>
                <a:ea typeface="MS PGothic" panose="020B0600070205080204" pitchFamily="34" charset="-128"/>
              </a:defRPr>
            </a:lvl2pPr>
            <a:lvl3pPr marL="1143000" indent="-228600" defTabSz="927100" eaLnBrk="0" hangingPunct="0">
              <a:defRPr sz="2300">
                <a:solidFill>
                  <a:schemeClr val="tx1"/>
                </a:solidFill>
                <a:latin typeface="Comic Sans MS" panose="030F0902030302020204" pitchFamily="66" charset="0"/>
                <a:ea typeface="MS PGothic" panose="020B0600070205080204" pitchFamily="34" charset="-128"/>
              </a:defRPr>
            </a:lvl3pPr>
            <a:lvl4pPr marL="1600200" indent="-228600" defTabSz="927100" eaLnBrk="0" hangingPunct="0">
              <a:defRPr sz="2300">
                <a:solidFill>
                  <a:schemeClr val="tx1"/>
                </a:solidFill>
                <a:latin typeface="Comic Sans MS" panose="030F0902030302020204" pitchFamily="66" charset="0"/>
                <a:ea typeface="MS PGothic" panose="020B0600070205080204" pitchFamily="34" charset="-128"/>
              </a:defRPr>
            </a:lvl4pPr>
            <a:lvl5pPr marL="2057400" indent="-228600" defTabSz="927100" eaLnBrk="0" hangingPunct="0">
              <a:defRPr sz="2300">
                <a:solidFill>
                  <a:schemeClr val="tx1"/>
                </a:solidFill>
                <a:latin typeface="Comic Sans MS" panose="030F0902030302020204" pitchFamily="66" charset="0"/>
                <a:ea typeface="MS PGothic" panose="020B0600070205080204" pitchFamily="34" charset="-128"/>
              </a:defRPr>
            </a:lvl5pPr>
            <a:lvl6pPr marL="2514600" indent="-228600" defTabSz="9271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6pPr>
            <a:lvl7pPr marL="2971800" indent="-228600" defTabSz="9271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7pPr>
            <a:lvl8pPr marL="3429000" indent="-228600" defTabSz="9271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8pPr>
            <a:lvl9pPr marL="3886200" indent="-228600" defTabSz="9271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9pPr>
          </a:lstStyle>
          <a:p>
            <a:pPr eaLnBrk="1" hangingPunct="1"/>
            <a:fld id="{7A56156C-2540-ED4C-8779-F38385185FFE}" type="slidenum">
              <a:rPr lang="en-US" altLang="fr-FR" sz="1200">
                <a:latin typeface="Times New Roman" panose="02020603050405020304" pitchFamily="18" charset="0"/>
              </a:rPr>
              <a:pPr eaLnBrk="1" hangingPunct="1"/>
              <a:t>19</a:t>
            </a:fld>
            <a:endParaRPr lang="en-US" altLang="fr-FR" sz="1200">
              <a:latin typeface="Times New Roman" panose="02020603050405020304" pitchFamily="18"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52B79E7-B451-DD39-1C8D-C6D9F732770C}"/>
              </a:ext>
            </a:extLst>
          </p:cNvPr>
          <p:cNvSpPr>
            <a:spLocks noGrp="1" noRot="1" noChangeAspect="1"/>
          </p:cNvSpPr>
          <p:nvPr>
            <p:ph type="sldImg"/>
          </p:nvPr>
        </p:nvSpPr>
        <p:spPr>
          <a:xfrm>
            <a:off x="1030288" y="703263"/>
            <a:ext cx="5078412" cy="3514725"/>
          </a:xfrm>
        </p:spPr>
      </p:sp>
      <p:sp>
        <p:nvSpPr>
          <p:cNvPr id="3" name="Notes Placeholder 2">
            <a:extLst>
              <a:ext uri="{FF2B5EF4-FFF2-40B4-BE49-F238E27FC236}">
                <a16:creationId xmlns:a16="http://schemas.microsoft.com/office/drawing/2014/main" id="{89B3D1F8-3A75-12B2-5C77-96B5FAC5CD18}"/>
              </a:ext>
            </a:extLst>
          </p:cNvPr>
          <p:cNvSpPr>
            <a:spLocks noGrp="1"/>
          </p:cNvSpPr>
          <p:nvPr>
            <p:ph type="body" idx="1"/>
          </p:nvPr>
        </p:nvSpPr>
        <p:spPr/>
        <p:txBody>
          <a:bodyPr/>
          <a:lstStyle/>
          <a:p>
            <a:pPr>
              <a:defRPr/>
            </a:pPr>
            <a:r>
              <a:rPr lang="en-US" dirty="0"/>
              <a:t>Two playgrounds</a:t>
            </a:r>
          </a:p>
        </p:txBody>
      </p:sp>
      <p:sp>
        <p:nvSpPr>
          <p:cNvPr id="4" name="Slide Number Placeholder 3">
            <a:extLst>
              <a:ext uri="{FF2B5EF4-FFF2-40B4-BE49-F238E27FC236}">
                <a16:creationId xmlns:a16="http://schemas.microsoft.com/office/drawing/2014/main" id="{1F14D947-F6F5-4A2F-F319-189622F26799}"/>
              </a:ext>
            </a:extLst>
          </p:cNvPr>
          <p:cNvSpPr>
            <a:spLocks noGrp="1"/>
          </p:cNvSpPr>
          <p:nvPr>
            <p:ph type="sldNum" sz="quarter" idx="5"/>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 xmlns:ma14="http://schemas.microsoft.com/office/mac/drawingml/2011/main" val="1"/>
            </a:ext>
          </a:extLst>
        </p:spPr>
        <p:txBody>
          <a:bodyPr/>
          <a:lstStyle>
            <a:lvl1pPr defTabSz="927100" eaLnBrk="0" hangingPunct="0">
              <a:defRPr sz="2300">
                <a:solidFill>
                  <a:schemeClr val="tx1"/>
                </a:solidFill>
                <a:latin typeface="Comic Sans MS" panose="030F0902030302020204" pitchFamily="66" charset="0"/>
                <a:ea typeface="MS PGothic" panose="020B0600070205080204" pitchFamily="34" charset="-128"/>
              </a:defRPr>
            </a:lvl1pPr>
            <a:lvl2pPr marL="742950" indent="-285750" defTabSz="927100" eaLnBrk="0" hangingPunct="0">
              <a:defRPr sz="2300">
                <a:solidFill>
                  <a:schemeClr val="tx1"/>
                </a:solidFill>
                <a:latin typeface="Comic Sans MS" panose="030F0902030302020204" pitchFamily="66" charset="0"/>
                <a:ea typeface="MS PGothic" panose="020B0600070205080204" pitchFamily="34" charset="-128"/>
              </a:defRPr>
            </a:lvl2pPr>
            <a:lvl3pPr marL="1143000" indent="-228600" defTabSz="927100" eaLnBrk="0" hangingPunct="0">
              <a:defRPr sz="2300">
                <a:solidFill>
                  <a:schemeClr val="tx1"/>
                </a:solidFill>
                <a:latin typeface="Comic Sans MS" panose="030F0902030302020204" pitchFamily="66" charset="0"/>
                <a:ea typeface="MS PGothic" panose="020B0600070205080204" pitchFamily="34" charset="-128"/>
              </a:defRPr>
            </a:lvl3pPr>
            <a:lvl4pPr marL="1600200" indent="-228600" defTabSz="927100" eaLnBrk="0" hangingPunct="0">
              <a:defRPr sz="2300">
                <a:solidFill>
                  <a:schemeClr val="tx1"/>
                </a:solidFill>
                <a:latin typeface="Comic Sans MS" panose="030F0902030302020204" pitchFamily="66" charset="0"/>
                <a:ea typeface="MS PGothic" panose="020B0600070205080204" pitchFamily="34" charset="-128"/>
              </a:defRPr>
            </a:lvl4pPr>
            <a:lvl5pPr marL="2057400" indent="-228600" defTabSz="927100" eaLnBrk="0" hangingPunct="0">
              <a:defRPr sz="2300">
                <a:solidFill>
                  <a:schemeClr val="tx1"/>
                </a:solidFill>
                <a:latin typeface="Comic Sans MS" panose="030F0902030302020204" pitchFamily="66" charset="0"/>
                <a:ea typeface="MS PGothic" panose="020B0600070205080204" pitchFamily="34" charset="-128"/>
              </a:defRPr>
            </a:lvl5pPr>
            <a:lvl6pPr marL="2514600" indent="-228600" defTabSz="9271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6pPr>
            <a:lvl7pPr marL="2971800" indent="-228600" defTabSz="9271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7pPr>
            <a:lvl8pPr marL="3429000" indent="-228600" defTabSz="9271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8pPr>
            <a:lvl9pPr marL="3886200" indent="-228600" defTabSz="9271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9pPr>
          </a:lstStyle>
          <a:p>
            <a:pPr eaLnBrk="1" hangingPunct="1"/>
            <a:fld id="{E73AD08E-138D-7C48-A6EA-F2AC754EC0BA}" type="slidenum">
              <a:rPr lang="en-US" altLang="fr-FR" sz="1200">
                <a:solidFill>
                  <a:srgbClr val="000000"/>
                </a:solidFill>
                <a:latin typeface="Calibri" panose="020F0502020204030204" pitchFamily="34" charset="0"/>
              </a:rPr>
              <a:pPr eaLnBrk="1" hangingPunct="1"/>
              <a:t>20</a:t>
            </a:fld>
            <a:endParaRPr lang="en-US" altLang="fr-FR" sz="1200">
              <a:solidFill>
                <a:srgbClr val="000000"/>
              </a:solidFill>
              <a:latin typeface="Calibri" panose="020F050202020403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oleObject" Target="../embeddings/oleObject1.bin"/><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oleObject" Target="../embeddings/oleObject2.bin"/><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oleObject" Target="../embeddings/oleObject3.bin"/><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2" name="Group 2">
            <a:extLst>
              <a:ext uri="{FF2B5EF4-FFF2-40B4-BE49-F238E27FC236}">
                <a16:creationId xmlns:a16="http://schemas.microsoft.com/office/drawing/2014/main" id="{7A6D1A9D-0C01-8FAB-53AB-737889FA4DFE}"/>
              </a:ext>
            </a:extLst>
          </p:cNvPr>
          <p:cNvGrpSpPr>
            <a:grpSpLocks/>
          </p:cNvGrpSpPr>
          <p:nvPr/>
        </p:nvGrpSpPr>
        <p:grpSpPr bwMode="auto">
          <a:xfrm>
            <a:off x="0" y="0"/>
            <a:ext cx="9906000" cy="6856413"/>
            <a:chOff x="0" y="0"/>
            <a:chExt cx="5760" cy="4319"/>
          </a:xfrm>
        </p:grpSpPr>
        <p:sp>
          <p:nvSpPr>
            <p:cNvPr id="3" name="Freeform 3">
              <a:extLst>
                <a:ext uri="{FF2B5EF4-FFF2-40B4-BE49-F238E27FC236}">
                  <a16:creationId xmlns:a16="http://schemas.microsoft.com/office/drawing/2014/main" id="{906DB899-C39F-82F0-B6DC-61FA9CFCC37F}"/>
                </a:ext>
              </a:extLst>
            </p:cNvPr>
            <p:cNvSpPr>
              <a:spLocks/>
            </p:cNvSpPr>
            <p:nvPr/>
          </p:nvSpPr>
          <p:spPr bwMode="hidden">
            <a:xfrm>
              <a:off x="0" y="12"/>
              <a:ext cx="5758" cy="3273"/>
            </a:xfrm>
            <a:custGeom>
              <a:avLst/>
              <a:gdLst>
                <a:gd name="T0" fmla="*/ 3193 w 5740"/>
                <a:gd name="T1" fmla="*/ 1816 h 3273"/>
                <a:gd name="T2" fmla="*/ 0 w 5740"/>
                <a:gd name="T3" fmla="*/ 0 h 3273"/>
                <a:gd name="T4" fmla="*/ 0 w 5740"/>
                <a:gd name="T5" fmla="*/ 522 h 3273"/>
                <a:gd name="T6" fmla="*/ 3037 w 5740"/>
                <a:gd name="T7" fmla="*/ 1978 h 3273"/>
                <a:gd name="T8" fmla="*/ 5740 w 5740"/>
                <a:gd name="T9" fmla="*/ 3273 h 3273"/>
                <a:gd name="T10" fmla="*/ 5740 w 5740"/>
                <a:gd name="T11" fmla="*/ 3267 h 3273"/>
                <a:gd name="T12" fmla="*/ 3193 w 5740"/>
                <a:gd name="T13" fmla="*/ 1816 h 3273"/>
                <a:gd name="T14" fmla="*/ 3193 w 5740"/>
                <a:gd name="T15" fmla="*/ 1816 h 3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latin typeface="Comic Sans MS" charset="0"/>
                <a:ea typeface="ＭＳ Ｐゴシック" charset="0"/>
              </a:endParaRPr>
            </a:p>
          </p:txBody>
        </p:sp>
        <p:sp>
          <p:nvSpPr>
            <p:cNvPr id="4" name="Freeform 4">
              <a:extLst>
                <a:ext uri="{FF2B5EF4-FFF2-40B4-BE49-F238E27FC236}">
                  <a16:creationId xmlns:a16="http://schemas.microsoft.com/office/drawing/2014/main" id="{71E69A69-BAEB-C9F5-E0D6-8B2ED57A20EE}"/>
                </a:ext>
              </a:extLst>
            </p:cNvPr>
            <p:cNvSpPr>
              <a:spLocks/>
            </p:cNvSpPr>
            <p:nvPr/>
          </p:nvSpPr>
          <p:spPr bwMode="hidden">
            <a:xfrm>
              <a:off x="149" y="0"/>
              <a:ext cx="5610" cy="3243"/>
            </a:xfrm>
            <a:custGeom>
              <a:avLst/>
              <a:gdLst>
                <a:gd name="T0" fmla="*/ 3163 w 5591"/>
                <a:gd name="T1" fmla="*/ 1714 h 3243"/>
                <a:gd name="T2" fmla="*/ 431 w 5591"/>
                <a:gd name="T3" fmla="*/ 0 h 3243"/>
                <a:gd name="T4" fmla="*/ 0 w 5591"/>
                <a:gd name="T5" fmla="*/ 0 h 3243"/>
                <a:gd name="T6" fmla="*/ 3086 w 5591"/>
                <a:gd name="T7" fmla="*/ 1786 h 3243"/>
                <a:gd name="T8" fmla="*/ 5591 w 5591"/>
                <a:gd name="T9" fmla="*/ 3243 h 3243"/>
                <a:gd name="T10" fmla="*/ 5591 w 5591"/>
                <a:gd name="T11" fmla="*/ 3237 h 3243"/>
                <a:gd name="T12" fmla="*/ 3163 w 5591"/>
                <a:gd name="T13" fmla="*/ 1714 h 3243"/>
                <a:gd name="T14" fmla="*/ 3163 w 5591"/>
                <a:gd name="T15" fmla="*/ 1714 h 3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latin typeface="Comic Sans MS" charset="0"/>
                <a:ea typeface="ＭＳ Ｐゴシック" charset="0"/>
              </a:endParaRPr>
            </a:p>
          </p:txBody>
        </p:sp>
        <p:sp>
          <p:nvSpPr>
            <p:cNvPr id="5" name="Freeform 5">
              <a:extLst>
                <a:ext uri="{FF2B5EF4-FFF2-40B4-BE49-F238E27FC236}">
                  <a16:creationId xmlns:a16="http://schemas.microsoft.com/office/drawing/2014/main" id="{B36CD896-D617-C7C5-DE45-3F45EC0DAA9C}"/>
                </a:ext>
              </a:extLst>
            </p:cNvPr>
            <p:cNvSpPr>
              <a:spLocks/>
            </p:cNvSpPr>
            <p:nvPr/>
          </p:nvSpPr>
          <p:spPr bwMode="hidden">
            <a:xfrm>
              <a:off x="0" y="3433"/>
              <a:ext cx="4038" cy="191"/>
            </a:xfrm>
            <a:custGeom>
              <a:avLst/>
              <a:gdLst>
                <a:gd name="T0" fmla="*/ 0 w 4042"/>
                <a:gd name="T1" fmla="*/ 156 h 192"/>
                <a:gd name="T2" fmla="*/ 4042 w 4042"/>
                <a:gd name="T3" fmla="*/ 192 h 192"/>
                <a:gd name="T4" fmla="*/ 4042 w 4042"/>
                <a:gd name="T5" fmla="*/ 144 h 192"/>
                <a:gd name="T6" fmla="*/ 0 w 4042"/>
                <a:gd name="T7" fmla="*/ 0 h 192"/>
                <a:gd name="T8" fmla="*/ 0 w 4042"/>
                <a:gd name="T9" fmla="*/ 156 h 192"/>
                <a:gd name="T10" fmla="*/ 0 w 4042"/>
                <a:gd name="T11" fmla="*/ 156 h 192"/>
              </a:gdLst>
              <a:ahLst/>
              <a:cxnLst>
                <a:cxn ang="0">
                  <a:pos x="T0" y="T1"/>
                </a:cxn>
                <a:cxn ang="0">
                  <a:pos x="T2" y="T3"/>
                </a:cxn>
                <a:cxn ang="0">
                  <a:pos x="T4" y="T5"/>
                </a:cxn>
                <a:cxn ang="0">
                  <a:pos x="T6" y="T7"/>
                </a:cxn>
                <a:cxn ang="0">
                  <a:pos x="T8" y="T9"/>
                </a:cxn>
                <a:cxn ang="0">
                  <a:pos x="T10" y="T11"/>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latin typeface="Comic Sans MS" charset="0"/>
                <a:ea typeface="ＭＳ Ｐゴシック" charset="0"/>
              </a:endParaRPr>
            </a:p>
          </p:txBody>
        </p:sp>
        <p:sp>
          <p:nvSpPr>
            <p:cNvPr id="6" name="Freeform 6">
              <a:extLst>
                <a:ext uri="{FF2B5EF4-FFF2-40B4-BE49-F238E27FC236}">
                  <a16:creationId xmlns:a16="http://schemas.microsoft.com/office/drawing/2014/main" id="{0A987802-A4DD-CF54-B0C8-A96E5D34A0A8}"/>
                </a:ext>
              </a:extLst>
            </p:cNvPr>
            <p:cNvSpPr>
              <a:spLocks/>
            </p:cNvSpPr>
            <p:nvPr/>
          </p:nvSpPr>
          <p:spPr bwMode="hidden">
            <a:xfrm>
              <a:off x="4038" y="3577"/>
              <a:ext cx="1720" cy="65"/>
            </a:xfrm>
            <a:custGeom>
              <a:avLst/>
              <a:gdLst>
                <a:gd name="T0" fmla="*/ 1502 w 1722"/>
                <a:gd name="T1" fmla="*/ 33 h 66"/>
                <a:gd name="T2" fmla="*/ 1502 w 1722"/>
                <a:gd name="T3" fmla="*/ 33 h 66"/>
                <a:gd name="T4" fmla="*/ 0 w 1722"/>
                <a:gd name="T5" fmla="*/ 0 h 66"/>
                <a:gd name="T6" fmla="*/ 0 w 1722"/>
                <a:gd name="T7" fmla="*/ 33 h 66"/>
                <a:gd name="T8" fmla="*/ 1502 w 1722"/>
                <a:gd name="T9" fmla="*/ 33 h 66"/>
                <a:gd name="T10" fmla="*/ 1502 w 1722"/>
                <a:gd name="T11" fmla="*/ 33 h 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22" h="66">
                  <a:moveTo>
                    <a:pt x="1722" y="66"/>
                  </a:moveTo>
                  <a:lnTo>
                    <a:pt x="1722" y="60"/>
                  </a:lnTo>
                  <a:lnTo>
                    <a:pt x="0" y="0"/>
                  </a:lnTo>
                  <a:lnTo>
                    <a:pt x="0" y="48"/>
                  </a:lnTo>
                  <a:lnTo>
                    <a:pt x="1722" y="66"/>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7" name="Freeform 7">
              <a:extLst>
                <a:ext uri="{FF2B5EF4-FFF2-40B4-BE49-F238E27FC236}">
                  <a16:creationId xmlns:a16="http://schemas.microsoft.com/office/drawing/2014/main" id="{D5673048-0A91-CFBC-D2B3-60412CA6C12A}"/>
                </a:ext>
              </a:extLst>
            </p:cNvPr>
            <p:cNvSpPr>
              <a:spLocks/>
            </p:cNvSpPr>
            <p:nvPr/>
          </p:nvSpPr>
          <p:spPr bwMode="hidden">
            <a:xfrm>
              <a:off x="0" y="3726"/>
              <a:ext cx="4784" cy="329"/>
            </a:xfrm>
            <a:custGeom>
              <a:avLst/>
              <a:gdLst>
                <a:gd name="T0" fmla="*/ 0 w 4789"/>
                <a:gd name="T1" fmla="*/ 329 h 329"/>
                <a:gd name="T2" fmla="*/ 4774 w 4789"/>
                <a:gd name="T3" fmla="*/ 77 h 329"/>
                <a:gd name="T4" fmla="*/ 4774 w 4789"/>
                <a:gd name="T5" fmla="*/ 0 h 329"/>
                <a:gd name="T6" fmla="*/ 0 w 4789"/>
                <a:gd name="T7" fmla="*/ 107 h 329"/>
                <a:gd name="T8" fmla="*/ 0 w 4789"/>
                <a:gd name="T9" fmla="*/ 329 h 329"/>
                <a:gd name="T10" fmla="*/ 0 w 4789"/>
                <a:gd name="T11" fmla="*/ 329 h 32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789" h="329">
                  <a:moveTo>
                    <a:pt x="0" y="329"/>
                  </a:moveTo>
                  <a:lnTo>
                    <a:pt x="4789" y="77"/>
                  </a:lnTo>
                  <a:lnTo>
                    <a:pt x="4789" y="0"/>
                  </a:lnTo>
                  <a:lnTo>
                    <a:pt x="0" y="107"/>
                  </a:lnTo>
                  <a:lnTo>
                    <a:pt x="0" y="329"/>
                  </a:lnTo>
                  <a:close/>
                </a:path>
              </a:pathLst>
            </a:custGeom>
            <a:gradFill rotWithShape="0">
              <a:gsLst>
                <a:gs pos="0">
                  <a:srgbClr val="00007D"/>
                </a:gs>
                <a:gs pos="100000">
                  <a:schemeClr val="bg1"/>
                </a:gs>
              </a:gsLst>
              <a:lin ang="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rgbClr val="808080"/>
                    </a:outerShdw>
                  </a:effectLst>
                </a14:hiddenEffects>
              </a:ext>
            </a:extLst>
          </p:spPr>
          <p:txBody>
            <a:bodyPr/>
            <a:lstStyle/>
            <a:p>
              <a:endParaRPr lang="fr-FR"/>
            </a:p>
          </p:txBody>
        </p:sp>
        <p:sp>
          <p:nvSpPr>
            <p:cNvPr id="8" name="Freeform 8">
              <a:extLst>
                <a:ext uri="{FF2B5EF4-FFF2-40B4-BE49-F238E27FC236}">
                  <a16:creationId xmlns:a16="http://schemas.microsoft.com/office/drawing/2014/main" id="{FE233EA6-4C92-50D1-6F01-0261D9B5D468}"/>
                </a:ext>
              </a:extLst>
            </p:cNvPr>
            <p:cNvSpPr>
              <a:spLocks/>
            </p:cNvSpPr>
            <p:nvPr/>
          </p:nvSpPr>
          <p:spPr bwMode="hidden">
            <a:xfrm>
              <a:off x="4784" y="3702"/>
              <a:ext cx="974" cy="101"/>
            </a:xfrm>
            <a:custGeom>
              <a:avLst/>
              <a:gdLst>
                <a:gd name="T0" fmla="*/ 865 w 975"/>
                <a:gd name="T1" fmla="*/ 48 h 101"/>
                <a:gd name="T2" fmla="*/ 865 w 975"/>
                <a:gd name="T3" fmla="*/ 0 h 101"/>
                <a:gd name="T4" fmla="*/ 0 w 975"/>
                <a:gd name="T5" fmla="*/ 24 h 101"/>
                <a:gd name="T6" fmla="*/ 0 w 975"/>
                <a:gd name="T7" fmla="*/ 101 h 101"/>
                <a:gd name="T8" fmla="*/ 865 w 975"/>
                <a:gd name="T9" fmla="*/ 48 h 101"/>
                <a:gd name="T10" fmla="*/ 865 w 975"/>
                <a:gd name="T11" fmla="*/ 48 h 10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75" h="101">
                  <a:moveTo>
                    <a:pt x="975" y="48"/>
                  </a:moveTo>
                  <a:lnTo>
                    <a:pt x="975" y="0"/>
                  </a:lnTo>
                  <a:lnTo>
                    <a:pt x="0" y="24"/>
                  </a:lnTo>
                  <a:lnTo>
                    <a:pt x="0" y="101"/>
                  </a:lnTo>
                  <a:lnTo>
                    <a:pt x="975" y="4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9" name="Freeform 9">
              <a:extLst>
                <a:ext uri="{FF2B5EF4-FFF2-40B4-BE49-F238E27FC236}">
                  <a16:creationId xmlns:a16="http://schemas.microsoft.com/office/drawing/2014/main" id="{E0BC9B3D-189D-BCE0-5B03-82180AA07B8D}"/>
                </a:ext>
              </a:extLst>
            </p:cNvPr>
            <p:cNvSpPr>
              <a:spLocks/>
            </p:cNvSpPr>
            <p:nvPr/>
          </p:nvSpPr>
          <p:spPr bwMode="hidden">
            <a:xfrm>
              <a:off x="3619" y="3815"/>
              <a:ext cx="2139" cy="198"/>
            </a:xfrm>
            <a:custGeom>
              <a:avLst/>
              <a:gdLst>
                <a:gd name="T0" fmla="*/ 1921 w 2141"/>
                <a:gd name="T1" fmla="*/ 0 h 198"/>
                <a:gd name="T2" fmla="*/ 0 w 2141"/>
                <a:gd name="T3" fmla="*/ 156 h 198"/>
                <a:gd name="T4" fmla="*/ 0 w 2141"/>
                <a:gd name="T5" fmla="*/ 198 h 198"/>
                <a:gd name="T6" fmla="*/ 1921 w 2141"/>
                <a:gd name="T7" fmla="*/ 0 h 198"/>
                <a:gd name="T8" fmla="*/ 1921 w 2141"/>
                <a:gd name="T9" fmla="*/ 0 h 19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41" h="198">
                  <a:moveTo>
                    <a:pt x="2141" y="0"/>
                  </a:moveTo>
                  <a:lnTo>
                    <a:pt x="0" y="156"/>
                  </a:lnTo>
                  <a:lnTo>
                    <a:pt x="0" y="198"/>
                  </a:lnTo>
                  <a:lnTo>
                    <a:pt x="214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10" name="Freeform 10">
              <a:extLst>
                <a:ext uri="{FF2B5EF4-FFF2-40B4-BE49-F238E27FC236}">
                  <a16:creationId xmlns:a16="http://schemas.microsoft.com/office/drawing/2014/main" id="{AA603C43-B81D-76DA-355E-A415278F3034}"/>
                </a:ext>
              </a:extLst>
            </p:cNvPr>
            <p:cNvSpPr>
              <a:spLocks/>
            </p:cNvSpPr>
            <p:nvPr/>
          </p:nvSpPr>
          <p:spPr bwMode="hidden">
            <a:xfrm>
              <a:off x="0" y="3971"/>
              <a:ext cx="3619" cy="348"/>
            </a:xfrm>
            <a:custGeom>
              <a:avLst/>
              <a:gdLst>
                <a:gd name="T0" fmla="*/ 0 w 3623"/>
                <a:gd name="T1" fmla="*/ 348 h 348"/>
                <a:gd name="T2" fmla="*/ 311 w 3623"/>
                <a:gd name="T3" fmla="*/ 348 h 348"/>
                <a:gd name="T4" fmla="*/ 3623 w 3623"/>
                <a:gd name="T5" fmla="*/ 42 h 348"/>
                <a:gd name="T6" fmla="*/ 3623 w 3623"/>
                <a:gd name="T7" fmla="*/ 0 h 348"/>
                <a:gd name="T8" fmla="*/ 0 w 3623"/>
                <a:gd name="T9" fmla="*/ 264 h 348"/>
                <a:gd name="T10" fmla="*/ 0 w 3623"/>
                <a:gd name="T11" fmla="*/ 348 h 348"/>
                <a:gd name="T12" fmla="*/ 0 w 3623"/>
                <a:gd name="T13" fmla="*/ 348 h 348"/>
              </a:gdLst>
              <a:ahLst/>
              <a:cxnLst>
                <a:cxn ang="0">
                  <a:pos x="T0" y="T1"/>
                </a:cxn>
                <a:cxn ang="0">
                  <a:pos x="T2" y="T3"/>
                </a:cxn>
                <a:cxn ang="0">
                  <a:pos x="T4" y="T5"/>
                </a:cxn>
                <a:cxn ang="0">
                  <a:pos x="T6" y="T7"/>
                </a:cxn>
                <a:cxn ang="0">
                  <a:pos x="T8" y="T9"/>
                </a:cxn>
                <a:cxn ang="0">
                  <a:pos x="T10" y="T11"/>
                </a:cxn>
                <a:cxn ang="0">
                  <a:pos x="T12" y="T13"/>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latin typeface="Comic Sans MS" charset="0"/>
                <a:ea typeface="ＭＳ Ｐゴシック" charset="0"/>
              </a:endParaRPr>
            </a:p>
          </p:txBody>
        </p:sp>
        <p:sp>
          <p:nvSpPr>
            <p:cNvPr id="11" name="Freeform 11">
              <a:extLst>
                <a:ext uri="{FF2B5EF4-FFF2-40B4-BE49-F238E27FC236}">
                  <a16:creationId xmlns:a16="http://schemas.microsoft.com/office/drawing/2014/main" id="{195E17EC-F28A-2D0B-7ED4-1F0954B8E3DE}"/>
                </a:ext>
              </a:extLst>
            </p:cNvPr>
            <p:cNvSpPr>
              <a:spLocks/>
            </p:cNvSpPr>
            <p:nvPr/>
          </p:nvSpPr>
          <p:spPr bwMode="hidden">
            <a:xfrm>
              <a:off x="2097" y="4043"/>
              <a:ext cx="2514" cy="276"/>
            </a:xfrm>
            <a:custGeom>
              <a:avLst/>
              <a:gdLst>
                <a:gd name="T0" fmla="*/ 1933 w 2517"/>
                <a:gd name="T1" fmla="*/ 276 h 276"/>
                <a:gd name="T2" fmla="*/ 2187 w 2517"/>
                <a:gd name="T3" fmla="*/ 204 h 276"/>
                <a:gd name="T4" fmla="*/ 1985 w 2517"/>
                <a:gd name="T5" fmla="*/ 0 h 276"/>
                <a:gd name="T6" fmla="*/ 0 w 2517"/>
                <a:gd name="T7" fmla="*/ 276 h 276"/>
                <a:gd name="T8" fmla="*/ 1933 w 2517"/>
                <a:gd name="T9" fmla="*/ 276 h 276"/>
                <a:gd name="T10" fmla="*/ 1933 w 2517"/>
                <a:gd name="T11" fmla="*/ 276 h 27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7" h="276">
                  <a:moveTo>
                    <a:pt x="2182" y="276"/>
                  </a:moveTo>
                  <a:lnTo>
                    <a:pt x="2517" y="204"/>
                  </a:lnTo>
                  <a:lnTo>
                    <a:pt x="2260" y="0"/>
                  </a:lnTo>
                  <a:lnTo>
                    <a:pt x="0" y="276"/>
                  </a:lnTo>
                  <a:lnTo>
                    <a:pt x="2182" y="27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12" name="Freeform 12">
              <a:extLst>
                <a:ext uri="{FF2B5EF4-FFF2-40B4-BE49-F238E27FC236}">
                  <a16:creationId xmlns:a16="http://schemas.microsoft.com/office/drawing/2014/main" id="{6750B305-53E3-944E-BA56-5EC941640901}"/>
                </a:ext>
              </a:extLst>
            </p:cNvPr>
            <p:cNvSpPr>
              <a:spLocks/>
            </p:cNvSpPr>
            <p:nvPr/>
          </p:nvSpPr>
          <p:spPr bwMode="hidden">
            <a:xfrm>
              <a:off x="4354" y="3869"/>
              <a:ext cx="1404" cy="378"/>
            </a:xfrm>
            <a:custGeom>
              <a:avLst/>
              <a:gdLst>
                <a:gd name="T0" fmla="*/ 1405 w 1405"/>
                <a:gd name="T1" fmla="*/ 126 h 378"/>
                <a:gd name="T2" fmla="*/ 1405 w 1405"/>
                <a:gd name="T3" fmla="*/ 0 h 378"/>
                <a:gd name="T4" fmla="*/ 0 w 1405"/>
                <a:gd name="T5" fmla="*/ 174 h 378"/>
                <a:gd name="T6" fmla="*/ 257 w 1405"/>
                <a:gd name="T7" fmla="*/ 378 h 378"/>
                <a:gd name="T8" fmla="*/ 1405 w 1405"/>
                <a:gd name="T9" fmla="*/ 126 h 378"/>
                <a:gd name="T10" fmla="*/ 1405 w 1405"/>
                <a:gd name="T11" fmla="*/ 126 h 378"/>
              </a:gdLst>
              <a:ahLst/>
              <a:cxnLst>
                <a:cxn ang="0">
                  <a:pos x="T0" y="T1"/>
                </a:cxn>
                <a:cxn ang="0">
                  <a:pos x="T2" y="T3"/>
                </a:cxn>
                <a:cxn ang="0">
                  <a:pos x="T4" y="T5"/>
                </a:cxn>
                <a:cxn ang="0">
                  <a:pos x="T6" y="T7"/>
                </a:cxn>
                <a:cxn ang="0">
                  <a:pos x="T8" y="T9"/>
                </a:cxn>
                <a:cxn ang="0">
                  <a:pos x="T10" y="T11"/>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latin typeface="Comic Sans MS" charset="0"/>
                <a:ea typeface="ＭＳ Ｐゴシック" charset="0"/>
              </a:endParaRPr>
            </a:p>
          </p:txBody>
        </p:sp>
        <p:sp>
          <p:nvSpPr>
            <p:cNvPr id="13" name="Freeform 13">
              <a:extLst>
                <a:ext uri="{FF2B5EF4-FFF2-40B4-BE49-F238E27FC236}">
                  <a16:creationId xmlns:a16="http://schemas.microsoft.com/office/drawing/2014/main" id="{D6B89243-82BB-A81B-5B75-4BB10C48C8BD}"/>
                </a:ext>
              </a:extLst>
            </p:cNvPr>
            <p:cNvSpPr>
              <a:spLocks/>
            </p:cNvSpPr>
            <p:nvPr/>
          </p:nvSpPr>
          <p:spPr bwMode="hidden">
            <a:xfrm>
              <a:off x="5030" y="3151"/>
              <a:ext cx="728" cy="240"/>
            </a:xfrm>
            <a:custGeom>
              <a:avLst/>
              <a:gdLst>
                <a:gd name="T0" fmla="*/ 619 w 729"/>
                <a:gd name="T1" fmla="*/ 240 h 240"/>
                <a:gd name="T2" fmla="*/ 0 w 729"/>
                <a:gd name="T3" fmla="*/ 0 h 240"/>
                <a:gd name="T4" fmla="*/ 0 w 729"/>
                <a:gd name="T5" fmla="*/ 6 h 240"/>
                <a:gd name="T6" fmla="*/ 619 w 729"/>
                <a:gd name="T7" fmla="*/ 240 h 240"/>
                <a:gd name="T8" fmla="*/ 619 w 729"/>
                <a:gd name="T9" fmla="*/ 240 h 2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29" h="240">
                  <a:moveTo>
                    <a:pt x="729" y="240"/>
                  </a:moveTo>
                  <a:lnTo>
                    <a:pt x="0" y="0"/>
                  </a:lnTo>
                  <a:lnTo>
                    <a:pt x="0" y="6"/>
                  </a:lnTo>
                  <a:lnTo>
                    <a:pt x="729" y="24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14" name="Freeform 14">
              <a:extLst>
                <a:ext uri="{FF2B5EF4-FFF2-40B4-BE49-F238E27FC236}">
                  <a16:creationId xmlns:a16="http://schemas.microsoft.com/office/drawing/2014/main" id="{1933A4C2-D541-77FB-6600-C5BAC3132413}"/>
                </a:ext>
              </a:extLst>
            </p:cNvPr>
            <p:cNvSpPr>
              <a:spLocks/>
            </p:cNvSpPr>
            <p:nvPr/>
          </p:nvSpPr>
          <p:spPr bwMode="hidden">
            <a:xfrm>
              <a:off x="0" y="1486"/>
              <a:ext cx="5030" cy="1671"/>
            </a:xfrm>
            <a:custGeom>
              <a:avLst/>
              <a:gdLst>
                <a:gd name="T0" fmla="*/ 0 w 5035"/>
                <a:gd name="T1" fmla="*/ 72 h 1672"/>
                <a:gd name="T2" fmla="*/ 5035 w 5035"/>
                <a:gd name="T3" fmla="*/ 1672 h 1672"/>
                <a:gd name="T4" fmla="*/ 5035 w 5035"/>
                <a:gd name="T5" fmla="*/ 1666 h 1672"/>
                <a:gd name="T6" fmla="*/ 0 w 5035"/>
                <a:gd name="T7" fmla="*/ 0 h 1672"/>
                <a:gd name="T8" fmla="*/ 0 w 5035"/>
                <a:gd name="T9" fmla="*/ 72 h 1672"/>
                <a:gd name="T10" fmla="*/ 0 w 5035"/>
                <a:gd name="T11" fmla="*/ 72 h 1672"/>
              </a:gdLst>
              <a:ahLst/>
              <a:cxnLst>
                <a:cxn ang="0">
                  <a:pos x="T0" y="T1"/>
                </a:cxn>
                <a:cxn ang="0">
                  <a:pos x="T2" y="T3"/>
                </a:cxn>
                <a:cxn ang="0">
                  <a:pos x="T4" y="T5"/>
                </a:cxn>
                <a:cxn ang="0">
                  <a:pos x="T6" y="T7"/>
                </a:cxn>
                <a:cxn ang="0">
                  <a:pos x="T8" y="T9"/>
                </a:cxn>
                <a:cxn ang="0">
                  <a:pos x="T10" y="T11"/>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latin typeface="Comic Sans MS" charset="0"/>
                <a:ea typeface="ＭＳ Ｐゴシック" charset="0"/>
              </a:endParaRPr>
            </a:p>
          </p:txBody>
        </p:sp>
        <p:sp>
          <p:nvSpPr>
            <p:cNvPr id="15" name="Freeform 15">
              <a:extLst>
                <a:ext uri="{FF2B5EF4-FFF2-40B4-BE49-F238E27FC236}">
                  <a16:creationId xmlns:a16="http://schemas.microsoft.com/office/drawing/2014/main" id="{DD04BF7F-9DA9-3B9B-8CE5-4F124A165620}"/>
                </a:ext>
              </a:extLst>
            </p:cNvPr>
            <p:cNvSpPr>
              <a:spLocks/>
            </p:cNvSpPr>
            <p:nvPr/>
          </p:nvSpPr>
          <p:spPr bwMode="hidden">
            <a:xfrm>
              <a:off x="5030" y="3049"/>
              <a:ext cx="728" cy="318"/>
            </a:xfrm>
            <a:custGeom>
              <a:avLst/>
              <a:gdLst>
                <a:gd name="T0" fmla="*/ 619 w 729"/>
                <a:gd name="T1" fmla="*/ 318 h 318"/>
                <a:gd name="T2" fmla="*/ 619 w 729"/>
                <a:gd name="T3" fmla="*/ 312 h 318"/>
                <a:gd name="T4" fmla="*/ 0 w 729"/>
                <a:gd name="T5" fmla="*/ 0 h 318"/>
                <a:gd name="T6" fmla="*/ 0 w 729"/>
                <a:gd name="T7" fmla="*/ 54 h 318"/>
                <a:gd name="T8" fmla="*/ 619 w 729"/>
                <a:gd name="T9" fmla="*/ 318 h 318"/>
                <a:gd name="T10" fmla="*/ 619 w 729"/>
                <a:gd name="T11" fmla="*/ 318 h 31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29" h="318">
                  <a:moveTo>
                    <a:pt x="729" y="318"/>
                  </a:moveTo>
                  <a:lnTo>
                    <a:pt x="729" y="312"/>
                  </a:lnTo>
                  <a:lnTo>
                    <a:pt x="0" y="0"/>
                  </a:lnTo>
                  <a:lnTo>
                    <a:pt x="0" y="54"/>
                  </a:lnTo>
                  <a:lnTo>
                    <a:pt x="729" y="318"/>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16" name="Freeform 16">
              <a:extLst>
                <a:ext uri="{FF2B5EF4-FFF2-40B4-BE49-F238E27FC236}">
                  <a16:creationId xmlns:a16="http://schemas.microsoft.com/office/drawing/2014/main" id="{7B7FE5BD-146E-8CBE-2808-87AFE171D6F9}"/>
                </a:ext>
              </a:extLst>
            </p:cNvPr>
            <p:cNvSpPr>
              <a:spLocks/>
            </p:cNvSpPr>
            <p:nvPr/>
          </p:nvSpPr>
          <p:spPr bwMode="hidden">
            <a:xfrm>
              <a:off x="0" y="916"/>
              <a:ext cx="5030" cy="2187"/>
            </a:xfrm>
            <a:custGeom>
              <a:avLst/>
              <a:gdLst>
                <a:gd name="T0" fmla="*/ 0 w 5035"/>
                <a:gd name="T1" fmla="*/ 396 h 2188"/>
                <a:gd name="T2" fmla="*/ 5035 w 5035"/>
                <a:gd name="T3" fmla="*/ 2188 h 2188"/>
                <a:gd name="T4" fmla="*/ 5035 w 5035"/>
                <a:gd name="T5" fmla="*/ 2134 h 2188"/>
                <a:gd name="T6" fmla="*/ 0 w 5035"/>
                <a:gd name="T7" fmla="*/ 0 h 2188"/>
                <a:gd name="T8" fmla="*/ 0 w 5035"/>
                <a:gd name="T9" fmla="*/ 396 h 2188"/>
                <a:gd name="T10" fmla="*/ 0 w 5035"/>
                <a:gd name="T11" fmla="*/ 396 h 2188"/>
              </a:gdLst>
              <a:ahLst/>
              <a:cxnLst>
                <a:cxn ang="0">
                  <a:pos x="T0" y="T1"/>
                </a:cxn>
                <a:cxn ang="0">
                  <a:pos x="T2" y="T3"/>
                </a:cxn>
                <a:cxn ang="0">
                  <a:pos x="T4" y="T5"/>
                </a:cxn>
                <a:cxn ang="0">
                  <a:pos x="T6" y="T7"/>
                </a:cxn>
                <a:cxn ang="0">
                  <a:pos x="T8" y="T9"/>
                </a:cxn>
                <a:cxn ang="0">
                  <a:pos x="T10" y="T11"/>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latin typeface="Comic Sans MS" charset="0"/>
                <a:ea typeface="ＭＳ Ｐゴシック" charset="0"/>
              </a:endParaRPr>
            </a:p>
          </p:txBody>
        </p:sp>
        <p:sp>
          <p:nvSpPr>
            <p:cNvPr id="17" name="Freeform 17">
              <a:extLst>
                <a:ext uri="{FF2B5EF4-FFF2-40B4-BE49-F238E27FC236}">
                  <a16:creationId xmlns:a16="http://schemas.microsoft.com/office/drawing/2014/main" id="{0949686A-7D69-D2DE-0968-9A82A6C6EE01}"/>
                </a:ext>
              </a:extLst>
            </p:cNvPr>
            <p:cNvSpPr>
              <a:spLocks/>
            </p:cNvSpPr>
            <p:nvPr/>
          </p:nvSpPr>
          <p:spPr bwMode="hidden">
            <a:xfrm>
              <a:off x="2294" y="0"/>
              <a:ext cx="3159" cy="2725"/>
            </a:xfrm>
            <a:custGeom>
              <a:avLst/>
              <a:gdLst>
                <a:gd name="T0" fmla="*/ 0 w 3163"/>
                <a:gd name="T1" fmla="*/ 0 h 2727"/>
                <a:gd name="T2" fmla="*/ 3145 w 3163"/>
                <a:gd name="T3" fmla="*/ 2727 h 2727"/>
                <a:gd name="T4" fmla="*/ 3163 w 3163"/>
                <a:gd name="T5" fmla="*/ 2704 h 2727"/>
                <a:gd name="T6" fmla="*/ 102 w 3163"/>
                <a:gd name="T7" fmla="*/ 0 h 2727"/>
                <a:gd name="T8" fmla="*/ 0 w 3163"/>
                <a:gd name="T9" fmla="*/ 0 h 2727"/>
                <a:gd name="T10" fmla="*/ 0 w 3163"/>
                <a:gd name="T11" fmla="*/ 0 h 2727"/>
              </a:gdLst>
              <a:ahLst/>
              <a:cxnLst>
                <a:cxn ang="0">
                  <a:pos x="T0" y="T1"/>
                </a:cxn>
                <a:cxn ang="0">
                  <a:pos x="T2" y="T3"/>
                </a:cxn>
                <a:cxn ang="0">
                  <a:pos x="T4" y="T5"/>
                </a:cxn>
                <a:cxn ang="0">
                  <a:pos x="T6" y="T7"/>
                </a:cxn>
                <a:cxn ang="0">
                  <a:pos x="T8" y="T9"/>
                </a:cxn>
                <a:cxn ang="0">
                  <a:pos x="T10" y="T11"/>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latin typeface="Comic Sans MS" charset="0"/>
                <a:ea typeface="ＭＳ Ｐゴシック" charset="0"/>
              </a:endParaRPr>
            </a:p>
          </p:txBody>
        </p:sp>
        <p:sp>
          <p:nvSpPr>
            <p:cNvPr id="18" name="Freeform 18">
              <a:extLst>
                <a:ext uri="{FF2B5EF4-FFF2-40B4-BE49-F238E27FC236}">
                  <a16:creationId xmlns:a16="http://schemas.microsoft.com/office/drawing/2014/main" id="{517563E0-DC62-C210-CFA5-237859E16CDE}"/>
                </a:ext>
              </a:extLst>
            </p:cNvPr>
            <p:cNvSpPr>
              <a:spLocks/>
            </p:cNvSpPr>
            <p:nvPr/>
          </p:nvSpPr>
          <p:spPr bwMode="hidden">
            <a:xfrm>
              <a:off x="5435" y="2702"/>
              <a:ext cx="323" cy="299"/>
            </a:xfrm>
            <a:custGeom>
              <a:avLst/>
              <a:gdLst>
                <a:gd name="T0" fmla="*/ 323 w 323"/>
                <a:gd name="T1" fmla="*/ 299 h 299"/>
                <a:gd name="T2" fmla="*/ 323 w 323"/>
                <a:gd name="T3" fmla="*/ 263 h 299"/>
                <a:gd name="T4" fmla="*/ 18 w 323"/>
                <a:gd name="T5" fmla="*/ 0 h 299"/>
                <a:gd name="T6" fmla="*/ 0 w 323"/>
                <a:gd name="T7" fmla="*/ 23 h 299"/>
                <a:gd name="T8" fmla="*/ 323 w 323"/>
                <a:gd name="T9" fmla="*/ 299 h 299"/>
                <a:gd name="T10" fmla="*/ 323 w 323"/>
                <a:gd name="T11" fmla="*/ 299 h 299"/>
              </a:gdLst>
              <a:ahLst/>
              <a:cxnLst>
                <a:cxn ang="0">
                  <a:pos x="T0" y="T1"/>
                </a:cxn>
                <a:cxn ang="0">
                  <a:pos x="T2" y="T3"/>
                </a:cxn>
                <a:cxn ang="0">
                  <a:pos x="T4" y="T5"/>
                </a:cxn>
                <a:cxn ang="0">
                  <a:pos x="T6" y="T7"/>
                </a:cxn>
                <a:cxn ang="0">
                  <a:pos x="T8" y="T9"/>
                </a:cxn>
                <a:cxn ang="0">
                  <a:pos x="T10" y="T11"/>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latin typeface="Comic Sans MS" charset="0"/>
                <a:ea typeface="ＭＳ Ｐゴシック" charset="0"/>
              </a:endParaRPr>
            </a:p>
          </p:txBody>
        </p:sp>
        <p:sp>
          <p:nvSpPr>
            <p:cNvPr id="19" name="Freeform 19">
              <a:extLst>
                <a:ext uri="{FF2B5EF4-FFF2-40B4-BE49-F238E27FC236}">
                  <a16:creationId xmlns:a16="http://schemas.microsoft.com/office/drawing/2014/main" id="{56394641-C00E-2542-7FE1-50F3BF989E8C}"/>
                </a:ext>
              </a:extLst>
            </p:cNvPr>
            <p:cNvSpPr>
              <a:spLocks/>
            </p:cNvSpPr>
            <p:nvPr/>
          </p:nvSpPr>
          <p:spPr bwMode="hidden">
            <a:xfrm>
              <a:off x="5477" y="2588"/>
              <a:ext cx="281" cy="335"/>
            </a:xfrm>
            <a:custGeom>
              <a:avLst/>
              <a:gdLst>
                <a:gd name="T0" fmla="*/ 281 w 281"/>
                <a:gd name="T1" fmla="*/ 335 h 335"/>
                <a:gd name="T2" fmla="*/ 281 w 281"/>
                <a:gd name="T3" fmla="*/ 173 h 335"/>
                <a:gd name="T4" fmla="*/ 96 w 281"/>
                <a:gd name="T5" fmla="*/ 0 h 335"/>
                <a:gd name="T6" fmla="*/ 0 w 281"/>
                <a:gd name="T7" fmla="*/ 90 h 335"/>
                <a:gd name="T8" fmla="*/ 281 w 281"/>
                <a:gd name="T9" fmla="*/ 335 h 335"/>
                <a:gd name="T10" fmla="*/ 281 w 281"/>
                <a:gd name="T11" fmla="*/ 335 h 33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1" h="335">
                  <a:moveTo>
                    <a:pt x="281" y="335"/>
                  </a:moveTo>
                  <a:lnTo>
                    <a:pt x="281" y="173"/>
                  </a:lnTo>
                  <a:lnTo>
                    <a:pt x="96" y="0"/>
                  </a:lnTo>
                  <a:lnTo>
                    <a:pt x="0" y="90"/>
                  </a:lnTo>
                  <a:lnTo>
                    <a:pt x="281" y="33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0" name="Freeform 20">
              <a:extLst>
                <a:ext uri="{FF2B5EF4-FFF2-40B4-BE49-F238E27FC236}">
                  <a16:creationId xmlns:a16="http://schemas.microsoft.com/office/drawing/2014/main" id="{CF1AD638-4669-1A4D-6677-656FB53FB3E2}"/>
                </a:ext>
              </a:extLst>
            </p:cNvPr>
            <p:cNvSpPr>
              <a:spLocks/>
            </p:cNvSpPr>
            <p:nvPr/>
          </p:nvSpPr>
          <p:spPr bwMode="hidden">
            <a:xfrm>
              <a:off x="2454" y="0"/>
              <a:ext cx="3114" cy="2678"/>
            </a:xfrm>
            <a:custGeom>
              <a:avLst/>
              <a:gdLst>
                <a:gd name="T0" fmla="*/ 0 w 3122"/>
                <a:gd name="T1" fmla="*/ 0 h 2680"/>
                <a:gd name="T2" fmla="*/ 3026 w 3122"/>
                <a:gd name="T3" fmla="*/ 2680 h 2680"/>
                <a:gd name="T4" fmla="*/ 3122 w 3122"/>
                <a:gd name="T5" fmla="*/ 2590 h 2680"/>
                <a:gd name="T6" fmla="*/ 383 w 3122"/>
                <a:gd name="T7" fmla="*/ 0 h 2680"/>
                <a:gd name="T8" fmla="*/ 0 w 3122"/>
                <a:gd name="T9" fmla="*/ 0 h 2680"/>
                <a:gd name="T10" fmla="*/ 0 w 3122"/>
                <a:gd name="T11" fmla="*/ 0 h 2680"/>
              </a:gdLst>
              <a:ahLst/>
              <a:cxnLst>
                <a:cxn ang="0">
                  <a:pos x="T0" y="T1"/>
                </a:cxn>
                <a:cxn ang="0">
                  <a:pos x="T2" y="T3"/>
                </a:cxn>
                <a:cxn ang="0">
                  <a:pos x="T4" y="T5"/>
                </a:cxn>
                <a:cxn ang="0">
                  <a:pos x="T6" y="T7"/>
                </a:cxn>
                <a:cxn ang="0">
                  <a:pos x="T8" y="T9"/>
                </a:cxn>
                <a:cxn ang="0">
                  <a:pos x="T10" y="T11"/>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latin typeface="Comic Sans MS" charset="0"/>
                <a:ea typeface="ＭＳ Ｐゴシック" charset="0"/>
              </a:endParaRPr>
            </a:p>
          </p:txBody>
        </p:sp>
        <p:sp>
          <p:nvSpPr>
            <p:cNvPr id="21" name="Freeform 21">
              <a:extLst>
                <a:ext uri="{FF2B5EF4-FFF2-40B4-BE49-F238E27FC236}">
                  <a16:creationId xmlns:a16="http://schemas.microsoft.com/office/drawing/2014/main" id="{ABD41CC6-A794-1B1A-58CF-BFA11E6CFD35}"/>
                </a:ext>
              </a:extLst>
            </p:cNvPr>
            <p:cNvSpPr>
              <a:spLocks/>
            </p:cNvSpPr>
            <p:nvPr/>
          </p:nvSpPr>
          <p:spPr bwMode="hidden">
            <a:xfrm>
              <a:off x="5626" y="2534"/>
              <a:ext cx="132" cy="132"/>
            </a:xfrm>
            <a:custGeom>
              <a:avLst/>
              <a:gdLst>
                <a:gd name="T0" fmla="*/ 132 w 132"/>
                <a:gd name="T1" fmla="*/ 132 h 132"/>
                <a:gd name="T2" fmla="*/ 0 w 132"/>
                <a:gd name="T3" fmla="*/ 0 h 132"/>
                <a:gd name="T4" fmla="*/ 0 w 132"/>
                <a:gd name="T5" fmla="*/ 0 h 132"/>
                <a:gd name="T6" fmla="*/ 132 w 132"/>
                <a:gd name="T7" fmla="*/ 132 h 132"/>
                <a:gd name="T8" fmla="*/ 132 w 132"/>
                <a:gd name="T9" fmla="*/ 132 h 1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2" h="132">
                  <a:moveTo>
                    <a:pt x="132" y="132"/>
                  </a:moveTo>
                  <a:lnTo>
                    <a:pt x="0" y="0"/>
                  </a:lnTo>
                  <a:lnTo>
                    <a:pt x="132" y="132"/>
                  </a:lnTo>
                  <a:close/>
                </a:path>
              </a:pathLst>
            </a:custGeom>
            <a:solidFill>
              <a:srgbClr val="FF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2" name="Freeform 22">
              <a:extLst>
                <a:ext uri="{FF2B5EF4-FFF2-40B4-BE49-F238E27FC236}">
                  <a16:creationId xmlns:a16="http://schemas.microsoft.com/office/drawing/2014/main" id="{0AFAD3C3-4EF7-081B-7594-D435EAC0B1EC}"/>
                </a:ext>
              </a:extLst>
            </p:cNvPr>
            <p:cNvSpPr>
              <a:spLocks/>
            </p:cNvSpPr>
            <p:nvPr/>
          </p:nvSpPr>
          <p:spPr bwMode="hidden">
            <a:xfrm>
              <a:off x="3112" y="0"/>
              <a:ext cx="2514" cy="2534"/>
            </a:xfrm>
            <a:custGeom>
              <a:avLst/>
              <a:gdLst>
                <a:gd name="T0" fmla="*/ 0 w 2517"/>
                <a:gd name="T1" fmla="*/ 0 h 2536"/>
                <a:gd name="T2" fmla="*/ 2517 w 2517"/>
                <a:gd name="T3" fmla="*/ 2536 h 2536"/>
                <a:gd name="T4" fmla="*/ 2517 w 2517"/>
                <a:gd name="T5" fmla="*/ 2536 h 2536"/>
                <a:gd name="T6" fmla="*/ 66 w 2517"/>
                <a:gd name="T7" fmla="*/ 0 h 2536"/>
                <a:gd name="T8" fmla="*/ 0 w 2517"/>
                <a:gd name="T9" fmla="*/ 0 h 2536"/>
                <a:gd name="T10" fmla="*/ 0 w 2517"/>
                <a:gd name="T11" fmla="*/ 0 h 2536"/>
              </a:gdLst>
              <a:ahLst/>
              <a:cxnLst>
                <a:cxn ang="0">
                  <a:pos x="T0" y="T1"/>
                </a:cxn>
                <a:cxn ang="0">
                  <a:pos x="T2" y="T3"/>
                </a:cxn>
                <a:cxn ang="0">
                  <a:pos x="T4" y="T5"/>
                </a:cxn>
                <a:cxn ang="0">
                  <a:pos x="T6" y="T7"/>
                </a:cxn>
                <a:cxn ang="0">
                  <a:pos x="T8" y="T9"/>
                </a:cxn>
                <a:cxn ang="0">
                  <a:pos x="T10" y="T11"/>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latin typeface="Comic Sans MS" charset="0"/>
                <a:ea typeface="ＭＳ Ｐゴシック" charset="0"/>
              </a:endParaRPr>
            </a:p>
          </p:txBody>
        </p:sp>
        <p:sp>
          <p:nvSpPr>
            <p:cNvPr id="23" name="Freeform 23">
              <a:extLst>
                <a:ext uri="{FF2B5EF4-FFF2-40B4-BE49-F238E27FC236}">
                  <a16:creationId xmlns:a16="http://schemas.microsoft.com/office/drawing/2014/main" id="{6A9426A1-3D30-5553-39AA-6D7D7000F8F9}"/>
                </a:ext>
              </a:extLst>
            </p:cNvPr>
            <p:cNvSpPr>
              <a:spLocks/>
            </p:cNvSpPr>
            <p:nvPr/>
          </p:nvSpPr>
          <p:spPr bwMode="hidden">
            <a:xfrm>
              <a:off x="3488" y="0"/>
              <a:ext cx="2198" cy="2480"/>
            </a:xfrm>
            <a:custGeom>
              <a:avLst/>
              <a:gdLst>
                <a:gd name="T0" fmla="*/ 0 w 2200"/>
                <a:gd name="T1" fmla="*/ 0 h 2482"/>
                <a:gd name="T2" fmla="*/ 2182 w 2200"/>
                <a:gd name="T3" fmla="*/ 2476 h 2482"/>
                <a:gd name="T4" fmla="*/ 2194 w 2200"/>
                <a:gd name="T5" fmla="*/ 2470 h 2482"/>
                <a:gd name="T6" fmla="*/ 317 w 2200"/>
                <a:gd name="T7" fmla="*/ 0 h 2482"/>
                <a:gd name="T8" fmla="*/ 0 w 2200"/>
                <a:gd name="T9" fmla="*/ 0 h 2482"/>
                <a:gd name="T10" fmla="*/ 0 w 2200"/>
                <a:gd name="T11" fmla="*/ 0 h 248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00" h="2482">
                  <a:moveTo>
                    <a:pt x="0" y="0"/>
                  </a:moveTo>
                  <a:lnTo>
                    <a:pt x="2188" y="2482"/>
                  </a:lnTo>
                  <a:lnTo>
                    <a:pt x="2200" y="2476"/>
                  </a:lnTo>
                  <a:lnTo>
                    <a:pt x="317" y="0"/>
                  </a:lnTo>
                  <a:lnTo>
                    <a:pt x="0" y="0"/>
                  </a:lnTo>
                  <a:close/>
                </a:path>
              </a:pathLst>
            </a:custGeom>
            <a:gradFill rotWithShape="0">
              <a:gsLst>
                <a:gs pos="0">
                  <a:srgbClr val="000065"/>
                </a:gs>
                <a:gs pos="100000">
                  <a:schemeClr val="bg2"/>
                </a:gs>
              </a:gsLst>
              <a:lin ang="540000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rgbClr val="808080"/>
                    </a:outerShdw>
                  </a:effectLst>
                </a14:hiddenEffects>
              </a:ext>
            </a:extLst>
          </p:spPr>
          <p:txBody>
            <a:bodyPr/>
            <a:lstStyle/>
            <a:p>
              <a:endParaRPr lang="fr-FR"/>
            </a:p>
          </p:txBody>
        </p:sp>
        <p:sp>
          <p:nvSpPr>
            <p:cNvPr id="24" name="Freeform 24">
              <a:extLst>
                <a:ext uri="{FF2B5EF4-FFF2-40B4-BE49-F238E27FC236}">
                  <a16:creationId xmlns:a16="http://schemas.microsoft.com/office/drawing/2014/main" id="{7CE75F2F-BE4C-5490-6492-65FDD8CCD50F}"/>
                </a:ext>
              </a:extLst>
            </p:cNvPr>
            <p:cNvSpPr>
              <a:spLocks/>
            </p:cNvSpPr>
            <p:nvPr/>
          </p:nvSpPr>
          <p:spPr bwMode="hidden">
            <a:xfrm>
              <a:off x="5674" y="2474"/>
              <a:ext cx="84" cy="96"/>
            </a:xfrm>
            <a:custGeom>
              <a:avLst/>
              <a:gdLst>
                <a:gd name="T0" fmla="*/ 84 w 84"/>
                <a:gd name="T1" fmla="*/ 96 h 96"/>
                <a:gd name="T2" fmla="*/ 84 w 84"/>
                <a:gd name="T3" fmla="*/ 90 h 96"/>
                <a:gd name="T4" fmla="*/ 12 w 84"/>
                <a:gd name="T5" fmla="*/ 0 h 96"/>
                <a:gd name="T6" fmla="*/ 0 w 84"/>
                <a:gd name="T7" fmla="*/ 6 h 96"/>
                <a:gd name="T8" fmla="*/ 84 w 84"/>
                <a:gd name="T9" fmla="*/ 96 h 96"/>
                <a:gd name="T10" fmla="*/ 84 w 84"/>
                <a:gd name="T11" fmla="*/ 96 h 96"/>
              </a:gdLst>
              <a:ahLst/>
              <a:cxnLst>
                <a:cxn ang="0">
                  <a:pos x="T0" y="T1"/>
                </a:cxn>
                <a:cxn ang="0">
                  <a:pos x="T2" y="T3"/>
                </a:cxn>
                <a:cxn ang="0">
                  <a:pos x="T4" y="T5"/>
                </a:cxn>
                <a:cxn ang="0">
                  <a:pos x="T6" y="T7"/>
                </a:cxn>
                <a:cxn ang="0">
                  <a:pos x="T8" y="T9"/>
                </a:cxn>
                <a:cxn ang="0">
                  <a:pos x="T10" y="T11"/>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latin typeface="Comic Sans MS" charset="0"/>
                <a:ea typeface="ＭＳ Ｐゴシック" charset="0"/>
              </a:endParaRPr>
            </a:p>
          </p:txBody>
        </p:sp>
        <p:sp>
          <p:nvSpPr>
            <p:cNvPr id="25" name="Freeform 25">
              <a:extLst>
                <a:ext uri="{FF2B5EF4-FFF2-40B4-BE49-F238E27FC236}">
                  <a16:creationId xmlns:a16="http://schemas.microsoft.com/office/drawing/2014/main" id="{DCA39C95-DDEF-2E9B-A0DA-975941ED47DA}"/>
                </a:ext>
              </a:extLst>
            </p:cNvPr>
            <p:cNvSpPr>
              <a:spLocks/>
            </p:cNvSpPr>
            <p:nvPr/>
          </p:nvSpPr>
          <p:spPr bwMode="hidden">
            <a:xfrm>
              <a:off x="5603" y="850"/>
              <a:ext cx="155" cy="516"/>
            </a:xfrm>
            <a:custGeom>
              <a:avLst/>
              <a:gdLst>
                <a:gd name="T0" fmla="*/ 155 w 155"/>
                <a:gd name="T1" fmla="*/ 516 h 516"/>
                <a:gd name="T2" fmla="*/ 155 w 155"/>
                <a:gd name="T3" fmla="*/ 204 h 516"/>
                <a:gd name="T4" fmla="*/ 77 w 155"/>
                <a:gd name="T5" fmla="*/ 0 h 516"/>
                <a:gd name="T6" fmla="*/ 0 w 155"/>
                <a:gd name="T7" fmla="*/ 192 h 516"/>
                <a:gd name="T8" fmla="*/ 155 w 155"/>
                <a:gd name="T9" fmla="*/ 516 h 516"/>
                <a:gd name="T10" fmla="*/ 155 w 155"/>
                <a:gd name="T11" fmla="*/ 516 h 51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5" h="516">
                  <a:moveTo>
                    <a:pt x="155" y="516"/>
                  </a:moveTo>
                  <a:lnTo>
                    <a:pt x="155" y="204"/>
                  </a:lnTo>
                  <a:lnTo>
                    <a:pt x="77" y="0"/>
                  </a:lnTo>
                  <a:lnTo>
                    <a:pt x="0" y="192"/>
                  </a:lnTo>
                  <a:lnTo>
                    <a:pt x="155" y="51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6" name="Freeform 26">
              <a:extLst>
                <a:ext uri="{FF2B5EF4-FFF2-40B4-BE49-F238E27FC236}">
                  <a16:creationId xmlns:a16="http://schemas.microsoft.com/office/drawing/2014/main" id="{38B5E071-36D4-67BA-CABD-E32A25150F16}"/>
                </a:ext>
              </a:extLst>
            </p:cNvPr>
            <p:cNvSpPr>
              <a:spLocks/>
            </p:cNvSpPr>
            <p:nvPr/>
          </p:nvSpPr>
          <p:spPr bwMode="hidden">
            <a:xfrm>
              <a:off x="5107" y="0"/>
              <a:ext cx="570" cy="1042"/>
            </a:xfrm>
            <a:custGeom>
              <a:avLst/>
              <a:gdLst>
                <a:gd name="T0" fmla="*/ 0 w 574"/>
                <a:gd name="T1" fmla="*/ 0 h 1043"/>
                <a:gd name="T2" fmla="*/ 497 w 574"/>
                <a:gd name="T3" fmla="*/ 1043 h 1043"/>
                <a:gd name="T4" fmla="*/ 574 w 574"/>
                <a:gd name="T5" fmla="*/ 851 h 1043"/>
                <a:gd name="T6" fmla="*/ 251 w 574"/>
                <a:gd name="T7" fmla="*/ 0 h 1043"/>
                <a:gd name="T8" fmla="*/ 0 w 574"/>
                <a:gd name="T9" fmla="*/ 0 h 1043"/>
                <a:gd name="T10" fmla="*/ 0 w 574"/>
                <a:gd name="T11" fmla="*/ 0 h 1043"/>
              </a:gdLst>
              <a:ahLst/>
              <a:cxnLst>
                <a:cxn ang="0">
                  <a:pos x="T0" y="T1"/>
                </a:cxn>
                <a:cxn ang="0">
                  <a:pos x="T2" y="T3"/>
                </a:cxn>
                <a:cxn ang="0">
                  <a:pos x="T4" y="T5"/>
                </a:cxn>
                <a:cxn ang="0">
                  <a:pos x="T6" y="T7"/>
                </a:cxn>
                <a:cxn ang="0">
                  <a:pos x="T8" y="T9"/>
                </a:cxn>
                <a:cxn ang="0">
                  <a:pos x="T10" y="T11"/>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latin typeface="Comic Sans MS" charset="0"/>
                <a:ea typeface="ＭＳ Ｐゴシック" charset="0"/>
              </a:endParaRPr>
            </a:p>
          </p:txBody>
        </p:sp>
        <p:sp>
          <p:nvSpPr>
            <p:cNvPr id="27" name="Freeform 27">
              <a:extLst>
                <a:ext uri="{FF2B5EF4-FFF2-40B4-BE49-F238E27FC236}">
                  <a16:creationId xmlns:a16="http://schemas.microsoft.com/office/drawing/2014/main" id="{0CDCD06C-0BD1-0D2E-567E-0CD8FE538548}"/>
                </a:ext>
              </a:extLst>
            </p:cNvPr>
            <p:cNvSpPr>
              <a:spLocks/>
            </p:cNvSpPr>
            <p:nvPr/>
          </p:nvSpPr>
          <p:spPr bwMode="hidden">
            <a:xfrm>
              <a:off x="5411" y="0"/>
              <a:ext cx="341" cy="796"/>
            </a:xfrm>
            <a:custGeom>
              <a:avLst/>
              <a:gdLst>
                <a:gd name="T0" fmla="*/ 144 w 341"/>
                <a:gd name="T1" fmla="*/ 0 h 797"/>
                <a:gd name="T2" fmla="*/ 0 w 341"/>
                <a:gd name="T3" fmla="*/ 0 h 797"/>
                <a:gd name="T4" fmla="*/ 287 w 341"/>
                <a:gd name="T5" fmla="*/ 797 h 797"/>
                <a:gd name="T6" fmla="*/ 341 w 341"/>
                <a:gd name="T7" fmla="*/ 653 h 797"/>
                <a:gd name="T8" fmla="*/ 144 w 341"/>
                <a:gd name="T9" fmla="*/ 0 h 797"/>
                <a:gd name="T10" fmla="*/ 144 w 341"/>
                <a:gd name="T11" fmla="*/ 0 h 797"/>
              </a:gdLst>
              <a:ahLst/>
              <a:cxnLst>
                <a:cxn ang="0">
                  <a:pos x="T0" y="T1"/>
                </a:cxn>
                <a:cxn ang="0">
                  <a:pos x="T2" y="T3"/>
                </a:cxn>
                <a:cxn ang="0">
                  <a:pos x="T4" y="T5"/>
                </a:cxn>
                <a:cxn ang="0">
                  <a:pos x="T6" y="T7"/>
                </a:cxn>
                <a:cxn ang="0">
                  <a:pos x="T8" y="T9"/>
                </a:cxn>
                <a:cxn ang="0">
                  <a:pos x="T10" y="T11"/>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latin typeface="Comic Sans MS" charset="0"/>
                <a:ea typeface="ＭＳ Ｐゴシック" charset="0"/>
              </a:endParaRPr>
            </a:p>
          </p:txBody>
        </p:sp>
        <p:sp>
          <p:nvSpPr>
            <p:cNvPr id="28" name="Freeform 28">
              <a:extLst>
                <a:ext uri="{FF2B5EF4-FFF2-40B4-BE49-F238E27FC236}">
                  <a16:creationId xmlns:a16="http://schemas.microsoft.com/office/drawing/2014/main" id="{5B0CC0EF-2EF7-F5EA-ECF6-EBEE60EE6DCE}"/>
                </a:ext>
              </a:extLst>
            </p:cNvPr>
            <p:cNvSpPr>
              <a:spLocks/>
            </p:cNvSpPr>
            <p:nvPr/>
          </p:nvSpPr>
          <p:spPr bwMode="hidden">
            <a:xfrm>
              <a:off x="5698" y="653"/>
              <a:ext cx="60" cy="311"/>
            </a:xfrm>
            <a:custGeom>
              <a:avLst/>
              <a:gdLst>
                <a:gd name="T0" fmla="*/ 0 w 60"/>
                <a:gd name="T1" fmla="*/ 144 h 312"/>
                <a:gd name="T2" fmla="*/ 60 w 60"/>
                <a:gd name="T3" fmla="*/ 202 h 312"/>
                <a:gd name="T4" fmla="*/ 60 w 60"/>
                <a:gd name="T5" fmla="*/ 6 h 312"/>
                <a:gd name="T6" fmla="*/ 54 w 60"/>
                <a:gd name="T7" fmla="*/ 0 h 312"/>
                <a:gd name="T8" fmla="*/ 0 w 60"/>
                <a:gd name="T9" fmla="*/ 144 h 312"/>
                <a:gd name="T10" fmla="*/ 0 w 60"/>
                <a:gd name="T11" fmla="*/ 144 h 3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0" h="312">
                  <a:moveTo>
                    <a:pt x="0" y="144"/>
                  </a:moveTo>
                  <a:lnTo>
                    <a:pt x="60" y="312"/>
                  </a:lnTo>
                  <a:lnTo>
                    <a:pt x="60" y="6"/>
                  </a:lnTo>
                  <a:lnTo>
                    <a:pt x="54" y="0"/>
                  </a:lnTo>
                  <a:lnTo>
                    <a:pt x="0" y="14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9" name="Freeform 29">
              <a:extLst>
                <a:ext uri="{FF2B5EF4-FFF2-40B4-BE49-F238E27FC236}">
                  <a16:creationId xmlns:a16="http://schemas.microsoft.com/office/drawing/2014/main" id="{E620802C-6A4D-A661-3A94-C84C8905DFCA}"/>
                </a:ext>
              </a:extLst>
            </p:cNvPr>
            <p:cNvSpPr>
              <a:spLocks/>
            </p:cNvSpPr>
            <p:nvPr/>
          </p:nvSpPr>
          <p:spPr bwMode="hidden">
            <a:xfrm>
              <a:off x="2" y="1601"/>
              <a:ext cx="5754" cy="1864"/>
            </a:xfrm>
            <a:custGeom>
              <a:avLst/>
              <a:gdLst>
                <a:gd name="T0" fmla="*/ 0 w 5740"/>
                <a:gd name="T1" fmla="*/ 371 h 1864"/>
                <a:gd name="T2" fmla="*/ 5740 w 5740"/>
                <a:gd name="T3" fmla="*/ 1864 h 1864"/>
                <a:gd name="T4" fmla="*/ 5740 w 5740"/>
                <a:gd name="T5" fmla="*/ 1834 h 1864"/>
                <a:gd name="T6" fmla="*/ 0 w 5740"/>
                <a:gd name="T7" fmla="*/ 0 h 1864"/>
                <a:gd name="T8" fmla="*/ 0 w 5740"/>
                <a:gd name="T9" fmla="*/ 371 h 1864"/>
                <a:gd name="T10" fmla="*/ 0 w 5740"/>
                <a:gd name="T11" fmla="*/ 371 h 1864"/>
              </a:gdLst>
              <a:ahLst/>
              <a:cxnLst>
                <a:cxn ang="0">
                  <a:pos x="T0" y="T1"/>
                </a:cxn>
                <a:cxn ang="0">
                  <a:pos x="T2" y="T3"/>
                </a:cxn>
                <a:cxn ang="0">
                  <a:pos x="T4" y="T5"/>
                </a:cxn>
                <a:cxn ang="0">
                  <a:pos x="T6" y="T7"/>
                </a:cxn>
                <a:cxn ang="0">
                  <a:pos x="T8" y="T9"/>
                </a:cxn>
                <a:cxn ang="0">
                  <a:pos x="T10" y="T1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latin typeface="Comic Sans MS" charset="0"/>
                <a:ea typeface="ＭＳ Ｐゴシック" charset="0"/>
              </a:endParaRPr>
            </a:p>
          </p:txBody>
        </p:sp>
        <p:sp>
          <p:nvSpPr>
            <p:cNvPr id="30" name="Freeform 30">
              <a:extLst>
                <a:ext uri="{FF2B5EF4-FFF2-40B4-BE49-F238E27FC236}">
                  <a16:creationId xmlns:a16="http://schemas.microsoft.com/office/drawing/2014/main" id="{2569F878-112A-6D81-BFCF-2DE3A3B750AE}"/>
                </a:ext>
              </a:extLst>
            </p:cNvPr>
            <p:cNvSpPr>
              <a:spLocks/>
            </p:cNvSpPr>
            <p:nvPr/>
          </p:nvSpPr>
          <p:spPr bwMode="hidden">
            <a:xfrm>
              <a:off x="5754" y="3483"/>
              <a:ext cx="6" cy="6"/>
            </a:xfrm>
            <a:custGeom>
              <a:avLst/>
              <a:gdLst>
                <a:gd name="T0" fmla="*/ 6 w 6"/>
                <a:gd name="T1" fmla="*/ 6 h 6"/>
                <a:gd name="T2" fmla="*/ 0 w 6"/>
                <a:gd name="T3" fmla="*/ 0 h 6"/>
                <a:gd name="T4" fmla="*/ 0 w 6"/>
                <a:gd name="T5" fmla="*/ 6 h 6"/>
                <a:gd name="T6" fmla="*/ 6 w 6"/>
                <a:gd name="T7" fmla="*/ 6 h 6"/>
                <a:gd name="T8" fmla="*/ 6 w 6"/>
                <a:gd name="T9" fmla="*/ 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 h="6">
                  <a:moveTo>
                    <a:pt x="6" y="6"/>
                  </a:moveTo>
                  <a:lnTo>
                    <a:pt x="0" y="0"/>
                  </a:lnTo>
                  <a:lnTo>
                    <a:pt x="0" y="6"/>
                  </a:lnTo>
                  <a:lnTo>
                    <a:pt x="6" y="6"/>
                  </a:lnTo>
                  <a:close/>
                </a:path>
              </a:pathLst>
            </a:custGeom>
            <a:solidFill>
              <a:srgbClr val="18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31" name="Freeform 31">
              <a:extLst>
                <a:ext uri="{FF2B5EF4-FFF2-40B4-BE49-F238E27FC236}">
                  <a16:creationId xmlns:a16="http://schemas.microsoft.com/office/drawing/2014/main" id="{E8AF62BB-23C0-5B10-3D00-3D57BBBEEE21}"/>
                </a:ext>
              </a:extLst>
            </p:cNvPr>
            <p:cNvSpPr>
              <a:spLocks/>
            </p:cNvSpPr>
            <p:nvPr/>
          </p:nvSpPr>
          <p:spPr bwMode="hidden">
            <a:xfrm>
              <a:off x="2" y="2152"/>
              <a:ext cx="5754" cy="1337"/>
            </a:xfrm>
            <a:custGeom>
              <a:avLst/>
              <a:gdLst>
                <a:gd name="T0" fmla="*/ 0 w 5740"/>
                <a:gd name="T1" fmla="*/ 366 h 1337"/>
                <a:gd name="T2" fmla="*/ 5740 w 5740"/>
                <a:gd name="T3" fmla="*/ 1337 h 1337"/>
                <a:gd name="T4" fmla="*/ 5740 w 5740"/>
                <a:gd name="T5" fmla="*/ 1331 h 1337"/>
                <a:gd name="T6" fmla="*/ 0 w 5740"/>
                <a:gd name="T7" fmla="*/ 0 h 1337"/>
                <a:gd name="T8" fmla="*/ 0 w 5740"/>
                <a:gd name="T9" fmla="*/ 366 h 1337"/>
                <a:gd name="T10" fmla="*/ 0 w 5740"/>
                <a:gd name="T11" fmla="*/ 366 h 1337"/>
              </a:gdLst>
              <a:ahLst/>
              <a:cxnLst>
                <a:cxn ang="0">
                  <a:pos x="T0" y="T1"/>
                </a:cxn>
                <a:cxn ang="0">
                  <a:pos x="T2" y="T3"/>
                </a:cxn>
                <a:cxn ang="0">
                  <a:pos x="T4" y="T5"/>
                </a:cxn>
                <a:cxn ang="0">
                  <a:pos x="T6" y="T7"/>
                </a:cxn>
                <a:cxn ang="0">
                  <a:pos x="T8" y="T9"/>
                </a:cxn>
                <a:cxn ang="0">
                  <a:pos x="T10" y="T11"/>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latin typeface="Comic Sans MS" charset="0"/>
                <a:ea typeface="ＭＳ Ｐゴシック" charset="0"/>
              </a:endParaRPr>
            </a:p>
          </p:txBody>
        </p:sp>
        <p:sp>
          <p:nvSpPr>
            <p:cNvPr id="32" name="Freeform 32">
              <a:extLst>
                <a:ext uri="{FF2B5EF4-FFF2-40B4-BE49-F238E27FC236}">
                  <a16:creationId xmlns:a16="http://schemas.microsoft.com/office/drawing/2014/main" id="{1CAB6DBC-3F40-B792-2348-78AB069B0BCB}"/>
                </a:ext>
              </a:extLst>
            </p:cNvPr>
            <p:cNvSpPr>
              <a:spLocks/>
            </p:cNvSpPr>
            <p:nvPr/>
          </p:nvSpPr>
          <p:spPr bwMode="hidden">
            <a:xfrm>
              <a:off x="2" y="3177"/>
              <a:ext cx="5754" cy="414"/>
            </a:xfrm>
            <a:custGeom>
              <a:avLst/>
              <a:gdLst>
                <a:gd name="T0" fmla="*/ 0 w 5740"/>
                <a:gd name="T1" fmla="*/ 48 h 414"/>
                <a:gd name="T2" fmla="*/ 5740 w 5740"/>
                <a:gd name="T3" fmla="*/ 414 h 414"/>
                <a:gd name="T4" fmla="*/ 5740 w 5740"/>
                <a:gd name="T5" fmla="*/ 402 h 414"/>
                <a:gd name="T6" fmla="*/ 0 w 5740"/>
                <a:gd name="T7" fmla="*/ 0 h 414"/>
                <a:gd name="T8" fmla="*/ 0 w 5740"/>
                <a:gd name="T9" fmla="*/ 48 h 414"/>
                <a:gd name="T10" fmla="*/ 0 w 5740"/>
                <a:gd name="T11" fmla="*/ 48 h 414"/>
              </a:gdLst>
              <a:ahLst/>
              <a:cxnLst>
                <a:cxn ang="0">
                  <a:pos x="T0" y="T1"/>
                </a:cxn>
                <a:cxn ang="0">
                  <a:pos x="T2" y="T3"/>
                </a:cxn>
                <a:cxn ang="0">
                  <a:pos x="T4" y="T5"/>
                </a:cxn>
                <a:cxn ang="0">
                  <a:pos x="T6" y="T7"/>
                </a:cxn>
                <a:cxn ang="0">
                  <a:pos x="T8" y="T9"/>
                </a:cxn>
                <a:cxn ang="0">
                  <a:pos x="T10" y="T11"/>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latin typeface="Comic Sans MS" charset="0"/>
                <a:ea typeface="ＭＳ Ｐゴシック" charset="0"/>
              </a:endParaRPr>
            </a:p>
          </p:txBody>
        </p:sp>
        <p:sp>
          <p:nvSpPr>
            <p:cNvPr id="33" name="Freeform 33">
              <a:extLst>
                <a:ext uri="{FF2B5EF4-FFF2-40B4-BE49-F238E27FC236}">
                  <a16:creationId xmlns:a16="http://schemas.microsoft.com/office/drawing/2014/main" id="{19D71112-DA6E-6821-05DE-206D03BF16A4}"/>
                </a:ext>
              </a:extLst>
            </p:cNvPr>
            <p:cNvSpPr>
              <a:spLocks/>
            </p:cNvSpPr>
            <p:nvPr/>
          </p:nvSpPr>
          <p:spPr bwMode="hidden">
            <a:xfrm>
              <a:off x="1297" y="0"/>
              <a:ext cx="4458" cy="3177"/>
            </a:xfrm>
            <a:custGeom>
              <a:avLst/>
              <a:gdLst>
                <a:gd name="T0" fmla="*/ 0 w 4448"/>
                <a:gd name="T1" fmla="*/ 0 h 3177"/>
                <a:gd name="T2" fmla="*/ 4448 w 4448"/>
                <a:gd name="T3" fmla="*/ 3177 h 3177"/>
                <a:gd name="T4" fmla="*/ 4448 w 4448"/>
                <a:gd name="T5" fmla="*/ 3153 h 3177"/>
                <a:gd name="T6" fmla="*/ 125 w 4448"/>
                <a:gd name="T7" fmla="*/ 0 h 3177"/>
                <a:gd name="T8" fmla="*/ 0 w 4448"/>
                <a:gd name="T9" fmla="*/ 0 h 3177"/>
                <a:gd name="T10" fmla="*/ 0 w 4448"/>
                <a:gd name="T11" fmla="*/ 0 h 3177"/>
              </a:gdLst>
              <a:ahLst/>
              <a:cxnLst>
                <a:cxn ang="0">
                  <a:pos x="T0" y="T1"/>
                </a:cxn>
                <a:cxn ang="0">
                  <a:pos x="T2" y="T3"/>
                </a:cxn>
                <a:cxn ang="0">
                  <a:pos x="T4" y="T5"/>
                </a:cxn>
                <a:cxn ang="0">
                  <a:pos x="T6" y="T7"/>
                </a:cxn>
                <a:cxn ang="0">
                  <a:pos x="T8" y="T9"/>
                </a:cxn>
                <a:cxn ang="0">
                  <a:pos x="T10" y="T11"/>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latin typeface="Comic Sans MS" charset="0"/>
                <a:ea typeface="ＭＳ Ｐゴシック" charset="0"/>
              </a:endParaRPr>
            </a:p>
          </p:txBody>
        </p:sp>
        <p:sp>
          <p:nvSpPr>
            <p:cNvPr id="34" name="Freeform 34">
              <a:extLst>
                <a:ext uri="{FF2B5EF4-FFF2-40B4-BE49-F238E27FC236}">
                  <a16:creationId xmlns:a16="http://schemas.microsoft.com/office/drawing/2014/main" id="{9EE3AD31-2638-9A7E-B952-88675046EDB0}"/>
                </a:ext>
              </a:extLst>
            </p:cNvPr>
            <p:cNvSpPr>
              <a:spLocks/>
            </p:cNvSpPr>
            <p:nvPr/>
          </p:nvSpPr>
          <p:spPr bwMode="hidden">
            <a:xfrm>
              <a:off x="3321" y="0"/>
              <a:ext cx="2433" cy="2614"/>
            </a:xfrm>
            <a:custGeom>
              <a:avLst/>
              <a:gdLst>
                <a:gd name="T0" fmla="*/ 0 w 2428"/>
                <a:gd name="T1" fmla="*/ 0 h 2614"/>
                <a:gd name="T2" fmla="*/ 2428 w 2428"/>
                <a:gd name="T3" fmla="*/ 2614 h 2614"/>
                <a:gd name="T4" fmla="*/ 2428 w 2428"/>
                <a:gd name="T5" fmla="*/ 2608 h 2614"/>
                <a:gd name="T6" fmla="*/ 66 w 2428"/>
                <a:gd name="T7" fmla="*/ 0 h 2614"/>
                <a:gd name="T8" fmla="*/ 0 w 2428"/>
                <a:gd name="T9" fmla="*/ 0 h 2614"/>
                <a:gd name="T10" fmla="*/ 0 w 2428"/>
                <a:gd name="T11" fmla="*/ 0 h 2614"/>
              </a:gdLst>
              <a:ahLst/>
              <a:cxnLst>
                <a:cxn ang="0">
                  <a:pos x="T0" y="T1"/>
                </a:cxn>
                <a:cxn ang="0">
                  <a:pos x="T2" y="T3"/>
                </a:cxn>
                <a:cxn ang="0">
                  <a:pos x="T4" y="T5"/>
                </a:cxn>
                <a:cxn ang="0">
                  <a:pos x="T6" y="T7"/>
                </a:cxn>
                <a:cxn ang="0">
                  <a:pos x="T8" y="T9"/>
                </a:cxn>
                <a:cxn ang="0">
                  <a:pos x="T10" y="T11"/>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latin typeface="Comic Sans MS" charset="0"/>
                <a:ea typeface="ＭＳ Ｐゴシック" charset="0"/>
              </a:endParaRPr>
            </a:p>
          </p:txBody>
        </p:sp>
        <p:sp>
          <p:nvSpPr>
            <p:cNvPr id="35" name="Freeform 35">
              <a:extLst>
                <a:ext uri="{FF2B5EF4-FFF2-40B4-BE49-F238E27FC236}">
                  <a16:creationId xmlns:a16="http://schemas.microsoft.com/office/drawing/2014/main" id="{411869CE-2E09-0C71-6A45-D0FC46F23E67}"/>
                </a:ext>
              </a:extLst>
            </p:cNvPr>
            <p:cNvSpPr>
              <a:spLocks/>
            </p:cNvSpPr>
            <p:nvPr/>
          </p:nvSpPr>
          <p:spPr bwMode="hidden">
            <a:xfrm>
              <a:off x="3950" y="0"/>
              <a:ext cx="1806" cy="2464"/>
            </a:xfrm>
            <a:custGeom>
              <a:avLst/>
              <a:gdLst>
                <a:gd name="T0" fmla="*/ 485 w 1800"/>
                <a:gd name="T1" fmla="*/ 0 h 2464"/>
                <a:gd name="T2" fmla="*/ 0 w 1800"/>
                <a:gd name="T3" fmla="*/ 0 h 2464"/>
                <a:gd name="T4" fmla="*/ 1800 w 1800"/>
                <a:gd name="T5" fmla="*/ 2464 h 2464"/>
                <a:gd name="T6" fmla="*/ 1800 w 1800"/>
                <a:gd name="T7" fmla="*/ 2248 h 2464"/>
                <a:gd name="T8" fmla="*/ 1794 w 1800"/>
                <a:gd name="T9" fmla="*/ 2248 h 2464"/>
                <a:gd name="T10" fmla="*/ 485 w 1800"/>
                <a:gd name="T11" fmla="*/ 0 h 2464"/>
                <a:gd name="T12" fmla="*/ 485 w 1800"/>
                <a:gd name="T13" fmla="*/ 0 h 2464"/>
              </a:gdLst>
              <a:ahLst/>
              <a:cxnLst>
                <a:cxn ang="0">
                  <a:pos x="T0" y="T1"/>
                </a:cxn>
                <a:cxn ang="0">
                  <a:pos x="T2" y="T3"/>
                </a:cxn>
                <a:cxn ang="0">
                  <a:pos x="T4" y="T5"/>
                </a:cxn>
                <a:cxn ang="0">
                  <a:pos x="T6" y="T7"/>
                </a:cxn>
                <a:cxn ang="0">
                  <a:pos x="T8" y="T9"/>
                </a:cxn>
                <a:cxn ang="0">
                  <a:pos x="T10" y="T11"/>
                </a:cxn>
                <a:cxn ang="0">
                  <a:pos x="T12" y="T13"/>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latin typeface="Comic Sans MS" charset="0"/>
                <a:ea typeface="ＭＳ Ｐゴシック" charset="0"/>
              </a:endParaRPr>
            </a:p>
          </p:txBody>
        </p:sp>
        <p:sp>
          <p:nvSpPr>
            <p:cNvPr id="36" name="Freeform 36">
              <a:extLst>
                <a:ext uri="{FF2B5EF4-FFF2-40B4-BE49-F238E27FC236}">
                  <a16:creationId xmlns:a16="http://schemas.microsoft.com/office/drawing/2014/main" id="{582A4CEB-A0C0-7F72-B3BF-A9A2B36AFE60}"/>
                </a:ext>
              </a:extLst>
            </p:cNvPr>
            <p:cNvSpPr>
              <a:spLocks/>
            </p:cNvSpPr>
            <p:nvPr/>
          </p:nvSpPr>
          <p:spPr bwMode="hidden">
            <a:xfrm>
              <a:off x="4519" y="0"/>
              <a:ext cx="1235" cy="2074"/>
            </a:xfrm>
            <a:custGeom>
              <a:avLst/>
              <a:gdLst>
                <a:gd name="T0" fmla="*/ 0 w 1232"/>
                <a:gd name="T1" fmla="*/ 0 h 2074"/>
                <a:gd name="T2" fmla="*/ 1232 w 1232"/>
                <a:gd name="T3" fmla="*/ 2074 h 2074"/>
                <a:gd name="T4" fmla="*/ 1232 w 1232"/>
                <a:gd name="T5" fmla="*/ 2038 h 2074"/>
                <a:gd name="T6" fmla="*/ 42 w 1232"/>
                <a:gd name="T7" fmla="*/ 0 h 2074"/>
                <a:gd name="T8" fmla="*/ 0 w 1232"/>
                <a:gd name="T9" fmla="*/ 0 h 2074"/>
                <a:gd name="T10" fmla="*/ 0 w 1232"/>
                <a:gd name="T11" fmla="*/ 0 h 2074"/>
              </a:gdLst>
              <a:ahLst/>
              <a:cxnLst>
                <a:cxn ang="0">
                  <a:pos x="T0" y="T1"/>
                </a:cxn>
                <a:cxn ang="0">
                  <a:pos x="T2" y="T3"/>
                </a:cxn>
                <a:cxn ang="0">
                  <a:pos x="T4" y="T5"/>
                </a:cxn>
                <a:cxn ang="0">
                  <a:pos x="T6" y="T7"/>
                </a:cxn>
                <a:cxn ang="0">
                  <a:pos x="T8" y="T9"/>
                </a:cxn>
                <a:cxn ang="0">
                  <a:pos x="T10" y="T11"/>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latin typeface="Comic Sans MS" charset="0"/>
                <a:ea typeface="ＭＳ Ｐゴシック" charset="0"/>
              </a:endParaRPr>
            </a:p>
          </p:txBody>
        </p:sp>
        <p:sp>
          <p:nvSpPr>
            <p:cNvPr id="37" name="Freeform 37">
              <a:extLst>
                <a:ext uri="{FF2B5EF4-FFF2-40B4-BE49-F238E27FC236}">
                  <a16:creationId xmlns:a16="http://schemas.microsoft.com/office/drawing/2014/main" id="{1F58865E-0818-D660-CA77-E0B36CF3E776}"/>
                </a:ext>
              </a:extLst>
            </p:cNvPr>
            <p:cNvSpPr>
              <a:spLocks/>
            </p:cNvSpPr>
            <p:nvPr/>
          </p:nvSpPr>
          <p:spPr bwMode="hidden">
            <a:xfrm>
              <a:off x="4694" y="0"/>
              <a:ext cx="1062" cy="1936"/>
            </a:xfrm>
            <a:custGeom>
              <a:avLst/>
              <a:gdLst>
                <a:gd name="T0" fmla="*/ 0 w 1058"/>
                <a:gd name="T1" fmla="*/ 0 h 1936"/>
                <a:gd name="T2" fmla="*/ 1058 w 1058"/>
                <a:gd name="T3" fmla="*/ 1936 h 1936"/>
                <a:gd name="T4" fmla="*/ 1058 w 1058"/>
                <a:gd name="T5" fmla="*/ 1930 h 1936"/>
                <a:gd name="T6" fmla="*/ 54 w 1058"/>
                <a:gd name="T7" fmla="*/ 0 h 1936"/>
                <a:gd name="T8" fmla="*/ 0 w 1058"/>
                <a:gd name="T9" fmla="*/ 0 h 1936"/>
                <a:gd name="T10" fmla="*/ 0 w 1058"/>
                <a:gd name="T11" fmla="*/ 0 h 1936"/>
              </a:gdLst>
              <a:ahLst/>
              <a:cxnLst>
                <a:cxn ang="0">
                  <a:pos x="T0" y="T1"/>
                </a:cxn>
                <a:cxn ang="0">
                  <a:pos x="T2" y="T3"/>
                </a:cxn>
                <a:cxn ang="0">
                  <a:pos x="T4" y="T5"/>
                </a:cxn>
                <a:cxn ang="0">
                  <a:pos x="T6" y="T7"/>
                </a:cxn>
                <a:cxn ang="0">
                  <a:pos x="T8" y="T9"/>
                </a:cxn>
                <a:cxn ang="0">
                  <a:pos x="T10" y="T11"/>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latin typeface="Comic Sans MS" charset="0"/>
                <a:ea typeface="ＭＳ Ｐゴシック" charset="0"/>
              </a:endParaRPr>
            </a:p>
          </p:txBody>
        </p:sp>
        <p:sp>
          <p:nvSpPr>
            <p:cNvPr id="38" name="Freeform 38">
              <a:extLst>
                <a:ext uri="{FF2B5EF4-FFF2-40B4-BE49-F238E27FC236}">
                  <a16:creationId xmlns:a16="http://schemas.microsoft.com/office/drawing/2014/main" id="{47CCF402-DE06-4668-64EA-444238F0FB94}"/>
                </a:ext>
              </a:extLst>
            </p:cNvPr>
            <p:cNvSpPr>
              <a:spLocks/>
            </p:cNvSpPr>
            <p:nvPr/>
          </p:nvSpPr>
          <p:spPr bwMode="hidden">
            <a:xfrm>
              <a:off x="4981" y="0"/>
              <a:ext cx="774" cy="1487"/>
            </a:xfrm>
            <a:custGeom>
              <a:avLst/>
              <a:gdLst>
                <a:gd name="T0" fmla="*/ 771 w 771"/>
                <a:gd name="T1" fmla="*/ 1433 h 1487"/>
                <a:gd name="T2" fmla="*/ 42 w 771"/>
                <a:gd name="T3" fmla="*/ 0 h 1487"/>
                <a:gd name="T4" fmla="*/ 0 w 771"/>
                <a:gd name="T5" fmla="*/ 0 h 1487"/>
                <a:gd name="T6" fmla="*/ 771 w 771"/>
                <a:gd name="T7" fmla="*/ 1487 h 1487"/>
                <a:gd name="T8" fmla="*/ 771 w 771"/>
                <a:gd name="T9" fmla="*/ 1433 h 1487"/>
                <a:gd name="T10" fmla="*/ 771 w 771"/>
                <a:gd name="T11" fmla="*/ 1433 h 1487"/>
              </a:gdLst>
              <a:ahLst/>
              <a:cxnLst>
                <a:cxn ang="0">
                  <a:pos x="T0" y="T1"/>
                </a:cxn>
                <a:cxn ang="0">
                  <a:pos x="T2" y="T3"/>
                </a:cxn>
                <a:cxn ang="0">
                  <a:pos x="T4" y="T5"/>
                </a:cxn>
                <a:cxn ang="0">
                  <a:pos x="T6" y="T7"/>
                </a:cxn>
                <a:cxn ang="0">
                  <a:pos x="T8" y="T9"/>
                </a:cxn>
                <a:cxn ang="0">
                  <a:pos x="T10" y="T11"/>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latin typeface="Comic Sans MS" charset="0"/>
                <a:ea typeface="ＭＳ Ｐゴシック" charset="0"/>
              </a:endParaRPr>
            </a:p>
          </p:txBody>
        </p:sp>
        <p:grpSp>
          <p:nvGrpSpPr>
            <p:cNvPr id="39" name="Group 39">
              <a:extLst>
                <a:ext uri="{FF2B5EF4-FFF2-40B4-BE49-F238E27FC236}">
                  <a16:creationId xmlns:a16="http://schemas.microsoft.com/office/drawing/2014/main" id="{092A56D6-9CF2-C076-6800-AA202CA320D9}"/>
                </a:ext>
              </a:extLst>
            </p:cNvPr>
            <p:cNvGrpSpPr>
              <a:grpSpLocks/>
            </p:cNvGrpSpPr>
            <p:nvPr userDrawn="1"/>
          </p:nvGrpSpPr>
          <p:grpSpPr bwMode="auto">
            <a:xfrm>
              <a:off x="0" y="1632"/>
              <a:ext cx="5758" cy="1858"/>
              <a:chOff x="0" y="1632"/>
              <a:chExt cx="5758" cy="1858"/>
            </a:xfrm>
          </p:grpSpPr>
          <p:sp>
            <p:nvSpPr>
              <p:cNvPr id="40" name="Freeform 40">
                <a:extLst>
                  <a:ext uri="{FF2B5EF4-FFF2-40B4-BE49-F238E27FC236}">
                    <a16:creationId xmlns:a16="http://schemas.microsoft.com/office/drawing/2014/main" id="{37786C8F-DA9C-BEB3-FE2E-75792A9CDAA1}"/>
                  </a:ext>
                </a:extLst>
              </p:cNvPr>
              <p:cNvSpPr>
                <a:spLocks/>
              </p:cNvSpPr>
              <p:nvPr/>
            </p:nvSpPr>
            <p:spPr bwMode="hidden">
              <a:xfrm>
                <a:off x="0" y="1632"/>
                <a:ext cx="3670" cy="1313"/>
              </a:xfrm>
              <a:custGeom>
                <a:avLst/>
                <a:gdLst>
                  <a:gd name="T0" fmla="*/ 0 w 3659"/>
                  <a:gd name="T1" fmla="*/ 0 h 1313"/>
                  <a:gd name="T2" fmla="*/ 0 w 3659"/>
                  <a:gd name="T3" fmla="*/ 366 h 1313"/>
                  <a:gd name="T4" fmla="*/ 3635 w 3659"/>
                  <a:gd name="T5" fmla="*/ 1313 h 1313"/>
                  <a:gd name="T6" fmla="*/ 3647 w 3659"/>
                  <a:gd name="T7" fmla="*/ 1235 h 1313"/>
                  <a:gd name="T8" fmla="*/ 3659 w 3659"/>
                  <a:gd name="T9" fmla="*/ 1163 h 1313"/>
                  <a:gd name="T10" fmla="*/ 0 w 3659"/>
                  <a:gd name="T11" fmla="*/ 0 h 1313"/>
                  <a:gd name="T12" fmla="*/ 0 w 3659"/>
                  <a:gd name="T13" fmla="*/ 0 h 1313"/>
                </a:gdLst>
                <a:ahLst/>
                <a:cxnLst>
                  <a:cxn ang="0">
                    <a:pos x="T0" y="T1"/>
                  </a:cxn>
                  <a:cxn ang="0">
                    <a:pos x="T2" y="T3"/>
                  </a:cxn>
                  <a:cxn ang="0">
                    <a:pos x="T4" y="T5"/>
                  </a:cxn>
                  <a:cxn ang="0">
                    <a:pos x="T6" y="T7"/>
                  </a:cxn>
                  <a:cxn ang="0">
                    <a:pos x="T8" y="T9"/>
                  </a:cxn>
                  <a:cxn ang="0">
                    <a:pos x="T10" y="T11"/>
                  </a:cxn>
                  <a:cxn ang="0">
                    <a:pos x="T12" y="T13"/>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latin typeface="Comic Sans MS" charset="0"/>
                  <a:ea typeface="ＭＳ Ｐゴシック" charset="0"/>
                </a:endParaRPr>
              </a:p>
            </p:txBody>
          </p:sp>
          <p:sp>
            <p:nvSpPr>
              <p:cNvPr id="41" name="Freeform 41">
                <a:extLst>
                  <a:ext uri="{FF2B5EF4-FFF2-40B4-BE49-F238E27FC236}">
                    <a16:creationId xmlns:a16="http://schemas.microsoft.com/office/drawing/2014/main" id="{821EC268-46CE-3A84-0178-C0ECAA39D956}"/>
                  </a:ext>
                </a:extLst>
              </p:cNvPr>
              <p:cNvSpPr>
                <a:spLocks/>
              </p:cNvSpPr>
              <p:nvPr/>
            </p:nvSpPr>
            <p:spPr bwMode="hidden">
              <a:xfrm>
                <a:off x="3646" y="2795"/>
                <a:ext cx="2112" cy="695"/>
              </a:xfrm>
              <a:custGeom>
                <a:avLst/>
                <a:gdLst>
                  <a:gd name="T0" fmla="*/ 2105 w 2105"/>
                  <a:gd name="T1" fmla="*/ 665 h 695"/>
                  <a:gd name="T2" fmla="*/ 24 w 2105"/>
                  <a:gd name="T3" fmla="*/ 0 h 695"/>
                  <a:gd name="T4" fmla="*/ 12 w 2105"/>
                  <a:gd name="T5" fmla="*/ 72 h 695"/>
                  <a:gd name="T6" fmla="*/ 0 w 2105"/>
                  <a:gd name="T7" fmla="*/ 150 h 695"/>
                  <a:gd name="T8" fmla="*/ 2105 w 2105"/>
                  <a:gd name="T9" fmla="*/ 695 h 695"/>
                  <a:gd name="T10" fmla="*/ 2105 w 2105"/>
                  <a:gd name="T11" fmla="*/ 665 h 695"/>
                  <a:gd name="T12" fmla="*/ 2105 w 2105"/>
                  <a:gd name="T13" fmla="*/ 665 h 695"/>
                </a:gdLst>
                <a:ahLst/>
                <a:cxnLst>
                  <a:cxn ang="0">
                    <a:pos x="T0" y="T1"/>
                  </a:cxn>
                  <a:cxn ang="0">
                    <a:pos x="T2" y="T3"/>
                  </a:cxn>
                  <a:cxn ang="0">
                    <a:pos x="T4" y="T5"/>
                  </a:cxn>
                  <a:cxn ang="0">
                    <a:pos x="T6" y="T7"/>
                  </a:cxn>
                  <a:cxn ang="0">
                    <a:pos x="T8" y="T9"/>
                  </a:cxn>
                  <a:cxn ang="0">
                    <a:pos x="T10" y="T11"/>
                  </a:cxn>
                  <a:cxn ang="0">
                    <a:pos x="T12" y="T13"/>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latin typeface="Comic Sans MS" charset="0"/>
                  <a:ea typeface="ＭＳ Ｐゴシック" charset="0"/>
                </a:endParaRPr>
              </a:p>
            </p:txBody>
          </p:sp>
        </p:grpSp>
      </p:grpSp>
      <p:graphicFrame>
        <p:nvGraphicFramePr>
          <p:cNvPr id="42" name="Object 47">
            <a:extLst>
              <a:ext uri="{FF2B5EF4-FFF2-40B4-BE49-F238E27FC236}">
                <a16:creationId xmlns:a16="http://schemas.microsoft.com/office/drawing/2014/main" id="{62BC00EA-11C3-0014-670A-6DC0DBB253C1}"/>
              </a:ext>
            </a:extLst>
          </p:cNvPr>
          <p:cNvGraphicFramePr>
            <a:graphicFrameLocks noChangeAspect="1"/>
          </p:cNvGraphicFramePr>
          <p:nvPr/>
        </p:nvGraphicFramePr>
        <p:xfrm>
          <a:off x="8610600" y="152400"/>
          <a:ext cx="1073150" cy="488950"/>
        </p:xfrm>
        <a:graphic>
          <a:graphicData uri="http://schemas.openxmlformats.org/presentationml/2006/ole">
            <mc:AlternateContent xmlns:mc="http://schemas.openxmlformats.org/markup-compatibility/2006">
              <mc:Choice xmlns:v="urn:schemas-microsoft-com:vml" Requires="v">
                <p:oleObj name="Image bitmap" r:id="rId2" imgW="3073400" imgH="1212850" progId="Paint.Picture">
                  <p:embed/>
                </p:oleObj>
              </mc:Choice>
              <mc:Fallback>
                <p:oleObj name="Image bitmap" r:id="rId2" imgW="3073400" imgH="1212850" progId="Paint.Picture">
                  <p:embed/>
                  <p:pic>
                    <p:nvPicPr>
                      <p:cNvPr id="106499" name="Object 47">
                        <a:extLst>
                          <a:ext uri="{FF2B5EF4-FFF2-40B4-BE49-F238E27FC236}">
                            <a16:creationId xmlns:a16="http://schemas.microsoft.com/office/drawing/2014/main" id="{41B87AF2-F1FC-43AC-8B51-DA3F3096888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10600" y="152400"/>
                        <a:ext cx="1073150" cy="488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
        <p:nvSpPr>
          <p:cNvPr id="94250" name="Rectangle 42"/>
          <p:cNvSpPr>
            <a:spLocks noGrp="1" noChangeArrowheads="1"/>
          </p:cNvSpPr>
          <p:nvPr>
            <p:ph type="ctrTitle" sz="quarter"/>
          </p:nvPr>
        </p:nvSpPr>
        <p:spPr>
          <a:xfrm>
            <a:off x="152400" y="260351"/>
            <a:ext cx="8915400" cy="1828800"/>
          </a:xfrm>
        </p:spPr>
        <p:txBody>
          <a:bodyPr/>
          <a:lstStyle>
            <a:lvl1pPr>
              <a:defRPr sz="2000"/>
            </a:lvl1pPr>
          </a:lstStyle>
          <a:p>
            <a:pPr lvl="0"/>
            <a:r>
              <a:rPr lang="fr-FR" noProof="0"/>
              <a:t>Cliquez et modifiez le titre</a:t>
            </a:r>
          </a:p>
        </p:txBody>
      </p:sp>
      <p:sp>
        <p:nvSpPr>
          <p:cNvPr id="94251" name="Rectangle 43"/>
          <p:cNvSpPr>
            <a:spLocks noGrp="1" noChangeArrowheads="1"/>
          </p:cNvSpPr>
          <p:nvPr>
            <p:ph type="subTitle" sz="quarter" idx="1"/>
          </p:nvPr>
        </p:nvSpPr>
        <p:spPr>
          <a:xfrm>
            <a:off x="2216150" y="2492375"/>
            <a:ext cx="6934200" cy="1752600"/>
          </a:xfrm>
        </p:spPr>
        <p:txBody>
          <a:bodyPr/>
          <a:lstStyle>
            <a:lvl1pPr marL="0" indent="0" algn="ctr">
              <a:buFont typeface="Wingdings" charset="0"/>
              <a:buNone/>
              <a:defRPr sz="2300">
                <a:solidFill>
                  <a:srgbClr val="FFFF00"/>
                </a:solidFill>
              </a:defRPr>
            </a:lvl1pPr>
          </a:lstStyle>
          <a:p>
            <a:pPr lvl="0"/>
            <a:r>
              <a:rPr lang="fr-FR" noProof="0"/>
              <a:t>Cliquez pour modifier le style des sous-titres du masque</a:t>
            </a:r>
          </a:p>
        </p:txBody>
      </p:sp>
      <p:sp>
        <p:nvSpPr>
          <p:cNvPr id="43" name="Espace réservé de la date 42">
            <a:extLst>
              <a:ext uri="{FF2B5EF4-FFF2-40B4-BE49-F238E27FC236}">
                <a16:creationId xmlns:a16="http://schemas.microsoft.com/office/drawing/2014/main" id="{CE52617C-3DC6-D928-BAAE-498EDA341680}"/>
              </a:ext>
            </a:extLst>
          </p:cNvPr>
          <p:cNvSpPr>
            <a:spLocks noGrp="1" noChangeArrowheads="1"/>
          </p:cNvSpPr>
          <p:nvPr>
            <p:ph type="dt" sz="quarter" idx="10"/>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 xmlns:ma14="http://schemas.microsoft.com/office/mac/drawingml/2011/main" val="1"/>
            </a:ext>
          </a:extLst>
        </p:spPr>
        <p:txBody>
          <a:bodyPr/>
          <a:lstStyle>
            <a:lvl1pPr>
              <a:defRPr/>
            </a:lvl1pPr>
          </a:lstStyle>
          <a:p>
            <a:fld id="{F153A285-3A4F-0546-A140-28FFAC5DA484}" type="datetime1">
              <a:rPr lang="fr-FR" altLang="sv-SE" smtClean="0"/>
              <a:t>15/11/2022</a:t>
            </a:fld>
            <a:endParaRPr lang="fr-FR" altLang="sv-SE"/>
          </a:p>
        </p:txBody>
      </p:sp>
      <p:sp>
        <p:nvSpPr>
          <p:cNvPr id="44" name="Espace réservé du pied de page 43">
            <a:extLst>
              <a:ext uri="{FF2B5EF4-FFF2-40B4-BE49-F238E27FC236}">
                <a16:creationId xmlns:a16="http://schemas.microsoft.com/office/drawing/2014/main" id="{1F01C6A8-DB35-51B2-CB79-10864633F042}"/>
              </a:ext>
            </a:extLst>
          </p:cNvPr>
          <p:cNvSpPr>
            <a:spLocks noGrp="1" noChangeArrowheads="1"/>
          </p:cNvSpPr>
          <p:nvPr>
            <p:ph type="ftr" sz="quarter" idx="11"/>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 xmlns:ma14="http://schemas.microsoft.com/office/mac/drawingml/2011/main" val="1"/>
            </a:ext>
          </a:extLst>
        </p:spPr>
        <p:txBody>
          <a:bodyPr/>
          <a:lstStyle>
            <a:lvl1pPr>
              <a:defRPr/>
            </a:lvl1pPr>
          </a:lstStyle>
          <a:p>
            <a:r>
              <a:rPr lang="fr-FR" altLang="fr-FR"/>
              <a:t>Dakar school - 15 November 2022</a:t>
            </a:r>
          </a:p>
        </p:txBody>
      </p:sp>
      <p:sp>
        <p:nvSpPr>
          <p:cNvPr id="45" name="Espace réservé du numéro de diapositive 44">
            <a:extLst>
              <a:ext uri="{FF2B5EF4-FFF2-40B4-BE49-F238E27FC236}">
                <a16:creationId xmlns:a16="http://schemas.microsoft.com/office/drawing/2014/main" id="{F3B9CC36-81F6-D4E7-A261-A735580AD065}"/>
              </a:ext>
            </a:extLst>
          </p:cNvPr>
          <p:cNvSpPr>
            <a:spLocks noGrp="1" noChangeArrowheads="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 xmlns:ma14="http://schemas.microsoft.com/office/mac/drawingml/2011/main" val="1"/>
            </a:ext>
          </a:extLst>
        </p:spPr>
        <p:txBody>
          <a:bodyPr/>
          <a:lstStyle>
            <a:lvl1pPr>
              <a:defRPr/>
            </a:lvl1pPr>
          </a:lstStyle>
          <a:p>
            <a:fld id="{A5D6522D-4FB3-F547-8483-D5E15DEDA27C}" type="slidenum">
              <a:rPr lang="fr-FR" altLang="fr-FR"/>
              <a:pPr/>
              <a:t>‹N°›</a:t>
            </a:fld>
            <a:endParaRPr lang="fr-FR" altLang="fr-FR"/>
          </a:p>
        </p:txBody>
      </p:sp>
    </p:spTree>
    <p:extLst>
      <p:ext uri="{BB962C8B-B14F-4D97-AF65-F5344CB8AC3E}">
        <p14:creationId xmlns:p14="http://schemas.microsoft.com/office/powerpoint/2010/main" val="25328101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4">
            <a:extLst>
              <a:ext uri="{FF2B5EF4-FFF2-40B4-BE49-F238E27FC236}">
                <a16:creationId xmlns:a16="http://schemas.microsoft.com/office/drawing/2014/main" id="{6F232C79-5930-461D-4A6E-C76ECAE7D0AE}"/>
              </a:ext>
            </a:extLst>
          </p:cNvPr>
          <p:cNvSpPr>
            <a:spLocks noGrp="1" noChangeArrowheads="1"/>
          </p:cNvSpPr>
          <p:nvPr>
            <p:ph type="dt" sz="half" idx="10"/>
          </p:nvPr>
        </p:nvSpPr>
        <p:spPr>
          <a:ln/>
        </p:spPr>
        <p:txBody>
          <a:bodyPr/>
          <a:lstStyle>
            <a:lvl1pPr>
              <a:defRPr/>
            </a:lvl1pPr>
          </a:lstStyle>
          <a:p>
            <a:fld id="{35F24FE0-D54F-5E4C-B5EB-5A0F8BE7C9CD}" type="datetime1">
              <a:rPr lang="fr-FR" altLang="sv-SE" smtClean="0"/>
              <a:t>15/11/2022</a:t>
            </a:fld>
            <a:endParaRPr lang="fr-FR" altLang="sv-SE"/>
          </a:p>
        </p:txBody>
      </p:sp>
      <p:sp>
        <p:nvSpPr>
          <p:cNvPr id="5" name="Rectangle 45">
            <a:extLst>
              <a:ext uri="{FF2B5EF4-FFF2-40B4-BE49-F238E27FC236}">
                <a16:creationId xmlns:a16="http://schemas.microsoft.com/office/drawing/2014/main" id="{1569CA22-02E4-04AD-7FA8-D8DB49D5ED58}"/>
              </a:ext>
            </a:extLst>
          </p:cNvPr>
          <p:cNvSpPr>
            <a:spLocks noGrp="1" noChangeArrowheads="1"/>
          </p:cNvSpPr>
          <p:nvPr>
            <p:ph type="ftr" sz="quarter" idx="11"/>
          </p:nvPr>
        </p:nvSpPr>
        <p:spPr>
          <a:ln/>
        </p:spPr>
        <p:txBody>
          <a:bodyPr/>
          <a:lstStyle>
            <a:lvl1pPr>
              <a:defRPr/>
            </a:lvl1pPr>
          </a:lstStyle>
          <a:p>
            <a:r>
              <a:rPr lang="fr-FR" altLang="fr-FR"/>
              <a:t>Dakar school - 15 November 2022</a:t>
            </a:r>
          </a:p>
        </p:txBody>
      </p:sp>
      <p:sp>
        <p:nvSpPr>
          <p:cNvPr id="6" name="Rectangle 46">
            <a:extLst>
              <a:ext uri="{FF2B5EF4-FFF2-40B4-BE49-F238E27FC236}">
                <a16:creationId xmlns:a16="http://schemas.microsoft.com/office/drawing/2014/main" id="{02963483-90E3-9175-76EE-1215C55F600D}"/>
              </a:ext>
            </a:extLst>
          </p:cNvPr>
          <p:cNvSpPr>
            <a:spLocks noGrp="1" noChangeArrowheads="1"/>
          </p:cNvSpPr>
          <p:nvPr>
            <p:ph type="sldNum" sz="quarter" idx="12"/>
          </p:nvPr>
        </p:nvSpPr>
        <p:spPr>
          <a:ln/>
        </p:spPr>
        <p:txBody>
          <a:bodyPr/>
          <a:lstStyle>
            <a:lvl1pPr>
              <a:defRPr/>
            </a:lvl1pPr>
          </a:lstStyle>
          <a:p>
            <a:fld id="{445B5EE7-D039-4444-847C-5FD4AD9C387F}" type="slidenum">
              <a:rPr lang="fr-FR" altLang="fr-FR"/>
              <a:pPr/>
              <a:t>‹N°›</a:t>
            </a:fld>
            <a:endParaRPr lang="fr-FR" altLang="fr-FR"/>
          </a:p>
        </p:txBody>
      </p:sp>
    </p:spTree>
    <p:extLst>
      <p:ext uri="{BB962C8B-B14F-4D97-AF65-F5344CB8AC3E}">
        <p14:creationId xmlns:p14="http://schemas.microsoft.com/office/powerpoint/2010/main" val="29703294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453191" y="10"/>
            <a:ext cx="2100262" cy="5656263"/>
          </a:xfrm>
        </p:spPr>
        <p:txBody>
          <a:bodyPr vert="eaVert"/>
          <a:lstStyle/>
          <a:p>
            <a:r>
              <a:rPr lang="fr-FR"/>
              <a:t>Cliquez et modifiez le titre</a:t>
            </a:r>
          </a:p>
        </p:txBody>
      </p:sp>
      <p:sp>
        <p:nvSpPr>
          <p:cNvPr id="3" name="Espace réservé du texte vertical 2"/>
          <p:cNvSpPr>
            <a:spLocks noGrp="1"/>
          </p:cNvSpPr>
          <p:nvPr>
            <p:ph type="body" orient="vert" idx="1"/>
          </p:nvPr>
        </p:nvSpPr>
        <p:spPr>
          <a:xfrm>
            <a:off x="152404" y="10"/>
            <a:ext cx="6148388" cy="5656263"/>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4">
            <a:extLst>
              <a:ext uri="{FF2B5EF4-FFF2-40B4-BE49-F238E27FC236}">
                <a16:creationId xmlns:a16="http://schemas.microsoft.com/office/drawing/2014/main" id="{9C6D2E7D-7419-0664-C0AB-C989C01879B2}"/>
              </a:ext>
            </a:extLst>
          </p:cNvPr>
          <p:cNvSpPr>
            <a:spLocks noGrp="1" noChangeArrowheads="1"/>
          </p:cNvSpPr>
          <p:nvPr>
            <p:ph type="dt" sz="half" idx="10"/>
          </p:nvPr>
        </p:nvSpPr>
        <p:spPr>
          <a:ln/>
        </p:spPr>
        <p:txBody>
          <a:bodyPr/>
          <a:lstStyle>
            <a:lvl1pPr>
              <a:defRPr/>
            </a:lvl1pPr>
          </a:lstStyle>
          <a:p>
            <a:fld id="{220C6EF9-1BA8-8B47-9981-58AA626952D4}" type="datetime1">
              <a:rPr lang="fr-FR" altLang="sv-SE" smtClean="0"/>
              <a:t>15/11/2022</a:t>
            </a:fld>
            <a:endParaRPr lang="fr-FR" altLang="sv-SE"/>
          </a:p>
        </p:txBody>
      </p:sp>
      <p:sp>
        <p:nvSpPr>
          <p:cNvPr id="5" name="Rectangle 45">
            <a:extLst>
              <a:ext uri="{FF2B5EF4-FFF2-40B4-BE49-F238E27FC236}">
                <a16:creationId xmlns:a16="http://schemas.microsoft.com/office/drawing/2014/main" id="{3E58A3BE-721D-5C1F-D281-9391A9589DDC}"/>
              </a:ext>
            </a:extLst>
          </p:cNvPr>
          <p:cNvSpPr>
            <a:spLocks noGrp="1" noChangeArrowheads="1"/>
          </p:cNvSpPr>
          <p:nvPr>
            <p:ph type="ftr" sz="quarter" idx="11"/>
          </p:nvPr>
        </p:nvSpPr>
        <p:spPr>
          <a:ln/>
        </p:spPr>
        <p:txBody>
          <a:bodyPr/>
          <a:lstStyle>
            <a:lvl1pPr>
              <a:defRPr/>
            </a:lvl1pPr>
          </a:lstStyle>
          <a:p>
            <a:r>
              <a:rPr lang="fr-FR" altLang="fr-FR"/>
              <a:t>Dakar school - 15 November 2022</a:t>
            </a:r>
          </a:p>
        </p:txBody>
      </p:sp>
      <p:sp>
        <p:nvSpPr>
          <p:cNvPr id="6" name="Rectangle 46">
            <a:extLst>
              <a:ext uri="{FF2B5EF4-FFF2-40B4-BE49-F238E27FC236}">
                <a16:creationId xmlns:a16="http://schemas.microsoft.com/office/drawing/2014/main" id="{57F2929F-F22D-6B06-1DA7-D361573757DA}"/>
              </a:ext>
            </a:extLst>
          </p:cNvPr>
          <p:cNvSpPr>
            <a:spLocks noGrp="1" noChangeArrowheads="1"/>
          </p:cNvSpPr>
          <p:nvPr>
            <p:ph type="sldNum" sz="quarter" idx="12"/>
          </p:nvPr>
        </p:nvSpPr>
        <p:spPr>
          <a:ln/>
        </p:spPr>
        <p:txBody>
          <a:bodyPr/>
          <a:lstStyle>
            <a:lvl1pPr>
              <a:defRPr/>
            </a:lvl1pPr>
          </a:lstStyle>
          <a:p>
            <a:fld id="{F0A2E436-E422-274C-956E-CC5AA109F924}" type="slidenum">
              <a:rPr lang="fr-FR" altLang="fr-FR"/>
              <a:pPr/>
              <a:t>‹N°›</a:t>
            </a:fld>
            <a:endParaRPr lang="fr-FR" altLang="fr-FR"/>
          </a:p>
        </p:txBody>
      </p:sp>
    </p:spTree>
    <p:extLst>
      <p:ext uri="{BB962C8B-B14F-4D97-AF65-F5344CB8AC3E}">
        <p14:creationId xmlns:p14="http://schemas.microsoft.com/office/powerpoint/2010/main" val="20499076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2044809" y="2130436"/>
            <a:ext cx="5816389" cy="546667"/>
          </a:xfrm>
        </p:spPr>
        <p:txBody>
          <a:bodyPr/>
          <a:lstStyle/>
          <a:p>
            <a:r>
              <a:rPr lang="fr-FR"/>
              <a:t>Cliquez et modifiez le titre</a:t>
            </a:r>
          </a:p>
        </p:txBody>
      </p:sp>
      <p:sp>
        <p:nvSpPr>
          <p:cNvPr id="3" name="Sous-titre 2"/>
          <p:cNvSpPr>
            <a:spLocks noGrp="1"/>
          </p:cNvSpPr>
          <p:nvPr>
            <p:ph type="subTitle" idx="1"/>
          </p:nvPr>
        </p:nvSpPr>
        <p:spPr>
          <a:xfrm>
            <a:off x="1485900" y="3886200"/>
            <a:ext cx="6934200" cy="1752600"/>
          </a:xfrm>
          <a:prstGeom prst="rect">
            <a:avLst/>
          </a:prstGeom>
        </p:spPr>
        <p:txBody>
          <a:bodyPr vert="horz" lIns="91398" tIns="45699" rIns="91398" bIns="45699"/>
          <a:lstStyle>
            <a:lvl1pPr marL="0" indent="0" algn="ctr">
              <a:buNone/>
              <a:defRPr/>
            </a:lvl1pPr>
            <a:lvl2pPr marL="456993" indent="0" algn="ctr">
              <a:buNone/>
              <a:defRPr/>
            </a:lvl2pPr>
            <a:lvl3pPr marL="913984" indent="0" algn="ctr">
              <a:buNone/>
              <a:defRPr/>
            </a:lvl3pPr>
            <a:lvl4pPr marL="1370976" indent="0" algn="ctr">
              <a:buNone/>
              <a:defRPr/>
            </a:lvl4pPr>
            <a:lvl5pPr marL="1827969" indent="0" algn="ctr">
              <a:buNone/>
              <a:defRPr/>
            </a:lvl5pPr>
            <a:lvl6pPr marL="2284960" indent="0" algn="ctr">
              <a:buNone/>
              <a:defRPr/>
            </a:lvl6pPr>
            <a:lvl7pPr marL="2741952" indent="0" algn="ctr">
              <a:buNone/>
              <a:defRPr/>
            </a:lvl7pPr>
            <a:lvl8pPr marL="3198944" indent="0" algn="ctr">
              <a:buNone/>
              <a:defRPr/>
            </a:lvl8pPr>
            <a:lvl9pPr marL="3655936" indent="0" algn="ctr">
              <a:buNone/>
              <a:defRPr/>
            </a:lvl9pPr>
          </a:lstStyle>
          <a:p>
            <a:r>
              <a:rPr lang="fr-FR"/>
              <a:t>Cliquez pour modifier le style des sous-titres du masque</a:t>
            </a:r>
          </a:p>
        </p:txBody>
      </p:sp>
    </p:spTree>
    <p:extLst>
      <p:ext uri="{BB962C8B-B14F-4D97-AF65-F5344CB8AC3E}">
        <p14:creationId xmlns:p14="http://schemas.microsoft.com/office/powerpoint/2010/main" val="16100161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2057804" y="633424"/>
            <a:ext cx="5816389" cy="546667"/>
          </a:xfrm>
        </p:spPr>
        <p:txBody>
          <a:bodyPr/>
          <a:lstStyle/>
          <a:p>
            <a:r>
              <a:rPr lang="fr-FR"/>
              <a:t>Cliquez et modifiez le titre</a:t>
            </a:r>
          </a:p>
        </p:txBody>
      </p:sp>
      <p:sp>
        <p:nvSpPr>
          <p:cNvPr id="3" name="Espace réservé du contenu 2"/>
          <p:cNvSpPr>
            <a:spLocks noGrp="1"/>
          </p:cNvSpPr>
          <p:nvPr>
            <p:ph idx="1"/>
          </p:nvPr>
        </p:nvSpPr>
        <p:spPr>
          <a:xfrm>
            <a:off x="495300" y="1600205"/>
            <a:ext cx="8915400" cy="4525963"/>
          </a:xfrm>
          <a:prstGeom prst="rect">
            <a:avLst/>
          </a:prstGeom>
        </p:spPr>
        <p:txBody>
          <a:bodyPr vert="horz" lIns="91398" tIns="45699" rIns="91398" bIns="45699"/>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34608134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82701" y="4406908"/>
            <a:ext cx="8186379" cy="602067"/>
          </a:xfrm>
        </p:spPr>
        <p:txBody>
          <a:bodyPr/>
          <a:lstStyle>
            <a:lvl1pPr algn="l">
              <a:defRPr sz="4000" b="1" cap="all"/>
            </a:lvl1pPr>
          </a:lstStyle>
          <a:p>
            <a:r>
              <a:rPr lang="fr-FR"/>
              <a:t>Cliquez et modifiez le titre</a:t>
            </a:r>
          </a:p>
        </p:txBody>
      </p:sp>
      <p:sp>
        <p:nvSpPr>
          <p:cNvPr id="3" name="Espace réservé du texte 2"/>
          <p:cNvSpPr>
            <a:spLocks noGrp="1"/>
          </p:cNvSpPr>
          <p:nvPr>
            <p:ph type="body" idx="1"/>
          </p:nvPr>
        </p:nvSpPr>
        <p:spPr>
          <a:xfrm>
            <a:off x="782696" y="2906713"/>
            <a:ext cx="8420100" cy="1500187"/>
          </a:xfrm>
          <a:prstGeom prst="rect">
            <a:avLst/>
          </a:prstGeom>
        </p:spPr>
        <p:txBody>
          <a:bodyPr vert="horz" lIns="91398" tIns="45699" rIns="91398" bIns="45699" anchor="b"/>
          <a:lstStyle>
            <a:lvl1pPr marL="0" indent="0">
              <a:buNone/>
              <a:defRPr sz="2000"/>
            </a:lvl1pPr>
            <a:lvl2pPr marL="456993" indent="0">
              <a:buNone/>
              <a:defRPr sz="1800"/>
            </a:lvl2pPr>
            <a:lvl3pPr marL="913984" indent="0">
              <a:buNone/>
              <a:defRPr sz="1600"/>
            </a:lvl3pPr>
            <a:lvl4pPr marL="1370976" indent="0">
              <a:buNone/>
              <a:defRPr sz="1400"/>
            </a:lvl4pPr>
            <a:lvl5pPr marL="1827969" indent="0">
              <a:buNone/>
              <a:defRPr sz="1400"/>
            </a:lvl5pPr>
            <a:lvl6pPr marL="2284960" indent="0">
              <a:buNone/>
              <a:defRPr sz="1400"/>
            </a:lvl6pPr>
            <a:lvl7pPr marL="2741952" indent="0">
              <a:buNone/>
              <a:defRPr sz="1400"/>
            </a:lvl7pPr>
            <a:lvl8pPr marL="3198944" indent="0">
              <a:buNone/>
              <a:defRPr sz="1400"/>
            </a:lvl8pPr>
            <a:lvl9pPr marL="3655936" indent="0">
              <a:buNone/>
              <a:defRPr sz="1400"/>
            </a:lvl9pPr>
          </a:lstStyle>
          <a:p>
            <a:pPr lvl="0"/>
            <a:r>
              <a:rPr lang="fr-FR"/>
              <a:t>Cliquez pour modifier les styles du texte du masque</a:t>
            </a:r>
          </a:p>
        </p:txBody>
      </p:sp>
    </p:spTree>
    <p:extLst>
      <p:ext uri="{BB962C8B-B14F-4D97-AF65-F5344CB8AC3E}">
        <p14:creationId xmlns:p14="http://schemas.microsoft.com/office/powerpoint/2010/main" val="9476570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2057804" y="633424"/>
            <a:ext cx="5816389" cy="546667"/>
          </a:xfrm>
        </p:spPr>
        <p:txBody>
          <a:bodyPr/>
          <a:lstStyle/>
          <a:p>
            <a:r>
              <a:rPr lang="fr-FR"/>
              <a:t>Cliquez et modifiez le titre</a:t>
            </a:r>
          </a:p>
        </p:txBody>
      </p:sp>
      <p:sp>
        <p:nvSpPr>
          <p:cNvPr id="3" name="Espace réservé du contenu 2"/>
          <p:cNvSpPr>
            <a:spLocks noGrp="1"/>
          </p:cNvSpPr>
          <p:nvPr>
            <p:ph sz="half" idx="1"/>
          </p:nvPr>
        </p:nvSpPr>
        <p:spPr>
          <a:xfrm>
            <a:off x="495300" y="1600205"/>
            <a:ext cx="4384322" cy="4525963"/>
          </a:xfrm>
          <a:prstGeom prst="rect">
            <a:avLst/>
          </a:prstGeom>
        </p:spPr>
        <p:txBody>
          <a:bodyPr vert="horz" lIns="91398" tIns="45699" rIns="91398" bIns="45699"/>
          <a:lstStyle>
            <a:lvl1pPr>
              <a:defRPr sz="2800"/>
            </a:lvl1pPr>
            <a:lvl2pPr>
              <a:defRPr sz="23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5026378" y="1600205"/>
            <a:ext cx="4384322" cy="4525963"/>
          </a:xfrm>
          <a:prstGeom prst="rect">
            <a:avLst/>
          </a:prstGeom>
        </p:spPr>
        <p:txBody>
          <a:bodyPr vert="horz" lIns="91398" tIns="45699" rIns="91398" bIns="45699"/>
          <a:lstStyle>
            <a:lvl1pPr>
              <a:defRPr sz="2800"/>
            </a:lvl1pPr>
            <a:lvl2pPr>
              <a:defRPr sz="23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38296569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2044809" y="274648"/>
            <a:ext cx="5816389" cy="546667"/>
          </a:xfrm>
        </p:spPr>
        <p:txBody>
          <a:bodyPr/>
          <a:lstStyle>
            <a:lvl1pPr>
              <a:defRPr/>
            </a:lvl1pPr>
          </a:lstStyle>
          <a:p>
            <a:r>
              <a:rPr lang="fr-FR"/>
              <a:t>Cliquez et modifiez le titre</a:t>
            </a:r>
          </a:p>
        </p:txBody>
      </p:sp>
      <p:sp>
        <p:nvSpPr>
          <p:cNvPr id="3" name="Espace réservé du texte 2"/>
          <p:cNvSpPr>
            <a:spLocks noGrp="1"/>
          </p:cNvSpPr>
          <p:nvPr>
            <p:ph type="body" idx="1"/>
          </p:nvPr>
        </p:nvSpPr>
        <p:spPr>
          <a:xfrm>
            <a:off x="495308" y="1535117"/>
            <a:ext cx="4376679" cy="639763"/>
          </a:xfrm>
          <a:prstGeom prst="rect">
            <a:avLst/>
          </a:prstGeom>
        </p:spPr>
        <p:txBody>
          <a:bodyPr vert="horz" lIns="91398" tIns="45699" rIns="91398" bIns="45699" anchor="b"/>
          <a:lstStyle>
            <a:lvl1pPr marL="0" indent="0">
              <a:buNone/>
              <a:defRPr sz="2300" b="1"/>
            </a:lvl1pPr>
            <a:lvl2pPr marL="456993" indent="0">
              <a:buNone/>
              <a:defRPr sz="2000" b="1"/>
            </a:lvl2pPr>
            <a:lvl3pPr marL="913984" indent="0">
              <a:buNone/>
              <a:defRPr sz="1800" b="1"/>
            </a:lvl3pPr>
            <a:lvl4pPr marL="1370976" indent="0">
              <a:buNone/>
              <a:defRPr sz="1600" b="1"/>
            </a:lvl4pPr>
            <a:lvl5pPr marL="1827969" indent="0">
              <a:buNone/>
              <a:defRPr sz="1600" b="1"/>
            </a:lvl5pPr>
            <a:lvl6pPr marL="2284960" indent="0">
              <a:buNone/>
              <a:defRPr sz="1600" b="1"/>
            </a:lvl6pPr>
            <a:lvl7pPr marL="2741952" indent="0">
              <a:buNone/>
              <a:defRPr sz="1600" b="1"/>
            </a:lvl7pPr>
            <a:lvl8pPr marL="3198944" indent="0">
              <a:buNone/>
              <a:defRPr sz="1600" b="1"/>
            </a:lvl8pPr>
            <a:lvl9pPr marL="3655936"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95308" y="2174875"/>
            <a:ext cx="4376679" cy="3951288"/>
          </a:xfrm>
          <a:prstGeom prst="rect">
            <a:avLst/>
          </a:prstGeom>
        </p:spPr>
        <p:txBody>
          <a:bodyPr vert="horz" lIns="91398" tIns="45699" rIns="91398" bIns="45699"/>
          <a:lstStyle>
            <a:lvl1pPr>
              <a:defRPr sz="23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5032496" y="1535117"/>
            <a:ext cx="4378207" cy="639763"/>
          </a:xfrm>
          <a:prstGeom prst="rect">
            <a:avLst/>
          </a:prstGeom>
        </p:spPr>
        <p:txBody>
          <a:bodyPr vert="horz" lIns="91398" tIns="45699" rIns="91398" bIns="45699" anchor="b"/>
          <a:lstStyle>
            <a:lvl1pPr marL="0" indent="0">
              <a:buNone/>
              <a:defRPr sz="2300" b="1"/>
            </a:lvl1pPr>
            <a:lvl2pPr marL="456993" indent="0">
              <a:buNone/>
              <a:defRPr sz="2000" b="1"/>
            </a:lvl2pPr>
            <a:lvl3pPr marL="913984" indent="0">
              <a:buNone/>
              <a:defRPr sz="1800" b="1"/>
            </a:lvl3pPr>
            <a:lvl4pPr marL="1370976" indent="0">
              <a:buNone/>
              <a:defRPr sz="1600" b="1"/>
            </a:lvl4pPr>
            <a:lvl5pPr marL="1827969" indent="0">
              <a:buNone/>
              <a:defRPr sz="1600" b="1"/>
            </a:lvl5pPr>
            <a:lvl6pPr marL="2284960" indent="0">
              <a:buNone/>
              <a:defRPr sz="1600" b="1"/>
            </a:lvl6pPr>
            <a:lvl7pPr marL="2741952" indent="0">
              <a:buNone/>
              <a:defRPr sz="1600" b="1"/>
            </a:lvl7pPr>
            <a:lvl8pPr marL="3198944" indent="0">
              <a:buNone/>
              <a:defRPr sz="1600" b="1"/>
            </a:lvl8pPr>
            <a:lvl9pPr marL="3655936"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5032496" y="2174875"/>
            <a:ext cx="4378207" cy="3951288"/>
          </a:xfrm>
          <a:prstGeom prst="rect">
            <a:avLst/>
          </a:prstGeom>
        </p:spPr>
        <p:txBody>
          <a:bodyPr vert="horz" lIns="91398" tIns="45699" rIns="91398" bIns="45699"/>
          <a:lstStyle>
            <a:lvl1pPr>
              <a:defRPr sz="23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319828212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2057804" y="633424"/>
            <a:ext cx="5816389" cy="546667"/>
          </a:xfrm>
        </p:spPr>
        <p:txBody>
          <a:bodyPr/>
          <a:lstStyle/>
          <a:p>
            <a:r>
              <a:rPr lang="fr-FR"/>
              <a:t>Cliquez et modifiez le titre</a:t>
            </a:r>
          </a:p>
        </p:txBody>
      </p:sp>
    </p:spTree>
    <p:extLst>
      <p:ext uri="{BB962C8B-B14F-4D97-AF65-F5344CB8AC3E}">
        <p14:creationId xmlns:p14="http://schemas.microsoft.com/office/powerpoint/2010/main" val="393559760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76149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95300" y="1110035"/>
            <a:ext cx="3285448" cy="325068"/>
          </a:xfrm>
        </p:spPr>
        <p:txBody>
          <a:bodyPr anchor="b"/>
          <a:lstStyle>
            <a:lvl1pPr algn="l">
              <a:defRPr sz="2000" b="1"/>
            </a:lvl1pPr>
          </a:lstStyle>
          <a:p>
            <a:r>
              <a:rPr lang="fr-FR"/>
              <a:t>Cliquez et modifiez le titre</a:t>
            </a:r>
          </a:p>
        </p:txBody>
      </p:sp>
      <p:sp>
        <p:nvSpPr>
          <p:cNvPr id="3" name="Espace réservé du contenu 2"/>
          <p:cNvSpPr>
            <a:spLocks noGrp="1"/>
          </p:cNvSpPr>
          <p:nvPr>
            <p:ph idx="1"/>
          </p:nvPr>
        </p:nvSpPr>
        <p:spPr>
          <a:xfrm>
            <a:off x="3873743" y="273061"/>
            <a:ext cx="5536965" cy="5853113"/>
          </a:xfrm>
          <a:prstGeom prst="rect">
            <a:avLst/>
          </a:prstGeom>
        </p:spPr>
        <p:txBody>
          <a:bodyPr vert="horz" lIns="91398" tIns="45699" rIns="91398" bIns="45699"/>
          <a:lstStyle>
            <a:lvl1pPr>
              <a:defRPr sz="3200"/>
            </a:lvl1pPr>
            <a:lvl2pPr>
              <a:defRPr sz="2800"/>
            </a:lvl2pPr>
            <a:lvl3pPr>
              <a:defRPr sz="23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95304" y="1435104"/>
            <a:ext cx="3259196" cy="4691063"/>
          </a:xfrm>
          <a:prstGeom prst="rect">
            <a:avLst/>
          </a:prstGeom>
        </p:spPr>
        <p:txBody>
          <a:bodyPr vert="horz" lIns="91398" tIns="45699" rIns="91398" bIns="45699"/>
          <a:lstStyle>
            <a:lvl1pPr marL="0" indent="0">
              <a:buNone/>
              <a:defRPr sz="1400"/>
            </a:lvl1pPr>
            <a:lvl2pPr marL="456993" indent="0">
              <a:buNone/>
              <a:defRPr sz="1200"/>
            </a:lvl2pPr>
            <a:lvl3pPr marL="913984" indent="0">
              <a:buNone/>
              <a:defRPr sz="1100"/>
            </a:lvl3pPr>
            <a:lvl4pPr marL="1370976" indent="0">
              <a:buNone/>
              <a:defRPr sz="900"/>
            </a:lvl4pPr>
            <a:lvl5pPr marL="1827969" indent="0">
              <a:buNone/>
              <a:defRPr sz="900"/>
            </a:lvl5pPr>
            <a:lvl6pPr marL="2284960" indent="0">
              <a:buNone/>
              <a:defRPr sz="900"/>
            </a:lvl6pPr>
            <a:lvl7pPr marL="2741952" indent="0">
              <a:buNone/>
              <a:defRPr sz="900"/>
            </a:lvl7pPr>
            <a:lvl8pPr marL="3198944" indent="0">
              <a:buNone/>
              <a:defRPr sz="900"/>
            </a:lvl8pPr>
            <a:lvl9pPr marL="3655936" indent="0">
              <a:buNone/>
              <a:defRPr sz="900"/>
            </a:lvl9pPr>
          </a:lstStyle>
          <a:p>
            <a:pPr lvl="0"/>
            <a:r>
              <a:rPr lang="fr-FR"/>
              <a:t>Cliquez pour modifier les styles du texte du masque</a:t>
            </a:r>
          </a:p>
        </p:txBody>
      </p:sp>
    </p:spTree>
    <p:extLst>
      <p:ext uri="{BB962C8B-B14F-4D97-AF65-F5344CB8AC3E}">
        <p14:creationId xmlns:p14="http://schemas.microsoft.com/office/powerpoint/2010/main" val="10003291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4">
            <a:extLst>
              <a:ext uri="{FF2B5EF4-FFF2-40B4-BE49-F238E27FC236}">
                <a16:creationId xmlns:a16="http://schemas.microsoft.com/office/drawing/2014/main" id="{7D8DED33-7F71-0762-CEF2-C50C515D1D7B}"/>
              </a:ext>
            </a:extLst>
          </p:cNvPr>
          <p:cNvSpPr>
            <a:spLocks noGrp="1" noChangeArrowheads="1"/>
          </p:cNvSpPr>
          <p:nvPr>
            <p:ph type="dt" sz="half" idx="10"/>
          </p:nvPr>
        </p:nvSpPr>
        <p:spPr>
          <a:ln/>
        </p:spPr>
        <p:txBody>
          <a:bodyPr/>
          <a:lstStyle>
            <a:lvl1pPr>
              <a:defRPr/>
            </a:lvl1pPr>
          </a:lstStyle>
          <a:p>
            <a:fld id="{325A6CFD-ADDA-D44E-9321-288EF7960A11}" type="datetime1">
              <a:rPr lang="fr-FR" altLang="sv-SE" smtClean="0"/>
              <a:t>15/11/2022</a:t>
            </a:fld>
            <a:endParaRPr lang="fr-FR" altLang="sv-SE"/>
          </a:p>
        </p:txBody>
      </p:sp>
      <p:sp>
        <p:nvSpPr>
          <p:cNvPr id="5" name="Rectangle 45">
            <a:extLst>
              <a:ext uri="{FF2B5EF4-FFF2-40B4-BE49-F238E27FC236}">
                <a16:creationId xmlns:a16="http://schemas.microsoft.com/office/drawing/2014/main" id="{EE108427-C404-283A-1CAE-31E39939C3CE}"/>
              </a:ext>
            </a:extLst>
          </p:cNvPr>
          <p:cNvSpPr>
            <a:spLocks noGrp="1" noChangeArrowheads="1"/>
          </p:cNvSpPr>
          <p:nvPr>
            <p:ph type="ftr" sz="quarter" idx="11"/>
          </p:nvPr>
        </p:nvSpPr>
        <p:spPr>
          <a:ln/>
        </p:spPr>
        <p:txBody>
          <a:bodyPr/>
          <a:lstStyle>
            <a:lvl1pPr>
              <a:defRPr/>
            </a:lvl1pPr>
          </a:lstStyle>
          <a:p>
            <a:r>
              <a:rPr lang="fr-FR" altLang="fr-FR"/>
              <a:t>Dakar school - 15 November 2022</a:t>
            </a:r>
          </a:p>
        </p:txBody>
      </p:sp>
      <p:sp>
        <p:nvSpPr>
          <p:cNvPr id="6" name="Rectangle 46">
            <a:extLst>
              <a:ext uri="{FF2B5EF4-FFF2-40B4-BE49-F238E27FC236}">
                <a16:creationId xmlns:a16="http://schemas.microsoft.com/office/drawing/2014/main" id="{1BF6DA49-3F02-9FAB-E256-5FC791FFF326}"/>
              </a:ext>
            </a:extLst>
          </p:cNvPr>
          <p:cNvSpPr>
            <a:spLocks noGrp="1" noChangeArrowheads="1"/>
          </p:cNvSpPr>
          <p:nvPr>
            <p:ph type="sldNum" sz="quarter" idx="12"/>
          </p:nvPr>
        </p:nvSpPr>
        <p:spPr>
          <a:ln/>
        </p:spPr>
        <p:txBody>
          <a:bodyPr/>
          <a:lstStyle>
            <a:lvl1pPr>
              <a:defRPr/>
            </a:lvl1pPr>
          </a:lstStyle>
          <a:p>
            <a:fld id="{E70CC9D9-C9F9-FD4B-92A4-EF94A40AC0F0}" type="slidenum">
              <a:rPr lang="fr-FR" altLang="fr-FR"/>
              <a:pPr/>
              <a:t>‹N°›</a:t>
            </a:fld>
            <a:endParaRPr lang="fr-FR" altLang="fr-FR"/>
          </a:p>
        </p:txBody>
      </p:sp>
    </p:spTree>
    <p:extLst>
      <p:ext uri="{BB962C8B-B14F-4D97-AF65-F5344CB8AC3E}">
        <p14:creationId xmlns:p14="http://schemas.microsoft.com/office/powerpoint/2010/main" val="57853251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941456" y="5042274"/>
            <a:ext cx="3285448" cy="325068"/>
          </a:xfrm>
        </p:spPr>
        <p:txBody>
          <a:bodyPr anchor="b"/>
          <a:lstStyle>
            <a:lvl1pPr algn="l">
              <a:defRPr sz="2000" b="1"/>
            </a:lvl1pPr>
          </a:lstStyle>
          <a:p>
            <a:r>
              <a:rPr lang="fr-FR"/>
              <a:t>Cliquez et modifiez le titre</a:t>
            </a:r>
          </a:p>
        </p:txBody>
      </p:sp>
      <p:sp>
        <p:nvSpPr>
          <p:cNvPr id="3" name="Espace réservé pour une image  2"/>
          <p:cNvSpPr>
            <a:spLocks noGrp="1"/>
          </p:cNvSpPr>
          <p:nvPr>
            <p:ph type="pic" idx="1"/>
          </p:nvPr>
        </p:nvSpPr>
        <p:spPr>
          <a:xfrm>
            <a:off x="1941454" y="612775"/>
            <a:ext cx="5943600" cy="4114800"/>
          </a:xfrm>
          <a:prstGeom prst="rect">
            <a:avLst/>
          </a:prstGeom>
        </p:spPr>
        <p:txBody>
          <a:bodyPr vert="horz" lIns="91398" tIns="45699" rIns="91398" bIns="45699"/>
          <a:lstStyle>
            <a:lvl1pPr marL="0" indent="0">
              <a:buNone/>
              <a:defRPr sz="3200"/>
            </a:lvl1pPr>
            <a:lvl2pPr marL="456993" indent="0">
              <a:buNone/>
              <a:defRPr sz="2800"/>
            </a:lvl2pPr>
            <a:lvl3pPr marL="913984" indent="0">
              <a:buNone/>
              <a:defRPr sz="2300"/>
            </a:lvl3pPr>
            <a:lvl4pPr marL="1370976" indent="0">
              <a:buNone/>
              <a:defRPr sz="2000"/>
            </a:lvl4pPr>
            <a:lvl5pPr marL="1827969" indent="0">
              <a:buNone/>
              <a:defRPr sz="2000"/>
            </a:lvl5pPr>
            <a:lvl6pPr marL="2284960" indent="0">
              <a:buNone/>
              <a:defRPr sz="2000"/>
            </a:lvl6pPr>
            <a:lvl7pPr marL="2741952" indent="0">
              <a:buNone/>
              <a:defRPr sz="2000"/>
            </a:lvl7pPr>
            <a:lvl8pPr marL="3198944" indent="0">
              <a:buNone/>
              <a:defRPr sz="2000"/>
            </a:lvl8pPr>
            <a:lvl9pPr marL="3655936" indent="0">
              <a:buNone/>
              <a:defRPr sz="2000"/>
            </a:lvl9pPr>
          </a:lstStyle>
          <a:p>
            <a:pPr lvl="0"/>
            <a:endParaRPr lang="fr-FR" noProof="0"/>
          </a:p>
        </p:txBody>
      </p:sp>
      <p:sp>
        <p:nvSpPr>
          <p:cNvPr id="4" name="Espace réservé du texte 3"/>
          <p:cNvSpPr>
            <a:spLocks noGrp="1"/>
          </p:cNvSpPr>
          <p:nvPr>
            <p:ph type="body" sz="half" idx="2"/>
          </p:nvPr>
        </p:nvSpPr>
        <p:spPr>
          <a:xfrm>
            <a:off x="1941454" y="5367346"/>
            <a:ext cx="5943600" cy="804863"/>
          </a:xfrm>
          <a:prstGeom prst="rect">
            <a:avLst/>
          </a:prstGeom>
        </p:spPr>
        <p:txBody>
          <a:bodyPr vert="horz" lIns="91398" tIns="45699" rIns="91398" bIns="45699"/>
          <a:lstStyle>
            <a:lvl1pPr marL="0" indent="0">
              <a:buNone/>
              <a:defRPr sz="1400"/>
            </a:lvl1pPr>
            <a:lvl2pPr marL="456993" indent="0">
              <a:buNone/>
              <a:defRPr sz="1200"/>
            </a:lvl2pPr>
            <a:lvl3pPr marL="913984" indent="0">
              <a:buNone/>
              <a:defRPr sz="1100"/>
            </a:lvl3pPr>
            <a:lvl4pPr marL="1370976" indent="0">
              <a:buNone/>
              <a:defRPr sz="900"/>
            </a:lvl4pPr>
            <a:lvl5pPr marL="1827969" indent="0">
              <a:buNone/>
              <a:defRPr sz="900"/>
            </a:lvl5pPr>
            <a:lvl6pPr marL="2284960" indent="0">
              <a:buNone/>
              <a:defRPr sz="900"/>
            </a:lvl6pPr>
            <a:lvl7pPr marL="2741952" indent="0">
              <a:buNone/>
              <a:defRPr sz="900"/>
            </a:lvl7pPr>
            <a:lvl8pPr marL="3198944" indent="0">
              <a:buNone/>
              <a:defRPr sz="900"/>
            </a:lvl8pPr>
            <a:lvl9pPr marL="3655936" indent="0">
              <a:buNone/>
              <a:defRPr sz="900"/>
            </a:lvl9pPr>
          </a:lstStyle>
          <a:p>
            <a:pPr lvl="0"/>
            <a:r>
              <a:rPr lang="fr-FR"/>
              <a:t>Cliquez pour modifier les styles du texte du masque</a:t>
            </a:r>
          </a:p>
        </p:txBody>
      </p:sp>
    </p:spTree>
    <p:extLst>
      <p:ext uri="{BB962C8B-B14F-4D97-AF65-F5344CB8AC3E}">
        <p14:creationId xmlns:p14="http://schemas.microsoft.com/office/powerpoint/2010/main" val="342668507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a:xfrm>
            <a:off x="2057804" y="633424"/>
            <a:ext cx="5816389" cy="546667"/>
          </a:xfrm>
        </p:spPr>
        <p:txBody>
          <a:bodyPr/>
          <a:lstStyle/>
          <a:p>
            <a:r>
              <a:rPr lang="fr-FR"/>
              <a:t>Cliquez et modifiez le titre</a:t>
            </a:r>
          </a:p>
        </p:txBody>
      </p:sp>
      <p:sp>
        <p:nvSpPr>
          <p:cNvPr id="3" name="Espace réservé du texte vertical 2"/>
          <p:cNvSpPr>
            <a:spLocks noGrp="1"/>
          </p:cNvSpPr>
          <p:nvPr>
            <p:ph type="body" orient="vert" idx="1"/>
          </p:nvPr>
        </p:nvSpPr>
        <p:spPr>
          <a:xfrm>
            <a:off x="495300" y="1600205"/>
            <a:ext cx="8915400" cy="4525963"/>
          </a:xfrm>
          <a:prstGeom prst="rect">
            <a:avLst/>
          </a:prstGeom>
        </p:spPr>
        <p:txBody>
          <a:bodyPr vert="eaVert" lIns="91398" tIns="45699" rIns="91398" bIns="45699"/>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27406830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90330" y="508457"/>
            <a:ext cx="620370" cy="5742687"/>
          </a:xfrm>
        </p:spPr>
        <p:txBody>
          <a:bodyPr vert="eaVert"/>
          <a:lstStyle/>
          <a:p>
            <a:r>
              <a:rPr lang="fr-FR"/>
              <a:t>Cliquez et modifiez le titre</a:t>
            </a:r>
          </a:p>
        </p:txBody>
      </p:sp>
      <p:sp>
        <p:nvSpPr>
          <p:cNvPr id="3" name="Espace réservé du texte vertical 2"/>
          <p:cNvSpPr>
            <a:spLocks noGrp="1"/>
          </p:cNvSpPr>
          <p:nvPr>
            <p:ph type="body" orient="vert" idx="1"/>
          </p:nvPr>
        </p:nvSpPr>
        <p:spPr>
          <a:xfrm>
            <a:off x="495307" y="633422"/>
            <a:ext cx="6539794" cy="5492751"/>
          </a:xfrm>
          <a:prstGeom prst="rect">
            <a:avLst/>
          </a:prstGeom>
        </p:spPr>
        <p:txBody>
          <a:bodyPr vert="eaVert" lIns="91398" tIns="45699" rIns="91398" bIns="45699"/>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300111556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AndTwoObj" preserve="1">
  <p:cSld name="Titre. Contenu et 2 contenus">
    <p:spTree>
      <p:nvGrpSpPr>
        <p:cNvPr id="1" name=""/>
        <p:cNvGrpSpPr/>
        <p:nvPr/>
      </p:nvGrpSpPr>
      <p:grpSpPr>
        <a:xfrm>
          <a:off x="0" y="0"/>
          <a:ext cx="0" cy="0"/>
          <a:chOff x="0" y="0"/>
          <a:chExt cx="0" cy="0"/>
        </a:xfrm>
      </p:grpSpPr>
      <p:sp>
        <p:nvSpPr>
          <p:cNvPr id="2" name="Titre 1"/>
          <p:cNvSpPr>
            <a:spLocks noGrp="1"/>
          </p:cNvSpPr>
          <p:nvPr>
            <p:ph type="title"/>
          </p:nvPr>
        </p:nvSpPr>
        <p:spPr>
          <a:xfrm>
            <a:off x="2057803" y="633424"/>
            <a:ext cx="5816389" cy="546667"/>
          </a:xfrm>
        </p:spPr>
        <p:txBody>
          <a:bodyPr/>
          <a:lstStyle/>
          <a:p>
            <a:r>
              <a:rPr lang="fr-FR"/>
              <a:t>Cliquez et modifiez le titre</a:t>
            </a:r>
          </a:p>
        </p:txBody>
      </p:sp>
      <p:sp>
        <p:nvSpPr>
          <p:cNvPr id="3" name="Espace réservé du contenu 2"/>
          <p:cNvSpPr>
            <a:spLocks noGrp="1"/>
          </p:cNvSpPr>
          <p:nvPr>
            <p:ph sz="half" idx="1"/>
          </p:nvPr>
        </p:nvSpPr>
        <p:spPr>
          <a:xfrm>
            <a:off x="495300" y="1600205"/>
            <a:ext cx="4384322" cy="4525963"/>
          </a:xfrm>
          <a:prstGeom prst="rect">
            <a:avLst/>
          </a:prstGeom>
        </p:spPr>
        <p:txBody>
          <a:bodyPr vert="horz" lIns="91398" tIns="45699" rIns="91398" bIns="45699"/>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quarter" idx="2"/>
          </p:nvPr>
        </p:nvSpPr>
        <p:spPr>
          <a:xfrm>
            <a:off x="5026378" y="1600203"/>
            <a:ext cx="4384322" cy="2185988"/>
          </a:xfrm>
          <a:prstGeom prst="rect">
            <a:avLst/>
          </a:prstGeom>
        </p:spPr>
        <p:txBody>
          <a:bodyPr vert="horz" lIns="91398" tIns="45699" rIns="91398" bIns="45699"/>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contenu 4"/>
          <p:cNvSpPr>
            <a:spLocks noGrp="1"/>
          </p:cNvSpPr>
          <p:nvPr>
            <p:ph sz="quarter" idx="3"/>
          </p:nvPr>
        </p:nvSpPr>
        <p:spPr>
          <a:xfrm>
            <a:off x="5026378" y="3938598"/>
            <a:ext cx="4384322" cy="2187575"/>
          </a:xfrm>
          <a:prstGeom prst="rect">
            <a:avLst/>
          </a:prstGeom>
        </p:spPr>
        <p:txBody>
          <a:bodyPr vert="horz" lIns="91398" tIns="45699" rIns="91398" bIns="45699"/>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171662747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36"/>
            <a:ext cx="8420100" cy="1470025"/>
          </a:xfrm>
        </p:spPr>
        <p:txBody>
          <a:bodyPr/>
          <a:lstStyle/>
          <a:p>
            <a:r>
              <a:rPr lang="en-US"/>
              <a:t>Click to edit Master title style</a:t>
            </a:r>
          </a:p>
        </p:txBody>
      </p:sp>
      <p:sp>
        <p:nvSpPr>
          <p:cNvPr id="3" name="Subtitle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02142" indent="0" algn="ctr">
              <a:buNone/>
              <a:defRPr>
                <a:solidFill>
                  <a:schemeClr val="tx1">
                    <a:tint val="75000"/>
                  </a:schemeClr>
                </a:solidFill>
              </a:defRPr>
            </a:lvl2pPr>
            <a:lvl3pPr marL="804283" indent="0" algn="ctr">
              <a:buNone/>
              <a:defRPr>
                <a:solidFill>
                  <a:schemeClr val="tx1">
                    <a:tint val="75000"/>
                  </a:schemeClr>
                </a:solidFill>
              </a:defRPr>
            </a:lvl3pPr>
            <a:lvl4pPr marL="1206425" indent="0" algn="ctr">
              <a:buNone/>
              <a:defRPr>
                <a:solidFill>
                  <a:schemeClr val="tx1">
                    <a:tint val="75000"/>
                  </a:schemeClr>
                </a:solidFill>
              </a:defRPr>
            </a:lvl4pPr>
            <a:lvl5pPr marL="1608566" indent="0" algn="ctr">
              <a:buNone/>
              <a:defRPr>
                <a:solidFill>
                  <a:schemeClr val="tx1">
                    <a:tint val="75000"/>
                  </a:schemeClr>
                </a:solidFill>
              </a:defRPr>
            </a:lvl5pPr>
            <a:lvl6pPr marL="2010708" indent="0" algn="ctr">
              <a:buNone/>
              <a:defRPr>
                <a:solidFill>
                  <a:schemeClr val="tx1">
                    <a:tint val="75000"/>
                  </a:schemeClr>
                </a:solidFill>
              </a:defRPr>
            </a:lvl6pPr>
            <a:lvl7pPr marL="2412849" indent="0" algn="ctr">
              <a:buNone/>
              <a:defRPr>
                <a:solidFill>
                  <a:schemeClr val="tx1">
                    <a:tint val="75000"/>
                  </a:schemeClr>
                </a:solidFill>
              </a:defRPr>
            </a:lvl7pPr>
            <a:lvl8pPr marL="2814991" indent="0" algn="ctr">
              <a:buNone/>
              <a:defRPr>
                <a:solidFill>
                  <a:schemeClr val="tx1">
                    <a:tint val="75000"/>
                  </a:schemeClr>
                </a:solidFill>
              </a:defRPr>
            </a:lvl8pPr>
            <a:lvl9pPr marL="3217132"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CCFD0FD2-962E-D7DC-6C6F-B84033771489}"/>
              </a:ext>
            </a:extLst>
          </p:cNvPr>
          <p:cNvSpPr>
            <a:spLocks noGrp="1"/>
          </p:cNvSpPr>
          <p:nvPr>
            <p:ph type="dt" sz="half" idx="10"/>
          </p:nvPr>
        </p:nvSpPr>
        <p:spPr/>
        <p:txBody>
          <a:bodyPr/>
          <a:lstStyle>
            <a:lvl1pPr defTabSz="912813">
              <a:defRPr/>
            </a:lvl1pPr>
          </a:lstStyle>
          <a:p>
            <a:fld id="{05BBE19B-3D5A-BE4A-A799-8C24474EC111}" type="datetime1">
              <a:rPr lang="fr-FR" altLang="fr-FR" smtClean="0"/>
              <a:t>15/11/2022</a:t>
            </a:fld>
            <a:endParaRPr lang="en-US" altLang="fr-FR"/>
          </a:p>
        </p:txBody>
      </p:sp>
      <p:sp>
        <p:nvSpPr>
          <p:cNvPr id="5" name="Footer Placeholder 4">
            <a:extLst>
              <a:ext uri="{FF2B5EF4-FFF2-40B4-BE49-F238E27FC236}">
                <a16:creationId xmlns:a16="http://schemas.microsoft.com/office/drawing/2014/main" id="{194FAB6D-CF98-1182-5A90-F8CD934D51E1}"/>
              </a:ext>
            </a:extLst>
          </p:cNvPr>
          <p:cNvSpPr>
            <a:spLocks noGrp="1"/>
          </p:cNvSpPr>
          <p:nvPr>
            <p:ph type="ftr" sz="quarter" idx="11"/>
          </p:nvPr>
        </p:nvSpPr>
        <p:spPr/>
        <p:txBody>
          <a:bodyPr/>
          <a:lstStyle>
            <a:lvl1pPr defTabSz="914296" fontAlgn="base">
              <a:spcBef>
                <a:spcPct val="0"/>
              </a:spcBef>
              <a:spcAft>
                <a:spcPct val="0"/>
              </a:spcAft>
              <a:defRPr>
                <a:ea typeface="MS PGothic" charset="0"/>
                <a:cs typeface="MS PGothic" charset="0"/>
              </a:defRPr>
            </a:lvl1pPr>
          </a:lstStyle>
          <a:p>
            <a:pPr>
              <a:defRPr/>
            </a:pPr>
            <a:r>
              <a:rPr lang="en-US"/>
              <a:t>Dakar school - 15 November 2022</a:t>
            </a:r>
          </a:p>
        </p:txBody>
      </p:sp>
      <p:sp>
        <p:nvSpPr>
          <p:cNvPr id="6" name="Slide Number Placeholder 5">
            <a:extLst>
              <a:ext uri="{FF2B5EF4-FFF2-40B4-BE49-F238E27FC236}">
                <a16:creationId xmlns:a16="http://schemas.microsoft.com/office/drawing/2014/main" id="{3948CB5B-0CB0-BC02-8383-D801F89E2176}"/>
              </a:ext>
            </a:extLst>
          </p:cNvPr>
          <p:cNvSpPr>
            <a:spLocks noGrp="1"/>
          </p:cNvSpPr>
          <p:nvPr>
            <p:ph type="sldNum" sz="quarter" idx="12"/>
          </p:nvPr>
        </p:nvSpPr>
        <p:spPr/>
        <p:txBody>
          <a:bodyPr/>
          <a:lstStyle>
            <a:lvl1pPr defTabSz="912813">
              <a:defRPr/>
            </a:lvl1pPr>
          </a:lstStyle>
          <a:p>
            <a:fld id="{44960833-0D24-DF4F-8FCE-9A3A9AC21653}" type="slidenum">
              <a:rPr lang="en-US" altLang="fr-FR"/>
              <a:pPr/>
              <a:t>‹N°›</a:t>
            </a:fld>
            <a:endParaRPr lang="en-US" altLang="fr-FR"/>
          </a:p>
        </p:txBody>
      </p:sp>
    </p:spTree>
    <p:extLst>
      <p:ext uri="{BB962C8B-B14F-4D97-AF65-F5344CB8AC3E}">
        <p14:creationId xmlns:p14="http://schemas.microsoft.com/office/powerpoint/2010/main" val="418508691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71CE8AB-C10F-136E-8A32-CBAE6773C50A}"/>
              </a:ext>
            </a:extLst>
          </p:cNvPr>
          <p:cNvSpPr>
            <a:spLocks noGrp="1"/>
          </p:cNvSpPr>
          <p:nvPr>
            <p:ph type="dt" sz="half" idx="10"/>
          </p:nvPr>
        </p:nvSpPr>
        <p:spPr/>
        <p:txBody>
          <a:bodyPr/>
          <a:lstStyle>
            <a:lvl1pPr defTabSz="912813">
              <a:defRPr/>
            </a:lvl1pPr>
          </a:lstStyle>
          <a:p>
            <a:fld id="{DB558389-35F1-364A-942E-1CEDDDC382AE}" type="datetime1">
              <a:rPr lang="fr-FR" altLang="fr-FR" smtClean="0"/>
              <a:t>15/11/2022</a:t>
            </a:fld>
            <a:endParaRPr lang="en-US" altLang="fr-FR"/>
          </a:p>
        </p:txBody>
      </p:sp>
      <p:sp>
        <p:nvSpPr>
          <p:cNvPr id="5" name="Footer Placeholder 4">
            <a:extLst>
              <a:ext uri="{FF2B5EF4-FFF2-40B4-BE49-F238E27FC236}">
                <a16:creationId xmlns:a16="http://schemas.microsoft.com/office/drawing/2014/main" id="{71AFF62A-A123-CB88-2FD3-308D3B3CC085}"/>
              </a:ext>
            </a:extLst>
          </p:cNvPr>
          <p:cNvSpPr>
            <a:spLocks noGrp="1"/>
          </p:cNvSpPr>
          <p:nvPr>
            <p:ph type="ftr" sz="quarter" idx="11"/>
          </p:nvPr>
        </p:nvSpPr>
        <p:spPr/>
        <p:txBody>
          <a:bodyPr/>
          <a:lstStyle>
            <a:lvl1pPr defTabSz="914296" fontAlgn="base">
              <a:spcBef>
                <a:spcPct val="0"/>
              </a:spcBef>
              <a:spcAft>
                <a:spcPct val="0"/>
              </a:spcAft>
              <a:defRPr>
                <a:ea typeface="MS PGothic" charset="0"/>
                <a:cs typeface="MS PGothic" charset="0"/>
              </a:defRPr>
            </a:lvl1pPr>
          </a:lstStyle>
          <a:p>
            <a:pPr>
              <a:defRPr/>
            </a:pPr>
            <a:r>
              <a:rPr lang="en-US"/>
              <a:t>Dakar school - 15 November 2022</a:t>
            </a:r>
          </a:p>
        </p:txBody>
      </p:sp>
      <p:sp>
        <p:nvSpPr>
          <p:cNvPr id="6" name="Slide Number Placeholder 5">
            <a:extLst>
              <a:ext uri="{FF2B5EF4-FFF2-40B4-BE49-F238E27FC236}">
                <a16:creationId xmlns:a16="http://schemas.microsoft.com/office/drawing/2014/main" id="{83052985-6D4D-F528-1944-5AB76D7624E2}"/>
              </a:ext>
            </a:extLst>
          </p:cNvPr>
          <p:cNvSpPr>
            <a:spLocks noGrp="1"/>
          </p:cNvSpPr>
          <p:nvPr>
            <p:ph type="sldNum" sz="quarter" idx="12"/>
          </p:nvPr>
        </p:nvSpPr>
        <p:spPr/>
        <p:txBody>
          <a:bodyPr/>
          <a:lstStyle>
            <a:lvl1pPr defTabSz="912813">
              <a:defRPr/>
            </a:lvl1pPr>
          </a:lstStyle>
          <a:p>
            <a:fld id="{F0C5F330-A227-614F-9017-F86E01EBB341}" type="slidenum">
              <a:rPr lang="en-US" altLang="fr-FR"/>
              <a:pPr/>
              <a:t>‹N°›</a:t>
            </a:fld>
            <a:endParaRPr lang="en-US" altLang="fr-FR"/>
          </a:p>
        </p:txBody>
      </p:sp>
    </p:spTree>
    <p:extLst>
      <p:ext uri="{BB962C8B-B14F-4D97-AF65-F5344CB8AC3E}">
        <p14:creationId xmlns:p14="http://schemas.microsoft.com/office/powerpoint/2010/main" val="140048101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506" y="4406905"/>
            <a:ext cx="8420100" cy="1362075"/>
          </a:xfrm>
        </p:spPr>
        <p:txBody>
          <a:bodyPr anchor="t"/>
          <a:lstStyle>
            <a:lvl1pPr algn="l">
              <a:defRPr sz="3500" b="1" cap="all"/>
            </a:lvl1pPr>
          </a:lstStyle>
          <a:p>
            <a:r>
              <a:rPr lang="en-US"/>
              <a:t>Click to edit Master title style</a:t>
            </a:r>
          </a:p>
        </p:txBody>
      </p:sp>
      <p:sp>
        <p:nvSpPr>
          <p:cNvPr id="3" name="Text Placeholder 2"/>
          <p:cNvSpPr>
            <a:spLocks noGrp="1"/>
          </p:cNvSpPr>
          <p:nvPr>
            <p:ph type="body" idx="1"/>
          </p:nvPr>
        </p:nvSpPr>
        <p:spPr>
          <a:xfrm>
            <a:off x="782506" y="2906713"/>
            <a:ext cx="8420100" cy="1500187"/>
          </a:xfrm>
        </p:spPr>
        <p:txBody>
          <a:bodyPr anchor="b"/>
          <a:lstStyle>
            <a:lvl1pPr marL="0" indent="0">
              <a:buNone/>
              <a:defRPr sz="1800">
                <a:solidFill>
                  <a:schemeClr val="tx1">
                    <a:tint val="75000"/>
                  </a:schemeClr>
                </a:solidFill>
              </a:defRPr>
            </a:lvl1pPr>
            <a:lvl2pPr marL="402142" indent="0">
              <a:buNone/>
              <a:defRPr sz="1600">
                <a:solidFill>
                  <a:schemeClr val="tx1">
                    <a:tint val="75000"/>
                  </a:schemeClr>
                </a:solidFill>
              </a:defRPr>
            </a:lvl2pPr>
            <a:lvl3pPr marL="804283" indent="0">
              <a:buNone/>
              <a:defRPr sz="1400">
                <a:solidFill>
                  <a:schemeClr val="tx1">
                    <a:tint val="75000"/>
                  </a:schemeClr>
                </a:solidFill>
              </a:defRPr>
            </a:lvl3pPr>
            <a:lvl4pPr marL="1206425" indent="0">
              <a:buNone/>
              <a:defRPr sz="1200">
                <a:solidFill>
                  <a:schemeClr val="tx1">
                    <a:tint val="75000"/>
                  </a:schemeClr>
                </a:solidFill>
              </a:defRPr>
            </a:lvl4pPr>
            <a:lvl5pPr marL="1608566" indent="0">
              <a:buNone/>
              <a:defRPr sz="1200">
                <a:solidFill>
                  <a:schemeClr val="tx1">
                    <a:tint val="75000"/>
                  </a:schemeClr>
                </a:solidFill>
              </a:defRPr>
            </a:lvl5pPr>
            <a:lvl6pPr marL="2010708" indent="0">
              <a:buNone/>
              <a:defRPr sz="1200">
                <a:solidFill>
                  <a:schemeClr val="tx1">
                    <a:tint val="75000"/>
                  </a:schemeClr>
                </a:solidFill>
              </a:defRPr>
            </a:lvl6pPr>
            <a:lvl7pPr marL="2412849" indent="0">
              <a:buNone/>
              <a:defRPr sz="1200">
                <a:solidFill>
                  <a:schemeClr val="tx1">
                    <a:tint val="75000"/>
                  </a:schemeClr>
                </a:solidFill>
              </a:defRPr>
            </a:lvl7pPr>
            <a:lvl8pPr marL="2814991" indent="0">
              <a:buNone/>
              <a:defRPr sz="1200">
                <a:solidFill>
                  <a:schemeClr val="tx1">
                    <a:tint val="75000"/>
                  </a:schemeClr>
                </a:solidFill>
              </a:defRPr>
            </a:lvl8pPr>
            <a:lvl9pPr marL="3217132"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93C801A-4725-9AC8-F69E-1DC8F38CCF81}"/>
              </a:ext>
            </a:extLst>
          </p:cNvPr>
          <p:cNvSpPr>
            <a:spLocks noGrp="1"/>
          </p:cNvSpPr>
          <p:nvPr>
            <p:ph type="dt" sz="half" idx="10"/>
          </p:nvPr>
        </p:nvSpPr>
        <p:spPr/>
        <p:txBody>
          <a:bodyPr/>
          <a:lstStyle>
            <a:lvl1pPr defTabSz="912813">
              <a:defRPr/>
            </a:lvl1pPr>
          </a:lstStyle>
          <a:p>
            <a:fld id="{F4FED4A4-DE64-FA4C-8DBF-E193AE7C40D4}" type="datetime1">
              <a:rPr lang="fr-FR" altLang="fr-FR" smtClean="0"/>
              <a:t>15/11/2022</a:t>
            </a:fld>
            <a:endParaRPr lang="en-US" altLang="fr-FR"/>
          </a:p>
        </p:txBody>
      </p:sp>
      <p:sp>
        <p:nvSpPr>
          <p:cNvPr id="5" name="Footer Placeholder 4">
            <a:extLst>
              <a:ext uri="{FF2B5EF4-FFF2-40B4-BE49-F238E27FC236}">
                <a16:creationId xmlns:a16="http://schemas.microsoft.com/office/drawing/2014/main" id="{6B8F7E09-6480-37F1-2C4D-DD265D39AE0A}"/>
              </a:ext>
            </a:extLst>
          </p:cNvPr>
          <p:cNvSpPr>
            <a:spLocks noGrp="1"/>
          </p:cNvSpPr>
          <p:nvPr>
            <p:ph type="ftr" sz="quarter" idx="11"/>
          </p:nvPr>
        </p:nvSpPr>
        <p:spPr/>
        <p:txBody>
          <a:bodyPr/>
          <a:lstStyle>
            <a:lvl1pPr defTabSz="914296" fontAlgn="base">
              <a:spcBef>
                <a:spcPct val="0"/>
              </a:spcBef>
              <a:spcAft>
                <a:spcPct val="0"/>
              </a:spcAft>
              <a:defRPr>
                <a:ea typeface="MS PGothic" charset="0"/>
                <a:cs typeface="MS PGothic" charset="0"/>
              </a:defRPr>
            </a:lvl1pPr>
          </a:lstStyle>
          <a:p>
            <a:pPr>
              <a:defRPr/>
            </a:pPr>
            <a:r>
              <a:rPr lang="en-US"/>
              <a:t>Dakar school - 15 November 2022</a:t>
            </a:r>
          </a:p>
        </p:txBody>
      </p:sp>
      <p:sp>
        <p:nvSpPr>
          <p:cNvPr id="6" name="Slide Number Placeholder 5">
            <a:extLst>
              <a:ext uri="{FF2B5EF4-FFF2-40B4-BE49-F238E27FC236}">
                <a16:creationId xmlns:a16="http://schemas.microsoft.com/office/drawing/2014/main" id="{56CEC7AC-D9D2-CE32-CA2C-8E8F099A9DED}"/>
              </a:ext>
            </a:extLst>
          </p:cNvPr>
          <p:cNvSpPr>
            <a:spLocks noGrp="1"/>
          </p:cNvSpPr>
          <p:nvPr>
            <p:ph type="sldNum" sz="quarter" idx="12"/>
          </p:nvPr>
        </p:nvSpPr>
        <p:spPr/>
        <p:txBody>
          <a:bodyPr/>
          <a:lstStyle>
            <a:lvl1pPr defTabSz="912813">
              <a:defRPr/>
            </a:lvl1pPr>
          </a:lstStyle>
          <a:p>
            <a:fld id="{3608C5D5-DABC-674A-BE51-3379B220BD04}" type="slidenum">
              <a:rPr lang="en-US" altLang="fr-FR"/>
              <a:pPr/>
              <a:t>‹N°›</a:t>
            </a:fld>
            <a:endParaRPr lang="en-US" altLang="fr-FR"/>
          </a:p>
        </p:txBody>
      </p:sp>
    </p:spTree>
    <p:extLst>
      <p:ext uri="{BB962C8B-B14F-4D97-AF65-F5344CB8AC3E}">
        <p14:creationId xmlns:p14="http://schemas.microsoft.com/office/powerpoint/2010/main" val="42626965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95300" y="1600205"/>
            <a:ext cx="4375150" cy="4525963"/>
          </a:xfrm>
        </p:spPr>
        <p:txBody>
          <a:bodyPr/>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035550" y="1600205"/>
            <a:ext cx="4375150" cy="4525963"/>
          </a:xfrm>
        </p:spPr>
        <p:txBody>
          <a:bodyPr/>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D747E6A-76AF-1EFA-BFA4-E3D73D8A5D59}"/>
              </a:ext>
            </a:extLst>
          </p:cNvPr>
          <p:cNvSpPr>
            <a:spLocks noGrp="1"/>
          </p:cNvSpPr>
          <p:nvPr>
            <p:ph type="dt" sz="half" idx="10"/>
          </p:nvPr>
        </p:nvSpPr>
        <p:spPr/>
        <p:txBody>
          <a:bodyPr/>
          <a:lstStyle>
            <a:lvl1pPr defTabSz="912813">
              <a:defRPr/>
            </a:lvl1pPr>
          </a:lstStyle>
          <a:p>
            <a:fld id="{A32933DE-64C1-7F43-B732-0F053DDC1DFA}" type="datetime1">
              <a:rPr lang="fr-FR" altLang="fr-FR" smtClean="0"/>
              <a:t>15/11/2022</a:t>
            </a:fld>
            <a:endParaRPr lang="en-US" altLang="fr-FR"/>
          </a:p>
        </p:txBody>
      </p:sp>
      <p:sp>
        <p:nvSpPr>
          <p:cNvPr id="6" name="Footer Placeholder 5">
            <a:extLst>
              <a:ext uri="{FF2B5EF4-FFF2-40B4-BE49-F238E27FC236}">
                <a16:creationId xmlns:a16="http://schemas.microsoft.com/office/drawing/2014/main" id="{D1DBF8E4-56B9-86F2-6ABB-0A4C0112E679}"/>
              </a:ext>
            </a:extLst>
          </p:cNvPr>
          <p:cNvSpPr>
            <a:spLocks noGrp="1"/>
          </p:cNvSpPr>
          <p:nvPr>
            <p:ph type="ftr" sz="quarter" idx="11"/>
          </p:nvPr>
        </p:nvSpPr>
        <p:spPr/>
        <p:txBody>
          <a:bodyPr/>
          <a:lstStyle>
            <a:lvl1pPr defTabSz="914296" fontAlgn="base">
              <a:spcBef>
                <a:spcPct val="0"/>
              </a:spcBef>
              <a:spcAft>
                <a:spcPct val="0"/>
              </a:spcAft>
              <a:defRPr>
                <a:ea typeface="MS PGothic" charset="0"/>
                <a:cs typeface="MS PGothic" charset="0"/>
              </a:defRPr>
            </a:lvl1pPr>
          </a:lstStyle>
          <a:p>
            <a:pPr>
              <a:defRPr/>
            </a:pPr>
            <a:r>
              <a:rPr lang="en-US"/>
              <a:t>Dakar school - 15 November 2022</a:t>
            </a:r>
          </a:p>
        </p:txBody>
      </p:sp>
      <p:sp>
        <p:nvSpPr>
          <p:cNvPr id="7" name="Slide Number Placeholder 6">
            <a:extLst>
              <a:ext uri="{FF2B5EF4-FFF2-40B4-BE49-F238E27FC236}">
                <a16:creationId xmlns:a16="http://schemas.microsoft.com/office/drawing/2014/main" id="{85B29EDE-F0BB-DA44-4FF5-2D2DB4E2AB59}"/>
              </a:ext>
            </a:extLst>
          </p:cNvPr>
          <p:cNvSpPr>
            <a:spLocks noGrp="1"/>
          </p:cNvSpPr>
          <p:nvPr>
            <p:ph type="sldNum" sz="quarter" idx="12"/>
          </p:nvPr>
        </p:nvSpPr>
        <p:spPr/>
        <p:txBody>
          <a:bodyPr/>
          <a:lstStyle>
            <a:lvl1pPr defTabSz="912813">
              <a:defRPr/>
            </a:lvl1pPr>
          </a:lstStyle>
          <a:p>
            <a:fld id="{C26409FF-3C8F-214E-A2ED-DC68B7DB41A9}" type="slidenum">
              <a:rPr lang="en-US" altLang="fr-FR"/>
              <a:pPr/>
              <a:t>‹N°›</a:t>
            </a:fld>
            <a:endParaRPr lang="en-US" altLang="fr-FR"/>
          </a:p>
        </p:txBody>
      </p:sp>
    </p:spTree>
    <p:extLst>
      <p:ext uri="{BB962C8B-B14F-4D97-AF65-F5344CB8AC3E}">
        <p14:creationId xmlns:p14="http://schemas.microsoft.com/office/powerpoint/2010/main" val="178317325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95300" y="1535117"/>
            <a:ext cx="4376870" cy="639763"/>
          </a:xfrm>
        </p:spPr>
        <p:txBody>
          <a:bodyPr anchor="b"/>
          <a:lstStyle>
            <a:lvl1pPr marL="0" indent="0">
              <a:buNone/>
              <a:defRPr sz="2100" b="1"/>
            </a:lvl1pPr>
            <a:lvl2pPr marL="402142" indent="0">
              <a:buNone/>
              <a:defRPr sz="1800" b="1"/>
            </a:lvl2pPr>
            <a:lvl3pPr marL="804283" indent="0">
              <a:buNone/>
              <a:defRPr sz="1600" b="1"/>
            </a:lvl3pPr>
            <a:lvl4pPr marL="1206425" indent="0">
              <a:buNone/>
              <a:defRPr sz="1400" b="1"/>
            </a:lvl4pPr>
            <a:lvl5pPr marL="1608566" indent="0">
              <a:buNone/>
              <a:defRPr sz="1400" b="1"/>
            </a:lvl5pPr>
            <a:lvl6pPr marL="2010708" indent="0">
              <a:buNone/>
              <a:defRPr sz="1400" b="1"/>
            </a:lvl6pPr>
            <a:lvl7pPr marL="2412849" indent="0">
              <a:buNone/>
              <a:defRPr sz="1400" b="1"/>
            </a:lvl7pPr>
            <a:lvl8pPr marL="2814991" indent="0">
              <a:buNone/>
              <a:defRPr sz="1400" b="1"/>
            </a:lvl8pPr>
            <a:lvl9pPr marL="3217132" indent="0">
              <a:buNone/>
              <a:defRPr sz="1400" b="1"/>
            </a:lvl9pPr>
          </a:lstStyle>
          <a:p>
            <a:pPr lvl="0"/>
            <a:r>
              <a:rPr lang="en-US"/>
              <a:t>Click to edit Master text styles</a:t>
            </a:r>
          </a:p>
        </p:txBody>
      </p:sp>
      <p:sp>
        <p:nvSpPr>
          <p:cNvPr id="4" name="Content Placeholder 3"/>
          <p:cNvSpPr>
            <a:spLocks noGrp="1"/>
          </p:cNvSpPr>
          <p:nvPr>
            <p:ph sz="half" idx="2"/>
          </p:nvPr>
        </p:nvSpPr>
        <p:spPr>
          <a:xfrm>
            <a:off x="495300" y="2174875"/>
            <a:ext cx="4376870" cy="3951288"/>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032115" y="1535117"/>
            <a:ext cx="4378590" cy="639763"/>
          </a:xfrm>
        </p:spPr>
        <p:txBody>
          <a:bodyPr anchor="b"/>
          <a:lstStyle>
            <a:lvl1pPr marL="0" indent="0">
              <a:buNone/>
              <a:defRPr sz="2100" b="1"/>
            </a:lvl1pPr>
            <a:lvl2pPr marL="402142" indent="0">
              <a:buNone/>
              <a:defRPr sz="1800" b="1"/>
            </a:lvl2pPr>
            <a:lvl3pPr marL="804283" indent="0">
              <a:buNone/>
              <a:defRPr sz="1600" b="1"/>
            </a:lvl3pPr>
            <a:lvl4pPr marL="1206425" indent="0">
              <a:buNone/>
              <a:defRPr sz="1400" b="1"/>
            </a:lvl4pPr>
            <a:lvl5pPr marL="1608566" indent="0">
              <a:buNone/>
              <a:defRPr sz="1400" b="1"/>
            </a:lvl5pPr>
            <a:lvl6pPr marL="2010708" indent="0">
              <a:buNone/>
              <a:defRPr sz="1400" b="1"/>
            </a:lvl6pPr>
            <a:lvl7pPr marL="2412849" indent="0">
              <a:buNone/>
              <a:defRPr sz="1400" b="1"/>
            </a:lvl7pPr>
            <a:lvl8pPr marL="2814991" indent="0">
              <a:buNone/>
              <a:defRPr sz="1400" b="1"/>
            </a:lvl8pPr>
            <a:lvl9pPr marL="3217132" indent="0">
              <a:buNone/>
              <a:defRPr sz="1400" b="1"/>
            </a:lvl9pPr>
          </a:lstStyle>
          <a:p>
            <a:pPr lvl="0"/>
            <a:r>
              <a:rPr lang="en-US"/>
              <a:t>Click to edit Master text styles</a:t>
            </a:r>
          </a:p>
        </p:txBody>
      </p:sp>
      <p:sp>
        <p:nvSpPr>
          <p:cNvPr id="6" name="Content Placeholder 5"/>
          <p:cNvSpPr>
            <a:spLocks noGrp="1"/>
          </p:cNvSpPr>
          <p:nvPr>
            <p:ph sz="quarter" idx="4"/>
          </p:nvPr>
        </p:nvSpPr>
        <p:spPr>
          <a:xfrm>
            <a:off x="5032115" y="2174875"/>
            <a:ext cx="4378590" cy="3951288"/>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FDF490F-4254-DB40-3E4F-6C199AA0330F}"/>
              </a:ext>
            </a:extLst>
          </p:cNvPr>
          <p:cNvSpPr>
            <a:spLocks noGrp="1"/>
          </p:cNvSpPr>
          <p:nvPr>
            <p:ph type="dt" sz="half" idx="10"/>
          </p:nvPr>
        </p:nvSpPr>
        <p:spPr/>
        <p:txBody>
          <a:bodyPr/>
          <a:lstStyle>
            <a:lvl1pPr defTabSz="912813">
              <a:defRPr/>
            </a:lvl1pPr>
          </a:lstStyle>
          <a:p>
            <a:fld id="{D2F68283-6776-3B4D-81C7-4C33EBD34741}" type="datetime1">
              <a:rPr lang="fr-FR" altLang="fr-FR" smtClean="0"/>
              <a:t>15/11/2022</a:t>
            </a:fld>
            <a:endParaRPr lang="en-US" altLang="fr-FR"/>
          </a:p>
        </p:txBody>
      </p:sp>
      <p:sp>
        <p:nvSpPr>
          <p:cNvPr id="8" name="Footer Placeholder 7">
            <a:extLst>
              <a:ext uri="{FF2B5EF4-FFF2-40B4-BE49-F238E27FC236}">
                <a16:creationId xmlns:a16="http://schemas.microsoft.com/office/drawing/2014/main" id="{44F50218-02C5-3D19-332B-C23531EE26A0}"/>
              </a:ext>
            </a:extLst>
          </p:cNvPr>
          <p:cNvSpPr>
            <a:spLocks noGrp="1"/>
          </p:cNvSpPr>
          <p:nvPr>
            <p:ph type="ftr" sz="quarter" idx="11"/>
          </p:nvPr>
        </p:nvSpPr>
        <p:spPr/>
        <p:txBody>
          <a:bodyPr/>
          <a:lstStyle>
            <a:lvl1pPr defTabSz="914296" fontAlgn="base">
              <a:spcBef>
                <a:spcPct val="0"/>
              </a:spcBef>
              <a:spcAft>
                <a:spcPct val="0"/>
              </a:spcAft>
              <a:defRPr>
                <a:ea typeface="MS PGothic" charset="0"/>
                <a:cs typeface="MS PGothic" charset="0"/>
              </a:defRPr>
            </a:lvl1pPr>
          </a:lstStyle>
          <a:p>
            <a:pPr>
              <a:defRPr/>
            </a:pPr>
            <a:r>
              <a:rPr lang="en-US"/>
              <a:t>Dakar school - 15 November 2022</a:t>
            </a:r>
          </a:p>
        </p:txBody>
      </p:sp>
      <p:sp>
        <p:nvSpPr>
          <p:cNvPr id="9" name="Slide Number Placeholder 8">
            <a:extLst>
              <a:ext uri="{FF2B5EF4-FFF2-40B4-BE49-F238E27FC236}">
                <a16:creationId xmlns:a16="http://schemas.microsoft.com/office/drawing/2014/main" id="{998EF501-58CC-0128-6CFE-8173C52299A8}"/>
              </a:ext>
            </a:extLst>
          </p:cNvPr>
          <p:cNvSpPr>
            <a:spLocks noGrp="1"/>
          </p:cNvSpPr>
          <p:nvPr>
            <p:ph type="sldNum" sz="quarter" idx="12"/>
          </p:nvPr>
        </p:nvSpPr>
        <p:spPr/>
        <p:txBody>
          <a:bodyPr/>
          <a:lstStyle>
            <a:lvl1pPr defTabSz="912813">
              <a:defRPr/>
            </a:lvl1pPr>
          </a:lstStyle>
          <a:p>
            <a:fld id="{2051DA47-4A61-4F40-B3BA-8DA5A17B414A}" type="slidenum">
              <a:rPr lang="en-US" altLang="fr-FR"/>
              <a:pPr/>
              <a:t>‹N°›</a:t>
            </a:fld>
            <a:endParaRPr lang="en-US" altLang="fr-FR"/>
          </a:p>
        </p:txBody>
      </p:sp>
    </p:spTree>
    <p:extLst>
      <p:ext uri="{BB962C8B-B14F-4D97-AF65-F5344CB8AC3E}">
        <p14:creationId xmlns:p14="http://schemas.microsoft.com/office/powerpoint/2010/main" val="91333726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9A67AB8-108E-0BD9-D1F4-B80B5F21B97F}"/>
              </a:ext>
            </a:extLst>
          </p:cNvPr>
          <p:cNvSpPr>
            <a:spLocks noGrp="1"/>
          </p:cNvSpPr>
          <p:nvPr>
            <p:ph type="dt" sz="half" idx="10"/>
          </p:nvPr>
        </p:nvSpPr>
        <p:spPr/>
        <p:txBody>
          <a:bodyPr/>
          <a:lstStyle>
            <a:lvl1pPr defTabSz="912813">
              <a:defRPr/>
            </a:lvl1pPr>
          </a:lstStyle>
          <a:p>
            <a:fld id="{03E5E004-472D-F648-A000-B7C55CC604E4}" type="datetime1">
              <a:rPr lang="fr-FR" altLang="fr-FR" smtClean="0"/>
              <a:t>15/11/2022</a:t>
            </a:fld>
            <a:endParaRPr lang="en-US" altLang="fr-FR"/>
          </a:p>
        </p:txBody>
      </p:sp>
      <p:sp>
        <p:nvSpPr>
          <p:cNvPr id="4" name="Footer Placeholder 3">
            <a:extLst>
              <a:ext uri="{FF2B5EF4-FFF2-40B4-BE49-F238E27FC236}">
                <a16:creationId xmlns:a16="http://schemas.microsoft.com/office/drawing/2014/main" id="{A53CEF78-8C05-1C84-28E1-F42A47E453EE}"/>
              </a:ext>
            </a:extLst>
          </p:cNvPr>
          <p:cNvSpPr>
            <a:spLocks noGrp="1"/>
          </p:cNvSpPr>
          <p:nvPr>
            <p:ph type="ftr" sz="quarter" idx="11"/>
          </p:nvPr>
        </p:nvSpPr>
        <p:spPr/>
        <p:txBody>
          <a:bodyPr/>
          <a:lstStyle>
            <a:lvl1pPr defTabSz="914296" fontAlgn="base">
              <a:spcBef>
                <a:spcPct val="0"/>
              </a:spcBef>
              <a:spcAft>
                <a:spcPct val="0"/>
              </a:spcAft>
              <a:defRPr>
                <a:ea typeface="MS PGothic" charset="0"/>
                <a:cs typeface="MS PGothic" charset="0"/>
              </a:defRPr>
            </a:lvl1pPr>
          </a:lstStyle>
          <a:p>
            <a:pPr>
              <a:defRPr/>
            </a:pPr>
            <a:r>
              <a:rPr lang="en-US"/>
              <a:t>Dakar school - 15 November 2022</a:t>
            </a:r>
          </a:p>
        </p:txBody>
      </p:sp>
      <p:sp>
        <p:nvSpPr>
          <p:cNvPr id="5" name="Slide Number Placeholder 4">
            <a:extLst>
              <a:ext uri="{FF2B5EF4-FFF2-40B4-BE49-F238E27FC236}">
                <a16:creationId xmlns:a16="http://schemas.microsoft.com/office/drawing/2014/main" id="{7742FED5-5010-A18A-7EDE-D5511F84DEA3}"/>
              </a:ext>
            </a:extLst>
          </p:cNvPr>
          <p:cNvSpPr>
            <a:spLocks noGrp="1"/>
          </p:cNvSpPr>
          <p:nvPr>
            <p:ph type="sldNum" sz="quarter" idx="12"/>
          </p:nvPr>
        </p:nvSpPr>
        <p:spPr/>
        <p:txBody>
          <a:bodyPr/>
          <a:lstStyle>
            <a:lvl1pPr defTabSz="912813">
              <a:defRPr/>
            </a:lvl1pPr>
          </a:lstStyle>
          <a:p>
            <a:fld id="{FA9EB383-7976-694F-B530-04E2CF0A9B97}" type="slidenum">
              <a:rPr lang="en-US" altLang="fr-FR"/>
              <a:pPr/>
              <a:t>‹N°›</a:t>
            </a:fld>
            <a:endParaRPr lang="en-US" altLang="fr-FR"/>
          </a:p>
        </p:txBody>
      </p:sp>
    </p:spTree>
    <p:extLst>
      <p:ext uri="{BB962C8B-B14F-4D97-AF65-F5344CB8AC3E}">
        <p14:creationId xmlns:p14="http://schemas.microsoft.com/office/powerpoint/2010/main" val="26148888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82638" y="4406905"/>
            <a:ext cx="8420100" cy="1362075"/>
          </a:xfrm>
        </p:spPr>
        <p:txBody>
          <a:bodyPr anchor="t"/>
          <a:lstStyle>
            <a:lvl1pPr algn="l">
              <a:defRPr sz="4000" b="1" cap="all"/>
            </a:lvl1pPr>
          </a:lstStyle>
          <a:p>
            <a:r>
              <a:rPr lang="fr-FR"/>
              <a:t>Cliquez et modifiez le titre</a:t>
            </a:r>
          </a:p>
        </p:txBody>
      </p:sp>
      <p:sp>
        <p:nvSpPr>
          <p:cNvPr id="3" name="Espace réservé du texte 2"/>
          <p:cNvSpPr>
            <a:spLocks noGrp="1"/>
          </p:cNvSpPr>
          <p:nvPr>
            <p:ph type="body" idx="1"/>
          </p:nvPr>
        </p:nvSpPr>
        <p:spPr>
          <a:xfrm>
            <a:off x="782638" y="2906713"/>
            <a:ext cx="8420100" cy="1500187"/>
          </a:xfrm>
        </p:spPr>
        <p:txBody>
          <a:bodyPr anchor="b"/>
          <a:lstStyle>
            <a:lvl1pPr marL="0" indent="0">
              <a:buNone/>
              <a:defRPr sz="2000"/>
            </a:lvl1pPr>
            <a:lvl2pPr marL="456993" indent="0">
              <a:buNone/>
              <a:defRPr sz="1800"/>
            </a:lvl2pPr>
            <a:lvl3pPr marL="913984" indent="0">
              <a:buNone/>
              <a:defRPr sz="1600"/>
            </a:lvl3pPr>
            <a:lvl4pPr marL="1370976" indent="0">
              <a:buNone/>
              <a:defRPr sz="1400"/>
            </a:lvl4pPr>
            <a:lvl5pPr marL="1827969" indent="0">
              <a:buNone/>
              <a:defRPr sz="1400"/>
            </a:lvl5pPr>
            <a:lvl6pPr marL="2284960" indent="0">
              <a:buNone/>
              <a:defRPr sz="1400"/>
            </a:lvl6pPr>
            <a:lvl7pPr marL="2741952" indent="0">
              <a:buNone/>
              <a:defRPr sz="1400"/>
            </a:lvl7pPr>
            <a:lvl8pPr marL="3198944" indent="0">
              <a:buNone/>
              <a:defRPr sz="1400"/>
            </a:lvl8pPr>
            <a:lvl9pPr marL="3655936" indent="0">
              <a:buNone/>
              <a:defRPr sz="1400"/>
            </a:lvl9pPr>
          </a:lstStyle>
          <a:p>
            <a:pPr lvl="0"/>
            <a:r>
              <a:rPr lang="fr-FR"/>
              <a:t>Cliquez pour modifier les styles du texte du masque</a:t>
            </a:r>
          </a:p>
        </p:txBody>
      </p:sp>
      <p:sp>
        <p:nvSpPr>
          <p:cNvPr id="4" name="Rectangle 44">
            <a:extLst>
              <a:ext uri="{FF2B5EF4-FFF2-40B4-BE49-F238E27FC236}">
                <a16:creationId xmlns:a16="http://schemas.microsoft.com/office/drawing/2014/main" id="{AEECE7CF-3B96-555C-BD59-F2F8ACEBE056}"/>
              </a:ext>
            </a:extLst>
          </p:cNvPr>
          <p:cNvSpPr>
            <a:spLocks noGrp="1" noChangeArrowheads="1"/>
          </p:cNvSpPr>
          <p:nvPr>
            <p:ph type="dt" sz="half" idx="10"/>
          </p:nvPr>
        </p:nvSpPr>
        <p:spPr>
          <a:ln/>
        </p:spPr>
        <p:txBody>
          <a:bodyPr/>
          <a:lstStyle>
            <a:lvl1pPr>
              <a:defRPr/>
            </a:lvl1pPr>
          </a:lstStyle>
          <a:p>
            <a:fld id="{44E102A7-FE5C-4546-BEDE-19E3848283D4}" type="datetime1">
              <a:rPr lang="fr-FR" altLang="sv-SE" smtClean="0"/>
              <a:t>15/11/2022</a:t>
            </a:fld>
            <a:endParaRPr lang="fr-FR" altLang="sv-SE"/>
          </a:p>
        </p:txBody>
      </p:sp>
      <p:sp>
        <p:nvSpPr>
          <p:cNvPr id="5" name="Rectangle 45">
            <a:extLst>
              <a:ext uri="{FF2B5EF4-FFF2-40B4-BE49-F238E27FC236}">
                <a16:creationId xmlns:a16="http://schemas.microsoft.com/office/drawing/2014/main" id="{71458A6A-57A6-22BB-3CD8-CC984A9937CB}"/>
              </a:ext>
            </a:extLst>
          </p:cNvPr>
          <p:cNvSpPr>
            <a:spLocks noGrp="1" noChangeArrowheads="1"/>
          </p:cNvSpPr>
          <p:nvPr>
            <p:ph type="ftr" sz="quarter" idx="11"/>
          </p:nvPr>
        </p:nvSpPr>
        <p:spPr>
          <a:ln/>
        </p:spPr>
        <p:txBody>
          <a:bodyPr/>
          <a:lstStyle>
            <a:lvl1pPr>
              <a:defRPr/>
            </a:lvl1pPr>
          </a:lstStyle>
          <a:p>
            <a:r>
              <a:rPr lang="fr-FR" altLang="fr-FR"/>
              <a:t>Dakar school - 15 November 2022</a:t>
            </a:r>
          </a:p>
        </p:txBody>
      </p:sp>
      <p:sp>
        <p:nvSpPr>
          <p:cNvPr id="6" name="Rectangle 46">
            <a:extLst>
              <a:ext uri="{FF2B5EF4-FFF2-40B4-BE49-F238E27FC236}">
                <a16:creationId xmlns:a16="http://schemas.microsoft.com/office/drawing/2014/main" id="{BFB506BA-FA05-3B5A-0982-381FE6ACB71D}"/>
              </a:ext>
            </a:extLst>
          </p:cNvPr>
          <p:cNvSpPr>
            <a:spLocks noGrp="1" noChangeArrowheads="1"/>
          </p:cNvSpPr>
          <p:nvPr>
            <p:ph type="sldNum" sz="quarter" idx="12"/>
          </p:nvPr>
        </p:nvSpPr>
        <p:spPr>
          <a:ln/>
        </p:spPr>
        <p:txBody>
          <a:bodyPr/>
          <a:lstStyle>
            <a:lvl1pPr>
              <a:defRPr/>
            </a:lvl1pPr>
          </a:lstStyle>
          <a:p>
            <a:fld id="{416CFDB2-1DBA-3B45-8388-243D7D527875}" type="slidenum">
              <a:rPr lang="fr-FR" altLang="fr-FR"/>
              <a:pPr/>
              <a:t>‹N°›</a:t>
            </a:fld>
            <a:endParaRPr lang="fr-FR" altLang="fr-FR"/>
          </a:p>
        </p:txBody>
      </p:sp>
    </p:spTree>
    <p:extLst>
      <p:ext uri="{BB962C8B-B14F-4D97-AF65-F5344CB8AC3E}">
        <p14:creationId xmlns:p14="http://schemas.microsoft.com/office/powerpoint/2010/main" val="186716478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3ECD4E6-0562-81A0-9A6C-A44AA696BB2B}"/>
              </a:ext>
            </a:extLst>
          </p:cNvPr>
          <p:cNvSpPr>
            <a:spLocks noGrp="1"/>
          </p:cNvSpPr>
          <p:nvPr>
            <p:ph type="dt" sz="half" idx="10"/>
          </p:nvPr>
        </p:nvSpPr>
        <p:spPr/>
        <p:txBody>
          <a:bodyPr/>
          <a:lstStyle>
            <a:lvl1pPr defTabSz="912813">
              <a:defRPr/>
            </a:lvl1pPr>
          </a:lstStyle>
          <a:p>
            <a:fld id="{EF99419F-DC94-DA47-8E00-4E1E8C79375E}" type="datetime1">
              <a:rPr lang="fr-FR" altLang="fr-FR" smtClean="0"/>
              <a:t>15/11/2022</a:t>
            </a:fld>
            <a:endParaRPr lang="en-US" altLang="fr-FR"/>
          </a:p>
        </p:txBody>
      </p:sp>
      <p:sp>
        <p:nvSpPr>
          <p:cNvPr id="3" name="Footer Placeholder 2">
            <a:extLst>
              <a:ext uri="{FF2B5EF4-FFF2-40B4-BE49-F238E27FC236}">
                <a16:creationId xmlns:a16="http://schemas.microsoft.com/office/drawing/2014/main" id="{AB0FA6F7-86CB-A0CD-1EE4-33302C8F34E6}"/>
              </a:ext>
            </a:extLst>
          </p:cNvPr>
          <p:cNvSpPr>
            <a:spLocks noGrp="1"/>
          </p:cNvSpPr>
          <p:nvPr>
            <p:ph type="ftr" sz="quarter" idx="11"/>
          </p:nvPr>
        </p:nvSpPr>
        <p:spPr/>
        <p:txBody>
          <a:bodyPr/>
          <a:lstStyle>
            <a:lvl1pPr defTabSz="914296" fontAlgn="base">
              <a:spcBef>
                <a:spcPct val="0"/>
              </a:spcBef>
              <a:spcAft>
                <a:spcPct val="0"/>
              </a:spcAft>
              <a:defRPr>
                <a:ea typeface="MS PGothic" charset="0"/>
                <a:cs typeface="MS PGothic" charset="0"/>
              </a:defRPr>
            </a:lvl1pPr>
          </a:lstStyle>
          <a:p>
            <a:pPr>
              <a:defRPr/>
            </a:pPr>
            <a:r>
              <a:rPr lang="en-US"/>
              <a:t>Dakar school - 15 November 2022</a:t>
            </a:r>
          </a:p>
        </p:txBody>
      </p:sp>
      <p:sp>
        <p:nvSpPr>
          <p:cNvPr id="4" name="Slide Number Placeholder 3">
            <a:extLst>
              <a:ext uri="{FF2B5EF4-FFF2-40B4-BE49-F238E27FC236}">
                <a16:creationId xmlns:a16="http://schemas.microsoft.com/office/drawing/2014/main" id="{739BE125-0B9F-6E70-F89E-9D041AFAE662}"/>
              </a:ext>
            </a:extLst>
          </p:cNvPr>
          <p:cNvSpPr>
            <a:spLocks noGrp="1"/>
          </p:cNvSpPr>
          <p:nvPr>
            <p:ph type="sldNum" sz="quarter" idx="12"/>
          </p:nvPr>
        </p:nvSpPr>
        <p:spPr/>
        <p:txBody>
          <a:bodyPr/>
          <a:lstStyle>
            <a:lvl1pPr defTabSz="912813">
              <a:defRPr/>
            </a:lvl1pPr>
          </a:lstStyle>
          <a:p>
            <a:fld id="{6BF4219C-7EEE-064D-AB3E-A933A1B270AB}" type="slidenum">
              <a:rPr lang="en-US" altLang="fr-FR"/>
              <a:pPr/>
              <a:t>‹N°›</a:t>
            </a:fld>
            <a:endParaRPr lang="en-US" altLang="fr-FR"/>
          </a:p>
        </p:txBody>
      </p:sp>
    </p:spTree>
    <p:extLst>
      <p:ext uri="{BB962C8B-B14F-4D97-AF65-F5344CB8AC3E}">
        <p14:creationId xmlns:p14="http://schemas.microsoft.com/office/powerpoint/2010/main" val="237171137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6" y="273053"/>
            <a:ext cx="3259006" cy="1162051"/>
          </a:xfrm>
        </p:spPr>
        <p:txBody>
          <a:bodyPr anchor="b"/>
          <a:lstStyle>
            <a:lvl1pPr algn="l">
              <a:defRPr sz="1800" b="1"/>
            </a:lvl1pPr>
          </a:lstStyle>
          <a:p>
            <a:r>
              <a:rPr lang="en-US"/>
              <a:t>Click to edit Master title style</a:t>
            </a:r>
          </a:p>
        </p:txBody>
      </p:sp>
      <p:sp>
        <p:nvSpPr>
          <p:cNvPr id="3" name="Content Placeholder 2"/>
          <p:cNvSpPr>
            <a:spLocks noGrp="1"/>
          </p:cNvSpPr>
          <p:nvPr>
            <p:ph idx="1"/>
          </p:nvPr>
        </p:nvSpPr>
        <p:spPr>
          <a:xfrm>
            <a:off x="3872974" y="273061"/>
            <a:ext cx="5537729" cy="5853113"/>
          </a:xfrm>
        </p:spPr>
        <p:txBody>
          <a:bodyPr/>
          <a:lstStyle>
            <a:lvl1pPr>
              <a:defRPr sz="2800"/>
            </a:lvl1pPr>
            <a:lvl2pPr>
              <a:defRPr sz="2500"/>
            </a:lvl2pPr>
            <a:lvl3pPr>
              <a:defRPr sz="21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95306" y="1435104"/>
            <a:ext cx="3259006" cy="4691063"/>
          </a:xfrm>
        </p:spPr>
        <p:txBody>
          <a:bodyPr/>
          <a:lstStyle>
            <a:lvl1pPr marL="0" indent="0">
              <a:buNone/>
              <a:defRPr sz="1200"/>
            </a:lvl1pPr>
            <a:lvl2pPr marL="402142" indent="0">
              <a:buNone/>
              <a:defRPr sz="1100"/>
            </a:lvl2pPr>
            <a:lvl3pPr marL="804283" indent="0">
              <a:buNone/>
              <a:defRPr sz="900"/>
            </a:lvl3pPr>
            <a:lvl4pPr marL="1206425" indent="0">
              <a:buNone/>
              <a:defRPr sz="800"/>
            </a:lvl4pPr>
            <a:lvl5pPr marL="1608566" indent="0">
              <a:buNone/>
              <a:defRPr sz="800"/>
            </a:lvl5pPr>
            <a:lvl6pPr marL="2010708" indent="0">
              <a:buNone/>
              <a:defRPr sz="800"/>
            </a:lvl6pPr>
            <a:lvl7pPr marL="2412849" indent="0">
              <a:buNone/>
              <a:defRPr sz="800"/>
            </a:lvl7pPr>
            <a:lvl8pPr marL="2814991" indent="0">
              <a:buNone/>
              <a:defRPr sz="800"/>
            </a:lvl8pPr>
            <a:lvl9pPr marL="3217132" indent="0">
              <a:buNone/>
              <a:defRPr sz="800"/>
            </a:lvl9pPr>
          </a:lstStyle>
          <a:p>
            <a:pPr lvl="0"/>
            <a:r>
              <a:rPr lang="en-US"/>
              <a:t>Click to edit Master text styles</a:t>
            </a:r>
          </a:p>
        </p:txBody>
      </p:sp>
      <p:sp>
        <p:nvSpPr>
          <p:cNvPr id="5" name="Date Placeholder 4">
            <a:extLst>
              <a:ext uri="{FF2B5EF4-FFF2-40B4-BE49-F238E27FC236}">
                <a16:creationId xmlns:a16="http://schemas.microsoft.com/office/drawing/2014/main" id="{2063DFC5-6EA0-9668-D0E5-40C663273BED}"/>
              </a:ext>
            </a:extLst>
          </p:cNvPr>
          <p:cNvSpPr>
            <a:spLocks noGrp="1"/>
          </p:cNvSpPr>
          <p:nvPr>
            <p:ph type="dt" sz="half" idx="10"/>
          </p:nvPr>
        </p:nvSpPr>
        <p:spPr/>
        <p:txBody>
          <a:bodyPr/>
          <a:lstStyle>
            <a:lvl1pPr defTabSz="912813">
              <a:defRPr/>
            </a:lvl1pPr>
          </a:lstStyle>
          <a:p>
            <a:fld id="{81C61A87-7173-0D44-87FE-C90D9D95582E}" type="datetime1">
              <a:rPr lang="fr-FR" altLang="fr-FR" smtClean="0"/>
              <a:t>15/11/2022</a:t>
            </a:fld>
            <a:endParaRPr lang="en-US" altLang="fr-FR"/>
          </a:p>
        </p:txBody>
      </p:sp>
      <p:sp>
        <p:nvSpPr>
          <p:cNvPr id="6" name="Footer Placeholder 5">
            <a:extLst>
              <a:ext uri="{FF2B5EF4-FFF2-40B4-BE49-F238E27FC236}">
                <a16:creationId xmlns:a16="http://schemas.microsoft.com/office/drawing/2014/main" id="{700B4AB0-34FF-5E12-F4A1-45F4DB64D44D}"/>
              </a:ext>
            </a:extLst>
          </p:cNvPr>
          <p:cNvSpPr>
            <a:spLocks noGrp="1"/>
          </p:cNvSpPr>
          <p:nvPr>
            <p:ph type="ftr" sz="quarter" idx="11"/>
          </p:nvPr>
        </p:nvSpPr>
        <p:spPr/>
        <p:txBody>
          <a:bodyPr/>
          <a:lstStyle>
            <a:lvl1pPr defTabSz="914296" fontAlgn="base">
              <a:spcBef>
                <a:spcPct val="0"/>
              </a:spcBef>
              <a:spcAft>
                <a:spcPct val="0"/>
              </a:spcAft>
              <a:defRPr>
                <a:ea typeface="MS PGothic" charset="0"/>
                <a:cs typeface="MS PGothic" charset="0"/>
              </a:defRPr>
            </a:lvl1pPr>
          </a:lstStyle>
          <a:p>
            <a:pPr>
              <a:defRPr/>
            </a:pPr>
            <a:r>
              <a:rPr lang="en-US"/>
              <a:t>Dakar school - 15 November 2022</a:t>
            </a:r>
          </a:p>
        </p:txBody>
      </p:sp>
      <p:sp>
        <p:nvSpPr>
          <p:cNvPr id="7" name="Slide Number Placeholder 6">
            <a:extLst>
              <a:ext uri="{FF2B5EF4-FFF2-40B4-BE49-F238E27FC236}">
                <a16:creationId xmlns:a16="http://schemas.microsoft.com/office/drawing/2014/main" id="{C81AFA95-9D17-7202-2DDF-D1571FE5F1F2}"/>
              </a:ext>
            </a:extLst>
          </p:cNvPr>
          <p:cNvSpPr>
            <a:spLocks noGrp="1"/>
          </p:cNvSpPr>
          <p:nvPr>
            <p:ph type="sldNum" sz="quarter" idx="12"/>
          </p:nvPr>
        </p:nvSpPr>
        <p:spPr/>
        <p:txBody>
          <a:bodyPr/>
          <a:lstStyle>
            <a:lvl1pPr defTabSz="912813">
              <a:defRPr/>
            </a:lvl1pPr>
          </a:lstStyle>
          <a:p>
            <a:fld id="{068378DB-373B-F947-886E-A45C69A1E9DE}" type="slidenum">
              <a:rPr lang="en-US" altLang="fr-FR"/>
              <a:pPr/>
              <a:t>‹N°›</a:t>
            </a:fld>
            <a:endParaRPr lang="en-US" altLang="fr-FR"/>
          </a:p>
        </p:txBody>
      </p:sp>
    </p:spTree>
    <p:extLst>
      <p:ext uri="{BB962C8B-B14F-4D97-AF65-F5344CB8AC3E}">
        <p14:creationId xmlns:p14="http://schemas.microsoft.com/office/powerpoint/2010/main" val="132433800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05"/>
            <a:ext cx="5943600" cy="566739"/>
          </a:xfrm>
        </p:spPr>
        <p:txBody>
          <a:bodyPr anchor="b"/>
          <a:lstStyle>
            <a:lvl1pPr algn="l">
              <a:defRPr sz="1800" b="1"/>
            </a:lvl1pPr>
          </a:lstStyle>
          <a:p>
            <a:r>
              <a:rPr lang="en-US"/>
              <a:t>Click to edit Master title style</a:t>
            </a:r>
          </a:p>
        </p:txBody>
      </p:sp>
      <p:sp>
        <p:nvSpPr>
          <p:cNvPr id="3" name="Picture Placeholder 2"/>
          <p:cNvSpPr>
            <a:spLocks noGrp="1"/>
          </p:cNvSpPr>
          <p:nvPr>
            <p:ph type="pic" idx="1"/>
          </p:nvPr>
        </p:nvSpPr>
        <p:spPr>
          <a:xfrm>
            <a:off x="1941645" y="612775"/>
            <a:ext cx="5943600" cy="4114800"/>
          </a:xfrm>
        </p:spPr>
        <p:txBody>
          <a:bodyPr rtlCol="0">
            <a:normAutofit/>
          </a:bodyPr>
          <a:lstStyle>
            <a:lvl1pPr marL="0" indent="0">
              <a:buNone/>
              <a:defRPr sz="2800"/>
            </a:lvl1pPr>
            <a:lvl2pPr marL="402142" indent="0">
              <a:buNone/>
              <a:defRPr sz="2500"/>
            </a:lvl2pPr>
            <a:lvl3pPr marL="804283" indent="0">
              <a:buNone/>
              <a:defRPr sz="2100"/>
            </a:lvl3pPr>
            <a:lvl4pPr marL="1206425" indent="0">
              <a:buNone/>
              <a:defRPr sz="1800"/>
            </a:lvl4pPr>
            <a:lvl5pPr marL="1608566" indent="0">
              <a:buNone/>
              <a:defRPr sz="1800"/>
            </a:lvl5pPr>
            <a:lvl6pPr marL="2010708" indent="0">
              <a:buNone/>
              <a:defRPr sz="1800"/>
            </a:lvl6pPr>
            <a:lvl7pPr marL="2412849" indent="0">
              <a:buNone/>
              <a:defRPr sz="1800"/>
            </a:lvl7pPr>
            <a:lvl8pPr marL="2814991" indent="0">
              <a:buNone/>
              <a:defRPr sz="1800"/>
            </a:lvl8pPr>
            <a:lvl9pPr marL="3217132" indent="0">
              <a:buNone/>
              <a:defRPr sz="1800"/>
            </a:lvl9pPr>
          </a:lstStyle>
          <a:p>
            <a:pPr lvl="0"/>
            <a:endParaRPr lang="en-US" noProof="0"/>
          </a:p>
        </p:txBody>
      </p:sp>
      <p:sp>
        <p:nvSpPr>
          <p:cNvPr id="4" name="Text Placeholder 3"/>
          <p:cNvSpPr>
            <a:spLocks noGrp="1"/>
          </p:cNvSpPr>
          <p:nvPr>
            <p:ph type="body" sz="half" idx="2"/>
          </p:nvPr>
        </p:nvSpPr>
        <p:spPr>
          <a:xfrm>
            <a:off x="1941645" y="5367347"/>
            <a:ext cx="5943600" cy="804863"/>
          </a:xfrm>
        </p:spPr>
        <p:txBody>
          <a:bodyPr/>
          <a:lstStyle>
            <a:lvl1pPr marL="0" indent="0">
              <a:buNone/>
              <a:defRPr sz="1200"/>
            </a:lvl1pPr>
            <a:lvl2pPr marL="402142" indent="0">
              <a:buNone/>
              <a:defRPr sz="1100"/>
            </a:lvl2pPr>
            <a:lvl3pPr marL="804283" indent="0">
              <a:buNone/>
              <a:defRPr sz="900"/>
            </a:lvl3pPr>
            <a:lvl4pPr marL="1206425" indent="0">
              <a:buNone/>
              <a:defRPr sz="800"/>
            </a:lvl4pPr>
            <a:lvl5pPr marL="1608566" indent="0">
              <a:buNone/>
              <a:defRPr sz="800"/>
            </a:lvl5pPr>
            <a:lvl6pPr marL="2010708" indent="0">
              <a:buNone/>
              <a:defRPr sz="800"/>
            </a:lvl6pPr>
            <a:lvl7pPr marL="2412849" indent="0">
              <a:buNone/>
              <a:defRPr sz="800"/>
            </a:lvl7pPr>
            <a:lvl8pPr marL="2814991" indent="0">
              <a:buNone/>
              <a:defRPr sz="800"/>
            </a:lvl8pPr>
            <a:lvl9pPr marL="3217132" indent="0">
              <a:buNone/>
              <a:defRPr sz="800"/>
            </a:lvl9pPr>
          </a:lstStyle>
          <a:p>
            <a:pPr lvl="0"/>
            <a:r>
              <a:rPr lang="en-US"/>
              <a:t>Click to edit Master text styles</a:t>
            </a:r>
          </a:p>
        </p:txBody>
      </p:sp>
      <p:sp>
        <p:nvSpPr>
          <p:cNvPr id="5" name="Date Placeholder 4">
            <a:extLst>
              <a:ext uri="{FF2B5EF4-FFF2-40B4-BE49-F238E27FC236}">
                <a16:creationId xmlns:a16="http://schemas.microsoft.com/office/drawing/2014/main" id="{03526D8F-ECA9-0676-80F4-240AAB985816}"/>
              </a:ext>
            </a:extLst>
          </p:cNvPr>
          <p:cNvSpPr>
            <a:spLocks noGrp="1"/>
          </p:cNvSpPr>
          <p:nvPr>
            <p:ph type="dt" sz="half" idx="10"/>
          </p:nvPr>
        </p:nvSpPr>
        <p:spPr/>
        <p:txBody>
          <a:bodyPr/>
          <a:lstStyle>
            <a:lvl1pPr defTabSz="912813">
              <a:defRPr/>
            </a:lvl1pPr>
          </a:lstStyle>
          <a:p>
            <a:fld id="{6911BED5-C70C-E543-945E-26BF686E3C82}" type="datetime1">
              <a:rPr lang="fr-FR" altLang="fr-FR" smtClean="0"/>
              <a:t>15/11/2022</a:t>
            </a:fld>
            <a:endParaRPr lang="en-US" altLang="fr-FR"/>
          </a:p>
        </p:txBody>
      </p:sp>
      <p:sp>
        <p:nvSpPr>
          <p:cNvPr id="6" name="Footer Placeholder 5">
            <a:extLst>
              <a:ext uri="{FF2B5EF4-FFF2-40B4-BE49-F238E27FC236}">
                <a16:creationId xmlns:a16="http://schemas.microsoft.com/office/drawing/2014/main" id="{AE00925A-697E-DEAD-568E-A7E9709C50C9}"/>
              </a:ext>
            </a:extLst>
          </p:cNvPr>
          <p:cNvSpPr>
            <a:spLocks noGrp="1"/>
          </p:cNvSpPr>
          <p:nvPr>
            <p:ph type="ftr" sz="quarter" idx="11"/>
          </p:nvPr>
        </p:nvSpPr>
        <p:spPr/>
        <p:txBody>
          <a:bodyPr/>
          <a:lstStyle>
            <a:lvl1pPr defTabSz="914296" fontAlgn="base">
              <a:spcBef>
                <a:spcPct val="0"/>
              </a:spcBef>
              <a:spcAft>
                <a:spcPct val="0"/>
              </a:spcAft>
              <a:defRPr>
                <a:ea typeface="MS PGothic" charset="0"/>
                <a:cs typeface="MS PGothic" charset="0"/>
              </a:defRPr>
            </a:lvl1pPr>
          </a:lstStyle>
          <a:p>
            <a:pPr>
              <a:defRPr/>
            </a:pPr>
            <a:r>
              <a:rPr lang="en-US"/>
              <a:t>Dakar school - 15 November 2022</a:t>
            </a:r>
          </a:p>
        </p:txBody>
      </p:sp>
      <p:sp>
        <p:nvSpPr>
          <p:cNvPr id="7" name="Slide Number Placeholder 6">
            <a:extLst>
              <a:ext uri="{FF2B5EF4-FFF2-40B4-BE49-F238E27FC236}">
                <a16:creationId xmlns:a16="http://schemas.microsoft.com/office/drawing/2014/main" id="{40F9AF4B-AC91-085F-810C-C542324C901D}"/>
              </a:ext>
            </a:extLst>
          </p:cNvPr>
          <p:cNvSpPr>
            <a:spLocks noGrp="1"/>
          </p:cNvSpPr>
          <p:nvPr>
            <p:ph type="sldNum" sz="quarter" idx="12"/>
          </p:nvPr>
        </p:nvSpPr>
        <p:spPr/>
        <p:txBody>
          <a:bodyPr/>
          <a:lstStyle>
            <a:lvl1pPr defTabSz="912813">
              <a:defRPr/>
            </a:lvl1pPr>
          </a:lstStyle>
          <a:p>
            <a:fld id="{DA2556B8-C61A-E244-8AB8-7EB9652CBDB8}" type="slidenum">
              <a:rPr lang="en-US" altLang="fr-FR"/>
              <a:pPr/>
              <a:t>‹N°›</a:t>
            </a:fld>
            <a:endParaRPr lang="en-US" altLang="fr-FR"/>
          </a:p>
        </p:txBody>
      </p:sp>
    </p:spTree>
    <p:extLst>
      <p:ext uri="{BB962C8B-B14F-4D97-AF65-F5344CB8AC3E}">
        <p14:creationId xmlns:p14="http://schemas.microsoft.com/office/powerpoint/2010/main" val="333845223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E7B3089-CFC0-C807-32B4-C2C971062D10}"/>
              </a:ext>
            </a:extLst>
          </p:cNvPr>
          <p:cNvSpPr>
            <a:spLocks noGrp="1"/>
          </p:cNvSpPr>
          <p:nvPr>
            <p:ph type="dt" sz="half" idx="10"/>
          </p:nvPr>
        </p:nvSpPr>
        <p:spPr/>
        <p:txBody>
          <a:bodyPr/>
          <a:lstStyle>
            <a:lvl1pPr defTabSz="912813">
              <a:defRPr/>
            </a:lvl1pPr>
          </a:lstStyle>
          <a:p>
            <a:fld id="{4438E425-B5BB-F841-84FB-6C94ABDB6F92}" type="datetime1">
              <a:rPr lang="fr-FR" altLang="fr-FR" smtClean="0"/>
              <a:t>15/11/2022</a:t>
            </a:fld>
            <a:endParaRPr lang="en-US" altLang="fr-FR"/>
          </a:p>
        </p:txBody>
      </p:sp>
      <p:sp>
        <p:nvSpPr>
          <p:cNvPr id="5" name="Footer Placeholder 4">
            <a:extLst>
              <a:ext uri="{FF2B5EF4-FFF2-40B4-BE49-F238E27FC236}">
                <a16:creationId xmlns:a16="http://schemas.microsoft.com/office/drawing/2014/main" id="{778B2EBA-63F5-392F-4FD6-BFA9D4A2171E}"/>
              </a:ext>
            </a:extLst>
          </p:cNvPr>
          <p:cNvSpPr>
            <a:spLocks noGrp="1"/>
          </p:cNvSpPr>
          <p:nvPr>
            <p:ph type="ftr" sz="quarter" idx="11"/>
          </p:nvPr>
        </p:nvSpPr>
        <p:spPr/>
        <p:txBody>
          <a:bodyPr/>
          <a:lstStyle>
            <a:lvl1pPr defTabSz="914296" fontAlgn="base">
              <a:spcBef>
                <a:spcPct val="0"/>
              </a:spcBef>
              <a:spcAft>
                <a:spcPct val="0"/>
              </a:spcAft>
              <a:defRPr>
                <a:ea typeface="MS PGothic" charset="0"/>
                <a:cs typeface="MS PGothic" charset="0"/>
              </a:defRPr>
            </a:lvl1pPr>
          </a:lstStyle>
          <a:p>
            <a:pPr>
              <a:defRPr/>
            </a:pPr>
            <a:r>
              <a:rPr lang="en-US"/>
              <a:t>Dakar school - 15 November 2022</a:t>
            </a:r>
          </a:p>
        </p:txBody>
      </p:sp>
      <p:sp>
        <p:nvSpPr>
          <p:cNvPr id="6" name="Slide Number Placeholder 5">
            <a:extLst>
              <a:ext uri="{FF2B5EF4-FFF2-40B4-BE49-F238E27FC236}">
                <a16:creationId xmlns:a16="http://schemas.microsoft.com/office/drawing/2014/main" id="{46BE085B-4C5D-6E57-DD49-A947BA0457FD}"/>
              </a:ext>
            </a:extLst>
          </p:cNvPr>
          <p:cNvSpPr>
            <a:spLocks noGrp="1"/>
          </p:cNvSpPr>
          <p:nvPr>
            <p:ph type="sldNum" sz="quarter" idx="12"/>
          </p:nvPr>
        </p:nvSpPr>
        <p:spPr/>
        <p:txBody>
          <a:bodyPr/>
          <a:lstStyle>
            <a:lvl1pPr defTabSz="912813">
              <a:defRPr/>
            </a:lvl1pPr>
          </a:lstStyle>
          <a:p>
            <a:fld id="{1D52FCF6-EEA8-EC4C-8E2C-AE3997454F5C}" type="slidenum">
              <a:rPr lang="en-US" altLang="fr-FR"/>
              <a:pPr/>
              <a:t>‹N°›</a:t>
            </a:fld>
            <a:endParaRPr lang="en-US" altLang="fr-FR"/>
          </a:p>
        </p:txBody>
      </p:sp>
    </p:spTree>
    <p:extLst>
      <p:ext uri="{BB962C8B-B14F-4D97-AF65-F5344CB8AC3E}">
        <p14:creationId xmlns:p14="http://schemas.microsoft.com/office/powerpoint/2010/main" val="187954201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81850" y="274644"/>
            <a:ext cx="222885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95300" y="274644"/>
            <a:ext cx="652145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83E23A4-7DA9-136D-4CA1-DF4961CDD7F4}"/>
              </a:ext>
            </a:extLst>
          </p:cNvPr>
          <p:cNvSpPr>
            <a:spLocks noGrp="1"/>
          </p:cNvSpPr>
          <p:nvPr>
            <p:ph type="dt" sz="half" idx="10"/>
          </p:nvPr>
        </p:nvSpPr>
        <p:spPr/>
        <p:txBody>
          <a:bodyPr/>
          <a:lstStyle>
            <a:lvl1pPr defTabSz="912813">
              <a:defRPr/>
            </a:lvl1pPr>
          </a:lstStyle>
          <a:p>
            <a:fld id="{76533E79-E8B1-8D48-99A0-828840D68EC0}" type="datetime1">
              <a:rPr lang="fr-FR" altLang="fr-FR" smtClean="0"/>
              <a:t>15/11/2022</a:t>
            </a:fld>
            <a:endParaRPr lang="en-US" altLang="fr-FR"/>
          </a:p>
        </p:txBody>
      </p:sp>
      <p:sp>
        <p:nvSpPr>
          <p:cNvPr id="5" name="Footer Placeholder 4">
            <a:extLst>
              <a:ext uri="{FF2B5EF4-FFF2-40B4-BE49-F238E27FC236}">
                <a16:creationId xmlns:a16="http://schemas.microsoft.com/office/drawing/2014/main" id="{9FC34AD2-789C-527E-362F-AD2FB8EAB10B}"/>
              </a:ext>
            </a:extLst>
          </p:cNvPr>
          <p:cNvSpPr>
            <a:spLocks noGrp="1"/>
          </p:cNvSpPr>
          <p:nvPr>
            <p:ph type="ftr" sz="quarter" idx="11"/>
          </p:nvPr>
        </p:nvSpPr>
        <p:spPr/>
        <p:txBody>
          <a:bodyPr/>
          <a:lstStyle>
            <a:lvl1pPr defTabSz="914296" fontAlgn="base">
              <a:spcBef>
                <a:spcPct val="0"/>
              </a:spcBef>
              <a:spcAft>
                <a:spcPct val="0"/>
              </a:spcAft>
              <a:defRPr>
                <a:ea typeface="MS PGothic" charset="0"/>
                <a:cs typeface="MS PGothic" charset="0"/>
              </a:defRPr>
            </a:lvl1pPr>
          </a:lstStyle>
          <a:p>
            <a:pPr>
              <a:defRPr/>
            </a:pPr>
            <a:r>
              <a:rPr lang="en-US"/>
              <a:t>Dakar school - 15 November 2022</a:t>
            </a:r>
          </a:p>
        </p:txBody>
      </p:sp>
      <p:sp>
        <p:nvSpPr>
          <p:cNvPr id="6" name="Slide Number Placeholder 5">
            <a:extLst>
              <a:ext uri="{FF2B5EF4-FFF2-40B4-BE49-F238E27FC236}">
                <a16:creationId xmlns:a16="http://schemas.microsoft.com/office/drawing/2014/main" id="{D300B023-4B43-391B-5AA8-71E2487F0F53}"/>
              </a:ext>
            </a:extLst>
          </p:cNvPr>
          <p:cNvSpPr>
            <a:spLocks noGrp="1"/>
          </p:cNvSpPr>
          <p:nvPr>
            <p:ph type="sldNum" sz="quarter" idx="12"/>
          </p:nvPr>
        </p:nvSpPr>
        <p:spPr/>
        <p:txBody>
          <a:bodyPr/>
          <a:lstStyle>
            <a:lvl1pPr defTabSz="912813">
              <a:defRPr/>
            </a:lvl1pPr>
          </a:lstStyle>
          <a:p>
            <a:fld id="{7EE5A466-6550-1A4B-B754-071AD442EDDB}" type="slidenum">
              <a:rPr lang="en-US" altLang="fr-FR"/>
              <a:pPr/>
              <a:t>‹N°›</a:t>
            </a:fld>
            <a:endParaRPr lang="en-US" altLang="fr-FR"/>
          </a:p>
        </p:txBody>
      </p:sp>
    </p:spTree>
    <p:extLst>
      <p:ext uri="{BB962C8B-B14F-4D97-AF65-F5344CB8AC3E}">
        <p14:creationId xmlns:p14="http://schemas.microsoft.com/office/powerpoint/2010/main" val="166772436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32"/>
            <a:ext cx="8420100" cy="1470025"/>
          </a:xfrm>
        </p:spPr>
        <p:txBody>
          <a:bodyPr/>
          <a:lstStyle/>
          <a:p>
            <a:r>
              <a:rPr lang="en-US"/>
              <a:t>Click to edit Master title style</a:t>
            </a:r>
          </a:p>
        </p:txBody>
      </p:sp>
      <p:sp>
        <p:nvSpPr>
          <p:cNvPr id="3" name="Subtitle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02279" indent="0" algn="ctr">
              <a:buNone/>
              <a:defRPr>
                <a:solidFill>
                  <a:schemeClr val="tx1">
                    <a:tint val="75000"/>
                  </a:schemeClr>
                </a:solidFill>
              </a:defRPr>
            </a:lvl2pPr>
            <a:lvl3pPr marL="804558" indent="0" algn="ctr">
              <a:buNone/>
              <a:defRPr>
                <a:solidFill>
                  <a:schemeClr val="tx1">
                    <a:tint val="75000"/>
                  </a:schemeClr>
                </a:solidFill>
              </a:defRPr>
            </a:lvl3pPr>
            <a:lvl4pPr marL="1206836" indent="0" algn="ctr">
              <a:buNone/>
              <a:defRPr>
                <a:solidFill>
                  <a:schemeClr val="tx1">
                    <a:tint val="75000"/>
                  </a:schemeClr>
                </a:solidFill>
              </a:defRPr>
            </a:lvl4pPr>
            <a:lvl5pPr marL="1609115" indent="0" algn="ctr">
              <a:buNone/>
              <a:defRPr>
                <a:solidFill>
                  <a:schemeClr val="tx1">
                    <a:tint val="75000"/>
                  </a:schemeClr>
                </a:solidFill>
              </a:defRPr>
            </a:lvl5pPr>
            <a:lvl6pPr marL="2011394" indent="0" algn="ctr">
              <a:buNone/>
              <a:defRPr>
                <a:solidFill>
                  <a:schemeClr val="tx1">
                    <a:tint val="75000"/>
                  </a:schemeClr>
                </a:solidFill>
              </a:defRPr>
            </a:lvl6pPr>
            <a:lvl7pPr marL="2413673" indent="0" algn="ctr">
              <a:buNone/>
              <a:defRPr>
                <a:solidFill>
                  <a:schemeClr val="tx1">
                    <a:tint val="75000"/>
                  </a:schemeClr>
                </a:solidFill>
              </a:defRPr>
            </a:lvl7pPr>
            <a:lvl8pPr marL="2815952" indent="0" algn="ctr">
              <a:buNone/>
              <a:defRPr>
                <a:solidFill>
                  <a:schemeClr val="tx1">
                    <a:tint val="75000"/>
                  </a:schemeClr>
                </a:solidFill>
              </a:defRPr>
            </a:lvl8pPr>
            <a:lvl9pPr marL="3218230"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CACFCF90-688F-8094-D843-27499BE5090E}"/>
              </a:ext>
            </a:extLst>
          </p:cNvPr>
          <p:cNvSpPr>
            <a:spLocks noGrp="1"/>
          </p:cNvSpPr>
          <p:nvPr>
            <p:ph type="dt" sz="half" idx="10"/>
          </p:nvPr>
        </p:nvSpPr>
        <p:spPr/>
        <p:txBody>
          <a:bodyPr/>
          <a:lstStyle>
            <a:lvl1pPr defTabSz="912813">
              <a:defRPr/>
            </a:lvl1pPr>
          </a:lstStyle>
          <a:p>
            <a:fld id="{9DB0E2BA-EE0D-C046-A6E5-33ED30D35BBE}" type="datetime1">
              <a:rPr lang="fr-FR" altLang="fr-FR" smtClean="0"/>
              <a:t>15/11/2022</a:t>
            </a:fld>
            <a:endParaRPr lang="en-US" altLang="fr-FR"/>
          </a:p>
        </p:txBody>
      </p:sp>
      <p:sp>
        <p:nvSpPr>
          <p:cNvPr id="5" name="Footer Placeholder 4">
            <a:extLst>
              <a:ext uri="{FF2B5EF4-FFF2-40B4-BE49-F238E27FC236}">
                <a16:creationId xmlns:a16="http://schemas.microsoft.com/office/drawing/2014/main" id="{E63E08CA-31B3-8CB0-CAC4-E248D0E7FA48}"/>
              </a:ext>
            </a:extLst>
          </p:cNvPr>
          <p:cNvSpPr>
            <a:spLocks noGrp="1"/>
          </p:cNvSpPr>
          <p:nvPr>
            <p:ph type="ftr" sz="quarter" idx="11"/>
          </p:nvPr>
        </p:nvSpPr>
        <p:spPr/>
        <p:txBody>
          <a:bodyPr/>
          <a:lstStyle>
            <a:lvl1pPr defTabSz="914296" fontAlgn="base">
              <a:spcBef>
                <a:spcPct val="0"/>
              </a:spcBef>
              <a:spcAft>
                <a:spcPct val="0"/>
              </a:spcAft>
              <a:defRPr>
                <a:ea typeface="MS PGothic" charset="0"/>
                <a:cs typeface="MS PGothic" charset="0"/>
              </a:defRPr>
            </a:lvl1pPr>
          </a:lstStyle>
          <a:p>
            <a:pPr>
              <a:defRPr/>
            </a:pPr>
            <a:r>
              <a:rPr lang="en-US"/>
              <a:t>Dakar school - 15 November 2022</a:t>
            </a:r>
          </a:p>
        </p:txBody>
      </p:sp>
      <p:sp>
        <p:nvSpPr>
          <p:cNvPr id="6" name="Slide Number Placeholder 5">
            <a:extLst>
              <a:ext uri="{FF2B5EF4-FFF2-40B4-BE49-F238E27FC236}">
                <a16:creationId xmlns:a16="http://schemas.microsoft.com/office/drawing/2014/main" id="{414C736C-8D5B-8EB2-5DD1-AB34E2262706}"/>
              </a:ext>
            </a:extLst>
          </p:cNvPr>
          <p:cNvSpPr>
            <a:spLocks noGrp="1"/>
          </p:cNvSpPr>
          <p:nvPr>
            <p:ph type="sldNum" sz="quarter" idx="12"/>
          </p:nvPr>
        </p:nvSpPr>
        <p:spPr/>
        <p:txBody>
          <a:bodyPr/>
          <a:lstStyle>
            <a:lvl1pPr defTabSz="912813">
              <a:defRPr/>
            </a:lvl1pPr>
          </a:lstStyle>
          <a:p>
            <a:fld id="{FF534166-FD2E-794C-8566-78DA6300D9DB}" type="slidenum">
              <a:rPr lang="en-US" altLang="fr-FR"/>
              <a:pPr/>
              <a:t>‹N°›</a:t>
            </a:fld>
            <a:endParaRPr lang="en-US" altLang="fr-FR"/>
          </a:p>
        </p:txBody>
      </p:sp>
    </p:spTree>
    <p:extLst>
      <p:ext uri="{BB962C8B-B14F-4D97-AF65-F5344CB8AC3E}">
        <p14:creationId xmlns:p14="http://schemas.microsoft.com/office/powerpoint/2010/main" val="208964194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510A9A4-3BF8-A812-3D40-C69D8E5B587B}"/>
              </a:ext>
            </a:extLst>
          </p:cNvPr>
          <p:cNvSpPr>
            <a:spLocks noGrp="1"/>
          </p:cNvSpPr>
          <p:nvPr>
            <p:ph type="dt" sz="half" idx="10"/>
          </p:nvPr>
        </p:nvSpPr>
        <p:spPr/>
        <p:txBody>
          <a:bodyPr/>
          <a:lstStyle>
            <a:lvl1pPr defTabSz="912813">
              <a:defRPr/>
            </a:lvl1pPr>
          </a:lstStyle>
          <a:p>
            <a:fld id="{79BED7DB-788F-B947-83BF-D3120F218E95}" type="datetime1">
              <a:rPr lang="fr-FR" altLang="fr-FR" smtClean="0"/>
              <a:t>15/11/2022</a:t>
            </a:fld>
            <a:endParaRPr lang="en-US" altLang="fr-FR"/>
          </a:p>
        </p:txBody>
      </p:sp>
      <p:sp>
        <p:nvSpPr>
          <p:cNvPr id="5" name="Footer Placeholder 4">
            <a:extLst>
              <a:ext uri="{FF2B5EF4-FFF2-40B4-BE49-F238E27FC236}">
                <a16:creationId xmlns:a16="http://schemas.microsoft.com/office/drawing/2014/main" id="{32D380BB-4524-E4AE-0F7E-F0C56D7AC130}"/>
              </a:ext>
            </a:extLst>
          </p:cNvPr>
          <p:cNvSpPr>
            <a:spLocks noGrp="1"/>
          </p:cNvSpPr>
          <p:nvPr>
            <p:ph type="ftr" sz="quarter" idx="11"/>
          </p:nvPr>
        </p:nvSpPr>
        <p:spPr/>
        <p:txBody>
          <a:bodyPr/>
          <a:lstStyle>
            <a:lvl1pPr defTabSz="914296" fontAlgn="base">
              <a:spcBef>
                <a:spcPct val="0"/>
              </a:spcBef>
              <a:spcAft>
                <a:spcPct val="0"/>
              </a:spcAft>
              <a:defRPr>
                <a:ea typeface="MS PGothic" charset="0"/>
                <a:cs typeface="MS PGothic" charset="0"/>
              </a:defRPr>
            </a:lvl1pPr>
          </a:lstStyle>
          <a:p>
            <a:pPr>
              <a:defRPr/>
            </a:pPr>
            <a:r>
              <a:rPr lang="en-US"/>
              <a:t>Dakar school - 15 November 2022</a:t>
            </a:r>
          </a:p>
        </p:txBody>
      </p:sp>
      <p:sp>
        <p:nvSpPr>
          <p:cNvPr id="6" name="Slide Number Placeholder 5">
            <a:extLst>
              <a:ext uri="{FF2B5EF4-FFF2-40B4-BE49-F238E27FC236}">
                <a16:creationId xmlns:a16="http://schemas.microsoft.com/office/drawing/2014/main" id="{7C893EB5-F5E2-5698-C113-B18E013E724B}"/>
              </a:ext>
            </a:extLst>
          </p:cNvPr>
          <p:cNvSpPr>
            <a:spLocks noGrp="1"/>
          </p:cNvSpPr>
          <p:nvPr>
            <p:ph type="sldNum" sz="quarter" idx="12"/>
          </p:nvPr>
        </p:nvSpPr>
        <p:spPr/>
        <p:txBody>
          <a:bodyPr/>
          <a:lstStyle>
            <a:lvl1pPr defTabSz="912813">
              <a:defRPr/>
            </a:lvl1pPr>
          </a:lstStyle>
          <a:p>
            <a:fld id="{314C7B9D-E758-A149-A717-B12803EF044F}" type="slidenum">
              <a:rPr lang="en-US" altLang="fr-FR"/>
              <a:pPr/>
              <a:t>‹N°›</a:t>
            </a:fld>
            <a:endParaRPr lang="en-US" altLang="fr-FR"/>
          </a:p>
        </p:txBody>
      </p:sp>
    </p:spTree>
    <p:extLst>
      <p:ext uri="{BB962C8B-B14F-4D97-AF65-F5344CB8AC3E}">
        <p14:creationId xmlns:p14="http://schemas.microsoft.com/office/powerpoint/2010/main" val="392694651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506" y="4406905"/>
            <a:ext cx="8420100" cy="1362075"/>
          </a:xfrm>
        </p:spPr>
        <p:txBody>
          <a:bodyPr anchor="t"/>
          <a:lstStyle>
            <a:lvl1pPr algn="l">
              <a:defRPr sz="3500" b="1" cap="all"/>
            </a:lvl1pPr>
          </a:lstStyle>
          <a:p>
            <a:r>
              <a:rPr lang="en-US"/>
              <a:t>Click to edit Master title style</a:t>
            </a:r>
          </a:p>
        </p:txBody>
      </p:sp>
      <p:sp>
        <p:nvSpPr>
          <p:cNvPr id="3" name="Text Placeholder 2"/>
          <p:cNvSpPr>
            <a:spLocks noGrp="1"/>
          </p:cNvSpPr>
          <p:nvPr>
            <p:ph type="body" idx="1"/>
          </p:nvPr>
        </p:nvSpPr>
        <p:spPr>
          <a:xfrm>
            <a:off x="782506" y="2906713"/>
            <a:ext cx="8420100" cy="1500187"/>
          </a:xfrm>
        </p:spPr>
        <p:txBody>
          <a:bodyPr anchor="b"/>
          <a:lstStyle>
            <a:lvl1pPr marL="0" indent="0">
              <a:buNone/>
              <a:defRPr sz="1800">
                <a:solidFill>
                  <a:schemeClr val="tx1">
                    <a:tint val="75000"/>
                  </a:schemeClr>
                </a:solidFill>
              </a:defRPr>
            </a:lvl1pPr>
            <a:lvl2pPr marL="402279" indent="0">
              <a:buNone/>
              <a:defRPr sz="1600">
                <a:solidFill>
                  <a:schemeClr val="tx1">
                    <a:tint val="75000"/>
                  </a:schemeClr>
                </a:solidFill>
              </a:defRPr>
            </a:lvl2pPr>
            <a:lvl3pPr marL="804558" indent="0">
              <a:buNone/>
              <a:defRPr sz="1400">
                <a:solidFill>
                  <a:schemeClr val="tx1">
                    <a:tint val="75000"/>
                  </a:schemeClr>
                </a:solidFill>
              </a:defRPr>
            </a:lvl3pPr>
            <a:lvl4pPr marL="1206836" indent="0">
              <a:buNone/>
              <a:defRPr sz="1200">
                <a:solidFill>
                  <a:schemeClr val="tx1">
                    <a:tint val="75000"/>
                  </a:schemeClr>
                </a:solidFill>
              </a:defRPr>
            </a:lvl4pPr>
            <a:lvl5pPr marL="1609115" indent="0">
              <a:buNone/>
              <a:defRPr sz="1200">
                <a:solidFill>
                  <a:schemeClr val="tx1">
                    <a:tint val="75000"/>
                  </a:schemeClr>
                </a:solidFill>
              </a:defRPr>
            </a:lvl5pPr>
            <a:lvl6pPr marL="2011394" indent="0">
              <a:buNone/>
              <a:defRPr sz="1200">
                <a:solidFill>
                  <a:schemeClr val="tx1">
                    <a:tint val="75000"/>
                  </a:schemeClr>
                </a:solidFill>
              </a:defRPr>
            </a:lvl6pPr>
            <a:lvl7pPr marL="2413673" indent="0">
              <a:buNone/>
              <a:defRPr sz="1200">
                <a:solidFill>
                  <a:schemeClr val="tx1">
                    <a:tint val="75000"/>
                  </a:schemeClr>
                </a:solidFill>
              </a:defRPr>
            </a:lvl7pPr>
            <a:lvl8pPr marL="2815952" indent="0">
              <a:buNone/>
              <a:defRPr sz="1200">
                <a:solidFill>
                  <a:schemeClr val="tx1">
                    <a:tint val="75000"/>
                  </a:schemeClr>
                </a:solidFill>
              </a:defRPr>
            </a:lvl8pPr>
            <a:lvl9pPr marL="321823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DDA8D10-B64A-4887-C978-41A349E97C55}"/>
              </a:ext>
            </a:extLst>
          </p:cNvPr>
          <p:cNvSpPr>
            <a:spLocks noGrp="1"/>
          </p:cNvSpPr>
          <p:nvPr>
            <p:ph type="dt" sz="half" idx="10"/>
          </p:nvPr>
        </p:nvSpPr>
        <p:spPr/>
        <p:txBody>
          <a:bodyPr/>
          <a:lstStyle>
            <a:lvl1pPr defTabSz="912813">
              <a:defRPr/>
            </a:lvl1pPr>
          </a:lstStyle>
          <a:p>
            <a:fld id="{5D0FD86B-F063-6946-9173-161F91E8C720}" type="datetime1">
              <a:rPr lang="fr-FR" altLang="fr-FR" smtClean="0"/>
              <a:t>15/11/2022</a:t>
            </a:fld>
            <a:endParaRPr lang="en-US" altLang="fr-FR"/>
          </a:p>
        </p:txBody>
      </p:sp>
      <p:sp>
        <p:nvSpPr>
          <p:cNvPr id="5" name="Footer Placeholder 4">
            <a:extLst>
              <a:ext uri="{FF2B5EF4-FFF2-40B4-BE49-F238E27FC236}">
                <a16:creationId xmlns:a16="http://schemas.microsoft.com/office/drawing/2014/main" id="{F54897D0-9C32-F292-204B-EB2CF582CA4E}"/>
              </a:ext>
            </a:extLst>
          </p:cNvPr>
          <p:cNvSpPr>
            <a:spLocks noGrp="1"/>
          </p:cNvSpPr>
          <p:nvPr>
            <p:ph type="ftr" sz="quarter" idx="11"/>
          </p:nvPr>
        </p:nvSpPr>
        <p:spPr/>
        <p:txBody>
          <a:bodyPr/>
          <a:lstStyle>
            <a:lvl1pPr defTabSz="914296" fontAlgn="base">
              <a:spcBef>
                <a:spcPct val="0"/>
              </a:spcBef>
              <a:spcAft>
                <a:spcPct val="0"/>
              </a:spcAft>
              <a:defRPr>
                <a:ea typeface="MS PGothic" charset="0"/>
                <a:cs typeface="MS PGothic" charset="0"/>
              </a:defRPr>
            </a:lvl1pPr>
          </a:lstStyle>
          <a:p>
            <a:pPr>
              <a:defRPr/>
            </a:pPr>
            <a:r>
              <a:rPr lang="en-US"/>
              <a:t>Dakar school - 15 November 2022</a:t>
            </a:r>
          </a:p>
        </p:txBody>
      </p:sp>
      <p:sp>
        <p:nvSpPr>
          <p:cNvPr id="6" name="Slide Number Placeholder 5">
            <a:extLst>
              <a:ext uri="{FF2B5EF4-FFF2-40B4-BE49-F238E27FC236}">
                <a16:creationId xmlns:a16="http://schemas.microsoft.com/office/drawing/2014/main" id="{59DEFA7F-C181-D6D2-71E7-16A9A6FA37B2}"/>
              </a:ext>
            </a:extLst>
          </p:cNvPr>
          <p:cNvSpPr>
            <a:spLocks noGrp="1"/>
          </p:cNvSpPr>
          <p:nvPr>
            <p:ph type="sldNum" sz="quarter" idx="12"/>
          </p:nvPr>
        </p:nvSpPr>
        <p:spPr/>
        <p:txBody>
          <a:bodyPr/>
          <a:lstStyle>
            <a:lvl1pPr defTabSz="912813">
              <a:defRPr/>
            </a:lvl1pPr>
          </a:lstStyle>
          <a:p>
            <a:fld id="{CCF5EAD8-640D-4F4D-AD0E-21D0B2670DE2}" type="slidenum">
              <a:rPr lang="en-US" altLang="fr-FR"/>
              <a:pPr/>
              <a:t>‹N°›</a:t>
            </a:fld>
            <a:endParaRPr lang="en-US" altLang="fr-FR"/>
          </a:p>
        </p:txBody>
      </p:sp>
    </p:spTree>
    <p:extLst>
      <p:ext uri="{BB962C8B-B14F-4D97-AF65-F5344CB8AC3E}">
        <p14:creationId xmlns:p14="http://schemas.microsoft.com/office/powerpoint/2010/main" val="11545856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95300" y="1600205"/>
            <a:ext cx="4375150" cy="4525963"/>
          </a:xfrm>
        </p:spPr>
        <p:txBody>
          <a:bodyPr/>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035550" y="1600205"/>
            <a:ext cx="4375150" cy="4525963"/>
          </a:xfrm>
        </p:spPr>
        <p:txBody>
          <a:bodyPr/>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C8D81C3-F28E-7C12-13DE-84888F31E06F}"/>
              </a:ext>
            </a:extLst>
          </p:cNvPr>
          <p:cNvSpPr>
            <a:spLocks noGrp="1"/>
          </p:cNvSpPr>
          <p:nvPr>
            <p:ph type="dt" sz="half" idx="10"/>
          </p:nvPr>
        </p:nvSpPr>
        <p:spPr/>
        <p:txBody>
          <a:bodyPr/>
          <a:lstStyle>
            <a:lvl1pPr defTabSz="912813">
              <a:defRPr/>
            </a:lvl1pPr>
          </a:lstStyle>
          <a:p>
            <a:fld id="{B6AD0CD2-AE64-834C-8583-943C35351D7A}" type="datetime1">
              <a:rPr lang="fr-FR" altLang="fr-FR" smtClean="0"/>
              <a:t>15/11/2022</a:t>
            </a:fld>
            <a:endParaRPr lang="en-US" altLang="fr-FR"/>
          </a:p>
        </p:txBody>
      </p:sp>
      <p:sp>
        <p:nvSpPr>
          <p:cNvPr id="6" name="Footer Placeholder 5">
            <a:extLst>
              <a:ext uri="{FF2B5EF4-FFF2-40B4-BE49-F238E27FC236}">
                <a16:creationId xmlns:a16="http://schemas.microsoft.com/office/drawing/2014/main" id="{09A1355B-11A7-5B3D-D37F-5A3CC49E57A7}"/>
              </a:ext>
            </a:extLst>
          </p:cNvPr>
          <p:cNvSpPr>
            <a:spLocks noGrp="1"/>
          </p:cNvSpPr>
          <p:nvPr>
            <p:ph type="ftr" sz="quarter" idx="11"/>
          </p:nvPr>
        </p:nvSpPr>
        <p:spPr/>
        <p:txBody>
          <a:bodyPr/>
          <a:lstStyle>
            <a:lvl1pPr defTabSz="914296" fontAlgn="base">
              <a:spcBef>
                <a:spcPct val="0"/>
              </a:spcBef>
              <a:spcAft>
                <a:spcPct val="0"/>
              </a:spcAft>
              <a:defRPr>
                <a:ea typeface="MS PGothic" charset="0"/>
                <a:cs typeface="MS PGothic" charset="0"/>
              </a:defRPr>
            </a:lvl1pPr>
          </a:lstStyle>
          <a:p>
            <a:pPr>
              <a:defRPr/>
            </a:pPr>
            <a:r>
              <a:rPr lang="en-US"/>
              <a:t>Dakar school - 15 November 2022</a:t>
            </a:r>
          </a:p>
        </p:txBody>
      </p:sp>
      <p:sp>
        <p:nvSpPr>
          <p:cNvPr id="7" name="Slide Number Placeholder 6">
            <a:extLst>
              <a:ext uri="{FF2B5EF4-FFF2-40B4-BE49-F238E27FC236}">
                <a16:creationId xmlns:a16="http://schemas.microsoft.com/office/drawing/2014/main" id="{2C7C3D38-D4A8-AFE3-ED90-BF492E2279F1}"/>
              </a:ext>
            </a:extLst>
          </p:cNvPr>
          <p:cNvSpPr>
            <a:spLocks noGrp="1"/>
          </p:cNvSpPr>
          <p:nvPr>
            <p:ph type="sldNum" sz="quarter" idx="12"/>
          </p:nvPr>
        </p:nvSpPr>
        <p:spPr/>
        <p:txBody>
          <a:bodyPr/>
          <a:lstStyle>
            <a:lvl1pPr defTabSz="912813">
              <a:defRPr/>
            </a:lvl1pPr>
          </a:lstStyle>
          <a:p>
            <a:fld id="{ABCFD99C-B7EC-3E49-9106-EB0FCB8C95CB}" type="slidenum">
              <a:rPr lang="en-US" altLang="fr-FR"/>
              <a:pPr/>
              <a:t>‹N°›</a:t>
            </a:fld>
            <a:endParaRPr lang="en-US" altLang="fr-FR"/>
          </a:p>
        </p:txBody>
      </p:sp>
    </p:spTree>
    <p:extLst>
      <p:ext uri="{BB962C8B-B14F-4D97-AF65-F5344CB8AC3E}">
        <p14:creationId xmlns:p14="http://schemas.microsoft.com/office/powerpoint/2010/main" val="149512876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95300" y="1535117"/>
            <a:ext cx="4376870" cy="639763"/>
          </a:xfrm>
        </p:spPr>
        <p:txBody>
          <a:bodyPr anchor="b"/>
          <a:lstStyle>
            <a:lvl1pPr marL="0" indent="0">
              <a:buNone/>
              <a:defRPr sz="2100" b="1"/>
            </a:lvl1pPr>
            <a:lvl2pPr marL="402279" indent="0">
              <a:buNone/>
              <a:defRPr sz="1800" b="1"/>
            </a:lvl2pPr>
            <a:lvl3pPr marL="804558" indent="0">
              <a:buNone/>
              <a:defRPr sz="1600" b="1"/>
            </a:lvl3pPr>
            <a:lvl4pPr marL="1206836" indent="0">
              <a:buNone/>
              <a:defRPr sz="1400" b="1"/>
            </a:lvl4pPr>
            <a:lvl5pPr marL="1609115" indent="0">
              <a:buNone/>
              <a:defRPr sz="1400" b="1"/>
            </a:lvl5pPr>
            <a:lvl6pPr marL="2011394" indent="0">
              <a:buNone/>
              <a:defRPr sz="1400" b="1"/>
            </a:lvl6pPr>
            <a:lvl7pPr marL="2413673" indent="0">
              <a:buNone/>
              <a:defRPr sz="1400" b="1"/>
            </a:lvl7pPr>
            <a:lvl8pPr marL="2815952" indent="0">
              <a:buNone/>
              <a:defRPr sz="1400" b="1"/>
            </a:lvl8pPr>
            <a:lvl9pPr marL="3218230" indent="0">
              <a:buNone/>
              <a:defRPr sz="1400" b="1"/>
            </a:lvl9pPr>
          </a:lstStyle>
          <a:p>
            <a:pPr lvl="0"/>
            <a:r>
              <a:rPr lang="en-US"/>
              <a:t>Click to edit Master text styles</a:t>
            </a:r>
          </a:p>
        </p:txBody>
      </p:sp>
      <p:sp>
        <p:nvSpPr>
          <p:cNvPr id="4" name="Content Placeholder 3"/>
          <p:cNvSpPr>
            <a:spLocks noGrp="1"/>
          </p:cNvSpPr>
          <p:nvPr>
            <p:ph sz="half" idx="2"/>
          </p:nvPr>
        </p:nvSpPr>
        <p:spPr>
          <a:xfrm>
            <a:off x="495300" y="2174875"/>
            <a:ext cx="4376870" cy="3951288"/>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032115" y="1535117"/>
            <a:ext cx="4378590" cy="639763"/>
          </a:xfrm>
        </p:spPr>
        <p:txBody>
          <a:bodyPr anchor="b"/>
          <a:lstStyle>
            <a:lvl1pPr marL="0" indent="0">
              <a:buNone/>
              <a:defRPr sz="2100" b="1"/>
            </a:lvl1pPr>
            <a:lvl2pPr marL="402279" indent="0">
              <a:buNone/>
              <a:defRPr sz="1800" b="1"/>
            </a:lvl2pPr>
            <a:lvl3pPr marL="804558" indent="0">
              <a:buNone/>
              <a:defRPr sz="1600" b="1"/>
            </a:lvl3pPr>
            <a:lvl4pPr marL="1206836" indent="0">
              <a:buNone/>
              <a:defRPr sz="1400" b="1"/>
            </a:lvl4pPr>
            <a:lvl5pPr marL="1609115" indent="0">
              <a:buNone/>
              <a:defRPr sz="1400" b="1"/>
            </a:lvl5pPr>
            <a:lvl6pPr marL="2011394" indent="0">
              <a:buNone/>
              <a:defRPr sz="1400" b="1"/>
            </a:lvl6pPr>
            <a:lvl7pPr marL="2413673" indent="0">
              <a:buNone/>
              <a:defRPr sz="1400" b="1"/>
            </a:lvl7pPr>
            <a:lvl8pPr marL="2815952" indent="0">
              <a:buNone/>
              <a:defRPr sz="1400" b="1"/>
            </a:lvl8pPr>
            <a:lvl9pPr marL="3218230" indent="0">
              <a:buNone/>
              <a:defRPr sz="1400" b="1"/>
            </a:lvl9pPr>
          </a:lstStyle>
          <a:p>
            <a:pPr lvl="0"/>
            <a:r>
              <a:rPr lang="en-US"/>
              <a:t>Click to edit Master text styles</a:t>
            </a:r>
          </a:p>
        </p:txBody>
      </p:sp>
      <p:sp>
        <p:nvSpPr>
          <p:cNvPr id="6" name="Content Placeholder 5"/>
          <p:cNvSpPr>
            <a:spLocks noGrp="1"/>
          </p:cNvSpPr>
          <p:nvPr>
            <p:ph sz="quarter" idx="4"/>
          </p:nvPr>
        </p:nvSpPr>
        <p:spPr>
          <a:xfrm>
            <a:off x="5032115" y="2174875"/>
            <a:ext cx="4378590" cy="3951288"/>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97E80DD-91DF-01D4-675D-1B2CD40FAACE}"/>
              </a:ext>
            </a:extLst>
          </p:cNvPr>
          <p:cNvSpPr>
            <a:spLocks noGrp="1"/>
          </p:cNvSpPr>
          <p:nvPr>
            <p:ph type="dt" sz="half" idx="10"/>
          </p:nvPr>
        </p:nvSpPr>
        <p:spPr/>
        <p:txBody>
          <a:bodyPr/>
          <a:lstStyle>
            <a:lvl1pPr defTabSz="912813">
              <a:defRPr/>
            </a:lvl1pPr>
          </a:lstStyle>
          <a:p>
            <a:fld id="{4219C455-9FD8-D941-9E24-2A90EC0B8639}" type="datetime1">
              <a:rPr lang="fr-FR" altLang="fr-FR" smtClean="0"/>
              <a:t>15/11/2022</a:t>
            </a:fld>
            <a:endParaRPr lang="en-US" altLang="fr-FR"/>
          </a:p>
        </p:txBody>
      </p:sp>
      <p:sp>
        <p:nvSpPr>
          <p:cNvPr id="8" name="Footer Placeholder 7">
            <a:extLst>
              <a:ext uri="{FF2B5EF4-FFF2-40B4-BE49-F238E27FC236}">
                <a16:creationId xmlns:a16="http://schemas.microsoft.com/office/drawing/2014/main" id="{F0A2A1FA-9099-23B4-F8F2-145245935EE7}"/>
              </a:ext>
            </a:extLst>
          </p:cNvPr>
          <p:cNvSpPr>
            <a:spLocks noGrp="1"/>
          </p:cNvSpPr>
          <p:nvPr>
            <p:ph type="ftr" sz="quarter" idx="11"/>
          </p:nvPr>
        </p:nvSpPr>
        <p:spPr/>
        <p:txBody>
          <a:bodyPr/>
          <a:lstStyle>
            <a:lvl1pPr defTabSz="914296" fontAlgn="base">
              <a:spcBef>
                <a:spcPct val="0"/>
              </a:spcBef>
              <a:spcAft>
                <a:spcPct val="0"/>
              </a:spcAft>
              <a:defRPr>
                <a:ea typeface="MS PGothic" charset="0"/>
                <a:cs typeface="MS PGothic" charset="0"/>
              </a:defRPr>
            </a:lvl1pPr>
          </a:lstStyle>
          <a:p>
            <a:pPr>
              <a:defRPr/>
            </a:pPr>
            <a:r>
              <a:rPr lang="en-US"/>
              <a:t>Dakar school - 15 November 2022</a:t>
            </a:r>
          </a:p>
        </p:txBody>
      </p:sp>
      <p:sp>
        <p:nvSpPr>
          <p:cNvPr id="9" name="Slide Number Placeholder 8">
            <a:extLst>
              <a:ext uri="{FF2B5EF4-FFF2-40B4-BE49-F238E27FC236}">
                <a16:creationId xmlns:a16="http://schemas.microsoft.com/office/drawing/2014/main" id="{38E7DD2F-A77A-B4C5-4153-089ABFEBB467}"/>
              </a:ext>
            </a:extLst>
          </p:cNvPr>
          <p:cNvSpPr>
            <a:spLocks noGrp="1"/>
          </p:cNvSpPr>
          <p:nvPr>
            <p:ph type="sldNum" sz="quarter" idx="12"/>
          </p:nvPr>
        </p:nvSpPr>
        <p:spPr/>
        <p:txBody>
          <a:bodyPr/>
          <a:lstStyle>
            <a:lvl1pPr defTabSz="912813">
              <a:defRPr/>
            </a:lvl1pPr>
          </a:lstStyle>
          <a:p>
            <a:fld id="{1F56CC79-EA0F-D54C-B04B-B6A02E023F98}" type="slidenum">
              <a:rPr lang="en-US" altLang="fr-FR"/>
              <a:pPr/>
              <a:t>‹N°›</a:t>
            </a:fld>
            <a:endParaRPr lang="en-US" altLang="fr-FR"/>
          </a:p>
        </p:txBody>
      </p:sp>
    </p:spTree>
    <p:extLst>
      <p:ext uri="{BB962C8B-B14F-4D97-AF65-F5344CB8AC3E}">
        <p14:creationId xmlns:p14="http://schemas.microsoft.com/office/powerpoint/2010/main" val="37022169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p:nvPr>
        </p:nvSpPr>
        <p:spPr>
          <a:xfrm>
            <a:off x="152404" y="1125544"/>
            <a:ext cx="3775075" cy="4530725"/>
          </a:xfrm>
        </p:spPr>
        <p:txBody>
          <a:bodyPr/>
          <a:lstStyle>
            <a:lvl1pPr>
              <a:defRPr sz="2800"/>
            </a:lvl1pPr>
            <a:lvl2pPr>
              <a:defRPr sz="23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079878" y="1125544"/>
            <a:ext cx="3776663" cy="4530725"/>
          </a:xfrm>
        </p:spPr>
        <p:txBody>
          <a:bodyPr/>
          <a:lstStyle>
            <a:lvl1pPr>
              <a:defRPr sz="2800"/>
            </a:lvl1pPr>
            <a:lvl2pPr>
              <a:defRPr sz="23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Rectangle 44">
            <a:extLst>
              <a:ext uri="{FF2B5EF4-FFF2-40B4-BE49-F238E27FC236}">
                <a16:creationId xmlns:a16="http://schemas.microsoft.com/office/drawing/2014/main" id="{0A2C42BE-2B8C-06D0-B6E6-499BD60E2401}"/>
              </a:ext>
            </a:extLst>
          </p:cNvPr>
          <p:cNvSpPr>
            <a:spLocks noGrp="1" noChangeArrowheads="1"/>
          </p:cNvSpPr>
          <p:nvPr>
            <p:ph type="dt" sz="half" idx="10"/>
          </p:nvPr>
        </p:nvSpPr>
        <p:spPr>
          <a:ln/>
        </p:spPr>
        <p:txBody>
          <a:bodyPr/>
          <a:lstStyle>
            <a:lvl1pPr>
              <a:defRPr/>
            </a:lvl1pPr>
          </a:lstStyle>
          <a:p>
            <a:fld id="{0B2B17F5-6F65-1E43-8967-E2896DA4F023}" type="datetime1">
              <a:rPr lang="fr-FR" altLang="sv-SE" smtClean="0"/>
              <a:t>15/11/2022</a:t>
            </a:fld>
            <a:endParaRPr lang="fr-FR" altLang="sv-SE"/>
          </a:p>
        </p:txBody>
      </p:sp>
      <p:sp>
        <p:nvSpPr>
          <p:cNvPr id="6" name="Rectangle 45">
            <a:extLst>
              <a:ext uri="{FF2B5EF4-FFF2-40B4-BE49-F238E27FC236}">
                <a16:creationId xmlns:a16="http://schemas.microsoft.com/office/drawing/2014/main" id="{90C9B7F6-94C4-24AE-1BD6-B04C2E5DDF98}"/>
              </a:ext>
            </a:extLst>
          </p:cNvPr>
          <p:cNvSpPr>
            <a:spLocks noGrp="1" noChangeArrowheads="1"/>
          </p:cNvSpPr>
          <p:nvPr>
            <p:ph type="ftr" sz="quarter" idx="11"/>
          </p:nvPr>
        </p:nvSpPr>
        <p:spPr>
          <a:ln/>
        </p:spPr>
        <p:txBody>
          <a:bodyPr/>
          <a:lstStyle>
            <a:lvl1pPr>
              <a:defRPr/>
            </a:lvl1pPr>
          </a:lstStyle>
          <a:p>
            <a:r>
              <a:rPr lang="fr-FR" altLang="fr-FR"/>
              <a:t>Dakar school - 15 November 2022</a:t>
            </a:r>
          </a:p>
        </p:txBody>
      </p:sp>
      <p:sp>
        <p:nvSpPr>
          <p:cNvPr id="7" name="Rectangle 46">
            <a:extLst>
              <a:ext uri="{FF2B5EF4-FFF2-40B4-BE49-F238E27FC236}">
                <a16:creationId xmlns:a16="http://schemas.microsoft.com/office/drawing/2014/main" id="{DC5908C8-F8DB-13C9-C5DB-135BFF9C9447}"/>
              </a:ext>
            </a:extLst>
          </p:cNvPr>
          <p:cNvSpPr>
            <a:spLocks noGrp="1" noChangeArrowheads="1"/>
          </p:cNvSpPr>
          <p:nvPr>
            <p:ph type="sldNum" sz="quarter" idx="12"/>
          </p:nvPr>
        </p:nvSpPr>
        <p:spPr>
          <a:ln/>
        </p:spPr>
        <p:txBody>
          <a:bodyPr/>
          <a:lstStyle>
            <a:lvl1pPr>
              <a:defRPr/>
            </a:lvl1pPr>
          </a:lstStyle>
          <a:p>
            <a:fld id="{2C42562D-D39E-EF47-9D20-AC92ED1E72D1}" type="slidenum">
              <a:rPr lang="fr-FR" altLang="fr-FR"/>
              <a:pPr/>
              <a:t>‹N°›</a:t>
            </a:fld>
            <a:endParaRPr lang="fr-FR" altLang="fr-FR"/>
          </a:p>
        </p:txBody>
      </p:sp>
    </p:spTree>
    <p:extLst>
      <p:ext uri="{BB962C8B-B14F-4D97-AF65-F5344CB8AC3E}">
        <p14:creationId xmlns:p14="http://schemas.microsoft.com/office/powerpoint/2010/main" val="405259151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8C1A604-75BA-A672-66B8-DE38C4FEA441}"/>
              </a:ext>
            </a:extLst>
          </p:cNvPr>
          <p:cNvSpPr>
            <a:spLocks noGrp="1"/>
          </p:cNvSpPr>
          <p:nvPr>
            <p:ph type="dt" sz="half" idx="10"/>
          </p:nvPr>
        </p:nvSpPr>
        <p:spPr/>
        <p:txBody>
          <a:bodyPr/>
          <a:lstStyle>
            <a:lvl1pPr defTabSz="912813">
              <a:defRPr/>
            </a:lvl1pPr>
          </a:lstStyle>
          <a:p>
            <a:fld id="{BA2C988B-2711-254B-AD65-040547D008EE}" type="datetime1">
              <a:rPr lang="fr-FR" altLang="fr-FR" smtClean="0"/>
              <a:t>15/11/2022</a:t>
            </a:fld>
            <a:endParaRPr lang="en-US" altLang="fr-FR"/>
          </a:p>
        </p:txBody>
      </p:sp>
      <p:sp>
        <p:nvSpPr>
          <p:cNvPr id="4" name="Footer Placeholder 3">
            <a:extLst>
              <a:ext uri="{FF2B5EF4-FFF2-40B4-BE49-F238E27FC236}">
                <a16:creationId xmlns:a16="http://schemas.microsoft.com/office/drawing/2014/main" id="{62E9350A-3267-C65E-4F41-4BCE12010177}"/>
              </a:ext>
            </a:extLst>
          </p:cNvPr>
          <p:cNvSpPr>
            <a:spLocks noGrp="1"/>
          </p:cNvSpPr>
          <p:nvPr>
            <p:ph type="ftr" sz="quarter" idx="11"/>
          </p:nvPr>
        </p:nvSpPr>
        <p:spPr/>
        <p:txBody>
          <a:bodyPr/>
          <a:lstStyle>
            <a:lvl1pPr defTabSz="914296" fontAlgn="base">
              <a:spcBef>
                <a:spcPct val="0"/>
              </a:spcBef>
              <a:spcAft>
                <a:spcPct val="0"/>
              </a:spcAft>
              <a:defRPr>
                <a:ea typeface="MS PGothic" charset="0"/>
                <a:cs typeface="MS PGothic" charset="0"/>
              </a:defRPr>
            </a:lvl1pPr>
          </a:lstStyle>
          <a:p>
            <a:pPr>
              <a:defRPr/>
            </a:pPr>
            <a:r>
              <a:rPr lang="en-US"/>
              <a:t>Dakar school - 15 November 2022</a:t>
            </a:r>
          </a:p>
        </p:txBody>
      </p:sp>
      <p:sp>
        <p:nvSpPr>
          <p:cNvPr id="5" name="Slide Number Placeholder 4">
            <a:extLst>
              <a:ext uri="{FF2B5EF4-FFF2-40B4-BE49-F238E27FC236}">
                <a16:creationId xmlns:a16="http://schemas.microsoft.com/office/drawing/2014/main" id="{BC788406-D93F-64E1-0783-C339FE1EB9A4}"/>
              </a:ext>
            </a:extLst>
          </p:cNvPr>
          <p:cNvSpPr>
            <a:spLocks noGrp="1"/>
          </p:cNvSpPr>
          <p:nvPr>
            <p:ph type="sldNum" sz="quarter" idx="12"/>
          </p:nvPr>
        </p:nvSpPr>
        <p:spPr/>
        <p:txBody>
          <a:bodyPr/>
          <a:lstStyle>
            <a:lvl1pPr defTabSz="912813">
              <a:defRPr/>
            </a:lvl1pPr>
          </a:lstStyle>
          <a:p>
            <a:fld id="{4C320000-3EAE-8B44-9CDB-7562BF67CAA1}" type="slidenum">
              <a:rPr lang="en-US" altLang="fr-FR"/>
              <a:pPr/>
              <a:t>‹N°›</a:t>
            </a:fld>
            <a:endParaRPr lang="en-US" altLang="fr-FR"/>
          </a:p>
        </p:txBody>
      </p:sp>
    </p:spTree>
    <p:extLst>
      <p:ext uri="{BB962C8B-B14F-4D97-AF65-F5344CB8AC3E}">
        <p14:creationId xmlns:p14="http://schemas.microsoft.com/office/powerpoint/2010/main" val="37981173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2309280-C648-4AA9-B412-A83F0609D380}"/>
              </a:ext>
            </a:extLst>
          </p:cNvPr>
          <p:cNvSpPr>
            <a:spLocks noGrp="1"/>
          </p:cNvSpPr>
          <p:nvPr>
            <p:ph type="dt" sz="half" idx="10"/>
          </p:nvPr>
        </p:nvSpPr>
        <p:spPr/>
        <p:txBody>
          <a:bodyPr/>
          <a:lstStyle>
            <a:lvl1pPr defTabSz="912813">
              <a:defRPr/>
            </a:lvl1pPr>
          </a:lstStyle>
          <a:p>
            <a:fld id="{F687EA86-BC5E-5C4B-BFAA-30CFFCA1609D}" type="datetime1">
              <a:rPr lang="fr-FR" altLang="fr-FR" smtClean="0"/>
              <a:t>15/11/2022</a:t>
            </a:fld>
            <a:endParaRPr lang="en-US" altLang="fr-FR"/>
          </a:p>
        </p:txBody>
      </p:sp>
      <p:sp>
        <p:nvSpPr>
          <p:cNvPr id="3" name="Footer Placeholder 2">
            <a:extLst>
              <a:ext uri="{FF2B5EF4-FFF2-40B4-BE49-F238E27FC236}">
                <a16:creationId xmlns:a16="http://schemas.microsoft.com/office/drawing/2014/main" id="{8B8E3A36-C4AC-8043-6F75-026ACE4815EE}"/>
              </a:ext>
            </a:extLst>
          </p:cNvPr>
          <p:cNvSpPr>
            <a:spLocks noGrp="1"/>
          </p:cNvSpPr>
          <p:nvPr>
            <p:ph type="ftr" sz="quarter" idx="11"/>
          </p:nvPr>
        </p:nvSpPr>
        <p:spPr/>
        <p:txBody>
          <a:bodyPr/>
          <a:lstStyle>
            <a:lvl1pPr defTabSz="914296" fontAlgn="base">
              <a:spcBef>
                <a:spcPct val="0"/>
              </a:spcBef>
              <a:spcAft>
                <a:spcPct val="0"/>
              </a:spcAft>
              <a:defRPr>
                <a:ea typeface="MS PGothic" charset="0"/>
                <a:cs typeface="MS PGothic" charset="0"/>
              </a:defRPr>
            </a:lvl1pPr>
          </a:lstStyle>
          <a:p>
            <a:pPr>
              <a:defRPr/>
            </a:pPr>
            <a:r>
              <a:rPr lang="en-US"/>
              <a:t>Dakar school - 15 November 2022</a:t>
            </a:r>
          </a:p>
        </p:txBody>
      </p:sp>
      <p:sp>
        <p:nvSpPr>
          <p:cNvPr id="4" name="Slide Number Placeholder 3">
            <a:extLst>
              <a:ext uri="{FF2B5EF4-FFF2-40B4-BE49-F238E27FC236}">
                <a16:creationId xmlns:a16="http://schemas.microsoft.com/office/drawing/2014/main" id="{02FD161C-5C02-94E9-07A3-83AED90A616D}"/>
              </a:ext>
            </a:extLst>
          </p:cNvPr>
          <p:cNvSpPr>
            <a:spLocks noGrp="1"/>
          </p:cNvSpPr>
          <p:nvPr>
            <p:ph type="sldNum" sz="quarter" idx="12"/>
          </p:nvPr>
        </p:nvSpPr>
        <p:spPr/>
        <p:txBody>
          <a:bodyPr/>
          <a:lstStyle>
            <a:lvl1pPr defTabSz="912813">
              <a:defRPr/>
            </a:lvl1pPr>
          </a:lstStyle>
          <a:p>
            <a:fld id="{6D3B1F78-B900-DC40-911A-45D211322642}" type="slidenum">
              <a:rPr lang="en-US" altLang="fr-FR"/>
              <a:pPr/>
              <a:t>‹N°›</a:t>
            </a:fld>
            <a:endParaRPr lang="en-US" altLang="fr-FR"/>
          </a:p>
        </p:txBody>
      </p:sp>
    </p:spTree>
    <p:extLst>
      <p:ext uri="{BB962C8B-B14F-4D97-AF65-F5344CB8AC3E}">
        <p14:creationId xmlns:p14="http://schemas.microsoft.com/office/powerpoint/2010/main" val="136500981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3" y="273053"/>
            <a:ext cx="3259006" cy="1162051"/>
          </a:xfrm>
        </p:spPr>
        <p:txBody>
          <a:bodyPr anchor="b"/>
          <a:lstStyle>
            <a:lvl1pPr algn="l">
              <a:defRPr sz="1800" b="1"/>
            </a:lvl1pPr>
          </a:lstStyle>
          <a:p>
            <a:r>
              <a:rPr lang="en-US"/>
              <a:t>Click to edit Master title style</a:t>
            </a:r>
          </a:p>
        </p:txBody>
      </p:sp>
      <p:sp>
        <p:nvSpPr>
          <p:cNvPr id="3" name="Content Placeholder 2"/>
          <p:cNvSpPr>
            <a:spLocks noGrp="1"/>
          </p:cNvSpPr>
          <p:nvPr>
            <p:ph idx="1"/>
          </p:nvPr>
        </p:nvSpPr>
        <p:spPr>
          <a:xfrm>
            <a:off x="3872973" y="273057"/>
            <a:ext cx="5537729" cy="5853113"/>
          </a:xfrm>
        </p:spPr>
        <p:txBody>
          <a:bodyPr/>
          <a:lstStyle>
            <a:lvl1pPr>
              <a:defRPr sz="2800"/>
            </a:lvl1pPr>
            <a:lvl2pPr>
              <a:defRPr sz="2500"/>
            </a:lvl2pPr>
            <a:lvl3pPr>
              <a:defRPr sz="21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95303" y="1435104"/>
            <a:ext cx="3259006" cy="4691063"/>
          </a:xfrm>
        </p:spPr>
        <p:txBody>
          <a:bodyPr/>
          <a:lstStyle>
            <a:lvl1pPr marL="0" indent="0">
              <a:buNone/>
              <a:defRPr sz="1200"/>
            </a:lvl1pPr>
            <a:lvl2pPr marL="402279" indent="0">
              <a:buNone/>
              <a:defRPr sz="1100"/>
            </a:lvl2pPr>
            <a:lvl3pPr marL="804558" indent="0">
              <a:buNone/>
              <a:defRPr sz="900"/>
            </a:lvl3pPr>
            <a:lvl4pPr marL="1206836" indent="0">
              <a:buNone/>
              <a:defRPr sz="800"/>
            </a:lvl4pPr>
            <a:lvl5pPr marL="1609115" indent="0">
              <a:buNone/>
              <a:defRPr sz="800"/>
            </a:lvl5pPr>
            <a:lvl6pPr marL="2011394" indent="0">
              <a:buNone/>
              <a:defRPr sz="800"/>
            </a:lvl6pPr>
            <a:lvl7pPr marL="2413673" indent="0">
              <a:buNone/>
              <a:defRPr sz="800"/>
            </a:lvl7pPr>
            <a:lvl8pPr marL="2815952" indent="0">
              <a:buNone/>
              <a:defRPr sz="800"/>
            </a:lvl8pPr>
            <a:lvl9pPr marL="3218230" indent="0">
              <a:buNone/>
              <a:defRPr sz="800"/>
            </a:lvl9pPr>
          </a:lstStyle>
          <a:p>
            <a:pPr lvl="0"/>
            <a:r>
              <a:rPr lang="en-US"/>
              <a:t>Click to edit Master text styles</a:t>
            </a:r>
          </a:p>
        </p:txBody>
      </p:sp>
      <p:sp>
        <p:nvSpPr>
          <p:cNvPr id="5" name="Date Placeholder 4">
            <a:extLst>
              <a:ext uri="{FF2B5EF4-FFF2-40B4-BE49-F238E27FC236}">
                <a16:creationId xmlns:a16="http://schemas.microsoft.com/office/drawing/2014/main" id="{FC3E0954-447C-8E4D-D935-B12EA934A743}"/>
              </a:ext>
            </a:extLst>
          </p:cNvPr>
          <p:cNvSpPr>
            <a:spLocks noGrp="1"/>
          </p:cNvSpPr>
          <p:nvPr>
            <p:ph type="dt" sz="half" idx="10"/>
          </p:nvPr>
        </p:nvSpPr>
        <p:spPr/>
        <p:txBody>
          <a:bodyPr/>
          <a:lstStyle>
            <a:lvl1pPr defTabSz="912813">
              <a:defRPr/>
            </a:lvl1pPr>
          </a:lstStyle>
          <a:p>
            <a:fld id="{807BED0A-CA79-8C44-8C68-5E1CD582ED65}" type="datetime1">
              <a:rPr lang="fr-FR" altLang="fr-FR" smtClean="0"/>
              <a:t>15/11/2022</a:t>
            </a:fld>
            <a:endParaRPr lang="en-US" altLang="fr-FR"/>
          </a:p>
        </p:txBody>
      </p:sp>
      <p:sp>
        <p:nvSpPr>
          <p:cNvPr id="6" name="Footer Placeholder 5">
            <a:extLst>
              <a:ext uri="{FF2B5EF4-FFF2-40B4-BE49-F238E27FC236}">
                <a16:creationId xmlns:a16="http://schemas.microsoft.com/office/drawing/2014/main" id="{83BA74B0-6D4D-3A6B-48DB-697A8F0CDB45}"/>
              </a:ext>
            </a:extLst>
          </p:cNvPr>
          <p:cNvSpPr>
            <a:spLocks noGrp="1"/>
          </p:cNvSpPr>
          <p:nvPr>
            <p:ph type="ftr" sz="quarter" idx="11"/>
          </p:nvPr>
        </p:nvSpPr>
        <p:spPr/>
        <p:txBody>
          <a:bodyPr/>
          <a:lstStyle>
            <a:lvl1pPr defTabSz="914296" fontAlgn="base">
              <a:spcBef>
                <a:spcPct val="0"/>
              </a:spcBef>
              <a:spcAft>
                <a:spcPct val="0"/>
              </a:spcAft>
              <a:defRPr>
                <a:ea typeface="MS PGothic" charset="0"/>
                <a:cs typeface="MS PGothic" charset="0"/>
              </a:defRPr>
            </a:lvl1pPr>
          </a:lstStyle>
          <a:p>
            <a:pPr>
              <a:defRPr/>
            </a:pPr>
            <a:r>
              <a:rPr lang="en-US"/>
              <a:t>Dakar school - 15 November 2022</a:t>
            </a:r>
          </a:p>
        </p:txBody>
      </p:sp>
      <p:sp>
        <p:nvSpPr>
          <p:cNvPr id="7" name="Slide Number Placeholder 6">
            <a:extLst>
              <a:ext uri="{FF2B5EF4-FFF2-40B4-BE49-F238E27FC236}">
                <a16:creationId xmlns:a16="http://schemas.microsoft.com/office/drawing/2014/main" id="{DB8F0F79-6705-0128-FFA4-C83241BD0510}"/>
              </a:ext>
            </a:extLst>
          </p:cNvPr>
          <p:cNvSpPr>
            <a:spLocks noGrp="1"/>
          </p:cNvSpPr>
          <p:nvPr>
            <p:ph type="sldNum" sz="quarter" idx="12"/>
          </p:nvPr>
        </p:nvSpPr>
        <p:spPr/>
        <p:txBody>
          <a:bodyPr/>
          <a:lstStyle>
            <a:lvl1pPr defTabSz="912813">
              <a:defRPr/>
            </a:lvl1pPr>
          </a:lstStyle>
          <a:p>
            <a:fld id="{C48AEA87-013F-4649-AC1F-D02C2CDB06E2}" type="slidenum">
              <a:rPr lang="en-US" altLang="fr-FR"/>
              <a:pPr/>
              <a:t>‹N°›</a:t>
            </a:fld>
            <a:endParaRPr lang="en-US" altLang="fr-FR"/>
          </a:p>
        </p:txBody>
      </p:sp>
    </p:spTree>
    <p:extLst>
      <p:ext uri="{BB962C8B-B14F-4D97-AF65-F5344CB8AC3E}">
        <p14:creationId xmlns:p14="http://schemas.microsoft.com/office/powerpoint/2010/main" val="85761644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05"/>
            <a:ext cx="5943600" cy="566739"/>
          </a:xfrm>
        </p:spPr>
        <p:txBody>
          <a:bodyPr anchor="b"/>
          <a:lstStyle>
            <a:lvl1pPr algn="l">
              <a:defRPr sz="1800" b="1"/>
            </a:lvl1pPr>
          </a:lstStyle>
          <a:p>
            <a:r>
              <a:rPr lang="en-US"/>
              <a:t>Click to edit Master title style</a:t>
            </a:r>
          </a:p>
        </p:txBody>
      </p:sp>
      <p:sp>
        <p:nvSpPr>
          <p:cNvPr id="3" name="Picture Placeholder 2"/>
          <p:cNvSpPr>
            <a:spLocks noGrp="1"/>
          </p:cNvSpPr>
          <p:nvPr>
            <p:ph type="pic" idx="1"/>
          </p:nvPr>
        </p:nvSpPr>
        <p:spPr>
          <a:xfrm>
            <a:off x="1941645" y="612775"/>
            <a:ext cx="5943600" cy="4114800"/>
          </a:xfrm>
        </p:spPr>
        <p:txBody>
          <a:bodyPr rtlCol="0">
            <a:normAutofit/>
          </a:bodyPr>
          <a:lstStyle>
            <a:lvl1pPr marL="0" indent="0">
              <a:buNone/>
              <a:defRPr sz="2800"/>
            </a:lvl1pPr>
            <a:lvl2pPr marL="402279" indent="0">
              <a:buNone/>
              <a:defRPr sz="2500"/>
            </a:lvl2pPr>
            <a:lvl3pPr marL="804558" indent="0">
              <a:buNone/>
              <a:defRPr sz="2100"/>
            </a:lvl3pPr>
            <a:lvl4pPr marL="1206836" indent="0">
              <a:buNone/>
              <a:defRPr sz="1800"/>
            </a:lvl4pPr>
            <a:lvl5pPr marL="1609115" indent="0">
              <a:buNone/>
              <a:defRPr sz="1800"/>
            </a:lvl5pPr>
            <a:lvl6pPr marL="2011394" indent="0">
              <a:buNone/>
              <a:defRPr sz="1800"/>
            </a:lvl6pPr>
            <a:lvl7pPr marL="2413673" indent="0">
              <a:buNone/>
              <a:defRPr sz="1800"/>
            </a:lvl7pPr>
            <a:lvl8pPr marL="2815952" indent="0">
              <a:buNone/>
              <a:defRPr sz="1800"/>
            </a:lvl8pPr>
            <a:lvl9pPr marL="3218230" indent="0">
              <a:buNone/>
              <a:defRPr sz="1800"/>
            </a:lvl9pPr>
          </a:lstStyle>
          <a:p>
            <a:pPr lvl="0"/>
            <a:endParaRPr lang="en-US" noProof="0"/>
          </a:p>
        </p:txBody>
      </p:sp>
      <p:sp>
        <p:nvSpPr>
          <p:cNvPr id="4" name="Text Placeholder 3"/>
          <p:cNvSpPr>
            <a:spLocks noGrp="1"/>
          </p:cNvSpPr>
          <p:nvPr>
            <p:ph type="body" sz="half" idx="2"/>
          </p:nvPr>
        </p:nvSpPr>
        <p:spPr>
          <a:xfrm>
            <a:off x="1941645" y="5367343"/>
            <a:ext cx="5943600" cy="804863"/>
          </a:xfrm>
        </p:spPr>
        <p:txBody>
          <a:bodyPr/>
          <a:lstStyle>
            <a:lvl1pPr marL="0" indent="0">
              <a:buNone/>
              <a:defRPr sz="1200"/>
            </a:lvl1pPr>
            <a:lvl2pPr marL="402279" indent="0">
              <a:buNone/>
              <a:defRPr sz="1100"/>
            </a:lvl2pPr>
            <a:lvl3pPr marL="804558" indent="0">
              <a:buNone/>
              <a:defRPr sz="900"/>
            </a:lvl3pPr>
            <a:lvl4pPr marL="1206836" indent="0">
              <a:buNone/>
              <a:defRPr sz="800"/>
            </a:lvl4pPr>
            <a:lvl5pPr marL="1609115" indent="0">
              <a:buNone/>
              <a:defRPr sz="800"/>
            </a:lvl5pPr>
            <a:lvl6pPr marL="2011394" indent="0">
              <a:buNone/>
              <a:defRPr sz="800"/>
            </a:lvl6pPr>
            <a:lvl7pPr marL="2413673" indent="0">
              <a:buNone/>
              <a:defRPr sz="800"/>
            </a:lvl7pPr>
            <a:lvl8pPr marL="2815952" indent="0">
              <a:buNone/>
              <a:defRPr sz="800"/>
            </a:lvl8pPr>
            <a:lvl9pPr marL="3218230" indent="0">
              <a:buNone/>
              <a:defRPr sz="800"/>
            </a:lvl9pPr>
          </a:lstStyle>
          <a:p>
            <a:pPr lvl="0"/>
            <a:r>
              <a:rPr lang="en-US"/>
              <a:t>Click to edit Master text styles</a:t>
            </a:r>
          </a:p>
        </p:txBody>
      </p:sp>
      <p:sp>
        <p:nvSpPr>
          <p:cNvPr id="5" name="Date Placeholder 4">
            <a:extLst>
              <a:ext uri="{FF2B5EF4-FFF2-40B4-BE49-F238E27FC236}">
                <a16:creationId xmlns:a16="http://schemas.microsoft.com/office/drawing/2014/main" id="{DECE1251-F09E-125F-5D9C-7704DEAC4BF2}"/>
              </a:ext>
            </a:extLst>
          </p:cNvPr>
          <p:cNvSpPr>
            <a:spLocks noGrp="1"/>
          </p:cNvSpPr>
          <p:nvPr>
            <p:ph type="dt" sz="half" idx="10"/>
          </p:nvPr>
        </p:nvSpPr>
        <p:spPr/>
        <p:txBody>
          <a:bodyPr/>
          <a:lstStyle>
            <a:lvl1pPr defTabSz="912813">
              <a:defRPr/>
            </a:lvl1pPr>
          </a:lstStyle>
          <a:p>
            <a:fld id="{657CCB64-89D5-CE46-B96E-15E34040F18A}" type="datetime1">
              <a:rPr lang="fr-FR" altLang="fr-FR" smtClean="0"/>
              <a:t>15/11/2022</a:t>
            </a:fld>
            <a:endParaRPr lang="en-US" altLang="fr-FR"/>
          </a:p>
        </p:txBody>
      </p:sp>
      <p:sp>
        <p:nvSpPr>
          <p:cNvPr id="6" name="Footer Placeholder 5">
            <a:extLst>
              <a:ext uri="{FF2B5EF4-FFF2-40B4-BE49-F238E27FC236}">
                <a16:creationId xmlns:a16="http://schemas.microsoft.com/office/drawing/2014/main" id="{0F77B6E7-08EE-8E69-3B75-B084F9F4E1C9}"/>
              </a:ext>
            </a:extLst>
          </p:cNvPr>
          <p:cNvSpPr>
            <a:spLocks noGrp="1"/>
          </p:cNvSpPr>
          <p:nvPr>
            <p:ph type="ftr" sz="quarter" idx="11"/>
          </p:nvPr>
        </p:nvSpPr>
        <p:spPr/>
        <p:txBody>
          <a:bodyPr/>
          <a:lstStyle>
            <a:lvl1pPr defTabSz="914296" fontAlgn="base">
              <a:spcBef>
                <a:spcPct val="0"/>
              </a:spcBef>
              <a:spcAft>
                <a:spcPct val="0"/>
              </a:spcAft>
              <a:defRPr>
                <a:ea typeface="MS PGothic" charset="0"/>
                <a:cs typeface="MS PGothic" charset="0"/>
              </a:defRPr>
            </a:lvl1pPr>
          </a:lstStyle>
          <a:p>
            <a:pPr>
              <a:defRPr/>
            </a:pPr>
            <a:r>
              <a:rPr lang="en-US"/>
              <a:t>Dakar school - 15 November 2022</a:t>
            </a:r>
          </a:p>
        </p:txBody>
      </p:sp>
      <p:sp>
        <p:nvSpPr>
          <p:cNvPr id="7" name="Slide Number Placeholder 6">
            <a:extLst>
              <a:ext uri="{FF2B5EF4-FFF2-40B4-BE49-F238E27FC236}">
                <a16:creationId xmlns:a16="http://schemas.microsoft.com/office/drawing/2014/main" id="{849223DA-9051-4B5E-20DF-0C4658F44498}"/>
              </a:ext>
            </a:extLst>
          </p:cNvPr>
          <p:cNvSpPr>
            <a:spLocks noGrp="1"/>
          </p:cNvSpPr>
          <p:nvPr>
            <p:ph type="sldNum" sz="quarter" idx="12"/>
          </p:nvPr>
        </p:nvSpPr>
        <p:spPr/>
        <p:txBody>
          <a:bodyPr/>
          <a:lstStyle>
            <a:lvl1pPr defTabSz="912813">
              <a:defRPr/>
            </a:lvl1pPr>
          </a:lstStyle>
          <a:p>
            <a:fld id="{EBE5D561-9B09-7E4E-A5C2-4300AA9CA30B}" type="slidenum">
              <a:rPr lang="en-US" altLang="fr-FR"/>
              <a:pPr/>
              <a:t>‹N°›</a:t>
            </a:fld>
            <a:endParaRPr lang="en-US" altLang="fr-FR"/>
          </a:p>
        </p:txBody>
      </p:sp>
    </p:spTree>
    <p:extLst>
      <p:ext uri="{BB962C8B-B14F-4D97-AF65-F5344CB8AC3E}">
        <p14:creationId xmlns:p14="http://schemas.microsoft.com/office/powerpoint/2010/main" val="49702069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1597579-89A4-2311-F42E-36F5ACB29391}"/>
              </a:ext>
            </a:extLst>
          </p:cNvPr>
          <p:cNvSpPr>
            <a:spLocks noGrp="1"/>
          </p:cNvSpPr>
          <p:nvPr>
            <p:ph type="dt" sz="half" idx="10"/>
          </p:nvPr>
        </p:nvSpPr>
        <p:spPr/>
        <p:txBody>
          <a:bodyPr/>
          <a:lstStyle>
            <a:lvl1pPr defTabSz="912813">
              <a:defRPr/>
            </a:lvl1pPr>
          </a:lstStyle>
          <a:p>
            <a:fld id="{F8FF714B-4C1D-EE4D-A084-578A6E8D6E4F}" type="datetime1">
              <a:rPr lang="fr-FR" altLang="fr-FR" smtClean="0"/>
              <a:t>15/11/2022</a:t>
            </a:fld>
            <a:endParaRPr lang="en-US" altLang="fr-FR"/>
          </a:p>
        </p:txBody>
      </p:sp>
      <p:sp>
        <p:nvSpPr>
          <p:cNvPr id="5" name="Footer Placeholder 4">
            <a:extLst>
              <a:ext uri="{FF2B5EF4-FFF2-40B4-BE49-F238E27FC236}">
                <a16:creationId xmlns:a16="http://schemas.microsoft.com/office/drawing/2014/main" id="{0D41F60D-38FE-76E7-DE45-340F9E4AC900}"/>
              </a:ext>
            </a:extLst>
          </p:cNvPr>
          <p:cNvSpPr>
            <a:spLocks noGrp="1"/>
          </p:cNvSpPr>
          <p:nvPr>
            <p:ph type="ftr" sz="quarter" idx="11"/>
          </p:nvPr>
        </p:nvSpPr>
        <p:spPr/>
        <p:txBody>
          <a:bodyPr/>
          <a:lstStyle>
            <a:lvl1pPr defTabSz="914296" fontAlgn="base">
              <a:spcBef>
                <a:spcPct val="0"/>
              </a:spcBef>
              <a:spcAft>
                <a:spcPct val="0"/>
              </a:spcAft>
              <a:defRPr>
                <a:ea typeface="MS PGothic" charset="0"/>
                <a:cs typeface="MS PGothic" charset="0"/>
              </a:defRPr>
            </a:lvl1pPr>
          </a:lstStyle>
          <a:p>
            <a:pPr>
              <a:defRPr/>
            </a:pPr>
            <a:r>
              <a:rPr lang="en-US"/>
              <a:t>Dakar school - 15 November 2022</a:t>
            </a:r>
          </a:p>
        </p:txBody>
      </p:sp>
      <p:sp>
        <p:nvSpPr>
          <p:cNvPr id="6" name="Slide Number Placeholder 5">
            <a:extLst>
              <a:ext uri="{FF2B5EF4-FFF2-40B4-BE49-F238E27FC236}">
                <a16:creationId xmlns:a16="http://schemas.microsoft.com/office/drawing/2014/main" id="{ECBA48FF-5E41-990C-0B35-F836A86DB796}"/>
              </a:ext>
            </a:extLst>
          </p:cNvPr>
          <p:cNvSpPr>
            <a:spLocks noGrp="1"/>
          </p:cNvSpPr>
          <p:nvPr>
            <p:ph type="sldNum" sz="quarter" idx="12"/>
          </p:nvPr>
        </p:nvSpPr>
        <p:spPr/>
        <p:txBody>
          <a:bodyPr/>
          <a:lstStyle>
            <a:lvl1pPr defTabSz="912813">
              <a:defRPr/>
            </a:lvl1pPr>
          </a:lstStyle>
          <a:p>
            <a:fld id="{FCE67AF0-1DAC-A547-984B-9DA4F39164B2}" type="slidenum">
              <a:rPr lang="en-US" altLang="fr-FR"/>
              <a:pPr/>
              <a:t>‹N°›</a:t>
            </a:fld>
            <a:endParaRPr lang="en-US" altLang="fr-FR"/>
          </a:p>
        </p:txBody>
      </p:sp>
    </p:spTree>
    <p:extLst>
      <p:ext uri="{BB962C8B-B14F-4D97-AF65-F5344CB8AC3E}">
        <p14:creationId xmlns:p14="http://schemas.microsoft.com/office/powerpoint/2010/main" val="186069720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81850" y="274644"/>
            <a:ext cx="222885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95300" y="274644"/>
            <a:ext cx="652145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E0B9FAB-C362-7876-9F7F-F42F1BB6306E}"/>
              </a:ext>
            </a:extLst>
          </p:cNvPr>
          <p:cNvSpPr>
            <a:spLocks noGrp="1"/>
          </p:cNvSpPr>
          <p:nvPr>
            <p:ph type="dt" sz="half" idx="10"/>
          </p:nvPr>
        </p:nvSpPr>
        <p:spPr/>
        <p:txBody>
          <a:bodyPr/>
          <a:lstStyle>
            <a:lvl1pPr defTabSz="912813">
              <a:defRPr/>
            </a:lvl1pPr>
          </a:lstStyle>
          <a:p>
            <a:fld id="{3A0F2814-BF6E-1B4F-B18A-70C00627E245}" type="datetime1">
              <a:rPr lang="fr-FR" altLang="fr-FR" smtClean="0"/>
              <a:t>15/11/2022</a:t>
            </a:fld>
            <a:endParaRPr lang="en-US" altLang="fr-FR"/>
          </a:p>
        </p:txBody>
      </p:sp>
      <p:sp>
        <p:nvSpPr>
          <p:cNvPr id="5" name="Footer Placeholder 4">
            <a:extLst>
              <a:ext uri="{FF2B5EF4-FFF2-40B4-BE49-F238E27FC236}">
                <a16:creationId xmlns:a16="http://schemas.microsoft.com/office/drawing/2014/main" id="{171A3B56-5884-39B7-0ECF-63F03D09DB93}"/>
              </a:ext>
            </a:extLst>
          </p:cNvPr>
          <p:cNvSpPr>
            <a:spLocks noGrp="1"/>
          </p:cNvSpPr>
          <p:nvPr>
            <p:ph type="ftr" sz="quarter" idx="11"/>
          </p:nvPr>
        </p:nvSpPr>
        <p:spPr/>
        <p:txBody>
          <a:bodyPr/>
          <a:lstStyle>
            <a:lvl1pPr defTabSz="914296" fontAlgn="base">
              <a:spcBef>
                <a:spcPct val="0"/>
              </a:spcBef>
              <a:spcAft>
                <a:spcPct val="0"/>
              </a:spcAft>
              <a:defRPr>
                <a:ea typeface="MS PGothic" charset="0"/>
                <a:cs typeface="MS PGothic" charset="0"/>
              </a:defRPr>
            </a:lvl1pPr>
          </a:lstStyle>
          <a:p>
            <a:pPr>
              <a:defRPr/>
            </a:pPr>
            <a:r>
              <a:rPr lang="en-US"/>
              <a:t>Dakar school - 15 November 2022</a:t>
            </a:r>
          </a:p>
        </p:txBody>
      </p:sp>
      <p:sp>
        <p:nvSpPr>
          <p:cNvPr id="6" name="Slide Number Placeholder 5">
            <a:extLst>
              <a:ext uri="{FF2B5EF4-FFF2-40B4-BE49-F238E27FC236}">
                <a16:creationId xmlns:a16="http://schemas.microsoft.com/office/drawing/2014/main" id="{EAE07008-EC6F-9D4E-022A-CF8D2535AB05}"/>
              </a:ext>
            </a:extLst>
          </p:cNvPr>
          <p:cNvSpPr>
            <a:spLocks noGrp="1"/>
          </p:cNvSpPr>
          <p:nvPr>
            <p:ph type="sldNum" sz="quarter" idx="12"/>
          </p:nvPr>
        </p:nvSpPr>
        <p:spPr/>
        <p:txBody>
          <a:bodyPr/>
          <a:lstStyle>
            <a:lvl1pPr defTabSz="912813">
              <a:defRPr/>
            </a:lvl1pPr>
          </a:lstStyle>
          <a:p>
            <a:fld id="{73FD5173-3984-2640-AFB3-8DA7E9E4C943}" type="slidenum">
              <a:rPr lang="en-US" altLang="fr-FR"/>
              <a:pPr/>
              <a:t>‹N°›</a:t>
            </a:fld>
            <a:endParaRPr lang="en-US" altLang="fr-FR"/>
          </a:p>
        </p:txBody>
      </p:sp>
    </p:spTree>
    <p:extLst>
      <p:ext uri="{BB962C8B-B14F-4D97-AF65-F5344CB8AC3E}">
        <p14:creationId xmlns:p14="http://schemas.microsoft.com/office/powerpoint/2010/main" val="339031553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2044785" y="2130430"/>
            <a:ext cx="5816432" cy="546683"/>
          </a:xfrm>
        </p:spPr>
        <p:txBody>
          <a:bodyPr/>
          <a:lstStyle/>
          <a:p>
            <a:r>
              <a:rPr lang="fr-FR"/>
              <a:t>Cliquez et modifiez le titre</a:t>
            </a:r>
          </a:p>
        </p:txBody>
      </p:sp>
      <p:sp>
        <p:nvSpPr>
          <p:cNvPr id="3" name="Sous-titre 2"/>
          <p:cNvSpPr>
            <a:spLocks noGrp="1"/>
          </p:cNvSpPr>
          <p:nvPr>
            <p:ph type="subTitle" idx="1"/>
          </p:nvPr>
        </p:nvSpPr>
        <p:spPr>
          <a:xfrm>
            <a:off x="1485900" y="3886200"/>
            <a:ext cx="6934200" cy="1752600"/>
          </a:xfrm>
          <a:prstGeom prst="rect">
            <a:avLst/>
          </a:prstGeom>
        </p:spPr>
        <p:txBody>
          <a:bodyPr vert="horz" lIns="91429" tIns="45715" rIns="91429" bIns="45715"/>
          <a:lstStyle>
            <a:lvl1pPr marL="0" indent="0" algn="ctr">
              <a:buNone/>
              <a:defRPr/>
            </a:lvl1pPr>
            <a:lvl2pPr marL="457148" indent="0" algn="ctr">
              <a:buNone/>
              <a:defRPr/>
            </a:lvl2pPr>
            <a:lvl3pPr marL="914296" indent="0" algn="ctr">
              <a:buNone/>
              <a:defRPr/>
            </a:lvl3pPr>
            <a:lvl4pPr marL="1371445" indent="0" algn="ctr">
              <a:buNone/>
              <a:defRPr/>
            </a:lvl4pPr>
            <a:lvl5pPr marL="1828592" indent="0" algn="ctr">
              <a:buNone/>
              <a:defRPr/>
            </a:lvl5pPr>
            <a:lvl6pPr marL="2285740" indent="0" algn="ctr">
              <a:buNone/>
              <a:defRPr/>
            </a:lvl6pPr>
            <a:lvl7pPr marL="2742888" indent="0" algn="ctr">
              <a:buNone/>
              <a:defRPr/>
            </a:lvl7pPr>
            <a:lvl8pPr marL="3200036" indent="0" algn="ctr">
              <a:buNone/>
              <a:defRPr/>
            </a:lvl8pPr>
            <a:lvl9pPr marL="3657184" indent="0" algn="ctr">
              <a:buNone/>
              <a:defRPr/>
            </a:lvl9pPr>
          </a:lstStyle>
          <a:p>
            <a:r>
              <a:rPr lang="fr-FR"/>
              <a:t>Cliquez pour modifier le style des sous-titres du masque</a:t>
            </a:r>
          </a:p>
        </p:txBody>
      </p:sp>
    </p:spTree>
    <p:extLst>
      <p:ext uri="{BB962C8B-B14F-4D97-AF65-F5344CB8AC3E}">
        <p14:creationId xmlns:p14="http://schemas.microsoft.com/office/powerpoint/2010/main" val="67343112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2057780" y="633415"/>
            <a:ext cx="5816432" cy="546683"/>
          </a:xfrm>
        </p:spPr>
        <p:txBody>
          <a:bodyPr/>
          <a:lstStyle/>
          <a:p>
            <a:r>
              <a:rPr lang="fr-FR"/>
              <a:t>Cliquez et modifiez le titre</a:t>
            </a:r>
          </a:p>
        </p:txBody>
      </p:sp>
      <p:sp>
        <p:nvSpPr>
          <p:cNvPr id="3" name="Espace réservé du contenu 2"/>
          <p:cNvSpPr>
            <a:spLocks noGrp="1"/>
          </p:cNvSpPr>
          <p:nvPr>
            <p:ph idx="1"/>
          </p:nvPr>
        </p:nvSpPr>
        <p:spPr>
          <a:xfrm>
            <a:off x="495300" y="1600204"/>
            <a:ext cx="8915400" cy="4525963"/>
          </a:xfrm>
          <a:prstGeom prst="rect">
            <a:avLst/>
          </a:prstGeom>
        </p:spPr>
        <p:txBody>
          <a:bodyPr vert="horz" lIns="91429" tIns="45715" rIns="91429" bIns="45715"/>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257026775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82698" y="4406904"/>
            <a:ext cx="8186422" cy="602083"/>
          </a:xfrm>
        </p:spPr>
        <p:txBody>
          <a:bodyPr/>
          <a:lstStyle>
            <a:lvl1pPr algn="l">
              <a:defRPr sz="4000" b="1" cap="all"/>
            </a:lvl1pPr>
          </a:lstStyle>
          <a:p>
            <a:r>
              <a:rPr lang="fr-FR"/>
              <a:t>Cliquez et modifiez le titre</a:t>
            </a:r>
          </a:p>
        </p:txBody>
      </p:sp>
      <p:sp>
        <p:nvSpPr>
          <p:cNvPr id="3" name="Espace réservé du texte 2"/>
          <p:cNvSpPr>
            <a:spLocks noGrp="1"/>
          </p:cNvSpPr>
          <p:nvPr>
            <p:ph type="body" idx="1"/>
          </p:nvPr>
        </p:nvSpPr>
        <p:spPr>
          <a:xfrm>
            <a:off x="782696" y="2906713"/>
            <a:ext cx="8420100" cy="1500187"/>
          </a:xfrm>
          <a:prstGeom prst="rect">
            <a:avLst/>
          </a:prstGeom>
        </p:spPr>
        <p:txBody>
          <a:bodyPr vert="horz" lIns="91429" tIns="45715" rIns="91429" bIns="45715" anchor="b"/>
          <a:lstStyle>
            <a:lvl1pPr marL="0" indent="0">
              <a:buNone/>
              <a:defRPr sz="2000"/>
            </a:lvl1pPr>
            <a:lvl2pPr marL="457148" indent="0">
              <a:buNone/>
              <a:defRPr sz="1800"/>
            </a:lvl2pPr>
            <a:lvl3pPr marL="914296" indent="0">
              <a:buNone/>
              <a:defRPr sz="1600"/>
            </a:lvl3pPr>
            <a:lvl4pPr marL="1371445" indent="0">
              <a:buNone/>
              <a:defRPr sz="1400"/>
            </a:lvl4pPr>
            <a:lvl5pPr marL="1828592" indent="0">
              <a:buNone/>
              <a:defRPr sz="1400"/>
            </a:lvl5pPr>
            <a:lvl6pPr marL="2285740" indent="0">
              <a:buNone/>
              <a:defRPr sz="1400"/>
            </a:lvl6pPr>
            <a:lvl7pPr marL="2742888" indent="0">
              <a:buNone/>
              <a:defRPr sz="1400"/>
            </a:lvl7pPr>
            <a:lvl8pPr marL="3200036" indent="0">
              <a:buNone/>
              <a:defRPr sz="1400"/>
            </a:lvl8pPr>
            <a:lvl9pPr marL="3657184" indent="0">
              <a:buNone/>
              <a:defRPr sz="1400"/>
            </a:lvl9pPr>
          </a:lstStyle>
          <a:p>
            <a:pPr lvl="0"/>
            <a:r>
              <a:rPr lang="fr-FR"/>
              <a:t>Cliquez pour modifier les styles du texte du masque</a:t>
            </a:r>
          </a:p>
        </p:txBody>
      </p:sp>
    </p:spTree>
    <p:extLst>
      <p:ext uri="{BB962C8B-B14F-4D97-AF65-F5344CB8AC3E}">
        <p14:creationId xmlns:p14="http://schemas.microsoft.com/office/powerpoint/2010/main" val="281978344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2057780" y="633415"/>
            <a:ext cx="5816432" cy="546683"/>
          </a:xfrm>
        </p:spPr>
        <p:txBody>
          <a:bodyPr/>
          <a:lstStyle/>
          <a:p>
            <a:r>
              <a:rPr lang="fr-FR"/>
              <a:t>Cliquez et modifiez le titre</a:t>
            </a:r>
          </a:p>
        </p:txBody>
      </p:sp>
      <p:sp>
        <p:nvSpPr>
          <p:cNvPr id="3" name="Espace réservé du contenu 2"/>
          <p:cNvSpPr>
            <a:spLocks noGrp="1"/>
          </p:cNvSpPr>
          <p:nvPr>
            <p:ph sz="half" idx="1"/>
          </p:nvPr>
        </p:nvSpPr>
        <p:spPr>
          <a:xfrm>
            <a:off x="495300" y="1600204"/>
            <a:ext cx="4384322" cy="4525963"/>
          </a:xfrm>
          <a:prstGeom prst="rect">
            <a:avLst/>
          </a:prstGeom>
        </p:spPr>
        <p:txBody>
          <a:bodyPr vert="horz" lIns="91429" tIns="45715" rIns="91429" bIns="45715"/>
          <a:lstStyle>
            <a:lvl1pPr>
              <a:defRPr sz="2800"/>
            </a:lvl1pPr>
            <a:lvl2pPr>
              <a:defRPr sz="23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5026378" y="1600204"/>
            <a:ext cx="4384322" cy="4525963"/>
          </a:xfrm>
          <a:prstGeom prst="rect">
            <a:avLst/>
          </a:prstGeom>
        </p:spPr>
        <p:txBody>
          <a:bodyPr vert="horz" lIns="91429" tIns="45715" rIns="91429" bIns="45715"/>
          <a:lstStyle>
            <a:lvl1pPr>
              <a:defRPr sz="2800"/>
            </a:lvl1pPr>
            <a:lvl2pPr>
              <a:defRPr sz="23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16732113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95300" y="274639"/>
            <a:ext cx="8915400" cy="1143000"/>
          </a:xfrm>
        </p:spPr>
        <p:txBody>
          <a:bodyPr/>
          <a:lstStyle>
            <a:lvl1pPr>
              <a:defRPr/>
            </a:lvl1pPr>
          </a:lstStyle>
          <a:p>
            <a:r>
              <a:rPr lang="fr-FR"/>
              <a:t>Cliquez et modifiez le titre</a:t>
            </a:r>
          </a:p>
        </p:txBody>
      </p:sp>
      <p:sp>
        <p:nvSpPr>
          <p:cNvPr id="3" name="Espace réservé du texte 2"/>
          <p:cNvSpPr>
            <a:spLocks noGrp="1"/>
          </p:cNvSpPr>
          <p:nvPr>
            <p:ph type="body" idx="1"/>
          </p:nvPr>
        </p:nvSpPr>
        <p:spPr>
          <a:xfrm>
            <a:off x="495300" y="1535117"/>
            <a:ext cx="4376738" cy="639763"/>
          </a:xfrm>
        </p:spPr>
        <p:txBody>
          <a:bodyPr anchor="b"/>
          <a:lstStyle>
            <a:lvl1pPr marL="0" indent="0">
              <a:buNone/>
              <a:defRPr sz="2300" b="1"/>
            </a:lvl1pPr>
            <a:lvl2pPr marL="456993" indent="0">
              <a:buNone/>
              <a:defRPr sz="2000" b="1"/>
            </a:lvl2pPr>
            <a:lvl3pPr marL="913984" indent="0">
              <a:buNone/>
              <a:defRPr sz="1800" b="1"/>
            </a:lvl3pPr>
            <a:lvl4pPr marL="1370976" indent="0">
              <a:buNone/>
              <a:defRPr sz="1600" b="1"/>
            </a:lvl4pPr>
            <a:lvl5pPr marL="1827969" indent="0">
              <a:buNone/>
              <a:defRPr sz="1600" b="1"/>
            </a:lvl5pPr>
            <a:lvl6pPr marL="2284960" indent="0">
              <a:buNone/>
              <a:defRPr sz="1600" b="1"/>
            </a:lvl6pPr>
            <a:lvl7pPr marL="2741952" indent="0">
              <a:buNone/>
              <a:defRPr sz="1600" b="1"/>
            </a:lvl7pPr>
            <a:lvl8pPr marL="3198944" indent="0">
              <a:buNone/>
              <a:defRPr sz="1600" b="1"/>
            </a:lvl8pPr>
            <a:lvl9pPr marL="3655936"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95300" y="2174875"/>
            <a:ext cx="4376738" cy="3951288"/>
          </a:xfrm>
        </p:spPr>
        <p:txBody>
          <a:bodyPr/>
          <a:lstStyle>
            <a:lvl1pPr>
              <a:defRPr sz="23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5032382" y="1535117"/>
            <a:ext cx="4378325" cy="639763"/>
          </a:xfrm>
        </p:spPr>
        <p:txBody>
          <a:bodyPr anchor="b"/>
          <a:lstStyle>
            <a:lvl1pPr marL="0" indent="0">
              <a:buNone/>
              <a:defRPr sz="2300" b="1"/>
            </a:lvl1pPr>
            <a:lvl2pPr marL="456993" indent="0">
              <a:buNone/>
              <a:defRPr sz="2000" b="1"/>
            </a:lvl2pPr>
            <a:lvl3pPr marL="913984" indent="0">
              <a:buNone/>
              <a:defRPr sz="1800" b="1"/>
            </a:lvl3pPr>
            <a:lvl4pPr marL="1370976" indent="0">
              <a:buNone/>
              <a:defRPr sz="1600" b="1"/>
            </a:lvl4pPr>
            <a:lvl5pPr marL="1827969" indent="0">
              <a:buNone/>
              <a:defRPr sz="1600" b="1"/>
            </a:lvl5pPr>
            <a:lvl6pPr marL="2284960" indent="0">
              <a:buNone/>
              <a:defRPr sz="1600" b="1"/>
            </a:lvl6pPr>
            <a:lvl7pPr marL="2741952" indent="0">
              <a:buNone/>
              <a:defRPr sz="1600" b="1"/>
            </a:lvl7pPr>
            <a:lvl8pPr marL="3198944" indent="0">
              <a:buNone/>
              <a:defRPr sz="1600" b="1"/>
            </a:lvl8pPr>
            <a:lvl9pPr marL="3655936"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5032382" y="2174875"/>
            <a:ext cx="4378325" cy="3951288"/>
          </a:xfrm>
        </p:spPr>
        <p:txBody>
          <a:bodyPr/>
          <a:lstStyle>
            <a:lvl1pPr>
              <a:defRPr sz="23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Rectangle 44">
            <a:extLst>
              <a:ext uri="{FF2B5EF4-FFF2-40B4-BE49-F238E27FC236}">
                <a16:creationId xmlns:a16="http://schemas.microsoft.com/office/drawing/2014/main" id="{A35DF788-8DBE-76D0-7DCF-46AD6ACE053B}"/>
              </a:ext>
            </a:extLst>
          </p:cNvPr>
          <p:cNvSpPr>
            <a:spLocks noGrp="1" noChangeArrowheads="1"/>
          </p:cNvSpPr>
          <p:nvPr>
            <p:ph type="dt" sz="half" idx="10"/>
          </p:nvPr>
        </p:nvSpPr>
        <p:spPr>
          <a:ln/>
        </p:spPr>
        <p:txBody>
          <a:bodyPr/>
          <a:lstStyle>
            <a:lvl1pPr>
              <a:defRPr/>
            </a:lvl1pPr>
          </a:lstStyle>
          <a:p>
            <a:fld id="{F596F59A-D9C7-6642-95EB-EDDCE06A7A9E}" type="datetime1">
              <a:rPr lang="fr-FR" altLang="sv-SE" smtClean="0"/>
              <a:t>15/11/2022</a:t>
            </a:fld>
            <a:endParaRPr lang="fr-FR" altLang="sv-SE"/>
          </a:p>
        </p:txBody>
      </p:sp>
      <p:sp>
        <p:nvSpPr>
          <p:cNvPr id="8" name="Rectangle 45">
            <a:extLst>
              <a:ext uri="{FF2B5EF4-FFF2-40B4-BE49-F238E27FC236}">
                <a16:creationId xmlns:a16="http://schemas.microsoft.com/office/drawing/2014/main" id="{1A977ACE-F3B1-D8B2-BD0E-5CB45842D09B}"/>
              </a:ext>
            </a:extLst>
          </p:cNvPr>
          <p:cNvSpPr>
            <a:spLocks noGrp="1" noChangeArrowheads="1"/>
          </p:cNvSpPr>
          <p:nvPr>
            <p:ph type="ftr" sz="quarter" idx="11"/>
          </p:nvPr>
        </p:nvSpPr>
        <p:spPr>
          <a:ln/>
        </p:spPr>
        <p:txBody>
          <a:bodyPr/>
          <a:lstStyle>
            <a:lvl1pPr>
              <a:defRPr/>
            </a:lvl1pPr>
          </a:lstStyle>
          <a:p>
            <a:r>
              <a:rPr lang="fr-FR" altLang="fr-FR"/>
              <a:t>Dakar school - 15 November 2022</a:t>
            </a:r>
          </a:p>
        </p:txBody>
      </p:sp>
      <p:sp>
        <p:nvSpPr>
          <p:cNvPr id="9" name="Rectangle 46">
            <a:extLst>
              <a:ext uri="{FF2B5EF4-FFF2-40B4-BE49-F238E27FC236}">
                <a16:creationId xmlns:a16="http://schemas.microsoft.com/office/drawing/2014/main" id="{604875B8-5202-37B1-C1C4-5EC6FB5E7541}"/>
              </a:ext>
            </a:extLst>
          </p:cNvPr>
          <p:cNvSpPr>
            <a:spLocks noGrp="1" noChangeArrowheads="1"/>
          </p:cNvSpPr>
          <p:nvPr>
            <p:ph type="sldNum" sz="quarter" idx="12"/>
          </p:nvPr>
        </p:nvSpPr>
        <p:spPr>
          <a:ln/>
        </p:spPr>
        <p:txBody>
          <a:bodyPr/>
          <a:lstStyle>
            <a:lvl1pPr>
              <a:defRPr/>
            </a:lvl1pPr>
          </a:lstStyle>
          <a:p>
            <a:fld id="{93DD371D-337F-C848-AF44-DEAE93D66F24}" type="slidenum">
              <a:rPr lang="fr-FR" altLang="fr-FR"/>
              <a:pPr/>
              <a:t>‹N°›</a:t>
            </a:fld>
            <a:endParaRPr lang="fr-FR" altLang="fr-FR"/>
          </a:p>
        </p:txBody>
      </p:sp>
    </p:spTree>
    <p:extLst>
      <p:ext uri="{BB962C8B-B14F-4D97-AF65-F5344CB8AC3E}">
        <p14:creationId xmlns:p14="http://schemas.microsoft.com/office/powerpoint/2010/main" val="169055971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2044785" y="274642"/>
            <a:ext cx="5816432" cy="546683"/>
          </a:xfrm>
        </p:spPr>
        <p:txBody>
          <a:bodyPr/>
          <a:lstStyle>
            <a:lvl1pPr>
              <a:defRPr/>
            </a:lvl1pPr>
          </a:lstStyle>
          <a:p>
            <a:r>
              <a:rPr lang="fr-FR"/>
              <a:t>Cliquez et modifiez le titre</a:t>
            </a:r>
          </a:p>
        </p:txBody>
      </p:sp>
      <p:sp>
        <p:nvSpPr>
          <p:cNvPr id="3" name="Espace réservé du texte 2"/>
          <p:cNvSpPr>
            <a:spLocks noGrp="1"/>
          </p:cNvSpPr>
          <p:nvPr>
            <p:ph type="body" idx="1"/>
          </p:nvPr>
        </p:nvSpPr>
        <p:spPr>
          <a:xfrm>
            <a:off x="495304" y="1535113"/>
            <a:ext cx="4376679" cy="639763"/>
          </a:xfrm>
          <a:prstGeom prst="rect">
            <a:avLst/>
          </a:prstGeom>
        </p:spPr>
        <p:txBody>
          <a:bodyPr vert="horz" lIns="91429" tIns="45715" rIns="91429" bIns="45715" anchor="b"/>
          <a:lstStyle>
            <a:lvl1pPr marL="0" indent="0">
              <a:buNone/>
              <a:defRPr sz="2300" b="1"/>
            </a:lvl1pPr>
            <a:lvl2pPr marL="457148" indent="0">
              <a:buNone/>
              <a:defRPr sz="2000" b="1"/>
            </a:lvl2pPr>
            <a:lvl3pPr marL="914296" indent="0">
              <a:buNone/>
              <a:defRPr sz="1800" b="1"/>
            </a:lvl3pPr>
            <a:lvl4pPr marL="1371445" indent="0">
              <a:buNone/>
              <a:defRPr sz="1600" b="1"/>
            </a:lvl4pPr>
            <a:lvl5pPr marL="1828592" indent="0">
              <a:buNone/>
              <a:defRPr sz="1600" b="1"/>
            </a:lvl5pPr>
            <a:lvl6pPr marL="2285740" indent="0">
              <a:buNone/>
              <a:defRPr sz="1600" b="1"/>
            </a:lvl6pPr>
            <a:lvl7pPr marL="2742888" indent="0">
              <a:buNone/>
              <a:defRPr sz="1600" b="1"/>
            </a:lvl7pPr>
            <a:lvl8pPr marL="3200036" indent="0">
              <a:buNone/>
              <a:defRPr sz="1600" b="1"/>
            </a:lvl8pPr>
            <a:lvl9pPr marL="3657184"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95304" y="2174875"/>
            <a:ext cx="4376679" cy="3951288"/>
          </a:xfrm>
          <a:prstGeom prst="rect">
            <a:avLst/>
          </a:prstGeom>
        </p:spPr>
        <p:txBody>
          <a:bodyPr vert="horz" lIns="91429" tIns="45715" rIns="91429" bIns="45715"/>
          <a:lstStyle>
            <a:lvl1pPr>
              <a:defRPr sz="23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5032494" y="1535113"/>
            <a:ext cx="4378207" cy="639763"/>
          </a:xfrm>
          <a:prstGeom prst="rect">
            <a:avLst/>
          </a:prstGeom>
        </p:spPr>
        <p:txBody>
          <a:bodyPr vert="horz" lIns="91429" tIns="45715" rIns="91429" bIns="45715" anchor="b"/>
          <a:lstStyle>
            <a:lvl1pPr marL="0" indent="0">
              <a:buNone/>
              <a:defRPr sz="2300" b="1"/>
            </a:lvl1pPr>
            <a:lvl2pPr marL="457148" indent="0">
              <a:buNone/>
              <a:defRPr sz="2000" b="1"/>
            </a:lvl2pPr>
            <a:lvl3pPr marL="914296" indent="0">
              <a:buNone/>
              <a:defRPr sz="1800" b="1"/>
            </a:lvl3pPr>
            <a:lvl4pPr marL="1371445" indent="0">
              <a:buNone/>
              <a:defRPr sz="1600" b="1"/>
            </a:lvl4pPr>
            <a:lvl5pPr marL="1828592" indent="0">
              <a:buNone/>
              <a:defRPr sz="1600" b="1"/>
            </a:lvl5pPr>
            <a:lvl6pPr marL="2285740" indent="0">
              <a:buNone/>
              <a:defRPr sz="1600" b="1"/>
            </a:lvl6pPr>
            <a:lvl7pPr marL="2742888" indent="0">
              <a:buNone/>
              <a:defRPr sz="1600" b="1"/>
            </a:lvl7pPr>
            <a:lvl8pPr marL="3200036" indent="0">
              <a:buNone/>
              <a:defRPr sz="1600" b="1"/>
            </a:lvl8pPr>
            <a:lvl9pPr marL="3657184"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5032494" y="2174875"/>
            <a:ext cx="4378207" cy="3951288"/>
          </a:xfrm>
          <a:prstGeom prst="rect">
            <a:avLst/>
          </a:prstGeom>
        </p:spPr>
        <p:txBody>
          <a:bodyPr vert="horz" lIns="91429" tIns="45715" rIns="91429" bIns="45715"/>
          <a:lstStyle>
            <a:lvl1pPr>
              <a:defRPr sz="23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407679502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2057780" y="633415"/>
            <a:ext cx="5816432" cy="546683"/>
          </a:xfrm>
        </p:spPr>
        <p:txBody>
          <a:bodyPr/>
          <a:lstStyle/>
          <a:p>
            <a:r>
              <a:rPr lang="fr-FR"/>
              <a:t>Cliquez et modifiez le titre</a:t>
            </a:r>
          </a:p>
        </p:txBody>
      </p:sp>
    </p:spTree>
    <p:extLst>
      <p:ext uri="{BB962C8B-B14F-4D97-AF65-F5344CB8AC3E}">
        <p14:creationId xmlns:p14="http://schemas.microsoft.com/office/powerpoint/2010/main" val="253389230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57026461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95301" y="1110017"/>
            <a:ext cx="3285491" cy="325084"/>
          </a:xfrm>
        </p:spPr>
        <p:txBody>
          <a:bodyPr anchor="b"/>
          <a:lstStyle>
            <a:lvl1pPr algn="l">
              <a:defRPr sz="2000" b="1"/>
            </a:lvl1pPr>
          </a:lstStyle>
          <a:p>
            <a:r>
              <a:rPr lang="fr-FR"/>
              <a:t>Cliquez et modifiez le titre</a:t>
            </a:r>
          </a:p>
        </p:txBody>
      </p:sp>
      <p:sp>
        <p:nvSpPr>
          <p:cNvPr id="3" name="Espace réservé du contenu 2"/>
          <p:cNvSpPr>
            <a:spLocks noGrp="1"/>
          </p:cNvSpPr>
          <p:nvPr>
            <p:ph idx="1"/>
          </p:nvPr>
        </p:nvSpPr>
        <p:spPr>
          <a:xfrm>
            <a:off x="3873739" y="273054"/>
            <a:ext cx="5536965" cy="5853113"/>
          </a:xfrm>
          <a:prstGeom prst="rect">
            <a:avLst/>
          </a:prstGeom>
        </p:spPr>
        <p:txBody>
          <a:bodyPr vert="horz" lIns="91429" tIns="45715" rIns="91429" bIns="45715"/>
          <a:lstStyle>
            <a:lvl1pPr>
              <a:defRPr sz="3200"/>
            </a:lvl1pPr>
            <a:lvl2pPr>
              <a:defRPr sz="2800"/>
            </a:lvl2pPr>
            <a:lvl3pPr>
              <a:defRPr sz="23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95301" y="1435104"/>
            <a:ext cx="3259196" cy="4691063"/>
          </a:xfrm>
          <a:prstGeom prst="rect">
            <a:avLst/>
          </a:prstGeom>
        </p:spPr>
        <p:txBody>
          <a:bodyPr vert="horz" lIns="91429" tIns="45715" rIns="91429" bIns="45715"/>
          <a:lstStyle>
            <a:lvl1pPr marL="0" indent="0">
              <a:buNone/>
              <a:defRPr sz="1400"/>
            </a:lvl1pPr>
            <a:lvl2pPr marL="457148" indent="0">
              <a:buNone/>
              <a:defRPr sz="1200"/>
            </a:lvl2pPr>
            <a:lvl3pPr marL="914296" indent="0">
              <a:buNone/>
              <a:defRPr sz="1100"/>
            </a:lvl3pPr>
            <a:lvl4pPr marL="1371445" indent="0">
              <a:buNone/>
              <a:defRPr sz="900"/>
            </a:lvl4pPr>
            <a:lvl5pPr marL="1828592" indent="0">
              <a:buNone/>
              <a:defRPr sz="900"/>
            </a:lvl5pPr>
            <a:lvl6pPr marL="2285740" indent="0">
              <a:buNone/>
              <a:defRPr sz="900"/>
            </a:lvl6pPr>
            <a:lvl7pPr marL="2742888" indent="0">
              <a:buNone/>
              <a:defRPr sz="900"/>
            </a:lvl7pPr>
            <a:lvl8pPr marL="3200036" indent="0">
              <a:buNone/>
              <a:defRPr sz="900"/>
            </a:lvl8pPr>
            <a:lvl9pPr marL="3657184" indent="0">
              <a:buNone/>
              <a:defRPr sz="900"/>
            </a:lvl9pPr>
          </a:lstStyle>
          <a:p>
            <a:pPr lvl="0"/>
            <a:r>
              <a:rPr lang="fr-FR"/>
              <a:t>Cliquez pour modifier les styles du texte du masque</a:t>
            </a:r>
          </a:p>
        </p:txBody>
      </p:sp>
    </p:spTree>
    <p:extLst>
      <p:ext uri="{BB962C8B-B14F-4D97-AF65-F5344CB8AC3E}">
        <p14:creationId xmlns:p14="http://schemas.microsoft.com/office/powerpoint/2010/main" val="18649757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941456" y="5042254"/>
            <a:ext cx="3285491" cy="325084"/>
          </a:xfrm>
        </p:spPr>
        <p:txBody>
          <a:bodyPr anchor="b"/>
          <a:lstStyle>
            <a:lvl1pPr algn="l">
              <a:defRPr sz="2000" b="1"/>
            </a:lvl1pPr>
          </a:lstStyle>
          <a:p>
            <a:r>
              <a:rPr lang="fr-FR"/>
              <a:t>Cliquez et modifiez le titre</a:t>
            </a:r>
          </a:p>
        </p:txBody>
      </p:sp>
      <p:sp>
        <p:nvSpPr>
          <p:cNvPr id="3" name="Espace réservé pour une image  2"/>
          <p:cNvSpPr>
            <a:spLocks noGrp="1"/>
          </p:cNvSpPr>
          <p:nvPr>
            <p:ph type="pic" idx="1"/>
          </p:nvPr>
        </p:nvSpPr>
        <p:spPr>
          <a:xfrm>
            <a:off x="1941454" y="612775"/>
            <a:ext cx="5943600" cy="4114800"/>
          </a:xfrm>
          <a:prstGeom prst="rect">
            <a:avLst/>
          </a:prstGeom>
        </p:spPr>
        <p:txBody>
          <a:bodyPr vert="horz" lIns="91429" tIns="45715" rIns="91429" bIns="45715"/>
          <a:lstStyle>
            <a:lvl1pPr marL="0" indent="0">
              <a:buNone/>
              <a:defRPr sz="3200"/>
            </a:lvl1pPr>
            <a:lvl2pPr marL="457148" indent="0">
              <a:buNone/>
              <a:defRPr sz="2800"/>
            </a:lvl2pPr>
            <a:lvl3pPr marL="914296" indent="0">
              <a:buNone/>
              <a:defRPr sz="2300"/>
            </a:lvl3pPr>
            <a:lvl4pPr marL="1371445" indent="0">
              <a:buNone/>
              <a:defRPr sz="2000"/>
            </a:lvl4pPr>
            <a:lvl5pPr marL="1828592" indent="0">
              <a:buNone/>
              <a:defRPr sz="2000"/>
            </a:lvl5pPr>
            <a:lvl6pPr marL="2285740" indent="0">
              <a:buNone/>
              <a:defRPr sz="2000"/>
            </a:lvl6pPr>
            <a:lvl7pPr marL="2742888" indent="0">
              <a:buNone/>
              <a:defRPr sz="2000"/>
            </a:lvl7pPr>
            <a:lvl8pPr marL="3200036" indent="0">
              <a:buNone/>
              <a:defRPr sz="2000"/>
            </a:lvl8pPr>
            <a:lvl9pPr marL="3657184" indent="0">
              <a:buNone/>
              <a:defRPr sz="2000"/>
            </a:lvl9pPr>
          </a:lstStyle>
          <a:p>
            <a:pPr lvl="0"/>
            <a:endParaRPr lang="fr-FR" noProof="0"/>
          </a:p>
        </p:txBody>
      </p:sp>
      <p:sp>
        <p:nvSpPr>
          <p:cNvPr id="4" name="Espace réservé du texte 3"/>
          <p:cNvSpPr>
            <a:spLocks noGrp="1"/>
          </p:cNvSpPr>
          <p:nvPr>
            <p:ph type="body" sz="half" idx="2"/>
          </p:nvPr>
        </p:nvSpPr>
        <p:spPr>
          <a:xfrm>
            <a:off x="1941454" y="5367338"/>
            <a:ext cx="5943600" cy="804863"/>
          </a:xfrm>
          <a:prstGeom prst="rect">
            <a:avLst/>
          </a:prstGeom>
        </p:spPr>
        <p:txBody>
          <a:bodyPr vert="horz" lIns="91429" tIns="45715" rIns="91429" bIns="45715"/>
          <a:lstStyle>
            <a:lvl1pPr marL="0" indent="0">
              <a:buNone/>
              <a:defRPr sz="1400"/>
            </a:lvl1pPr>
            <a:lvl2pPr marL="457148" indent="0">
              <a:buNone/>
              <a:defRPr sz="1200"/>
            </a:lvl2pPr>
            <a:lvl3pPr marL="914296" indent="0">
              <a:buNone/>
              <a:defRPr sz="1100"/>
            </a:lvl3pPr>
            <a:lvl4pPr marL="1371445" indent="0">
              <a:buNone/>
              <a:defRPr sz="900"/>
            </a:lvl4pPr>
            <a:lvl5pPr marL="1828592" indent="0">
              <a:buNone/>
              <a:defRPr sz="900"/>
            </a:lvl5pPr>
            <a:lvl6pPr marL="2285740" indent="0">
              <a:buNone/>
              <a:defRPr sz="900"/>
            </a:lvl6pPr>
            <a:lvl7pPr marL="2742888" indent="0">
              <a:buNone/>
              <a:defRPr sz="900"/>
            </a:lvl7pPr>
            <a:lvl8pPr marL="3200036" indent="0">
              <a:buNone/>
              <a:defRPr sz="900"/>
            </a:lvl8pPr>
            <a:lvl9pPr marL="3657184" indent="0">
              <a:buNone/>
              <a:defRPr sz="900"/>
            </a:lvl9pPr>
          </a:lstStyle>
          <a:p>
            <a:pPr lvl="0"/>
            <a:r>
              <a:rPr lang="fr-FR"/>
              <a:t>Cliquez pour modifier les styles du texte du masque</a:t>
            </a:r>
          </a:p>
        </p:txBody>
      </p:sp>
    </p:spTree>
    <p:extLst>
      <p:ext uri="{BB962C8B-B14F-4D97-AF65-F5344CB8AC3E}">
        <p14:creationId xmlns:p14="http://schemas.microsoft.com/office/powerpoint/2010/main" val="2062527122"/>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a:xfrm>
            <a:off x="2057780" y="633415"/>
            <a:ext cx="5816432" cy="546683"/>
          </a:xfrm>
        </p:spPr>
        <p:txBody>
          <a:bodyPr/>
          <a:lstStyle/>
          <a:p>
            <a:r>
              <a:rPr lang="fr-FR"/>
              <a:t>Cliquez et modifiez le titre</a:t>
            </a:r>
          </a:p>
        </p:txBody>
      </p:sp>
      <p:sp>
        <p:nvSpPr>
          <p:cNvPr id="3" name="Espace réservé du texte vertical 2"/>
          <p:cNvSpPr>
            <a:spLocks noGrp="1"/>
          </p:cNvSpPr>
          <p:nvPr>
            <p:ph type="body" orient="vert" idx="1"/>
          </p:nvPr>
        </p:nvSpPr>
        <p:spPr>
          <a:xfrm>
            <a:off x="495300" y="1600204"/>
            <a:ext cx="8915400" cy="4525963"/>
          </a:xfrm>
          <a:prstGeom prst="rect">
            <a:avLst/>
          </a:prstGeom>
        </p:spPr>
        <p:txBody>
          <a:bodyPr vert="eaVert" lIns="91429" tIns="45715" rIns="91429" bIns="45715"/>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69640368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90288" y="508440"/>
            <a:ext cx="620412" cy="5742703"/>
          </a:xfrm>
        </p:spPr>
        <p:txBody>
          <a:bodyPr vert="eaVert"/>
          <a:lstStyle/>
          <a:p>
            <a:r>
              <a:rPr lang="fr-FR"/>
              <a:t>Cliquez et modifiez le titre</a:t>
            </a:r>
          </a:p>
        </p:txBody>
      </p:sp>
      <p:sp>
        <p:nvSpPr>
          <p:cNvPr id="3" name="Espace réservé du texte vertical 2"/>
          <p:cNvSpPr>
            <a:spLocks noGrp="1"/>
          </p:cNvSpPr>
          <p:nvPr>
            <p:ph type="body" orient="vert" idx="1"/>
          </p:nvPr>
        </p:nvSpPr>
        <p:spPr>
          <a:xfrm>
            <a:off x="495303" y="633414"/>
            <a:ext cx="6539794" cy="5492751"/>
          </a:xfrm>
          <a:prstGeom prst="rect">
            <a:avLst/>
          </a:prstGeom>
        </p:spPr>
        <p:txBody>
          <a:bodyPr vert="eaVert" lIns="91429" tIns="45715" rIns="91429" bIns="45715"/>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182818595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AndTwoObj" preserve="1">
  <p:cSld name="Titre. Contenu et 2 contenus">
    <p:spTree>
      <p:nvGrpSpPr>
        <p:cNvPr id="1" name=""/>
        <p:cNvGrpSpPr/>
        <p:nvPr/>
      </p:nvGrpSpPr>
      <p:grpSpPr>
        <a:xfrm>
          <a:off x="0" y="0"/>
          <a:ext cx="0" cy="0"/>
          <a:chOff x="0" y="0"/>
          <a:chExt cx="0" cy="0"/>
        </a:xfrm>
      </p:grpSpPr>
      <p:sp>
        <p:nvSpPr>
          <p:cNvPr id="2" name="Titre 1"/>
          <p:cNvSpPr>
            <a:spLocks noGrp="1"/>
          </p:cNvSpPr>
          <p:nvPr>
            <p:ph type="title"/>
          </p:nvPr>
        </p:nvSpPr>
        <p:spPr>
          <a:xfrm>
            <a:off x="2057779" y="633415"/>
            <a:ext cx="5816432" cy="546683"/>
          </a:xfrm>
        </p:spPr>
        <p:txBody>
          <a:bodyPr/>
          <a:lstStyle/>
          <a:p>
            <a:r>
              <a:rPr lang="fr-FR"/>
              <a:t>Cliquez et modifiez le titre</a:t>
            </a:r>
          </a:p>
        </p:txBody>
      </p:sp>
      <p:sp>
        <p:nvSpPr>
          <p:cNvPr id="3" name="Espace réservé du contenu 2"/>
          <p:cNvSpPr>
            <a:spLocks noGrp="1"/>
          </p:cNvSpPr>
          <p:nvPr>
            <p:ph sz="half" idx="1"/>
          </p:nvPr>
        </p:nvSpPr>
        <p:spPr>
          <a:xfrm>
            <a:off x="495300" y="1600204"/>
            <a:ext cx="4384322" cy="4525963"/>
          </a:xfrm>
          <a:prstGeom prst="rect">
            <a:avLst/>
          </a:prstGeom>
        </p:spPr>
        <p:txBody>
          <a:bodyPr vert="horz" lIns="91429" tIns="45715" rIns="91429" bIns="45715"/>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quarter" idx="2"/>
          </p:nvPr>
        </p:nvSpPr>
        <p:spPr>
          <a:xfrm>
            <a:off x="5026378" y="1600201"/>
            <a:ext cx="4384322" cy="2185988"/>
          </a:xfrm>
          <a:prstGeom prst="rect">
            <a:avLst/>
          </a:prstGeom>
        </p:spPr>
        <p:txBody>
          <a:bodyPr vert="horz" lIns="91429" tIns="45715" rIns="91429" bIns="45715"/>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contenu 4"/>
          <p:cNvSpPr>
            <a:spLocks noGrp="1"/>
          </p:cNvSpPr>
          <p:nvPr>
            <p:ph sz="quarter" idx="3"/>
          </p:nvPr>
        </p:nvSpPr>
        <p:spPr>
          <a:xfrm>
            <a:off x="5026378" y="3938593"/>
            <a:ext cx="4384322" cy="2187575"/>
          </a:xfrm>
          <a:prstGeom prst="rect">
            <a:avLst/>
          </a:prstGeom>
        </p:spPr>
        <p:txBody>
          <a:bodyPr vert="horz" lIns="91429" tIns="45715" rIns="91429" bIns="45715"/>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4214186277"/>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2" name="Group 2">
            <a:extLst>
              <a:ext uri="{FF2B5EF4-FFF2-40B4-BE49-F238E27FC236}">
                <a16:creationId xmlns:a16="http://schemas.microsoft.com/office/drawing/2014/main" id="{F0D0815B-88EC-A566-7AA5-90AD2FC79685}"/>
              </a:ext>
            </a:extLst>
          </p:cNvPr>
          <p:cNvGrpSpPr>
            <a:grpSpLocks/>
          </p:cNvGrpSpPr>
          <p:nvPr/>
        </p:nvGrpSpPr>
        <p:grpSpPr bwMode="auto">
          <a:xfrm>
            <a:off x="0" y="0"/>
            <a:ext cx="9906000" cy="6856413"/>
            <a:chOff x="0" y="0"/>
            <a:chExt cx="5760" cy="4319"/>
          </a:xfrm>
        </p:grpSpPr>
        <p:sp>
          <p:nvSpPr>
            <p:cNvPr id="3" name="Freeform 3">
              <a:extLst>
                <a:ext uri="{FF2B5EF4-FFF2-40B4-BE49-F238E27FC236}">
                  <a16:creationId xmlns:a16="http://schemas.microsoft.com/office/drawing/2014/main" id="{A334F58A-6282-513D-968C-4EA9E784B8BB}"/>
                </a:ext>
              </a:extLst>
            </p:cNvPr>
            <p:cNvSpPr>
              <a:spLocks/>
            </p:cNvSpPr>
            <p:nvPr/>
          </p:nvSpPr>
          <p:spPr bwMode="hidden">
            <a:xfrm>
              <a:off x="0" y="12"/>
              <a:ext cx="5758" cy="3273"/>
            </a:xfrm>
            <a:custGeom>
              <a:avLst/>
              <a:gdLst>
                <a:gd name="T0" fmla="*/ 3193 w 5740"/>
                <a:gd name="T1" fmla="*/ 1816 h 3273"/>
                <a:gd name="T2" fmla="*/ 0 w 5740"/>
                <a:gd name="T3" fmla="*/ 0 h 3273"/>
                <a:gd name="T4" fmla="*/ 0 w 5740"/>
                <a:gd name="T5" fmla="*/ 522 h 3273"/>
                <a:gd name="T6" fmla="*/ 3037 w 5740"/>
                <a:gd name="T7" fmla="*/ 1978 h 3273"/>
                <a:gd name="T8" fmla="*/ 5740 w 5740"/>
                <a:gd name="T9" fmla="*/ 3273 h 3273"/>
                <a:gd name="T10" fmla="*/ 5740 w 5740"/>
                <a:gd name="T11" fmla="*/ 3267 h 3273"/>
                <a:gd name="T12" fmla="*/ 3193 w 5740"/>
                <a:gd name="T13" fmla="*/ 1816 h 3273"/>
                <a:gd name="T14" fmla="*/ 3193 w 5740"/>
                <a:gd name="T15" fmla="*/ 1816 h 3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sz="3200" i="1">
                <a:solidFill>
                  <a:srgbClr val="FFFFFF"/>
                </a:solidFill>
                <a:latin typeface="Comic Sans MS" charset="0"/>
                <a:ea typeface="ＭＳ Ｐゴシック" charset="0"/>
                <a:cs typeface="ＭＳ Ｐゴシック" charset="0"/>
              </a:endParaRPr>
            </a:p>
          </p:txBody>
        </p:sp>
        <p:sp>
          <p:nvSpPr>
            <p:cNvPr id="4" name="Freeform 4">
              <a:extLst>
                <a:ext uri="{FF2B5EF4-FFF2-40B4-BE49-F238E27FC236}">
                  <a16:creationId xmlns:a16="http://schemas.microsoft.com/office/drawing/2014/main" id="{A20BB142-1C56-9BA5-D0A4-207E85F6C97E}"/>
                </a:ext>
              </a:extLst>
            </p:cNvPr>
            <p:cNvSpPr>
              <a:spLocks/>
            </p:cNvSpPr>
            <p:nvPr/>
          </p:nvSpPr>
          <p:spPr bwMode="hidden">
            <a:xfrm>
              <a:off x="149" y="0"/>
              <a:ext cx="5610" cy="3243"/>
            </a:xfrm>
            <a:custGeom>
              <a:avLst/>
              <a:gdLst>
                <a:gd name="T0" fmla="*/ 3163 w 5591"/>
                <a:gd name="T1" fmla="*/ 1714 h 3243"/>
                <a:gd name="T2" fmla="*/ 431 w 5591"/>
                <a:gd name="T3" fmla="*/ 0 h 3243"/>
                <a:gd name="T4" fmla="*/ 0 w 5591"/>
                <a:gd name="T5" fmla="*/ 0 h 3243"/>
                <a:gd name="T6" fmla="*/ 3086 w 5591"/>
                <a:gd name="T7" fmla="*/ 1786 h 3243"/>
                <a:gd name="T8" fmla="*/ 5591 w 5591"/>
                <a:gd name="T9" fmla="*/ 3243 h 3243"/>
                <a:gd name="T10" fmla="*/ 5591 w 5591"/>
                <a:gd name="T11" fmla="*/ 3237 h 3243"/>
                <a:gd name="T12" fmla="*/ 3163 w 5591"/>
                <a:gd name="T13" fmla="*/ 1714 h 3243"/>
                <a:gd name="T14" fmla="*/ 3163 w 5591"/>
                <a:gd name="T15" fmla="*/ 1714 h 3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sz="3200" i="1">
                <a:solidFill>
                  <a:srgbClr val="FFFFFF"/>
                </a:solidFill>
                <a:latin typeface="Comic Sans MS" charset="0"/>
                <a:ea typeface="ＭＳ Ｐゴシック" charset="0"/>
                <a:cs typeface="ＭＳ Ｐゴシック" charset="0"/>
              </a:endParaRPr>
            </a:p>
          </p:txBody>
        </p:sp>
        <p:sp>
          <p:nvSpPr>
            <p:cNvPr id="5" name="Freeform 5">
              <a:extLst>
                <a:ext uri="{FF2B5EF4-FFF2-40B4-BE49-F238E27FC236}">
                  <a16:creationId xmlns:a16="http://schemas.microsoft.com/office/drawing/2014/main" id="{572C5237-A2F1-F69F-DE29-350A23C65895}"/>
                </a:ext>
              </a:extLst>
            </p:cNvPr>
            <p:cNvSpPr>
              <a:spLocks/>
            </p:cNvSpPr>
            <p:nvPr/>
          </p:nvSpPr>
          <p:spPr bwMode="hidden">
            <a:xfrm>
              <a:off x="0" y="3433"/>
              <a:ext cx="4038" cy="191"/>
            </a:xfrm>
            <a:custGeom>
              <a:avLst/>
              <a:gdLst>
                <a:gd name="T0" fmla="*/ 0 w 4042"/>
                <a:gd name="T1" fmla="*/ 156 h 192"/>
                <a:gd name="T2" fmla="*/ 4042 w 4042"/>
                <a:gd name="T3" fmla="*/ 192 h 192"/>
                <a:gd name="T4" fmla="*/ 4042 w 4042"/>
                <a:gd name="T5" fmla="*/ 144 h 192"/>
                <a:gd name="T6" fmla="*/ 0 w 4042"/>
                <a:gd name="T7" fmla="*/ 0 h 192"/>
                <a:gd name="T8" fmla="*/ 0 w 4042"/>
                <a:gd name="T9" fmla="*/ 156 h 192"/>
                <a:gd name="T10" fmla="*/ 0 w 4042"/>
                <a:gd name="T11" fmla="*/ 156 h 192"/>
              </a:gdLst>
              <a:ahLst/>
              <a:cxnLst>
                <a:cxn ang="0">
                  <a:pos x="T0" y="T1"/>
                </a:cxn>
                <a:cxn ang="0">
                  <a:pos x="T2" y="T3"/>
                </a:cxn>
                <a:cxn ang="0">
                  <a:pos x="T4" y="T5"/>
                </a:cxn>
                <a:cxn ang="0">
                  <a:pos x="T6" y="T7"/>
                </a:cxn>
                <a:cxn ang="0">
                  <a:pos x="T8" y="T9"/>
                </a:cxn>
                <a:cxn ang="0">
                  <a:pos x="T10" y="T11"/>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sz="3200" i="1">
                <a:solidFill>
                  <a:srgbClr val="FFFFFF"/>
                </a:solidFill>
                <a:latin typeface="Comic Sans MS" charset="0"/>
                <a:ea typeface="ＭＳ Ｐゴシック" charset="0"/>
                <a:cs typeface="ＭＳ Ｐゴシック" charset="0"/>
              </a:endParaRPr>
            </a:p>
          </p:txBody>
        </p:sp>
        <p:sp>
          <p:nvSpPr>
            <p:cNvPr id="6" name="Freeform 6">
              <a:extLst>
                <a:ext uri="{FF2B5EF4-FFF2-40B4-BE49-F238E27FC236}">
                  <a16:creationId xmlns:a16="http://schemas.microsoft.com/office/drawing/2014/main" id="{D02C2A52-F3AF-DE7A-276F-4CB801BF0C8C}"/>
                </a:ext>
              </a:extLst>
            </p:cNvPr>
            <p:cNvSpPr>
              <a:spLocks/>
            </p:cNvSpPr>
            <p:nvPr/>
          </p:nvSpPr>
          <p:spPr bwMode="hidden">
            <a:xfrm>
              <a:off x="4038" y="3577"/>
              <a:ext cx="1720" cy="65"/>
            </a:xfrm>
            <a:custGeom>
              <a:avLst/>
              <a:gdLst>
                <a:gd name="T0" fmla="*/ 1582 w 1722"/>
                <a:gd name="T1" fmla="*/ 33 h 66"/>
                <a:gd name="T2" fmla="*/ 1582 w 1722"/>
                <a:gd name="T3" fmla="*/ 33 h 66"/>
                <a:gd name="T4" fmla="*/ 0 w 1722"/>
                <a:gd name="T5" fmla="*/ 0 h 66"/>
                <a:gd name="T6" fmla="*/ 0 w 1722"/>
                <a:gd name="T7" fmla="*/ 33 h 66"/>
                <a:gd name="T8" fmla="*/ 1582 w 1722"/>
                <a:gd name="T9" fmla="*/ 33 h 66"/>
                <a:gd name="T10" fmla="*/ 1582 w 1722"/>
                <a:gd name="T11" fmla="*/ 33 h 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22" h="66">
                  <a:moveTo>
                    <a:pt x="1722" y="66"/>
                  </a:moveTo>
                  <a:lnTo>
                    <a:pt x="1722" y="60"/>
                  </a:lnTo>
                  <a:lnTo>
                    <a:pt x="0" y="0"/>
                  </a:lnTo>
                  <a:lnTo>
                    <a:pt x="0" y="48"/>
                  </a:lnTo>
                  <a:lnTo>
                    <a:pt x="1722" y="66"/>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7" name="Freeform 7">
              <a:extLst>
                <a:ext uri="{FF2B5EF4-FFF2-40B4-BE49-F238E27FC236}">
                  <a16:creationId xmlns:a16="http://schemas.microsoft.com/office/drawing/2014/main" id="{E8877BEE-7F95-AB97-C2E6-7929627A576F}"/>
                </a:ext>
              </a:extLst>
            </p:cNvPr>
            <p:cNvSpPr>
              <a:spLocks/>
            </p:cNvSpPr>
            <p:nvPr/>
          </p:nvSpPr>
          <p:spPr bwMode="hidden">
            <a:xfrm>
              <a:off x="0" y="3726"/>
              <a:ext cx="4784" cy="329"/>
            </a:xfrm>
            <a:custGeom>
              <a:avLst/>
              <a:gdLst>
                <a:gd name="T0" fmla="*/ 0 w 4789"/>
                <a:gd name="T1" fmla="*/ 329 h 329"/>
                <a:gd name="T2" fmla="*/ 4784 w 4789"/>
                <a:gd name="T3" fmla="*/ 77 h 329"/>
                <a:gd name="T4" fmla="*/ 4784 w 4789"/>
                <a:gd name="T5" fmla="*/ 0 h 329"/>
                <a:gd name="T6" fmla="*/ 0 w 4789"/>
                <a:gd name="T7" fmla="*/ 107 h 329"/>
                <a:gd name="T8" fmla="*/ 0 w 4789"/>
                <a:gd name="T9" fmla="*/ 329 h 329"/>
                <a:gd name="T10" fmla="*/ 0 w 4789"/>
                <a:gd name="T11" fmla="*/ 329 h 32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789" h="329">
                  <a:moveTo>
                    <a:pt x="0" y="329"/>
                  </a:moveTo>
                  <a:lnTo>
                    <a:pt x="4789" y="77"/>
                  </a:lnTo>
                  <a:lnTo>
                    <a:pt x="4789" y="0"/>
                  </a:lnTo>
                  <a:lnTo>
                    <a:pt x="0" y="107"/>
                  </a:lnTo>
                  <a:lnTo>
                    <a:pt x="0" y="329"/>
                  </a:lnTo>
                  <a:close/>
                </a:path>
              </a:pathLst>
            </a:custGeom>
            <a:gradFill rotWithShape="0">
              <a:gsLst>
                <a:gs pos="0">
                  <a:srgbClr val="00007D"/>
                </a:gs>
                <a:gs pos="100000">
                  <a:schemeClr val="bg1"/>
                </a:gs>
              </a:gsLst>
              <a:lin ang="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rgbClr val="808080"/>
                    </a:outerShdw>
                  </a:effectLst>
                </a14:hiddenEffects>
              </a:ext>
            </a:extLst>
          </p:spPr>
          <p:txBody>
            <a:bodyPr/>
            <a:lstStyle/>
            <a:p>
              <a:endParaRPr lang="fr-FR"/>
            </a:p>
          </p:txBody>
        </p:sp>
        <p:sp>
          <p:nvSpPr>
            <p:cNvPr id="8" name="Freeform 8">
              <a:extLst>
                <a:ext uri="{FF2B5EF4-FFF2-40B4-BE49-F238E27FC236}">
                  <a16:creationId xmlns:a16="http://schemas.microsoft.com/office/drawing/2014/main" id="{03F24B4A-6FEE-332A-4362-2555D15F5C50}"/>
                </a:ext>
              </a:extLst>
            </p:cNvPr>
            <p:cNvSpPr>
              <a:spLocks/>
            </p:cNvSpPr>
            <p:nvPr/>
          </p:nvSpPr>
          <p:spPr bwMode="hidden">
            <a:xfrm>
              <a:off x="4784" y="3702"/>
              <a:ext cx="974" cy="101"/>
            </a:xfrm>
            <a:custGeom>
              <a:avLst/>
              <a:gdLst>
                <a:gd name="T0" fmla="*/ 905 w 975"/>
                <a:gd name="T1" fmla="*/ 48 h 101"/>
                <a:gd name="T2" fmla="*/ 905 w 975"/>
                <a:gd name="T3" fmla="*/ 0 h 101"/>
                <a:gd name="T4" fmla="*/ 0 w 975"/>
                <a:gd name="T5" fmla="*/ 24 h 101"/>
                <a:gd name="T6" fmla="*/ 0 w 975"/>
                <a:gd name="T7" fmla="*/ 101 h 101"/>
                <a:gd name="T8" fmla="*/ 905 w 975"/>
                <a:gd name="T9" fmla="*/ 48 h 101"/>
                <a:gd name="T10" fmla="*/ 905 w 975"/>
                <a:gd name="T11" fmla="*/ 48 h 10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75" h="101">
                  <a:moveTo>
                    <a:pt x="975" y="48"/>
                  </a:moveTo>
                  <a:lnTo>
                    <a:pt x="975" y="0"/>
                  </a:lnTo>
                  <a:lnTo>
                    <a:pt x="0" y="24"/>
                  </a:lnTo>
                  <a:lnTo>
                    <a:pt x="0" y="101"/>
                  </a:lnTo>
                  <a:lnTo>
                    <a:pt x="975" y="4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9" name="Freeform 9">
              <a:extLst>
                <a:ext uri="{FF2B5EF4-FFF2-40B4-BE49-F238E27FC236}">
                  <a16:creationId xmlns:a16="http://schemas.microsoft.com/office/drawing/2014/main" id="{5A5827B6-23E8-379E-4749-29318D6F93AB}"/>
                </a:ext>
              </a:extLst>
            </p:cNvPr>
            <p:cNvSpPr>
              <a:spLocks/>
            </p:cNvSpPr>
            <p:nvPr/>
          </p:nvSpPr>
          <p:spPr bwMode="hidden">
            <a:xfrm>
              <a:off x="3619" y="3815"/>
              <a:ext cx="2139" cy="198"/>
            </a:xfrm>
            <a:custGeom>
              <a:avLst/>
              <a:gdLst>
                <a:gd name="T0" fmla="*/ 2001 w 2141"/>
                <a:gd name="T1" fmla="*/ 0 h 198"/>
                <a:gd name="T2" fmla="*/ 0 w 2141"/>
                <a:gd name="T3" fmla="*/ 156 h 198"/>
                <a:gd name="T4" fmla="*/ 0 w 2141"/>
                <a:gd name="T5" fmla="*/ 198 h 198"/>
                <a:gd name="T6" fmla="*/ 2001 w 2141"/>
                <a:gd name="T7" fmla="*/ 0 h 198"/>
                <a:gd name="T8" fmla="*/ 2001 w 2141"/>
                <a:gd name="T9" fmla="*/ 0 h 19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41" h="198">
                  <a:moveTo>
                    <a:pt x="2141" y="0"/>
                  </a:moveTo>
                  <a:lnTo>
                    <a:pt x="0" y="156"/>
                  </a:lnTo>
                  <a:lnTo>
                    <a:pt x="0" y="198"/>
                  </a:lnTo>
                  <a:lnTo>
                    <a:pt x="214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10" name="Freeform 10">
              <a:extLst>
                <a:ext uri="{FF2B5EF4-FFF2-40B4-BE49-F238E27FC236}">
                  <a16:creationId xmlns:a16="http://schemas.microsoft.com/office/drawing/2014/main" id="{B3F1BEC6-0F90-0C4F-B476-C6F4FC3323A4}"/>
                </a:ext>
              </a:extLst>
            </p:cNvPr>
            <p:cNvSpPr>
              <a:spLocks/>
            </p:cNvSpPr>
            <p:nvPr/>
          </p:nvSpPr>
          <p:spPr bwMode="hidden">
            <a:xfrm>
              <a:off x="0" y="3971"/>
              <a:ext cx="3619" cy="348"/>
            </a:xfrm>
            <a:custGeom>
              <a:avLst/>
              <a:gdLst>
                <a:gd name="T0" fmla="*/ 0 w 3623"/>
                <a:gd name="T1" fmla="*/ 348 h 348"/>
                <a:gd name="T2" fmla="*/ 311 w 3623"/>
                <a:gd name="T3" fmla="*/ 348 h 348"/>
                <a:gd name="T4" fmla="*/ 3623 w 3623"/>
                <a:gd name="T5" fmla="*/ 42 h 348"/>
                <a:gd name="T6" fmla="*/ 3623 w 3623"/>
                <a:gd name="T7" fmla="*/ 0 h 348"/>
                <a:gd name="T8" fmla="*/ 0 w 3623"/>
                <a:gd name="T9" fmla="*/ 264 h 348"/>
                <a:gd name="T10" fmla="*/ 0 w 3623"/>
                <a:gd name="T11" fmla="*/ 348 h 348"/>
                <a:gd name="T12" fmla="*/ 0 w 3623"/>
                <a:gd name="T13" fmla="*/ 348 h 348"/>
              </a:gdLst>
              <a:ahLst/>
              <a:cxnLst>
                <a:cxn ang="0">
                  <a:pos x="T0" y="T1"/>
                </a:cxn>
                <a:cxn ang="0">
                  <a:pos x="T2" y="T3"/>
                </a:cxn>
                <a:cxn ang="0">
                  <a:pos x="T4" y="T5"/>
                </a:cxn>
                <a:cxn ang="0">
                  <a:pos x="T6" y="T7"/>
                </a:cxn>
                <a:cxn ang="0">
                  <a:pos x="T8" y="T9"/>
                </a:cxn>
                <a:cxn ang="0">
                  <a:pos x="T10" y="T11"/>
                </a:cxn>
                <a:cxn ang="0">
                  <a:pos x="T12" y="T13"/>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sz="3200" i="1">
                <a:solidFill>
                  <a:srgbClr val="FFFFFF"/>
                </a:solidFill>
                <a:latin typeface="Comic Sans MS" charset="0"/>
                <a:ea typeface="ＭＳ Ｐゴシック" charset="0"/>
                <a:cs typeface="ＭＳ Ｐゴシック" charset="0"/>
              </a:endParaRPr>
            </a:p>
          </p:txBody>
        </p:sp>
        <p:sp>
          <p:nvSpPr>
            <p:cNvPr id="11" name="Freeform 11">
              <a:extLst>
                <a:ext uri="{FF2B5EF4-FFF2-40B4-BE49-F238E27FC236}">
                  <a16:creationId xmlns:a16="http://schemas.microsoft.com/office/drawing/2014/main" id="{9AE0FD74-0140-E449-EFDA-E78FCB6301E9}"/>
                </a:ext>
              </a:extLst>
            </p:cNvPr>
            <p:cNvSpPr>
              <a:spLocks/>
            </p:cNvSpPr>
            <p:nvPr/>
          </p:nvSpPr>
          <p:spPr bwMode="hidden">
            <a:xfrm>
              <a:off x="2097" y="4043"/>
              <a:ext cx="2514" cy="276"/>
            </a:xfrm>
            <a:custGeom>
              <a:avLst/>
              <a:gdLst>
                <a:gd name="T0" fmla="*/ 2013 w 2517"/>
                <a:gd name="T1" fmla="*/ 276 h 276"/>
                <a:gd name="T2" fmla="*/ 2307 w 2517"/>
                <a:gd name="T3" fmla="*/ 204 h 276"/>
                <a:gd name="T4" fmla="*/ 2065 w 2517"/>
                <a:gd name="T5" fmla="*/ 0 h 276"/>
                <a:gd name="T6" fmla="*/ 0 w 2517"/>
                <a:gd name="T7" fmla="*/ 276 h 276"/>
                <a:gd name="T8" fmla="*/ 2013 w 2517"/>
                <a:gd name="T9" fmla="*/ 276 h 276"/>
                <a:gd name="T10" fmla="*/ 2013 w 2517"/>
                <a:gd name="T11" fmla="*/ 276 h 27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7" h="276">
                  <a:moveTo>
                    <a:pt x="2182" y="276"/>
                  </a:moveTo>
                  <a:lnTo>
                    <a:pt x="2517" y="204"/>
                  </a:lnTo>
                  <a:lnTo>
                    <a:pt x="2260" y="0"/>
                  </a:lnTo>
                  <a:lnTo>
                    <a:pt x="0" y="276"/>
                  </a:lnTo>
                  <a:lnTo>
                    <a:pt x="2182" y="27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12" name="Freeform 12">
              <a:extLst>
                <a:ext uri="{FF2B5EF4-FFF2-40B4-BE49-F238E27FC236}">
                  <a16:creationId xmlns:a16="http://schemas.microsoft.com/office/drawing/2014/main" id="{2AAFEE24-F752-F8C6-1890-9D178C06C80F}"/>
                </a:ext>
              </a:extLst>
            </p:cNvPr>
            <p:cNvSpPr>
              <a:spLocks/>
            </p:cNvSpPr>
            <p:nvPr/>
          </p:nvSpPr>
          <p:spPr bwMode="hidden">
            <a:xfrm>
              <a:off x="4354" y="3869"/>
              <a:ext cx="1404" cy="378"/>
            </a:xfrm>
            <a:custGeom>
              <a:avLst/>
              <a:gdLst>
                <a:gd name="T0" fmla="*/ 1405 w 1405"/>
                <a:gd name="T1" fmla="*/ 126 h 378"/>
                <a:gd name="T2" fmla="*/ 1405 w 1405"/>
                <a:gd name="T3" fmla="*/ 0 h 378"/>
                <a:gd name="T4" fmla="*/ 0 w 1405"/>
                <a:gd name="T5" fmla="*/ 174 h 378"/>
                <a:gd name="T6" fmla="*/ 257 w 1405"/>
                <a:gd name="T7" fmla="*/ 378 h 378"/>
                <a:gd name="T8" fmla="*/ 1405 w 1405"/>
                <a:gd name="T9" fmla="*/ 126 h 378"/>
                <a:gd name="T10" fmla="*/ 1405 w 1405"/>
                <a:gd name="T11" fmla="*/ 126 h 378"/>
              </a:gdLst>
              <a:ahLst/>
              <a:cxnLst>
                <a:cxn ang="0">
                  <a:pos x="T0" y="T1"/>
                </a:cxn>
                <a:cxn ang="0">
                  <a:pos x="T2" y="T3"/>
                </a:cxn>
                <a:cxn ang="0">
                  <a:pos x="T4" y="T5"/>
                </a:cxn>
                <a:cxn ang="0">
                  <a:pos x="T6" y="T7"/>
                </a:cxn>
                <a:cxn ang="0">
                  <a:pos x="T8" y="T9"/>
                </a:cxn>
                <a:cxn ang="0">
                  <a:pos x="T10" y="T11"/>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sz="3200" i="1">
                <a:solidFill>
                  <a:srgbClr val="FFFFFF"/>
                </a:solidFill>
                <a:latin typeface="Comic Sans MS" charset="0"/>
                <a:ea typeface="ＭＳ Ｐゴシック" charset="0"/>
                <a:cs typeface="ＭＳ Ｐゴシック" charset="0"/>
              </a:endParaRPr>
            </a:p>
          </p:txBody>
        </p:sp>
        <p:sp>
          <p:nvSpPr>
            <p:cNvPr id="13" name="Freeform 13">
              <a:extLst>
                <a:ext uri="{FF2B5EF4-FFF2-40B4-BE49-F238E27FC236}">
                  <a16:creationId xmlns:a16="http://schemas.microsoft.com/office/drawing/2014/main" id="{8E2EF512-F88A-32FF-9493-2632A8823775}"/>
                </a:ext>
              </a:extLst>
            </p:cNvPr>
            <p:cNvSpPr>
              <a:spLocks/>
            </p:cNvSpPr>
            <p:nvPr/>
          </p:nvSpPr>
          <p:spPr bwMode="hidden">
            <a:xfrm>
              <a:off x="5030" y="3151"/>
              <a:ext cx="728" cy="240"/>
            </a:xfrm>
            <a:custGeom>
              <a:avLst/>
              <a:gdLst>
                <a:gd name="T0" fmla="*/ 659 w 729"/>
                <a:gd name="T1" fmla="*/ 240 h 240"/>
                <a:gd name="T2" fmla="*/ 0 w 729"/>
                <a:gd name="T3" fmla="*/ 0 h 240"/>
                <a:gd name="T4" fmla="*/ 0 w 729"/>
                <a:gd name="T5" fmla="*/ 6 h 240"/>
                <a:gd name="T6" fmla="*/ 659 w 729"/>
                <a:gd name="T7" fmla="*/ 240 h 240"/>
                <a:gd name="T8" fmla="*/ 659 w 729"/>
                <a:gd name="T9" fmla="*/ 240 h 2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29" h="240">
                  <a:moveTo>
                    <a:pt x="729" y="240"/>
                  </a:moveTo>
                  <a:lnTo>
                    <a:pt x="0" y="0"/>
                  </a:lnTo>
                  <a:lnTo>
                    <a:pt x="0" y="6"/>
                  </a:lnTo>
                  <a:lnTo>
                    <a:pt x="729" y="24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14" name="Freeform 14">
              <a:extLst>
                <a:ext uri="{FF2B5EF4-FFF2-40B4-BE49-F238E27FC236}">
                  <a16:creationId xmlns:a16="http://schemas.microsoft.com/office/drawing/2014/main" id="{8C82B9C2-E495-FAE3-0D4D-EDF7FE93B821}"/>
                </a:ext>
              </a:extLst>
            </p:cNvPr>
            <p:cNvSpPr>
              <a:spLocks/>
            </p:cNvSpPr>
            <p:nvPr/>
          </p:nvSpPr>
          <p:spPr bwMode="hidden">
            <a:xfrm>
              <a:off x="0" y="1486"/>
              <a:ext cx="5030" cy="1671"/>
            </a:xfrm>
            <a:custGeom>
              <a:avLst/>
              <a:gdLst>
                <a:gd name="T0" fmla="*/ 0 w 5035"/>
                <a:gd name="T1" fmla="*/ 72 h 1672"/>
                <a:gd name="T2" fmla="*/ 5035 w 5035"/>
                <a:gd name="T3" fmla="*/ 1672 h 1672"/>
                <a:gd name="T4" fmla="*/ 5035 w 5035"/>
                <a:gd name="T5" fmla="*/ 1666 h 1672"/>
                <a:gd name="T6" fmla="*/ 0 w 5035"/>
                <a:gd name="T7" fmla="*/ 0 h 1672"/>
                <a:gd name="T8" fmla="*/ 0 w 5035"/>
                <a:gd name="T9" fmla="*/ 72 h 1672"/>
                <a:gd name="T10" fmla="*/ 0 w 5035"/>
                <a:gd name="T11" fmla="*/ 72 h 1672"/>
              </a:gdLst>
              <a:ahLst/>
              <a:cxnLst>
                <a:cxn ang="0">
                  <a:pos x="T0" y="T1"/>
                </a:cxn>
                <a:cxn ang="0">
                  <a:pos x="T2" y="T3"/>
                </a:cxn>
                <a:cxn ang="0">
                  <a:pos x="T4" y="T5"/>
                </a:cxn>
                <a:cxn ang="0">
                  <a:pos x="T6" y="T7"/>
                </a:cxn>
                <a:cxn ang="0">
                  <a:pos x="T8" y="T9"/>
                </a:cxn>
                <a:cxn ang="0">
                  <a:pos x="T10" y="T11"/>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sz="3200" i="1">
                <a:solidFill>
                  <a:srgbClr val="FFFFFF"/>
                </a:solidFill>
                <a:latin typeface="Comic Sans MS" charset="0"/>
                <a:ea typeface="ＭＳ Ｐゴシック" charset="0"/>
                <a:cs typeface="ＭＳ Ｐゴシック" charset="0"/>
              </a:endParaRPr>
            </a:p>
          </p:txBody>
        </p:sp>
        <p:sp>
          <p:nvSpPr>
            <p:cNvPr id="15" name="Freeform 15">
              <a:extLst>
                <a:ext uri="{FF2B5EF4-FFF2-40B4-BE49-F238E27FC236}">
                  <a16:creationId xmlns:a16="http://schemas.microsoft.com/office/drawing/2014/main" id="{389D9C7A-80A3-A74F-0042-54C343DCBBF2}"/>
                </a:ext>
              </a:extLst>
            </p:cNvPr>
            <p:cNvSpPr>
              <a:spLocks/>
            </p:cNvSpPr>
            <p:nvPr/>
          </p:nvSpPr>
          <p:spPr bwMode="hidden">
            <a:xfrm>
              <a:off x="5030" y="3049"/>
              <a:ext cx="728" cy="318"/>
            </a:xfrm>
            <a:custGeom>
              <a:avLst/>
              <a:gdLst>
                <a:gd name="T0" fmla="*/ 659 w 729"/>
                <a:gd name="T1" fmla="*/ 318 h 318"/>
                <a:gd name="T2" fmla="*/ 659 w 729"/>
                <a:gd name="T3" fmla="*/ 312 h 318"/>
                <a:gd name="T4" fmla="*/ 0 w 729"/>
                <a:gd name="T5" fmla="*/ 0 h 318"/>
                <a:gd name="T6" fmla="*/ 0 w 729"/>
                <a:gd name="T7" fmla="*/ 54 h 318"/>
                <a:gd name="T8" fmla="*/ 659 w 729"/>
                <a:gd name="T9" fmla="*/ 318 h 318"/>
                <a:gd name="T10" fmla="*/ 659 w 729"/>
                <a:gd name="T11" fmla="*/ 318 h 31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29" h="318">
                  <a:moveTo>
                    <a:pt x="729" y="318"/>
                  </a:moveTo>
                  <a:lnTo>
                    <a:pt x="729" y="312"/>
                  </a:lnTo>
                  <a:lnTo>
                    <a:pt x="0" y="0"/>
                  </a:lnTo>
                  <a:lnTo>
                    <a:pt x="0" y="54"/>
                  </a:lnTo>
                  <a:lnTo>
                    <a:pt x="729" y="318"/>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16" name="Freeform 16">
              <a:extLst>
                <a:ext uri="{FF2B5EF4-FFF2-40B4-BE49-F238E27FC236}">
                  <a16:creationId xmlns:a16="http://schemas.microsoft.com/office/drawing/2014/main" id="{5F00F869-FC3B-4CDF-31EC-12179792FFB7}"/>
                </a:ext>
              </a:extLst>
            </p:cNvPr>
            <p:cNvSpPr>
              <a:spLocks/>
            </p:cNvSpPr>
            <p:nvPr/>
          </p:nvSpPr>
          <p:spPr bwMode="hidden">
            <a:xfrm>
              <a:off x="0" y="916"/>
              <a:ext cx="5030" cy="2187"/>
            </a:xfrm>
            <a:custGeom>
              <a:avLst/>
              <a:gdLst>
                <a:gd name="T0" fmla="*/ 0 w 5035"/>
                <a:gd name="T1" fmla="*/ 396 h 2188"/>
                <a:gd name="T2" fmla="*/ 5035 w 5035"/>
                <a:gd name="T3" fmla="*/ 2188 h 2188"/>
                <a:gd name="T4" fmla="*/ 5035 w 5035"/>
                <a:gd name="T5" fmla="*/ 2134 h 2188"/>
                <a:gd name="T6" fmla="*/ 0 w 5035"/>
                <a:gd name="T7" fmla="*/ 0 h 2188"/>
                <a:gd name="T8" fmla="*/ 0 w 5035"/>
                <a:gd name="T9" fmla="*/ 396 h 2188"/>
                <a:gd name="T10" fmla="*/ 0 w 5035"/>
                <a:gd name="T11" fmla="*/ 396 h 2188"/>
              </a:gdLst>
              <a:ahLst/>
              <a:cxnLst>
                <a:cxn ang="0">
                  <a:pos x="T0" y="T1"/>
                </a:cxn>
                <a:cxn ang="0">
                  <a:pos x="T2" y="T3"/>
                </a:cxn>
                <a:cxn ang="0">
                  <a:pos x="T4" y="T5"/>
                </a:cxn>
                <a:cxn ang="0">
                  <a:pos x="T6" y="T7"/>
                </a:cxn>
                <a:cxn ang="0">
                  <a:pos x="T8" y="T9"/>
                </a:cxn>
                <a:cxn ang="0">
                  <a:pos x="T10" y="T11"/>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sz="3200" i="1">
                <a:solidFill>
                  <a:srgbClr val="FFFFFF"/>
                </a:solidFill>
                <a:latin typeface="Comic Sans MS" charset="0"/>
                <a:ea typeface="ＭＳ Ｐゴシック" charset="0"/>
                <a:cs typeface="ＭＳ Ｐゴシック" charset="0"/>
              </a:endParaRPr>
            </a:p>
          </p:txBody>
        </p:sp>
        <p:sp>
          <p:nvSpPr>
            <p:cNvPr id="17" name="Freeform 17">
              <a:extLst>
                <a:ext uri="{FF2B5EF4-FFF2-40B4-BE49-F238E27FC236}">
                  <a16:creationId xmlns:a16="http://schemas.microsoft.com/office/drawing/2014/main" id="{42910E90-0E76-C25E-B7A4-ACB71DDC610A}"/>
                </a:ext>
              </a:extLst>
            </p:cNvPr>
            <p:cNvSpPr>
              <a:spLocks/>
            </p:cNvSpPr>
            <p:nvPr/>
          </p:nvSpPr>
          <p:spPr bwMode="hidden">
            <a:xfrm>
              <a:off x="2294" y="0"/>
              <a:ext cx="3159" cy="2725"/>
            </a:xfrm>
            <a:custGeom>
              <a:avLst/>
              <a:gdLst>
                <a:gd name="T0" fmla="*/ 0 w 3163"/>
                <a:gd name="T1" fmla="*/ 0 h 2727"/>
                <a:gd name="T2" fmla="*/ 3145 w 3163"/>
                <a:gd name="T3" fmla="*/ 2727 h 2727"/>
                <a:gd name="T4" fmla="*/ 3163 w 3163"/>
                <a:gd name="T5" fmla="*/ 2704 h 2727"/>
                <a:gd name="T6" fmla="*/ 102 w 3163"/>
                <a:gd name="T7" fmla="*/ 0 h 2727"/>
                <a:gd name="T8" fmla="*/ 0 w 3163"/>
                <a:gd name="T9" fmla="*/ 0 h 2727"/>
                <a:gd name="T10" fmla="*/ 0 w 3163"/>
                <a:gd name="T11" fmla="*/ 0 h 2727"/>
              </a:gdLst>
              <a:ahLst/>
              <a:cxnLst>
                <a:cxn ang="0">
                  <a:pos x="T0" y="T1"/>
                </a:cxn>
                <a:cxn ang="0">
                  <a:pos x="T2" y="T3"/>
                </a:cxn>
                <a:cxn ang="0">
                  <a:pos x="T4" y="T5"/>
                </a:cxn>
                <a:cxn ang="0">
                  <a:pos x="T6" y="T7"/>
                </a:cxn>
                <a:cxn ang="0">
                  <a:pos x="T8" y="T9"/>
                </a:cxn>
                <a:cxn ang="0">
                  <a:pos x="T10" y="T11"/>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sz="3200" i="1">
                <a:solidFill>
                  <a:srgbClr val="FFFFFF"/>
                </a:solidFill>
                <a:latin typeface="Comic Sans MS" charset="0"/>
                <a:ea typeface="ＭＳ Ｐゴシック" charset="0"/>
                <a:cs typeface="ＭＳ Ｐゴシック" charset="0"/>
              </a:endParaRPr>
            </a:p>
          </p:txBody>
        </p:sp>
        <p:sp>
          <p:nvSpPr>
            <p:cNvPr id="18" name="Freeform 18">
              <a:extLst>
                <a:ext uri="{FF2B5EF4-FFF2-40B4-BE49-F238E27FC236}">
                  <a16:creationId xmlns:a16="http://schemas.microsoft.com/office/drawing/2014/main" id="{482896C3-6FAE-712A-F5D6-D728B420E4DA}"/>
                </a:ext>
              </a:extLst>
            </p:cNvPr>
            <p:cNvSpPr>
              <a:spLocks/>
            </p:cNvSpPr>
            <p:nvPr/>
          </p:nvSpPr>
          <p:spPr bwMode="hidden">
            <a:xfrm>
              <a:off x="5435" y="2702"/>
              <a:ext cx="323" cy="299"/>
            </a:xfrm>
            <a:custGeom>
              <a:avLst/>
              <a:gdLst>
                <a:gd name="T0" fmla="*/ 323 w 323"/>
                <a:gd name="T1" fmla="*/ 299 h 299"/>
                <a:gd name="T2" fmla="*/ 323 w 323"/>
                <a:gd name="T3" fmla="*/ 263 h 299"/>
                <a:gd name="T4" fmla="*/ 18 w 323"/>
                <a:gd name="T5" fmla="*/ 0 h 299"/>
                <a:gd name="T6" fmla="*/ 0 w 323"/>
                <a:gd name="T7" fmla="*/ 23 h 299"/>
                <a:gd name="T8" fmla="*/ 323 w 323"/>
                <a:gd name="T9" fmla="*/ 299 h 299"/>
                <a:gd name="T10" fmla="*/ 323 w 323"/>
                <a:gd name="T11" fmla="*/ 299 h 299"/>
              </a:gdLst>
              <a:ahLst/>
              <a:cxnLst>
                <a:cxn ang="0">
                  <a:pos x="T0" y="T1"/>
                </a:cxn>
                <a:cxn ang="0">
                  <a:pos x="T2" y="T3"/>
                </a:cxn>
                <a:cxn ang="0">
                  <a:pos x="T4" y="T5"/>
                </a:cxn>
                <a:cxn ang="0">
                  <a:pos x="T6" y="T7"/>
                </a:cxn>
                <a:cxn ang="0">
                  <a:pos x="T8" y="T9"/>
                </a:cxn>
                <a:cxn ang="0">
                  <a:pos x="T10" y="T11"/>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sz="3200" i="1">
                <a:solidFill>
                  <a:srgbClr val="FFFFFF"/>
                </a:solidFill>
                <a:latin typeface="Comic Sans MS" charset="0"/>
                <a:ea typeface="ＭＳ Ｐゴシック" charset="0"/>
                <a:cs typeface="ＭＳ Ｐゴシック" charset="0"/>
              </a:endParaRPr>
            </a:p>
          </p:txBody>
        </p:sp>
        <p:sp>
          <p:nvSpPr>
            <p:cNvPr id="19" name="Freeform 19">
              <a:extLst>
                <a:ext uri="{FF2B5EF4-FFF2-40B4-BE49-F238E27FC236}">
                  <a16:creationId xmlns:a16="http://schemas.microsoft.com/office/drawing/2014/main" id="{3DB91196-D95B-9D2B-66C4-7F10F1C6936F}"/>
                </a:ext>
              </a:extLst>
            </p:cNvPr>
            <p:cNvSpPr>
              <a:spLocks/>
            </p:cNvSpPr>
            <p:nvPr/>
          </p:nvSpPr>
          <p:spPr bwMode="hidden">
            <a:xfrm>
              <a:off x="5477" y="2588"/>
              <a:ext cx="281" cy="335"/>
            </a:xfrm>
            <a:custGeom>
              <a:avLst/>
              <a:gdLst>
                <a:gd name="T0" fmla="*/ 281 w 281"/>
                <a:gd name="T1" fmla="*/ 335 h 335"/>
                <a:gd name="T2" fmla="*/ 281 w 281"/>
                <a:gd name="T3" fmla="*/ 173 h 335"/>
                <a:gd name="T4" fmla="*/ 96 w 281"/>
                <a:gd name="T5" fmla="*/ 0 h 335"/>
                <a:gd name="T6" fmla="*/ 0 w 281"/>
                <a:gd name="T7" fmla="*/ 90 h 335"/>
                <a:gd name="T8" fmla="*/ 281 w 281"/>
                <a:gd name="T9" fmla="*/ 335 h 335"/>
                <a:gd name="T10" fmla="*/ 281 w 281"/>
                <a:gd name="T11" fmla="*/ 335 h 33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1" h="335">
                  <a:moveTo>
                    <a:pt x="281" y="335"/>
                  </a:moveTo>
                  <a:lnTo>
                    <a:pt x="281" y="173"/>
                  </a:lnTo>
                  <a:lnTo>
                    <a:pt x="96" y="0"/>
                  </a:lnTo>
                  <a:lnTo>
                    <a:pt x="0" y="90"/>
                  </a:lnTo>
                  <a:lnTo>
                    <a:pt x="281" y="33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0" name="Freeform 20">
              <a:extLst>
                <a:ext uri="{FF2B5EF4-FFF2-40B4-BE49-F238E27FC236}">
                  <a16:creationId xmlns:a16="http://schemas.microsoft.com/office/drawing/2014/main" id="{32CD5A87-3097-56A3-F3BE-C37D55D92581}"/>
                </a:ext>
              </a:extLst>
            </p:cNvPr>
            <p:cNvSpPr>
              <a:spLocks/>
            </p:cNvSpPr>
            <p:nvPr/>
          </p:nvSpPr>
          <p:spPr bwMode="hidden">
            <a:xfrm>
              <a:off x="2454" y="0"/>
              <a:ext cx="3114" cy="2678"/>
            </a:xfrm>
            <a:custGeom>
              <a:avLst/>
              <a:gdLst>
                <a:gd name="T0" fmla="*/ 0 w 3122"/>
                <a:gd name="T1" fmla="*/ 0 h 2680"/>
                <a:gd name="T2" fmla="*/ 3026 w 3122"/>
                <a:gd name="T3" fmla="*/ 2680 h 2680"/>
                <a:gd name="T4" fmla="*/ 3122 w 3122"/>
                <a:gd name="T5" fmla="*/ 2590 h 2680"/>
                <a:gd name="T6" fmla="*/ 383 w 3122"/>
                <a:gd name="T7" fmla="*/ 0 h 2680"/>
                <a:gd name="T8" fmla="*/ 0 w 3122"/>
                <a:gd name="T9" fmla="*/ 0 h 2680"/>
                <a:gd name="T10" fmla="*/ 0 w 3122"/>
                <a:gd name="T11" fmla="*/ 0 h 2680"/>
              </a:gdLst>
              <a:ahLst/>
              <a:cxnLst>
                <a:cxn ang="0">
                  <a:pos x="T0" y="T1"/>
                </a:cxn>
                <a:cxn ang="0">
                  <a:pos x="T2" y="T3"/>
                </a:cxn>
                <a:cxn ang="0">
                  <a:pos x="T4" y="T5"/>
                </a:cxn>
                <a:cxn ang="0">
                  <a:pos x="T6" y="T7"/>
                </a:cxn>
                <a:cxn ang="0">
                  <a:pos x="T8" y="T9"/>
                </a:cxn>
                <a:cxn ang="0">
                  <a:pos x="T10" y="T11"/>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sz="3200" i="1">
                <a:solidFill>
                  <a:srgbClr val="FFFFFF"/>
                </a:solidFill>
                <a:latin typeface="Comic Sans MS" charset="0"/>
                <a:ea typeface="ＭＳ Ｐゴシック" charset="0"/>
                <a:cs typeface="ＭＳ Ｐゴシック" charset="0"/>
              </a:endParaRPr>
            </a:p>
          </p:txBody>
        </p:sp>
        <p:sp>
          <p:nvSpPr>
            <p:cNvPr id="21" name="Freeform 21">
              <a:extLst>
                <a:ext uri="{FF2B5EF4-FFF2-40B4-BE49-F238E27FC236}">
                  <a16:creationId xmlns:a16="http://schemas.microsoft.com/office/drawing/2014/main" id="{039B1919-AFB6-51EE-6078-5EDFA996EDCF}"/>
                </a:ext>
              </a:extLst>
            </p:cNvPr>
            <p:cNvSpPr>
              <a:spLocks/>
            </p:cNvSpPr>
            <p:nvPr/>
          </p:nvSpPr>
          <p:spPr bwMode="hidden">
            <a:xfrm>
              <a:off x="5626" y="2534"/>
              <a:ext cx="132" cy="132"/>
            </a:xfrm>
            <a:custGeom>
              <a:avLst/>
              <a:gdLst>
                <a:gd name="T0" fmla="*/ 132 w 132"/>
                <a:gd name="T1" fmla="*/ 132 h 132"/>
                <a:gd name="T2" fmla="*/ 0 w 132"/>
                <a:gd name="T3" fmla="*/ 0 h 132"/>
                <a:gd name="T4" fmla="*/ 0 w 132"/>
                <a:gd name="T5" fmla="*/ 0 h 132"/>
                <a:gd name="T6" fmla="*/ 132 w 132"/>
                <a:gd name="T7" fmla="*/ 132 h 132"/>
                <a:gd name="T8" fmla="*/ 132 w 132"/>
                <a:gd name="T9" fmla="*/ 132 h 1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2" h="132">
                  <a:moveTo>
                    <a:pt x="132" y="132"/>
                  </a:moveTo>
                  <a:lnTo>
                    <a:pt x="0" y="0"/>
                  </a:lnTo>
                  <a:lnTo>
                    <a:pt x="132" y="132"/>
                  </a:lnTo>
                  <a:close/>
                </a:path>
              </a:pathLst>
            </a:custGeom>
            <a:solidFill>
              <a:srgbClr val="FF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2" name="Freeform 22">
              <a:extLst>
                <a:ext uri="{FF2B5EF4-FFF2-40B4-BE49-F238E27FC236}">
                  <a16:creationId xmlns:a16="http://schemas.microsoft.com/office/drawing/2014/main" id="{4D978550-BB84-C080-70F6-9CA8AE41A8B4}"/>
                </a:ext>
              </a:extLst>
            </p:cNvPr>
            <p:cNvSpPr>
              <a:spLocks/>
            </p:cNvSpPr>
            <p:nvPr/>
          </p:nvSpPr>
          <p:spPr bwMode="hidden">
            <a:xfrm>
              <a:off x="3112" y="0"/>
              <a:ext cx="2514" cy="2534"/>
            </a:xfrm>
            <a:custGeom>
              <a:avLst/>
              <a:gdLst>
                <a:gd name="T0" fmla="*/ 0 w 2517"/>
                <a:gd name="T1" fmla="*/ 0 h 2536"/>
                <a:gd name="T2" fmla="*/ 2517 w 2517"/>
                <a:gd name="T3" fmla="*/ 2536 h 2536"/>
                <a:gd name="T4" fmla="*/ 2517 w 2517"/>
                <a:gd name="T5" fmla="*/ 2536 h 2536"/>
                <a:gd name="T6" fmla="*/ 66 w 2517"/>
                <a:gd name="T7" fmla="*/ 0 h 2536"/>
                <a:gd name="T8" fmla="*/ 0 w 2517"/>
                <a:gd name="T9" fmla="*/ 0 h 2536"/>
                <a:gd name="T10" fmla="*/ 0 w 2517"/>
                <a:gd name="T11" fmla="*/ 0 h 2536"/>
              </a:gdLst>
              <a:ahLst/>
              <a:cxnLst>
                <a:cxn ang="0">
                  <a:pos x="T0" y="T1"/>
                </a:cxn>
                <a:cxn ang="0">
                  <a:pos x="T2" y="T3"/>
                </a:cxn>
                <a:cxn ang="0">
                  <a:pos x="T4" y="T5"/>
                </a:cxn>
                <a:cxn ang="0">
                  <a:pos x="T6" y="T7"/>
                </a:cxn>
                <a:cxn ang="0">
                  <a:pos x="T8" y="T9"/>
                </a:cxn>
                <a:cxn ang="0">
                  <a:pos x="T10" y="T11"/>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sz="3200" i="1">
                <a:solidFill>
                  <a:srgbClr val="FFFFFF"/>
                </a:solidFill>
                <a:latin typeface="Comic Sans MS" charset="0"/>
                <a:ea typeface="ＭＳ Ｐゴシック" charset="0"/>
                <a:cs typeface="ＭＳ Ｐゴシック" charset="0"/>
              </a:endParaRPr>
            </a:p>
          </p:txBody>
        </p:sp>
        <p:sp>
          <p:nvSpPr>
            <p:cNvPr id="23" name="Freeform 23">
              <a:extLst>
                <a:ext uri="{FF2B5EF4-FFF2-40B4-BE49-F238E27FC236}">
                  <a16:creationId xmlns:a16="http://schemas.microsoft.com/office/drawing/2014/main" id="{D0553D63-FFDD-25CE-C4C4-F7F2B973C2FF}"/>
                </a:ext>
              </a:extLst>
            </p:cNvPr>
            <p:cNvSpPr>
              <a:spLocks/>
            </p:cNvSpPr>
            <p:nvPr/>
          </p:nvSpPr>
          <p:spPr bwMode="hidden">
            <a:xfrm>
              <a:off x="3488" y="0"/>
              <a:ext cx="2198" cy="2480"/>
            </a:xfrm>
            <a:custGeom>
              <a:avLst/>
              <a:gdLst>
                <a:gd name="T0" fmla="*/ 0 w 2200"/>
                <a:gd name="T1" fmla="*/ 0 h 2482"/>
                <a:gd name="T2" fmla="*/ 2186 w 2200"/>
                <a:gd name="T3" fmla="*/ 2480 h 2482"/>
                <a:gd name="T4" fmla="*/ 2198 w 2200"/>
                <a:gd name="T5" fmla="*/ 2474 h 2482"/>
                <a:gd name="T6" fmla="*/ 317 w 2200"/>
                <a:gd name="T7" fmla="*/ 0 h 2482"/>
                <a:gd name="T8" fmla="*/ 0 w 2200"/>
                <a:gd name="T9" fmla="*/ 0 h 2482"/>
                <a:gd name="T10" fmla="*/ 0 w 2200"/>
                <a:gd name="T11" fmla="*/ 0 h 248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00" h="2482">
                  <a:moveTo>
                    <a:pt x="0" y="0"/>
                  </a:moveTo>
                  <a:lnTo>
                    <a:pt x="2188" y="2482"/>
                  </a:lnTo>
                  <a:lnTo>
                    <a:pt x="2200" y="2476"/>
                  </a:lnTo>
                  <a:lnTo>
                    <a:pt x="317" y="0"/>
                  </a:lnTo>
                  <a:lnTo>
                    <a:pt x="0" y="0"/>
                  </a:lnTo>
                  <a:close/>
                </a:path>
              </a:pathLst>
            </a:custGeom>
            <a:gradFill rotWithShape="0">
              <a:gsLst>
                <a:gs pos="0">
                  <a:srgbClr val="000065"/>
                </a:gs>
                <a:gs pos="100000">
                  <a:schemeClr val="bg2"/>
                </a:gs>
              </a:gsLst>
              <a:lin ang="540000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rgbClr val="808080"/>
                    </a:outerShdw>
                  </a:effectLst>
                </a14:hiddenEffects>
              </a:ext>
            </a:extLst>
          </p:spPr>
          <p:txBody>
            <a:bodyPr/>
            <a:lstStyle/>
            <a:p>
              <a:endParaRPr lang="fr-FR"/>
            </a:p>
          </p:txBody>
        </p:sp>
        <p:sp>
          <p:nvSpPr>
            <p:cNvPr id="24" name="Freeform 24">
              <a:extLst>
                <a:ext uri="{FF2B5EF4-FFF2-40B4-BE49-F238E27FC236}">
                  <a16:creationId xmlns:a16="http://schemas.microsoft.com/office/drawing/2014/main" id="{132519EF-CF1F-5BF9-D100-60501BA11983}"/>
                </a:ext>
              </a:extLst>
            </p:cNvPr>
            <p:cNvSpPr>
              <a:spLocks/>
            </p:cNvSpPr>
            <p:nvPr/>
          </p:nvSpPr>
          <p:spPr bwMode="hidden">
            <a:xfrm>
              <a:off x="5674" y="2474"/>
              <a:ext cx="84" cy="96"/>
            </a:xfrm>
            <a:custGeom>
              <a:avLst/>
              <a:gdLst>
                <a:gd name="T0" fmla="*/ 84 w 84"/>
                <a:gd name="T1" fmla="*/ 96 h 96"/>
                <a:gd name="T2" fmla="*/ 84 w 84"/>
                <a:gd name="T3" fmla="*/ 90 h 96"/>
                <a:gd name="T4" fmla="*/ 12 w 84"/>
                <a:gd name="T5" fmla="*/ 0 h 96"/>
                <a:gd name="T6" fmla="*/ 0 w 84"/>
                <a:gd name="T7" fmla="*/ 6 h 96"/>
                <a:gd name="T8" fmla="*/ 84 w 84"/>
                <a:gd name="T9" fmla="*/ 96 h 96"/>
                <a:gd name="T10" fmla="*/ 84 w 84"/>
                <a:gd name="T11" fmla="*/ 96 h 96"/>
              </a:gdLst>
              <a:ahLst/>
              <a:cxnLst>
                <a:cxn ang="0">
                  <a:pos x="T0" y="T1"/>
                </a:cxn>
                <a:cxn ang="0">
                  <a:pos x="T2" y="T3"/>
                </a:cxn>
                <a:cxn ang="0">
                  <a:pos x="T4" y="T5"/>
                </a:cxn>
                <a:cxn ang="0">
                  <a:pos x="T6" y="T7"/>
                </a:cxn>
                <a:cxn ang="0">
                  <a:pos x="T8" y="T9"/>
                </a:cxn>
                <a:cxn ang="0">
                  <a:pos x="T10" y="T11"/>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sz="3200" i="1">
                <a:solidFill>
                  <a:srgbClr val="FFFFFF"/>
                </a:solidFill>
                <a:latin typeface="Comic Sans MS" charset="0"/>
                <a:ea typeface="ＭＳ Ｐゴシック" charset="0"/>
                <a:cs typeface="ＭＳ Ｐゴシック" charset="0"/>
              </a:endParaRPr>
            </a:p>
          </p:txBody>
        </p:sp>
        <p:sp>
          <p:nvSpPr>
            <p:cNvPr id="25" name="Freeform 25">
              <a:extLst>
                <a:ext uri="{FF2B5EF4-FFF2-40B4-BE49-F238E27FC236}">
                  <a16:creationId xmlns:a16="http://schemas.microsoft.com/office/drawing/2014/main" id="{61DCD230-A40F-94C9-6CEC-C8BE83388964}"/>
                </a:ext>
              </a:extLst>
            </p:cNvPr>
            <p:cNvSpPr>
              <a:spLocks/>
            </p:cNvSpPr>
            <p:nvPr/>
          </p:nvSpPr>
          <p:spPr bwMode="hidden">
            <a:xfrm>
              <a:off x="5603" y="850"/>
              <a:ext cx="155" cy="516"/>
            </a:xfrm>
            <a:custGeom>
              <a:avLst/>
              <a:gdLst>
                <a:gd name="T0" fmla="*/ 155 w 155"/>
                <a:gd name="T1" fmla="*/ 516 h 516"/>
                <a:gd name="T2" fmla="*/ 155 w 155"/>
                <a:gd name="T3" fmla="*/ 204 h 516"/>
                <a:gd name="T4" fmla="*/ 77 w 155"/>
                <a:gd name="T5" fmla="*/ 0 h 516"/>
                <a:gd name="T6" fmla="*/ 0 w 155"/>
                <a:gd name="T7" fmla="*/ 192 h 516"/>
                <a:gd name="T8" fmla="*/ 155 w 155"/>
                <a:gd name="T9" fmla="*/ 516 h 516"/>
                <a:gd name="T10" fmla="*/ 155 w 155"/>
                <a:gd name="T11" fmla="*/ 516 h 51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5" h="516">
                  <a:moveTo>
                    <a:pt x="155" y="516"/>
                  </a:moveTo>
                  <a:lnTo>
                    <a:pt x="155" y="204"/>
                  </a:lnTo>
                  <a:lnTo>
                    <a:pt x="77" y="0"/>
                  </a:lnTo>
                  <a:lnTo>
                    <a:pt x="0" y="192"/>
                  </a:lnTo>
                  <a:lnTo>
                    <a:pt x="155" y="51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6" name="Freeform 26">
              <a:extLst>
                <a:ext uri="{FF2B5EF4-FFF2-40B4-BE49-F238E27FC236}">
                  <a16:creationId xmlns:a16="http://schemas.microsoft.com/office/drawing/2014/main" id="{7B76669F-E2D1-F5B8-7CA1-E6C0AB7EFC26}"/>
                </a:ext>
              </a:extLst>
            </p:cNvPr>
            <p:cNvSpPr>
              <a:spLocks/>
            </p:cNvSpPr>
            <p:nvPr/>
          </p:nvSpPr>
          <p:spPr bwMode="hidden">
            <a:xfrm>
              <a:off x="5107" y="0"/>
              <a:ext cx="570" cy="1042"/>
            </a:xfrm>
            <a:custGeom>
              <a:avLst/>
              <a:gdLst>
                <a:gd name="T0" fmla="*/ 0 w 574"/>
                <a:gd name="T1" fmla="*/ 0 h 1043"/>
                <a:gd name="T2" fmla="*/ 497 w 574"/>
                <a:gd name="T3" fmla="*/ 1043 h 1043"/>
                <a:gd name="T4" fmla="*/ 574 w 574"/>
                <a:gd name="T5" fmla="*/ 851 h 1043"/>
                <a:gd name="T6" fmla="*/ 251 w 574"/>
                <a:gd name="T7" fmla="*/ 0 h 1043"/>
                <a:gd name="T8" fmla="*/ 0 w 574"/>
                <a:gd name="T9" fmla="*/ 0 h 1043"/>
                <a:gd name="T10" fmla="*/ 0 w 574"/>
                <a:gd name="T11" fmla="*/ 0 h 1043"/>
              </a:gdLst>
              <a:ahLst/>
              <a:cxnLst>
                <a:cxn ang="0">
                  <a:pos x="T0" y="T1"/>
                </a:cxn>
                <a:cxn ang="0">
                  <a:pos x="T2" y="T3"/>
                </a:cxn>
                <a:cxn ang="0">
                  <a:pos x="T4" y="T5"/>
                </a:cxn>
                <a:cxn ang="0">
                  <a:pos x="T6" y="T7"/>
                </a:cxn>
                <a:cxn ang="0">
                  <a:pos x="T8" y="T9"/>
                </a:cxn>
                <a:cxn ang="0">
                  <a:pos x="T10" y="T11"/>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sz="3200" i="1">
                <a:solidFill>
                  <a:srgbClr val="FFFFFF"/>
                </a:solidFill>
                <a:latin typeface="Comic Sans MS" charset="0"/>
                <a:ea typeface="ＭＳ Ｐゴシック" charset="0"/>
                <a:cs typeface="ＭＳ Ｐゴシック" charset="0"/>
              </a:endParaRPr>
            </a:p>
          </p:txBody>
        </p:sp>
        <p:sp>
          <p:nvSpPr>
            <p:cNvPr id="27" name="Freeform 27">
              <a:extLst>
                <a:ext uri="{FF2B5EF4-FFF2-40B4-BE49-F238E27FC236}">
                  <a16:creationId xmlns:a16="http://schemas.microsoft.com/office/drawing/2014/main" id="{6CBBB44D-D0F4-27D9-AE01-484622D68FED}"/>
                </a:ext>
              </a:extLst>
            </p:cNvPr>
            <p:cNvSpPr>
              <a:spLocks/>
            </p:cNvSpPr>
            <p:nvPr/>
          </p:nvSpPr>
          <p:spPr bwMode="hidden">
            <a:xfrm>
              <a:off x="5411" y="0"/>
              <a:ext cx="341" cy="796"/>
            </a:xfrm>
            <a:custGeom>
              <a:avLst/>
              <a:gdLst>
                <a:gd name="T0" fmla="*/ 144 w 341"/>
                <a:gd name="T1" fmla="*/ 0 h 797"/>
                <a:gd name="T2" fmla="*/ 0 w 341"/>
                <a:gd name="T3" fmla="*/ 0 h 797"/>
                <a:gd name="T4" fmla="*/ 287 w 341"/>
                <a:gd name="T5" fmla="*/ 797 h 797"/>
                <a:gd name="T6" fmla="*/ 341 w 341"/>
                <a:gd name="T7" fmla="*/ 653 h 797"/>
                <a:gd name="T8" fmla="*/ 144 w 341"/>
                <a:gd name="T9" fmla="*/ 0 h 797"/>
                <a:gd name="T10" fmla="*/ 144 w 341"/>
                <a:gd name="T11" fmla="*/ 0 h 797"/>
              </a:gdLst>
              <a:ahLst/>
              <a:cxnLst>
                <a:cxn ang="0">
                  <a:pos x="T0" y="T1"/>
                </a:cxn>
                <a:cxn ang="0">
                  <a:pos x="T2" y="T3"/>
                </a:cxn>
                <a:cxn ang="0">
                  <a:pos x="T4" y="T5"/>
                </a:cxn>
                <a:cxn ang="0">
                  <a:pos x="T6" y="T7"/>
                </a:cxn>
                <a:cxn ang="0">
                  <a:pos x="T8" y="T9"/>
                </a:cxn>
                <a:cxn ang="0">
                  <a:pos x="T10" y="T11"/>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sz="3200" i="1">
                <a:solidFill>
                  <a:srgbClr val="FFFFFF"/>
                </a:solidFill>
                <a:latin typeface="Comic Sans MS" charset="0"/>
                <a:ea typeface="ＭＳ Ｐゴシック" charset="0"/>
                <a:cs typeface="ＭＳ Ｐゴシック" charset="0"/>
              </a:endParaRPr>
            </a:p>
          </p:txBody>
        </p:sp>
        <p:sp>
          <p:nvSpPr>
            <p:cNvPr id="28" name="Freeform 28">
              <a:extLst>
                <a:ext uri="{FF2B5EF4-FFF2-40B4-BE49-F238E27FC236}">
                  <a16:creationId xmlns:a16="http://schemas.microsoft.com/office/drawing/2014/main" id="{60C30781-B750-7981-C2E7-BCD8EAE366E6}"/>
                </a:ext>
              </a:extLst>
            </p:cNvPr>
            <p:cNvSpPr>
              <a:spLocks/>
            </p:cNvSpPr>
            <p:nvPr/>
          </p:nvSpPr>
          <p:spPr bwMode="hidden">
            <a:xfrm>
              <a:off x="5698" y="653"/>
              <a:ext cx="60" cy="311"/>
            </a:xfrm>
            <a:custGeom>
              <a:avLst/>
              <a:gdLst>
                <a:gd name="T0" fmla="*/ 0 w 60"/>
                <a:gd name="T1" fmla="*/ 144 h 312"/>
                <a:gd name="T2" fmla="*/ 60 w 60"/>
                <a:gd name="T3" fmla="*/ 242 h 312"/>
                <a:gd name="T4" fmla="*/ 60 w 60"/>
                <a:gd name="T5" fmla="*/ 6 h 312"/>
                <a:gd name="T6" fmla="*/ 54 w 60"/>
                <a:gd name="T7" fmla="*/ 0 h 312"/>
                <a:gd name="T8" fmla="*/ 0 w 60"/>
                <a:gd name="T9" fmla="*/ 144 h 312"/>
                <a:gd name="T10" fmla="*/ 0 w 60"/>
                <a:gd name="T11" fmla="*/ 144 h 3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0" h="312">
                  <a:moveTo>
                    <a:pt x="0" y="144"/>
                  </a:moveTo>
                  <a:lnTo>
                    <a:pt x="60" y="312"/>
                  </a:lnTo>
                  <a:lnTo>
                    <a:pt x="60" y="6"/>
                  </a:lnTo>
                  <a:lnTo>
                    <a:pt x="54" y="0"/>
                  </a:lnTo>
                  <a:lnTo>
                    <a:pt x="0" y="14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9" name="Freeform 29">
              <a:extLst>
                <a:ext uri="{FF2B5EF4-FFF2-40B4-BE49-F238E27FC236}">
                  <a16:creationId xmlns:a16="http://schemas.microsoft.com/office/drawing/2014/main" id="{35F4A8B1-4638-0ECC-F8AC-CAC7E2B815BD}"/>
                </a:ext>
              </a:extLst>
            </p:cNvPr>
            <p:cNvSpPr>
              <a:spLocks/>
            </p:cNvSpPr>
            <p:nvPr/>
          </p:nvSpPr>
          <p:spPr bwMode="hidden">
            <a:xfrm>
              <a:off x="2" y="1601"/>
              <a:ext cx="5754" cy="1864"/>
            </a:xfrm>
            <a:custGeom>
              <a:avLst/>
              <a:gdLst>
                <a:gd name="T0" fmla="*/ 0 w 5740"/>
                <a:gd name="T1" fmla="*/ 371 h 1864"/>
                <a:gd name="T2" fmla="*/ 5740 w 5740"/>
                <a:gd name="T3" fmla="*/ 1864 h 1864"/>
                <a:gd name="T4" fmla="*/ 5740 w 5740"/>
                <a:gd name="T5" fmla="*/ 1834 h 1864"/>
                <a:gd name="T6" fmla="*/ 0 w 5740"/>
                <a:gd name="T7" fmla="*/ 0 h 1864"/>
                <a:gd name="T8" fmla="*/ 0 w 5740"/>
                <a:gd name="T9" fmla="*/ 371 h 1864"/>
                <a:gd name="T10" fmla="*/ 0 w 5740"/>
                <a:gd name="T11" fmla="*/ 371 h 1864"/>
              </a:gdLst>
              <a:ahLst/>
              <a:cxnLst>
                <a:cxn ang="0">
                  <a:pos x="T0" y="T1"/>
                </a:cxn>
                <a:cxn ang="0">
                  <a:pos x="T2" y="T3"/>
                </a:cxn>
                <a:cxn ang="0">
                  <a:pos x="T4" y="T5"/>
                </a:cxn>
                <a:cxn ang="0">
                  <a:pos x="T6" y="T7"/>
                </a:cxn>
                <a:cxn ang="0">
                  <a:pos x="T8" y="T9"/>
                </a:cxn>
                <a:cxn ang="0">
                  <a:pos x="T10" y="T1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sz="3200" i="1">
                <a:solidFill>
                  <a:srgbClr val="FFFFFF"/>
                </a:solidFill>
                <a:latin typeface="Comic Sans MS" charset="0"/>
                <a:ea typeface="ＭＳ Ｐゴシック" charset="0"/>
                <a:cs typeface="ＭＳ Ｐゴシック" charset="0"/>
              </a:endParaRPr>
            </a:p>
          </p:txBody>
        </p:sp>
        <p:sp>
          <p:nvSpPr>
            <p:cNvPr id="30" name="Freeform 30">
              <a:extLst>
                <a:ext uri="{FF2B5EF4-FFF2-40B4-BE49-F238E27FC236}">
                  <a16:creationId xmlns:a16="http://schemas.microsoft.com/office/drawing/2014/main" id="{CD657A7E-896C-7451-8EB1-7EB4A907D538}"/>
                </a:ext>
              </a:extLst>
            </p:cNvPr>
            <p:cNvSpPr>
              <a:spLocks/>
            </p:cNvSpPr>
            <p:nvPr/>
          </p:nvSpPr>
          <p:spPr bwMode="hidden">
            <a:xfrm>
              <a:off x="5754" y="3483"/>
              <a:ext cx="6" cy="6"/>
            </a:xfrm>
            <a:custGeom>
              <a:avLst/>
              <a:gdLst>
                <a:gd name="T0" fmla="*/ 6 w 6"/>
                <a:gd name="T1" fmla="*/ 6 h 6"/>
                <a:gd name="T2" fmla="*/ 0 w 6"/>
                <a:gd name="T3" fmla="*/ 0 h 6"/>
                <a:gd name="T4" fmla="*/ 0 w 6"/>
                <a:gd name="T5" fmla="*/ 6 h 6"/>
                <a:gd name="T6" fmla="*/ 6 w 6"/>
                <a:gd name="T7" fmla="*/ 6 h 6"/>
                <a:gd name="T8" fmla="*/ 6 w 6"/>
                <a:gd name="T9" fmla="*/ 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 h="6">
                  <a:moveTo>
                    <a:pt x="6" y="6"/>
                  </a:moveTo>
                  <a:lnTo>
                    <a:pt x="0" y="0"/>
                  </a:lnTo>
                  <a:lnTo>
                    <a:pt x="0" y="6"/>
                  </a:lnTo>
                  <a:lnTo>
                    <a:pt x="6" y="6"/>
                  </a:lnTo>
                  <a:close/>
                </a:path>
              </a:pathLst>
            </a:custGeom>
            <a:solidFill>
              <a:srgbClr val="18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31" name="Freeform 31">
              <a:extLst>
                <a:ext uri="{FF2B5EF4-FFF2-40B4-BE49-F238E27FC236}">
                  <a16:creationId xmlns:a16="http://schemas.microsoft.com/office/drawing/2014/main" id="{DC9E76FB-2705-356E-C391-EFF2404DB423}"/>
                </a:ext>
              </a:extLst>
            </p:cNvPr>
            <p:cNvSpPr>
              <a:spLocks/>
            </p:cNvSpPr>
            <p:nvPr/>
          </p:nvSpPr>
          <p:spPr bwMode="hidden">
            <a:xfrm>
              <a:off x="2" y="2152"/>
              <a:ext cx="5754" cy="1337"/>
            </a:xfrm>
            <a:custGeom>
              <a:avLst/>
              <a:gdLst>
                <a:gd name="T0" fmla="*/ 0 w 5740"/>
                <a:gd name="T1" fmla="*/ 366 h 1337"/>
                <a:gd name="T2" fmla="*/ 5740 w 5740"/>
                <a:gd name="T3" fmla="*/ 1337 h 1337"/>
                <a:gd name="T4" fmla="*/ 5740 w 5740"/>
                <a:gd name="T5" fmla="*/ 1331 h 1337"/>
                <a:gd name="T6" fmla="*/ 0 w 5740"/>
                <a:gd name="T7" fmla="*/ 0 h 1337"/>
                <a:gd name="T8" fmla="*/ 0 w 5740"/>
                <a:gd name="T9" fmla="*/ 366 h 1337"/>
                <a:gd name="T10" fmla="*/ 0 w 5740"/>
                <a:gd name="T11" fmla="*/ 366 h 1337"/>
              </a:gdLst>
              <a:ahLst/>
              <a:cxnLst>
                <a:cxn ang="0">
                  <a:pos x="T0" y="T1"/>
                </a:cxn>
                <a:cxn ang="0">
                  <a:pos x="T2" y="T3"/>
                </a:cxn>
                <a:cxn ang="0">
                  <a:pos x="T4" y="T5"/>
                </a:cxn>
                <a:cxn ang="0">
                  <a:pos x="T6" y="T7"/>
                </a:cxn>
                <a:cxn ang="0">
                  <a:pos x="T8" y="T9"/>
                </a:cxn>
                <a:cxn ang="0">
                  <a:pos x="T10" y="T11"/>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sz="3200" i="1">
                <a:solidFill>
                  <a:srgbClr val="FFFFFF"/>
                </a:solidFill>
                <a:latin typeface="Comic Sans MS" charset="0"/>
                <a:ea typeface="ＭＳ Ｐゴシック" charset="0"/>
                <a:cs typeface="ＭＳ Ｐゴシック" charset="0"/>
              </a:endParaRPr>
            </a:p>
          </p:txBody>
        </p:sp>
        <p:sp>
          <p:nvSpPr>
            <p:cNvPr id="32" name="Freeform 32">
              <a:extLst>
                <a:ext uri="{FF2B5EF4-FFF2-40B4-BE49-F238E27FC236}">
                  <a16:creationId xmlns:a16="http://schemas.microsoft.com/office/drawing/2014/main" id="{E684930A-E6EC-FD19-AD52-CCDCEF7AF331}"/>
                </a:ext>
              </a:extLst>
            </p:cNvPr>
            <p:cNvSpPr>
              <a:spLocks/>
            </p:cNvSpPr>
            <p:nvPr/>
          </p:nvSpPr>
          <p:spPr bwMode="hidden">
            <a:xfrm>
              <a:off x="2" y="3177"/>
              <a:ext cx="5754" cy="414"/>
            </a:xfrm>
            <a:custGeom>
              <a:avLst/>
              <a:gdLst>
                <a:gd name="T0" fmla="*/ 0 w 5740"/>
                <a:gd name="T1" fmla="*/ 48 h 414"/>
                <a:gd name="T2" fmla="*/ 5740 w 5740"/>
                <a:gd name="T3" fmla="*/ 414 h 414"/>
                <a:gd name="T4" fmla="*/ 5740 w 5740"/>
                <a:gd name="T5" fmla="*/ 402 h 414"/>
                <a:gd name="T6" fmla="*/ 0 w 5740"/>
                <a:gd name="T7" fmla="*/ 0 h 414"/>
                <a:gd name="T8" fmla="*/ 0 w 5740"/>
                <a:gd name="T9" fmla="*/ 48 h 414"/>
                <a:gd name="T10" fmla="*/ 0 w 5740"/>
                <a:gd name="T11" fmla="*/ 48 h 414"/>
              </a:gdLst>
              <a:ahLst/>
              <a:cxnLst>
                <a:cxn ang="0">
                  <a:pos x="T0" y="T1"/>
                </a:cxn>
                <a:cxn ang="0">
                  <a:pos x="T2" y="T3"/>
                </a:cxn>
                <a:cxn ang="0">
                  <a:pos x="T4" y="T5"/>
                </a:cxn>
                <a:cxn ang="0">
                  <a:pos x="T6" y="T7"/>
                </a:cxn>
                <a:cxn ang="0">
                  <a:pos x="T8" y="T9"/>
                </a:cxn>
                <a:cxn ang="0">
                  <a:pos x="T10" y="T11"/>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sz="3200" i="1">
                <a:solidFill>
                  <a:srgbClr val="FFFFFF"/>
                </a:solidFill>
                <a:latin typeface="Comic Sans MS" charset="0"/>
                <a:ea typeface="ＭＳ Ｐゴシック" charset="0"/>
                <a:cs typeface="ＭＳ Ｐゴシック" charset="0"/>
              </a:endParaRPr>
            </a:p>
          </p:txBody>
        </p:sp>
        <p:sp>
          <p:nvSpPr>
            <p:cNvPr id="33" name="Freeform 33">
              <a:extLst>
                <a:ext uri="{FF2B5EF4-FFF2-40B4-BE49-F238E27FC236}">
                  <a16:creationId xmlns:a16="http://schemas.microsoft.com/office/drawing/2014/main" id="{5957A765-C3B1-EEEA-68D6-4398BD429508}"/>
                </a:ext>
              </a:extLst>
            </p:cNvPr>
            <p:cNvSpPr>
              <a:spLocks/>
            </p:cNvSpPr>
            <p:nvPr/>
          </p:nvSpPr>
          <p:spPr bwMode="hidden">
            <a:xfrm>
              <a:off x="1297" y="0"/>
              <a:ext cx="4458" cy="3177"/>
            </a:xfrm>
            <a:custGeom>
              <a:avLst/>
              <a:gdLst>
                <a:gd name="T0" fmla="*/ 0 w 4448"/>
                <a:gd name="T1" fmla="*/ 0 h 3177"/>
                <a:gd name="T2" fmla="*/ 4448 w 4448"/>
                <a:gd name="T3" fmla="*/ 3177 h 3177"/>
                <a:gd name="T4" fmla="*/ 4448 w 4448"/>
                <a:gd name="T5" fmla="*/ 3153 h 3177"/>
                <a:gd name="T6" fmla="*/ 125 w 4448"/>
                <a:gd name="T7" fmla="*/ 0 h 3177"/>
                <a:gd name="T8" fmla="*/ 0 w 4448"/>
                <a:gd name="T9" fmla="*/ 0 h 3177"/>
                <a:gd name="T10" fmla="*/ 0 w 4448"/>
                <a:gd name="T11" fmla="*/ 0 h 3177"/>
              </a:gdLst>
              <a:ahLst/>
              <a:cxnLst>
                <a:cxn ang="0">
                  <a:pos x="T0" y="T1"/>
                </a:cxn>
                <a:cxn ang="0">
                  <a:pos x="T2" y="T3"/>
                </a:cxn>
                <a:cxn ang="0">
                  <a:pos x="T4" y="T5"/>
                </a:cxn>
                <a:cxn ang="0">
                  <a:pos x="T6" y="T7"/>
                </a:cxn>
                <a:cxn ang="0">
                  <a:pos x="T8" y="T9"/>
                </a:cxn>
                <a:cxn ang="0">
                  <a:pos x="T10" y="T11"/>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sz="3200" i="1">
                <a:solidFill>
                  <a:srgbClr val="FFFFFF"/>
                </a:solidFill>
                <a:latin typeface="Comic Sans MS" charset="0"/>
                <a:ea typeface="ＭＳ Ｐゴシック" charset="0"/>
                <a:cs typeface="ＭＳ Ｐゴシック" charset="0"/>
              </a:endParaRPr>
            </a:p>
          </p:txBody>
        </p:sp>
        <p:sp>
          <p:nvSpPr>
            <p:cNvPr id="34" name="Freeform 34">
              <a:extLst>
                <a:ext uri="{FF2B5EF4-FFF2-40B4-BE49-F238E27FC236}">
                  <a16:creationId xmlns:a16="http://schemas.microsoft.com/office/drawing/2014/main" id="{17AD378D-749D-0A22-FA78-37A163921D1E}"/>
                </a:ext>
              </a:extLst>
            </p:cNvPr>
            <p:cNvSpPr>
              <a:spLocks/>
            </p:cNvSpPr>
            <p:nvPr/>
          </p:nvSpPr>
          <p:spPr bwMode="hidden">
            <a:xfrm>
              <a:off x="3321" y="0"/>
              <a:ext cx="2433" cy="2614"/>
            </a:xfrm>
            <a:custGeom>
              <a:avLst/>
              <a:gdLst>
                <a:gd name="T0" fmla="*/ 0 w 2428"/>
                <a:gd name="T1" fmla="*/ 0 h 2614"/>
                <a:gd name="T2" fmla="*/ 2428 w 2428"/>
                <a:gd name="T3" fmla="*/ 2614 h 2614"/>
                <a:gd name="T4" fmla="*/ 2428 w 2428"/>
                <a:gd name="T5" fmla="*/ 2608 h 2614"/>
                <a:gd name="T6" fmla="*/ 66 w 2428"/>
                <a:gd name="T7" fmla="*/ 0 h 2614"/>
                <a:gd name="T8" fmla="*/ 0 w 2428"/>
                <a:gd name="T9" fmla="*/ 0 h 2614"/>
                <a:gd name="T10" fmla="*/ 0 w 2428"/>
                <a:gd name="T11" fmla="*/ 0 h 2614"/>
              </a:gdLst>
              <a:ahLst/>
              <a:cxnLst>
                <a:cxn ang="0">
                  <a:pos x="T0" y="T1"/>
                </a:cxn>
                <a:cxn ang="0">
                  <a:pos x="T2" y="T3"/>
                </a:cxn>
                <a:cxn ang="0">
                  <a:pos x="T4" y="T5"/>
                </a:cxn>
                <a:cxn ang="0">
                  <a:pos x="T6" y="T7"/>
                </a:cxn>
                <a:cxn ang="0">
                  <a:pos x="T8" y="T9"/>
                </a:cxn>
                <a:cxn ang="0">
                  <a:pos x="T10" y="T11"/>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sz="3200" i="1">
                <a:solidFill>
                  <a:srgbClr val="FFFFFF"/>
                </a:solidFill>
                <a:latin typeface="Comic Sans MS" charset="0"/>
                <a:ea typeface="ＭＳ Ｐゴシック" charset="0"/>
                <a:cs typeface="ＭＳ Ｐゴシック" charset="0"/>
              </a:endParaRPr>
            </a:p>
          </p:txBody>
        </p:sp>
        <p:sp>
          <p:nvSpPr>
            <p:cNvPr id="35" name="Freeform 35">
              <a:extLst>
                <a:ext uri="{FF2B5EF4-FFF2-40B4-BE49-F238E27FC236}">
                  <a16:creationId xmlns:a16="http://schemas.microsoft.com/office/drawing/2014/main" id="{8BC53456-A921-C245-BAEA-5F795402E2E5}"/>
                </a:ext>
              </a:extLst>
            </p:cNvPr>
            <p:cNvSpPr>
              <a:spLocks/>
            </p:cNvSpPr>
            <p:nvPr/>
          </p:nvSpPr>
          <p:spPr bwMode="hidden">
            <a:xfrm>
              <a:off x="3950" y="0"/>
              <a:ext cx="1806" cy="2464"/>
            </a:xfrm>
            <a:custGeom>
              <a:avLst/>
              <a:gdLst>
                <a:gd name="T0" fmla="*/ 485 w 1800"/>
                <a:gd name="T1" fmla="*/ 0 h 2464"/>
                <a:gd name="T2" fmla="*/ 0 w 1800"/>
                <a:gd name="T3" fmla="*/ 0 h 2464"/>
                <a:gd name="T4" fmla="*/ 1800 w 1800"/>
                <a:gd name="T5" fmla="*/ 2464 h 2464"/>
                <a:gd name="T6" fmla="*/ 1800 w 1800"/>
                <a:gd name="T7" fmla="*/ 2248 h 2464"/>
                <a:gd name="T8" fmla="*/ 1794 w 1800"/>
                <a:gd name="T9" fmla="*/ 2248 h 2464"/>
                <a:gd name="T10" fmla="*/ 485 w 1800"/>
                <a:gd name="T11" fmla="*/ 0 h 2464"/>
                <a:gd name="T12" fmla="*/ 485 w 1800"/>
                <a:gd name="T13" fmla="*/ 0 h 2464"/>
              </a:gdLst>
              <a:ahLst/>
              <a:cxnLst>
                <a:cxn ang="0">
                  <a:pos x="T0" y="T1"/>
                </a:cxn>
                <a:cxn ang="0">
                  <a:pos x="T2" y="T3"/>
                </a:cxn>
                <a:cxn ang="0">
                  <a:pos x="T4" y="T5"/>
                </a:cxn>
                <a:cxn ang="0">
                  <a:pos x="T6" y="T7"/>
                </a:cxn>
                <a:cxn ang="0">
                  <a:pos x="T8" y="T9"/>
                </a:cxn>
                <a:cxn ang="0">
                  <a:pos x="T10" y="T11"/>
                </a:cxn>
                <a:cxn ang="0">
                  <a:pos x="T12" y="T13"/>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sz="3200" i="1">
                <a:solidFill>
                  <a:srgbClr val="FFFFFF"/>
                </a:solidFill>
                <a:latin typeface="Comic Sans MS" charset="0"/>
                <a:ea typeface="ＭＳ Ｐゴシック" charset="0"/>
                <a:cs typeface="ＭＳ Ｐゴシック" charset="0"/>
              </a:endParaRPr>
            </a:p>
          </p:txBody>
        </p:sp>
        <p:sp>
          <p:nvSpPr>
            <p:cNvPr id="36" name="Freeform 36">
              <a:extLst>
                <a:ext uri="{FF2B5EF4-FFF2-40B4-BE49-F238E27FC236}">
                  <a16:creationId xmlns:a16="http://schemas.microsoft.com/office/drawing/2014/main" id="{376FA3AC-2664-A237-6BF2-A34DA5049838}"/>
                </a:ext>
              </a:extLst>
            </p:cNvPr>
            <p:cNvSpPr>
              <a:spLocks/>
            </p:cNvSpPr>
            <p:nvPr/>
          </p:nvSpPr>
          <p:spPr bwMode="hidden">
            <a:xfrm>
              <a:off x="4519" y="0"/>
              <a:ext cx="1235" cy="2074"/>
            </a:xfrm>
            <a:custGeom>
              <a:avLst/>
              <a:gdLst>
                <a:gd name="T0" fmla="*/ 0 w 1232"/>
                <a:gd name="T1" fmla="*/ 0 h 2074"/>
                <a:gd name="T2" fmla="*/ 1232 w 1232"/>
                <a:gd name="T3" fmla="*/ 2074 h 2074"/>
                <a:gd name="T4" fmla="*/ 1232 w 1232"/>
                <a:gd name="T5" fmla="*/ 2038 h 2074"/>
                <a:gd name="T6" fmla="*/ 42 w 1232"/>
                <a:gd name="T7" fmla="*/ 0 h 2074"/>
                <a:gd name="T8" fmla="*/ 0 w 1232"/>
                <a:gd name="T9" fmla="*/ 0 h 2074"/>
                <a:gd name="T10" fmla="*/ 0 w 1232"/>
                <a:gd name="T11" fmla="*/ 0 h 2074"/>
              </a:gdLst>
              <a:ahLst/>
              <a:cxnLst>
                <a:cxn ang="0">
                  <a:pos x="T0" y="T1"/>
                </a:cxn>
                <a:cxn ang="0">
                  <a:pos x="T2" y="T3"/>
                </a:cxn>
                <a:cxn ang="0">
                  <a:pos x="T4" y="T5"/>
                </a:cxn>
                <a:cxn ang="0">
                  <a:pos x="T6" y="T7"/>
                </a:cxn>
                <a:cxn ang="0">
                  <a:pos x="T8" y="T9"/>
                </a:cxn>
                <a:cxn ang="0">
                  <a:pos x="T10" y="T11"/>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sz="3200" i="1">
                <a:solidFill>
                  <a:srgbClr val="FFFFFF"/>
                </a:solidFill>
                <a:latin typeface="Comic Sans MS" charset="0"/>
                <a:ea typeface="ＭＳ Ｐゴシック" charset="0"/>
                <a:cs typeface="ＭＳ Ｐゴシック" charset="0"/>
              </a:endParaRPr>
            </a:p>
          </p:txBody>
        </p:sp>
        <p:sp>
          <p:nvSpPr>
            <p:cNvPr id="37" name="Freeform 37">
              <a:extLst>
                <a:ext uri="{FF2B5EF4-FFF2-40B4-BE49-F238E27FC236}">
                  <a16:creationId xmlns:a16="http://schemas.microsoft.com/office/drawing/2014/main" id="{6AA9E659-5136-7B38-A44B-4896CEB6AEF4}"/>
                </a:ext>
              </a:extLst>
            </p:cNvPr>
            <p:cNvSpPr>
              <a:spLocks/>
            </p:cNvSpPr>
            <p:nvPr/>
          </p:nvSpPr>
          <p:spPr bwMode="hidden">
            <a:xfrm>
              <a:off x="4694" y="0"/>
              <a:ext cx="1062" cy="1936"/>
            </a:xfrm>
            <a:custGeom>
              <a:avLst/>
              <a:gdLst>
                <a:gd name="T0" fmla="*/ 0 w 1058"/>
                <a:gd name="T1" fmla="*/ 0 h 1936"/>
                <a:gd name="T2" fmla="*/ 1058 w 1058"/>
                <a:gd name="T3" fmla="*/ 1936 h 1936"/>
                <a:gd name="T4" fmla="*/ 1058 w 1058"/>
                <a:gd name="T5" fmla="*/ 1930 h 1936"/>
                <a:gd name="T6" fmla="*/ 54 w 1058"/>
                <a:gd name="T7" fmla="*/ 0 h 1936"/>
                <a:gd name="T8" fmla="*/ 0 w 1058"/>
                <a:gd name="T9" fmla="*/ 0 h 1936"/>
                <a:gd name="T10" fmla="*/ 0 w 1058"/>
                <a:gd name="T11" fmla="*/ 0 h 1936"/>
              </a:gdLst>
              <a:ahLst/>
              <a:cxnLst>
                <a:cxn ang="0">
                  <a:pos x="T0" y="T1"/>
                </a:cxn>
                <a:cxn ang="0">
                  <a:pos x="T2" y="T3"/>
                </a:cxn>
                <a:cxn ang="0">
                  <a:pos x="T4" y="T5"/>
                </a:cxn>
                <a:cxn ang="0">
                  <a:pos x="T6" y="T7"/>
                </a:cxn>
                <a:cxn ang="0">
                  <a:pos x="T8" y="T9"/>
                </a:cxn>
                <a:cxn ang="0">
                  <a:pos x="T10" y="T11"/>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sz="3200" i="1">
                <a:solidFill>
                  <a:srgbClr val="FFFFFF"/>
                </a:solidFill>
                <a:latin typeface="Comic Sans MS" charset="0"/>
                <a:ea typeface="ＭＳ Ｐゴシック" charset="0"/>
                <a:cs typeface="ＭＳ Ｐゴシック" charset="0"/>
              </a:endParaRPr>
            </a:p>
          </p:txBody>
        </p:sp>
        <p:sp>
          <p:nvSpPr>
            <p:cNvPr id="38" name="Freeform 38">
              <a:extLst>
                <a:ext uri="{FF2B5EF4-FFF2-40B4-BE49-F238E27FC236}">
                  <a16:creationId xmlns:a16="http://schemas.microsoft.com/office/drawing/2014/main" id="{9935B658-0CD2-0178-2D76-9F83C2BBA135}"/>
                </a:ext>
              </a:extLst>
            </p:cNvPr>
            <p:cNvSpPr>
              <a:spLocks/>
            </p:cNvSpPr>
            <p:nvPr/>
          </p:nvSpPr>
          <p:spPr bwMode="hidden">
            <a:xfrm>
              <a:off x="4981" y="0"/>
              <a:ext cx="774" cy="1487"/>
            </a:xfrm>
            <a:custGeom>
              <a:avLst/>
              <a:gdLst>
                <a:gd name="T0" fmla="*/ 771 w 771"/>
                <a:gd name="T1" fmla="*/ 1433 h 1487"/>
                <a:gd name="T2" fmla="*/ 42 w 771"/>
                <a:gd name="T3" fmla="*/ 0 h 1487"/>
                <a:gd name="T4" fmla="*/ 0 w 771"/>
                <a:gd name="T5" fmla="*/ 0 h 1487"/>
                <a:gd name="T6" fmla="*/ 771 w 771"/>
                <a:gd name="T7" fmla="*/ 1487 h 1487"/>
                <a:gd name="T8" fmla="*/ 771 w 771"/>
                <a:gd name="T9" fmla="*/ 1433 h 1487"/>
                <a:gd name="T10" fmla="*/ 771 w 771"/>
                <a:gd name="T11" fmla="*/ 1433 h 1487"/>
              </a:gdLst>
              <a:ahLst/>
              <a:cxnLst>
                <a:cxn ang="0">
                  <a:pos x="T0" y="T1"/>
                </a:cxn>
                <a:cxn ang="0">
                  <a:pos x="T2" y="T3"/>
                </a:cxn>
                <a:cxn ang="0">
                  <a:pos x="T4" y="T5"/>
                </a:cxn>
                <a:cxn ang="0">
                  <a:pos x="T6" y="T7"/>
                </a:cxn>
                <a:cxn ang="0">
                  <a:pos x="T8" y="T9"/>
                </a:cxn>
                <a:cxn ang="0">
                  <a:pos x="T10" y="T11"/>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sz="3200" i="1">
                <a:solidFill>
                  <a:srgbClr val="FFFFFF"/>
                </a:solidFill>
                <a:latin typeface="Comic Sans MS" charset="0"/>
                <a:ea typeface="ＭＳ Ｐゴシック" charset="0"/>
                <a:cs typeface="ＭＳ Ｐゴシック" charset="0"/>
              </a:endParaRPr>
            </a:p>
          </p:txBody>
        </p:sp>
        <p:grpSp>
          <p:nvGrpSpPr>
            <p:cNvPr id="39" name="Group 39">
              <a:extLst>
                <a:ext uri="{FF2B5EF4-FFF2-40B4-BE49-F238E27FC236}">
                  <a16:creationId xmlns:a16="http://schemas.microsoft.com/office/drawing/2014/main" id="{F92971E7-1413-AB52-BB0C-76C117FC560F}"/>
                </a:ext>
              </a:extLst>
            </p:cNvPr>
            <p:cNvGrpSpPr>
              <a:grpSpLocks/>
            </p:cNvGrpSpPr>
            <p:nvPr userDrawn="1"/>
          </p:nvGrpSpPr>
          <p:grpSpPr bwMode="auto">
            <a:xfrm>
              <a:off x="0" y="1632"/>
              <a:ext cx="5758" cy="1858"/>
              <a:chOff x="0" y="1632"/>
              <a:chExt cx="5758" cy="1858"/>
            </a:xfrm>
          </p:grpSpPr>
          <p:sp>
            <p:nvSpPr>
              <p:cNvPr id="40" name="Freeform 40">
                <a:extLst>
                  <a:ext uri="{FF2B5EF4-FFF2-40B4-BE49-F238E27FC236}">
                    <a16:creationId xmlns:a16="http://schemas.microsoft.com/office/drawing/2014/main" id="{98431389-1C26-3F27-2E35-E1C1DFD15C08}"/>
                  </a:ext>
                </a:extLst>
              </p:cNvPr>
              <p:cNvSpPr>
                <a:spLocks/>
              </p:cNvSpPr>
              <p:nvPr/>
            </p:nvSpPr>
            <p:spPr bwMode="hidden">
              <a:xfrm>
                <a:off x="0" y="1632"/>
                <a:ext cx="3670" cy="1313"/>
              </a:xfrm>
              <a:custGeom>
                <a:avLst/>
                <a:gdLst>
                  <a:gd name="T0" fmla="*/ 0 w 3659"/>
                  <a:gd name="T1" fmla="*/ 0 h 1313"/>
                  <a:gd name="T2" fmla="*/ 0 w 3659"/>
                  <a:gd name="T3" fmla="*/ 366 h 1313"/>
                  <a:gd name="T4" fmla="*/ 3635 w 3659"/>
                  <a:gd name="T5" fmla="*/ 1313 h 1313"/>
                  <a:gd name="T6" fmla="*/ 3647 w 3659"/>
                  <a:gd name="T7" fmla="*/ 1235 h 1313"/>
                  <a:gd name="T8" fmla="*/ 3659 w 3659"/>
                  <a:gd name="T9" fmla="*/ 1163 h 1313"/>
                  <a:gd name="T10" fmla="*/ 0 w 3659"/>
                  <a:gd name="T11" fmla="*/ 0 h 1313"/>
                  <a:gd name="T12" fmla="*/ 0 w 3659"/>
                  <a:gd name="T13" fmla="*/ 0 h 1313"/>
                </a:gdLst>
                <a:ahLst/>
                <a:cxnLst>
                  <a:cxn ang="0">
                    <a:pos x="T0" y="T1"/>
                  </a:cxn>
                  <a:cxn ang="0">
                    <a:pos x="T2" y="T3"/>
                  </a:cxn>
                  <a:cxn ang="0">
                    <a:pos x="T4" y="T5"/>
                  </a:cxn>
                  <a:cxn ang="0">
                    <a:pos x="T6" y="T7"/>
                  </a:cxn>
                  <a:cxn ang="0">
                    <a:pos x="T8" y="T9"/>
                  </a:cxn>
                  <a:cxn ang="0">
                    <a:pos x="T10" y="T11"/>
                  </a:cxn>
                  <a:cxn ang="0">
                    <a:pos x="T12" y="T13"/>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sz="3200" i="1">
                  <a:solidFill>
                    <a:srgbClr val="FFFFFF"/>
                  </a:solidFill>
                  <a:latin typeface="Comic Sans MS" charset="0"/>
                  <a:ea typeface="ＭＳ Ｐゴシック" charset="0"/>
                  <a:cs typeface="ＭＳ Ｐゴシック" charset="0"/>
                </a:endParaRPr>
              </a:p>
            </p:txBody>
          </p:sp>
          <p:sp>
            <p:nvSpPr>
              <p:cNvPr id="41" name="Freeform 41">
                <a:extLst>
                  <a:ext uri="{FF2B5EF4-FFF2-40B4-BE49-F238E27FC236}">
                    <a16:creationId xmlns:a16="http://schemas.microsoft.com/office/drawing/2014/main" id="{0950208F-23CB-82EF-0075-50B67966E81D}"/>
                  </a:ext>
                </a:extLst>
              </p:cNvPr>
              <p:cNvSpPr>
                <a:spLocks/>
              </p:cNvSpPr>
              <p:nvPr/>
            </p:nvSpPr>
            <p:spPr bwMode="hidden">
              <a:xfrm>
                <a:off x="3646" y="2795"/>
                <a:ext cx="2112" cy="695"/>
              </a:xfrm>
              <a:custGeom>
                <a:avLst/>
                <a:gdLst>
                  <a:gd name="T0" fmla="*/ 2105 w 2105"/>
                  <a:gd name="T1" fmla="*/ 665 h 695"/>
                  <a:gd name="T2" fmla="*/ 24 w 2105"/>
                  <a:gd name="T3" fmla="*/ 0 h 695"/>
                  <a:gd name="T4" fmla="*/ 12 w 2105"/>
                  <a:gd name="T5" fmla="*/ 72 h 695"/>
                  <a:gd name="T6" fmla="*/ 0 w 2105"/>
                  <a:gd name="T7" fmla="*/ 150 h 695"/>
                  <a:gd name="T8" fmla="*/ 2105 w 2105"/>
                  <a:gd name="T9" fmla="*/ 695 h 695"/>
                  <a:gd name="T10" fmla="*/ 2105 w 2105"/>
                  <a:gd name="T11" fmla="*/ 665 h 695"/>
                  <a:gd name="T12" fmla="*/ 2105 w 2105"/>
                  <a:gd name="T13" fmla="*/ 665 h 695"/>
                </a:gdLst>
                <a:ahLst/>
                <a:cxnLst>
                  <a:cxn ang="0">
                    <a:pos x="T0" y="T1"/>
                  </a:cxn>
                  <a:cxn ang="0">
                    <a:pos x="T2" y="T3"/>
                  </a:cxn>
                  <a:cxn ang="0">
                    <a:pos x="T4" y="T5"/>
                  </a:cxn>
                  <a:cxn ang="0">
                    <a:pos x="T6" y="T7"/>
                  </a:cxn>
                  <a:cxn ang="0">
                    <a:pos x="T8" y="T9"/>
                  </a:cxn>
                  <a:cxn ang="0">
                    <a:pos x="T10" y="T11"/>
                  </a:cxn>
                  <a:cxn ang="0">
                    <a:pos x="T12" y="T13"/>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sz="3200" i="1">
                  <a:solidFill>
                    <a:srgbClr val="FFFFFF"/>
                  </a:solidFill>
                  <a:latin typeface="Comic Sans MS" charset="0"/>
                  <a:ea typeface="ＭＳ Ｐゴシック" charset="0"/>
                  <a:cs typeface="ＭＳ Ｐゴシック" charset="0"/>
                </a:endParaRPr>
              </a:p>
            </p:txBody>
          </p:sp>
        </p:grpSp>
      </p:grpSp>
      <p:graphicFrame>
        <p:nvGraphicFramePr>
          <p:cNvPr id="42" name="Object 47">
            <a:extLst>
              <a:ext uri="{FF2B5EF4-FFF2-40B4-BE49-F238E27FC236}">
                <a16:creationId xmlns:a16="http://schemas.microsoft.com/office/drawing/2014/main" id="{33F730D4-10B1-E7BE-09A8-879CAC19BD73}"/>
              </a:ext>
            </a:extLst>
          </p:cNvPr>
          <p:cNvGraphicFramePr>
            <a:graphicFrameLocks noChangeAspect="1"/>
          </p:cNvGraphicFramePr>
          <p:nvPr userDrawn="1"/>
        </p:nvGraphicFramePr>
        <p:xfrm>
          <a:off x="8610600" y="152400"/>
          <a:ext cx="1073150" cy="488950"/>
        </p:xfrm>
        <a:graphic>
          <a:graphicData uri="http://schemas.openxmlformats.org/presentationml/2006/ole">
            <mc:AlternateContent xmlns:mc="http://schemas.openxmlformats.org/markup-compatibility/2006">
              <mc:Choice xmlns:v="urn:schemas-microsoft-com:vml" Requires="v">
                <p:oleObj name="Image Bitmap" r:id="rId2" imgW="3073400" imgH="1212850" progId="Paint.Picture">
                  <p:embed/>
                </p:oleObj>
              </mc:Choice>
              <mc:Fallback>
                <p:oleObj name="Image Bitmap" r:id="rId2" imgW="3073400" imgH="1212850" progId="Paint.Picture">
                  <p:embed/>
                  <p:pic>
                    <p:nvPicPr>
                      <p:cNvPr id="130051" name="Object 47">
                        <a:extLst>
                          <a:ext uri="{FF2B5EF4-FFF2-40B4-BE49-F238E27FC236}">
                            <a16:creationId xmlns:a16="http://schemas.microsoft.com/office/drawing/2014/main" id="{070CE308-736E-2623-CBA0-8A428035094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10600" y="152400"/>
                        <a:ext cx="1073150" cy="488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
        <p:nvSpPr>
          <p:cNvPr id="94250" name="Rectangle 42"/>
          <p:cNvSpPr>
            <a:spLocks noGrp="1" noChangeArrowheads="1"/>
          </p:cNvSpPr>
          <p:nvPr>
            <p:ph type="ctrTitle" sz="quarter"/>
          </p:nvPr>
        </p:nvSpPr>
        <p:spPr>
          <a:xfrm>
            <a:off x="152400" y="260350"/>
            <a:ext cx="8915400" cy="1828800"/>
          </a:xfrm>
        </p:spPr>
        <p:txBody>
          <a:bodyPr/>
          <a:lstStyle>
            <a:lvl1pPr>
              <a:defRPr sz="2000"/>
            </a:lvl1pPr>
          </a:lstStyle>
          <a:p>
            <a:pPr lvl="0"/>
            <a:r>
              <a:rPr lang="fr-FR" noProof="0"/>
              <a:t>Cliquez et modifiez le titre</a:t>
            </a:r>
          </a:p>
        </p:txBody>
      </p:sp>
      <p:sp>
        <p:nvSpPr>
          <p:cNvPr id="94251" name="Rectangle 43"/>
          <p:cNvSpPr>
            <a:spLocks noGrp="1" noChangeArrowheads="1"/>
          </p:cNvSpPr>
          <p:nvPr>
            <p:ph type="subTitle" sz="quarter" idx="1"/>
          </p:nvPr>
        </p:nvSpPr>
        <p:spPr>
          <a:xfrm>
            <a:off x="2216150" y="2492375"/>
            <a:ext cx="6934200" cy="1752600"/>
          </a:xfrm>
        </p:spPr>
        <p:txBody>
          <a:bodyPr/>
          <a:lstStyle>
            <a:lvl1pPr marL="0" indent="0" algn="ctr">
              <a:buFont typeface="Wingdings" charset="0"/>
              <a:buNone/>
              <a:defRPr sz="2400">
                <a:solidFill>
                  <a:srgbClr val="FFFF00"/>
                </a:solidFill>
              </a:defRPr>
            </a:lvl1pPr>
          </a:lstStyle>
          <a:p>
            <a:pPr lvl="0"/>
            <a:r>
              <a:rPr lang="fr-FR" noProof="0"/>
              <a:t>Cliquez pour modifier le style des sous-titres du masque</a:t>
            </a:r>
          </a:p>
        </p:txBody>
      </p:sp>
      <p:sp>
        <p:nvSpPr>
          <p:cNvPr id="43" name="Espace réservé de la date 42">
            <a:extLst>
              <a:ext uri="{FF2B5EF4-FFF2-40B4-BE49-F238E27FC236}">
                <a16:creationId xmlns:a16="http://schemas.microsoft.com/office/drawing/2014/main" id="{EEA63A47-1B17-4AFA-269A-E6995430CCE9}"/>
              </a:ext>
            </a:extLst>
          </p:cNvPr>
          <p:cNvSpPr>
            <a:spLocks noGrp="1" noChangeArrowheads="1"/>
          </p:cNvSpPr>
          <p:nvPr>
            <p:ph type="dt" sz="quarter" idx="10"/>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a:defRPr u="sng"/>
            </a:lvl1pPr>
          </a:lstStyle>
          <a:p>
            <a:fld id="{DE31FD38-CB7E-8345-9D9A-7A272956E350}" type="datetime1">
              <a:rPr lang="fr-FR" altLang="fr-FR" smtClean="0"/>
              <a:t>15/11/2022</a:t>
            </a:fld>
            <a:endParaRPr lang="fr-FR" altLang="fr-FR"/>
          </a:p>
        </p:txBody>
      </p:sp>
      <p:sp>
        <p:nvSpPr>
          <p:cNvPr id="44" name="Espace réservé du pied de page 43">
            <a:extLst>
              <a:ext uri="{FF2B5EF4-FFF2-40B4-BE49-F238E27FC236}">
                <a16:creationId xmlns:a16="http://schemas.microsoft.com/office/drawing/2014/main" id="{B8AE4167-9E10-A75A-A62D-3BDF596B2FA4}"/>
              </a:ext>
            </a:extLst>
          </p:cNvPr>
          <p:cNvSpPr>
            <a:spLocks noGrp="1" noChangeArrowheads="1"/>
          </p:cNvSpPr>
          <p:nvPr>
            <p:ph type="ftr" sz="quarter" idx="11"/>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a:defRPr u="sng"/>
            </a:lvl1pPr>
          </a:lstStyle>
          <a:p>
            <a:r>
              <a:rPr lang="fr-FR" altLang="fr-FR"/>
              <a:t>Dakar school - 15 November 2022</a:t>
            </a:r>
          </a:p>
        </p:txBody>
      </p:sp>
      <p:sp>
        <p:nvSpPr>
          <p:cNvPr id="45" name="Espace réservé du numéro de diapositive 44">
            <a:extLst>
              <a:ext uri="{FF2B5EF4-FFF2-40B4-BE49-F238E27FC236}">
                <a16:creationId xmlns:a16="http://schemas.microsoft.com/office/drawing/2014/main" id="{08F1E11C-13FD-C8DF-C2A3-C03A1D462877}"/>
              </a:ext>
            </a:extLst>
          </p:cNvPr>
          <p:cNvSpPr>
            <a:spLocks noGrp="1" noChangeArrowheads="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a:defRPr u="sng"/>
            </a:lvl1pPr>
          </a:lstStyle>
          <a:p>
            <a:fld id="{32F6B243-53B3-7942-8A78-8C4A2F2C41B6}" type="slidenum">
              <a:rPr lang="fr-FR" altLang="fr-FR"/>
              <a:pPr/>
              <a:t>‹N°›</a:t>
            </a:fld>
            <a:endParaRPr lang="fr-FR" altLang="fr-FR"/>
          </a:p>
        </p:txBody>
      </p:sp>
    </p:spTree>
    <p:extLst>
      <p:ext uri="{BB962C8B-B14F-4D97-AF65-F5344CB8AC3E}">
        <p14:creationId xmlns:p14="http://schemas.microsoft.com/office/powerpoint/2010/main" val="77077258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0BB4B4D2-0017-23C2-EDFA-F312A0ABE9A7}"/>
              </a:ext>
            </a:extLst>
          </p:cNvPr>
          <p:cNvSpPr>
            <a:spLocks noGrp="1"/>
          </p:cNvSpPr>
          <p:nvPr>
            <p:ph type="dt" sz="half" idx="10"/>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a:defRPr u="sng"/>
            </a:lvl1pPr>
          </a:lstStyle>
          <a:p>
            <a:fld id="{6DC3B7D6-8244-E74F-A4F8-D5FBEFEE721A}" type="datetime1">
              <a:rPr lang="fr-FR" altLang="fr-FR" smtClean="0"/>
              <a:t>15/11/2022</a:t>
            </a:fld>
            <a:endParaRPr lang="fr-FR" altLang="fr-FR"/>
          </a:p>
        </p:txBody>
      </p:sp>
      <p:sp>
        <p:nvSpPr>
          <p:cNvPr id="5" name="Espace réservé du pied de page 4">
            <a:extLst>
              <a:ext uri="{FF2B5EF4-FFF2-40B4-BE49-F238E27FC236}">
                <a16:creationId xmlns:a16="http://schemas.microsoft.com/office/drawing/2014/main" id="{9C3DF043-8EE1-F010-C007-A2E8B0DE3712}"/>
              </a:ext>
            </a:extLst>
          </p:cNvPr>
          <p:cNvSpPr>
            <a:spLocks noGrp="1"/>
          </p:cNvSpPr>
          <p:nvPr>
            <p:ph type="ftr" sz="quarter" idx="11"/>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a:defRPr u="sng"/>
            </a:lvl1pPr>
          </a:lstStyle>
          <a:p>
            <a:r>
              <a:rPr lang="fr-FR" altLang="fr-FR"/>
              <a:t>Dakar school - 15 November 2022</a:t>
            </a:r>
          </a:p>
        </p:txBody>
      </p:sp>
      <p:sp>
        <p:nvSpPr>
          <p:cNvPr id="6" name="Espace réservé du numéro de diapositive 5">
            <a:extLst>
              <a:ext uri="{FF2B5EF4-FFF2-40B4-BE49-F238E27FC236}">
                <a16:creationId xmlns:a16="http://schemas.microsoft.com/office/drawing/2014/main" id="{38A9ACD9-C453-9DA6-2AB3-A3C2F98619B1}"/>
              </a:ext>
            </a:extLst>
          </p:cNvPr>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a:defRPr u="sng"/>
            </a:lvl1pPr>
          </a:lstStyle>
          <a:p>
            <a:fld id="{392F336A-5090-C94D-89D8-D259F8EB0CED}" type="slidenum">
              <a:rPr lang="fr-FR" altLang="fr-FR"/>
              <a:pPr/>
              <a:t>‹N°›</a:t>
            </a:fld>
            <a:endParaRPr lang="fr-FR" altLang="fr-FR"/>
          </a:p>
        </p:txBody>
      </p:sp>
    </p:spTree>
    <p:extLst>
      <p:ext uri="{BB962C8B-B14F-4D97-AF65-F5344CB8AC3E}">
        <p14:creationId xmlns:p14="http://schemas.microsoft.com/office/powerpoint/2010/main" val="34179061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Rectangle 44">
            <a:extLst>
              <a:ext uri="{FF2B5EF4-FFF2-40B4-BE49-F238E27FC236}">
                <a16:creationId xmlns:a16="http://schemas.microsoft.com/office/drawing/2014/main" id="{7958B80B-7AC5-FA3A-4A0A-3024977780F7}"/>
              </a:ext>
            </a:extLst>
          </p:cNvPr>
          <p:cNvSpPr>
            <a:spLocks noGrp="1" noChangeArrowheads="1"/>
          </p:cNvSpPr>
          <p:nvPr>
            <p:ph type="dt" sz="half" idx="10"/>
          </p:nvPr>
        </p:nvSpPr>
        <p:spPr>
          <a:ln/>
        </p:spPr>
        <p:txBody>
          <a:bodyPr/>
          <a:lstStyle>
            <a:lvl1pPr>
              <a:defRPr/>
            </a:lvl1pPr>
          </a:lstStyle>
          <a:p>
            <a:fld id="{C2329EEB-818E-0F41-8FB5-C814A0063921}" type="datetime1">
              <a:rPr lang="fr-FR" altLang="sv-SE" smtClean="0"/>
              <a:t>15/11/2022</a:t>
            </a:fld>
            <a:endParaRPr lang="fr-FR" altLang="sv-SE"/>
          </a:p>
        </p:txBody>
      </p:sp>
      <p:sp>
        <p:nvSpPr>
          <p:cNvPr id="4" name="Rectangle 45">
            <a:extLst>
              <a:ext uri="{FF2B5EF4-FFF2-40B4-BE49-F238E27FC236}">
                <a16:creationId xmlns:a16="http://schemas.microsoft.com/office/drawing/2014/main" id="{33EECF84-DFDB-3BFB-EDCC-624E5623AF7B}"/>
              </a:ext>
            </a:extLst>
          </p:cNvPr>
          <p:cNvSpPr>
            <a:spLocks noGrp="1" noChangeArrowheads="1"/>
          </p:cNvSpPr>
          <p:nvPr>
            <p:ph type="ftr" sz="quarter" idx="11"/>
          </p:nvPr>
        </p:nvSpPr>
        <p:spPr>
          <a:ln/>
        </p:spPr>
        <p:txBody>
          <a:bodyPr/>
          <a:lstStyle>
            <a:lvl1pPr>
              <a:defRPr/>
            </a:lvl1pPr>
          </a:lstStyle>
          <a:p>
            <a:r>
              <a:rPr lang="fr-FR" altLang="fr-FR"/>
              <a:t>Dakar school - 15 November 2022</a:t>
            </a:r>
          </a:p>
        </p:txBody>
      </p:sp>
      <p:sp>
        <p:nvSpPr>
          <p:cNvPr id="5" name="Rectangle 46">
            <a:extLst>
              <a:ext uri="{FF2B5EF4-FFF2-40B4-BE49-F238E27FC236}">
                <a16:creationId xmlns:a16="http://schemas.microsoft.com/office/drawing/2014/main" id="{AE112209-6946-BDF1-ED22-041A5C84F5D2}"/>
              </a:ext>
            </a:extLst>
          </p:cNvPr>
          <p:cNvSpPr>
            <a:spLocks noGrp="1" noChangeArrowheads="1"/>
          </p:cNvSpPr>
          <p:nvPr>
            <p:ph type="sldNum" sz="quarter" idx="12"/>
          </p:nvPr>
        </p:nvSpPr>
        <p:spPr>
          <a:ln/>
        </p:spPr>
        <p:txBody>
          <a:bodyPr/>
          <a:lstStyle>
            <a:lvl1pPr>
              <a:defRPr/>
            </a:lvl1pPr>
          </a:lstStyle>
          <a:p>
            <a:fld id="{B2966754-69D0-1A49-875F-75CCE5A81BE4}" type="slidenum">
              <a:rPr lang="fr-FR" altLang="fr-FR"/>
              <a:pPr/>
              <a:t>‹N°›</a:t>
            </a:fld>
            <a:endParaRPr lang="fr-FR" altLang="fr-FR"/>
          </a:p>
        </p:txBody>
      </p:sp>
    </p:spTree>
    <p:extLst>
      <p:ext uri="{BB962C8B-B14F-4D97-AF65-F5344CB8AC3E}">
        <p14:creationId xmlns:p14="http://schemas.microsoft.com/office/powerpoint/2010/main" val="80984182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82638" y="4406906"/>
            <a:ext cx="8420100" cy="1362075"/>
          </a:xfrm>
        </p:spPr>
        <p:txBody>
          <a:bodyPr anchor="t"/>
          <a:lstStyle>
            <a:lvl1pPr algn="l">
              <a:defRPr sz="4000" b="1" cap="all"/>
            </a:lvl1pPr>
          </a:lstStyle>
          <a:p>
            <a:r>
              <a:rPr lang="fr-FR"/>
              <a:t>Cliquez et modifiez le titre</a:t>
            </a:r>
          </a:p>
        </p:txBody>
      </p:sp>
      <p:sp>
        <p:nvSpPr>
          <p:cNvPr id="3" name="Espace réservé du texte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03804B8F-8871-DA7F-3457-41E52E9ECFD1}"/>
              </a:ext>
            </a:extLst>
          </p:cNvPr>
          <p:cNvSpPr>
            <a:spLocks noGrp="1"/>
          </p:cNvSpPr>
          <p:nvPr>
            <p:ph type="dt" sz="half" idx="10"/>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a:defRPr u="sng"/>
            </a:lvl1pPr>
          </a:lstStyle>
          <a:p>
            <a:fld id="{3A61E6AD-F582-2742-80C9-2111D75B352A}" type="datetime1">
              <a:rPr lang="fr-FR" altLang="fr-FR" smtClean="0"/>
              <a:t>15/11/2022</a:t>
            </a:fld>
            <a:endParaRPr lang="fr-FR" altLang="fr-FR"/>
          </a:p>
        </p:txBody>
      </p:sp>
      <p:sp>
        <p:nvSpPr>
          <p:cNvPr id="5" name="Espace réservé du pied de page 4">
            <a:extLst>
              <a:ext uri="{FF2B5EF4-FFF2-40B4-BE49-F238E27FC236}">
                <a16:creationId xmlns:a16="http://schemas.microsoft.com/office/drawing/2014/main" id="{777F6AB0-4085-FDCC-57E4-D2A7FC8C9F03}"/>
              </a:ext>
            </a:extLst>
          </p:cNvPr>
          <p:cNvSpPr>
            <a:spLocks noGrp="1"/>
          </p:cNvSpPr>
          <p:nvPr>
            <p:ph type="ftr" sz="quarter" idx="11"/>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a:defRPr u="sng"/>
            </a:lvl1pPr>
          </a:lstStyle>
          <a:p>
            <a:r>
              <a:rPr lang="fr-FR" altLang="fr-FR"/>
              <a:t>Dakar school - 15 November 2022</a:t>
            </a:r>
          </a:p>
        </p:txBody>
      </p:sp>
      <p:sp>
        <p:nvSpPr>
          <p:cNvPr id="6" name="Espace réservé du numéro de diapositive 5">
            <a:extLst>
              <a:ext uri="{FF2B5EF4-FFF2-40B4-BE49-F238E27FC236}">
                <a16:creationId xmlns:a16="http://schemas.microsoft.com/office/drawing/2014/main" id="{830AA6BD-8117-C4E2-EF3A-AC8AC6709E4A}"/>
              </a:ext>
            </a:extLst>
          </p:cNvPr>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a:defRPr u="sng"/>
            </a:lvl1pPr>
          </a:lstStyle>
          <a:p>
            <a:fld id="{91355B31-8F77-5743-A4BF-42FAFAE50781}" type="slidenum">
              <a:rPr lang="fr-FR" altLang="fr-FR"/>
              <a:pPr/>
              <a:t>‹N°›</a:t>
            </a:fld>
            <a:endParaRPr lang="fr-FR" altLang="fr-FR"/>
          </a:p>
        </p:txBody>
      </p:sp>
    </p:spTree>
    <p:extLst>
      <p:ext uri="{BB962C8B-B14F-4D97-AF65-F5344CB8AC3E}">
        <p14:creationId xmlns:p14="http://schemas.microsoft.com/office/powerpoint/2010/main" val="2832265107"/>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p:nvPr>
        </p:nvSpPr>
        <p:spPr>
          <a:xfrm>
            <a:off x="152403" y="1125544"/>
            <a:ext cx="3775075"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079875" y="1125544"/>
            <a:ext cx="3776663"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3DB9405D-7C5F-3633-8F8C-71C2C5BF2E77}"/>
              </a:ext>
            </a:extLst>
          </p:cNvPr>
          <p:cNvSpPr>
            <a:spLocks noGrp="1"/>
          </p:cNvSpPr>
          <p:nvPr>
            <p:ph type="dt" sz="half" idx="10"/>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a:defRPr u="sng"/>
            </a:lvl1pPr>
          </a:lstStyle>
          <a:p>
            <a:fld id="{46267F0B-5F18-1A42-AD2B-182EEBC84735}" type="datetime1">
              <a:rPr lang="fr-FR" altLang="fr-FR" smtClean="0"/>
              <a:t>15/11/2022</a:t>
            </a:fld>
            <a:endParaRPr lang="fr-FR" altLang="fr-FR"/>
          </a:p>
        </p:txBody>
      </p:sp>
      <p:sp>
        <p:nvSpPr>
          <p:cNvPr id="6" name="Espace réservé du pied de page 5">
            <a:extLst>
              <a:ext uri="{FF2B5EF4-FFF2-40B4-BE49-F238E27FC236}">
                <a16:creationId xmlns:a16="http://schemas.microsoft.com/office/drawing/2014/main" id="{B6178206-B0F7-7F32-DEC4-4EDB6AA4BF6E}"/>
              </a:ext>
            </a:extLst>
          </p:cNvPr>
          <p:cNvSpPr>
            <a:spLocks noGrp="1"/>
          </p:cNvSpPr>
          <p:nvPr>
            <p:ph type="ftr" sz="quarter" idx="11"/>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a:defRPr u="sng"/>
            </a:lvl1pPr>
          </a:lstStyle>
          <a:p>
            <a:r>
              <a:rPr lang="fr-FR" altLang="fr-FR"/>
              <a:t>Dakar school - 15 November 2022</a:t>
            </a:r>
          </a:p>
        </p:txBody>
      </p:sp>
      <p:sp>
        <p:nvSpPr>
          <p:cNvPr id="7" name="Espace réservé du numéro de diapositive 6">
            <a:extLst>
              <a:ext uri="{FF2B5EF4-FFF2-40B4-BE49-F238E27FC236}">
                <a16:creationId xmlns:a16="http://schemas.microsoft.com/office/drawing/2014/main" id="{D3572372-CAC4-631A-7421-CB507EF4CB9D}"/>
              </a:ext>
            </a:extLst>
          </p:cNvPr>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a:defRPr u="sng"/>
            </a:lvl1pPr>
          </a:lstStyle>
          <a:p>
            <a:fld id="{2C83964E-DB58-E743-9C46-FDE388FEAE9C}" type="slidenum">
              <a:rPr lang="fr-FR" altLang="fr-FR"/>
              <a:pPr/>
              <a:t>‹N°›</a:t>
            </a:fld>
            <a:endParaRPr lang="fr-FR" altLang="fr-FR"/>
          </a:p>
        </p:txBody>
      </p:sp>
    </p:spTree>
    <p:extLst>
      <p:ext uri="{BB962C8B-B14F-4D97-AF65-F5344CB8AC3E}">
        <p14:creationId xmlns:p14="http://schemas.microsoft.com/office/powerpoint/2010/main" val="162357238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95300" y="274638"/>
            <a:ext cx="8915400" cy="1143000"/>
          </a:xfrm>
        </p:spPr>
        <p:txBody>
          <a:bodyPr/>
          <a:lstStyle>
            <a:lvl1pPr>
              <a:defRPr/>
            </a:lvl1pPr>
          </a:lstStyle>
          <a:p>
            <a:r>
              <a:rPr lang="fr-FR"/>
              <a:t>Cliquez et modifiez le titre</a:t>
            </a:r>
          </a:p>
        </p:txBody>
      </p:sp>
      <p:sp>
        <p:nvSpPr>
          <p:cNvPr id="3" name="Espace réservé du texte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5032379"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5032379"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A77B5FE8-2085-9527-ECEE-52A331104D66}"/>
              </a:ext>
            </a:extLst>
          </p:cNvPr>
          <p:cNvSpPr>
            <a:spLocks noGrp="1"/>
          </p:cNvSpPr>
          <p:nvPr>
            <p:ph type="dt" sz="half" idx="10"/>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a:defRPr u="sng"/>
            </a:lvl1pPr>
          </a:lstStyle>
          <a:p>
            <a:fld id="{255E3E28-CA31-7A4A-8273-4223535A7A32}" type="datetime1">
              <a:rPr lang="fr-FR" altLang="fr-FR" smtClean="0"/>
              <a:t>15/11/2022</a:t>
            </a:fld>
            <a:endParaRPr lang="fr-FR" altLang="fr-FR"/>
          </a:p>
        </p:txBody>
      </p:sp>
      <p:sp>
        <p:nvSpPr>
          <p:cNvPr id="8" name="Espace réservé du pied de page 7">
            <a:extLst>
              <a:ext uri="{FF2B5EF4-FFF2-40B4-BE49-F238E27FC236}">
                <a16:creationId xmlns:a16="http://schemas.microsoft.com/office/drawing/2014/main" id="{B9724AEA-C77C-82B9-7BEE-2835ACCDD718}"/>
              </a:ext>
            </a:extLst>
          </p:cNvPr>
          <p:cNvSpPr>
            <a:spLocks noGrp="1"/>
          </p:cNvSpPr>
          <p:nvPr>
            <p:ph type="ftr" sz="quarter" idx="11"/>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a:defRPr u="sng"/>
            </a:lvl1pPr>
          </a:lstStyle>
          <a:p>
            <a:r>
              <a:rPr lang="fr-FR" altLang="fr-FR"/>
              <a:t>Dakar school - 15 November 2022</a:t>
            </a:r>
          </a:p>
        </p:txBody>
      </p:sp>
      <p:sp>
        <p:nvSpPr>
          <p:cNvPr id="9" name="Espace réservé du numéro de diapositive 8">
            <a:extLst>
              <a:ext uri="{FF2B5EF4-FFF2-40B4-BE49-F238E27FC236}">
                <a16:creationId xmlns:a16="http://schemas.microsoft.com/office/drawing/2014/main" id="{061B1366-670C-3CDB-51CF-F081A0141508}"/>
              </a:ext>
            </a:extLst>
          </p:cNvPr>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a:defRPr u="sng"/>
            </a:lvl1pPr>
          </a:lstStyle>
          <a:p>
            <a:fld id="{68D29304-55F1-854C-BAD5-CBDE0D6A1C8B}" type="slidenum">
              <a:rPr lang="fr-FR" altLang="fr-FR"/>
              <a:pPr/>
              <a:t>‹N°›</a:t>
            </a:fld>
            <a:endParaRPr lang="fr-FR" altLang="fr-FR"/>
          </a:p>
        </p:txBody>
      </p:sp>
    </p:spTree>
    <p:extLst>
      <p:ext uri="{BB962C8B-B14F-4D97-AF65-F5344CB8AC3E}">
        <p14:creationId xmlns:p14="http://schemas.microsoft.com/office/powerpoint/2010/main" val="3358492780"/>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e la date 2">
            <a:extLst>
              <a:ext uri="{FF2B5EF4-FFF2-40B4-BE49-F238E27FC236}">
                <a16:creationId xmlns:a16="http://schemas.microsoft.com/office/drawing/2014/main" id="{BD5C0235-6497-46A0-FD7C-3D3427899194}"/>
              </a:ext>
            </a:extLst>
          </p:cNvPr>
          <p:cNvSpPr>
            <a:spLocks noGrp="1"/>
          </p:cNvSpPr>
          <p:nvPr>
            <p:ph type="dt" sz="half" idx="10"/>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a:defRPr u="sng"/>
            </a:lvl1pPr>
          </a:lstStyle>
          <a:p>
            <a:fld id="{7C1B0BF0-04D6-8A4F-97AA-59DC611D7688}" type="datetime1">
              <a:rPr lang="fr-FR" altLang="fr-FR" smtClean="0"/>
              <a:t>15/11/2022</a:t>
            </a:fld>
            <a:endParaRPr lang="fr-FR" altLang="fr-FR"/>
          </a:p>
        </p:txBody>
      </p:sp>
      <p:sp>
        <p:nvSpPr>
          <p:cNvPr id="4" name="Espace réservé du pied de page 3">
            <a:extLst>
              <a:ext uri="{FF2B5EF4-FFF2-40B4-BE49-F238E27FC236}">
                <a16:creationId xmlns:a16="http://schemas.microsoft.com/office/drawing/2014/main" id="{4B911A59-E0CA-DA32-AB7F-E51DBBEB91EA}"/>
              </a:ext>
            </a:extLst>
          </p:cNvPr>
          <p:cNvSpPr>
            <a:spLocks noGrp="1"/>
          </p:cNvSpPr>
          <p:nvPr>
            <p:ph type="ftr" sz="quarter" idx="11"/>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a:defRPr u="sng"/>
            </a:lvl1pPr>
          </a:lstStyle>
          <a:p>
            <a:r>
              <a:rPr lang="fr-FR" altLang="fr-FR"/>
              <a:t>Dakar school - 15 November 2022</a:t>
            </a:r>
          </a:p>
        </p:txBody>
      </p:sp>
      <p:sp>
        <p:nvSpPr>
          <p:cNvPr id="5" name="Espace réservé du numéro de diapositive 4">
            <a:extLst>
              <a:ext uri="{FF2B5EF4-FFF2-40B4-BE49-F238E27FC236}">
                <a16:creationId xmlns:a16="http://schemas.microsoft.com/office/drawing/2014/main" id="{4B86AED4-2AA7-33EC-BF17-62654A01F987}"/>
              </a:ext>
            </a:extLst>
          </p:cNvPr>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a:defRPr u="sng"/>
            </a:lvl1pPr>
          </a:lstStyle>
          <a:p>
            <a:fld id="{77379D63-127C-1647-9560-2200A522130F}" type="slidenum">
              <a:rPr lang="fr-FR" altLang="fr-FR"/>
              <a:pPr/>
              <a:t>‹N°›</a:t>
            </a:fld>
            <a:endParaRPr lang="fr-FR" altLang="fr-FR"/>
          </a:p>
        </p:txBody>
      </p:sp>
    </p:spTree>
    <p:extLst>
      <p:ext uri="{BB962C8B-B14F-4D97-AF65-F5344CB8AC3E}">
        <p14:creationId xmlns:p14="http://schemas.microsoft.com/office/powerpoint/2010/main" val="2744477789"/>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E2BC6148-243E-0527-E653-CE0AFD9291BE}"/>
              </a:ext>
            </a:extLst>
          </p:cNvPr>
          <p:cNvSpPr>
            <a:spLocks noGrp="1"/>
          </p:cNvSpPr>
          <p:nvPr>
            <p:ph type="dt" sz="half" idx="10"/>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a:defRPr u="sng"/>
            </a:lvl1pPr>
          </a:lstStyle>
          <a:p>
            <a:fld id="{46C67A92-4560-D647-BB63-5C9C8A8DCBCF}" type="datetime1">
              <a:rPr lang="fr-FR" altLang="fr-FR" smtClean="0"/>
              <a:t>15/11/2022</a:t>
            </a:fld>
            <a:endParaRPr lang="fr-FR" altLang="fr-FR"/>
          </a:p>
        </p:txBody>
      </p:sp>
      <p:sp>
        <p:nvSpPr>
          <p:cNvPr id="3" name="Espace réservé du pied de page 2">
            <a:extLst>
              <a:ext uri="{FF2B5EF4-FFF2-40B4-BE49-F238E27FC236}">
                <a16:creationId xmlns:a16="http://schemas.microsoft.com/office/drawing/2014/main" id="{85FD76E4-0533-C5E8-6871-4B76A15DF507}"/>
              </a:ext>
            </a:extLst>
          </p:cNvPr>
          <p:cNvSpPr>
            <a:spLocks noGrp="1"/>
          </p:cNvSpPr>
          <p:nvPr>
            <p:ph type="ftr" sz="quarter" idx="11"/>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a:defRPr u="sng"/>
            </a:lvl1pPr>
          </a:lstStyle>
          <a:p>
            <a:r>
              <a:rPr lang="fr-FR" altLang="fr-FR"/>
              <a:t>Dakar school - 15 November 2022</a:t>
            </a:r>
          </a:p>
        </p:txBody>
      </p:sp>
      <p:sp>
        <p:nvSpPr>
          <p:cNvPr id="4" name="Espace réservé du numéro de diapositive 3">
            <a:extLst>
              <a:ext uri="{FF2B5EF4-FFF2-40B4-BE49-F238E27FC236}">
                <a16:creationId xmlns:a16="http://schemas.microsoft.com/office/drawing/2014/main" id="{DC56AE64-B0EB-AF77-350F-B3975D9BBBB8}"/>
              </a:ext>
            </a:extLst>
          </p:cNvPr>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a:defRPr u="sng"/>
            </a:lvl1pPr>
          </a:lstStyle>
          <a:p>
            <a:fld id="{FBF34431-C46B-E04C-963A-9E564C917DCE}" type="slidenum">
              <a:rPr lang="fr-FR" altLang="fr-FR"/>
              <a:pPr/>
              <a:t>‹N°›</a:t>
            </a:fld>
            <a:endParaRPr lang="fr-FR" altLang="fr-FR"/>
          </a:p>
        </p:txBody>
      </p:sp>
    </p:spTree>
    <p:extLst>
      <p:ext uri="{BB962C8B-B14F-4D97-AF65-F5344CB8AC3E}">
        <p14:creationId xmlns:p14="http://schemas.microsoft.com/office/powerpoint/2010/main" val="3487541139"/>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95303" y="273050"/>
            <a:ext cx="3259138" cy="1162050"/>
          </a:xfrm>
        </p:spPr>
        <p:txBody>
          <a:bodyPr anchor="b"/>
          <a:lstStyle>
            <a:lvl1pPr algn="l">
              <a:defRPr sz="2000" b="1"/>
            </a:lvl1pPr>
          </a:lstStyle>
          <a:p>
            <a:r>
              <a:rPr lang="fr-FR"/>
              <a:t>Cliquez et modifiez le titre</a:t>
            </a:r>
          </a:p>
        </p:txBody>
      </p:sp>
      <p:sp>
        <p:nvSpPr>
          <p:cNvPr id="3" name="Espace réservé du contenu 2"/>
          <p:cNvSpPr>
            <a:spLocks noGrp="1"/>
          </p:cNvSpPr>
          <p:nvPr>
            <p:ph idx="1"/>
          </p:nvPr>
        </p:nvSpPr>
        <p:spPr>
          <a:xfrm>
            <a:off x="3873499" y="273056"/>
            <a:ext cx="553720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95303" y="1435103"/>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EABB4ABD-6B32-CD70-0FF2-B10E7F5E9E53}"/>
              </a:ext>
            </a:extLst>
          </p:cNvPr>
          <p:cNvSpPr>
            <a:spLocks noGrp="1"/>
          </p:cNvSpPr>
          <p:nvPr>
            <p:ph type="dt" sz="half" idx="10"/>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a:defRPr u="sng"/>
            </a:lvl1pPr>
          </a:lstStyle>
          <a:p>
            <a:fld id="{71B6BBC6-3DA8-8A42-9110-FF5CA4D9E108}" type="datetime1">
              <a:rPr lang="fr-FR" altLang="fr-FR" smtClean="0"/>
              <a:t>15/11/2022</a:t>
            </a:fld>
            <a:endParaRPr lang="fr-FR" altLang="fr-FR"/>
          </a:p>
        </p:txBody>
      </p:sp>
      <p:sp>
        <p:nvSpPr>
          <p:cNvPr id="6" name="Espace réservé du pied de page 5">
            <a:extLst>
              <a:ext uri="{FF2B5EF4-FFF2-40B4-BE49-F238E27FC236}">
                <a16:creationId xmlns:a16="http://schemas.microsoft.com/office/drawing/2014/main" id="{B19AE5D7-29D8-A779-362F-D95AEE3E2357}"/>
              </a:ext>
            </a:extLst>
          </p:cNvPr>
          <p:cNvSpPr>
            <a:spLocks noGrp="1"/>
          </p:cNvSpPr>
          <p:nvPr>
            <p:ph type="ftr" sz="quarter" idx="11"/>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a:defRPr u="sng"/>
            </a:lvl1pPr>
          </a:lstStyle>
          <a:p>
            <a:r>
              <a:rPr lang="fr-FR" altLang="fr-FR"/>
              <a:t>Dakar school - 15 November 2022</a:t>
            </a:r>
          </a:p>
        </p:txBody>
      </p:sp>
      <p:sp>
        <p:nvSpPr>
          <p:cNvPr id="7" name="Espace réservé du numéro de diapositive 6">
            <a:extLst>
              <a:ext uri="{FF2B5EF4-FFF2-40B4-BE49-F238E27FC236}">
                <a16:creationId xmlns:a16="http://schemas.microsoft.com/office/drawing/2014/main" id="{E16FC556-5681-854D-B162-678E29B98E6E}"/>
              </a:ext>
            </a:extLst>
          </p:cNvPr>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a:defRPr u="sng"/>
            </a:lvl1pPr>
          </a:lstStyle>
          <a:p>
            <a:fld id="{77C2677B-070A-164A-B420-24EC2F6514FE}" type="slidenum">
              <a:rPr lang="fr-FR" altLang="fr-FR"/>
              <a:pPr/>
              <a:t>‹N°›</a:t>
            </a:fld>
            <a:endParaRPr lang="fr-FR" altLang="fr-FR"/>
          </a:p>
        </p:txBody>
      </p:sp>
    </p:spTree>
    <p:extLst>
      <p:ext uri="{BB962C8B-B14F-4D97-AF65-F5344CB8AC3E}">
        <p14:creationId xmlns:p14="http://schemas.microsoft.com/office/powerpoint/2010/main" val="2406123462"/>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941513" y="4800600"/>
            <a:ext cx="5943600" cy="566738"/>
          </a:xfrm>
        </p:spPr>
        <p:txBody>
          <a:bodyPr anchor="b"/>
          <a:lstStyle>
            <a:lvl1pPr algn="l">
              <a:defRPr sz="2000" b="1"/>
            </a:lvl1pPr>
          </a:lstStyle>
          <a:p>
            <a:r>
              <a:rPr lang="fr-FR"/>
              <a:t>Cliquez et modifiez le titre</a:t>
            </a:r>
          </a:p>
        </p:txBody>
      </p:sp>
      <p:sp>
        <p:nvSpPr>
          <p:cNvPr id="3" name="Espace réservé pour une image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Espace réservé du texte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C5EA0323-25DD-AA9E-ED99-EC0AF45656C1}"/>
              </a:ext>
            </a:extLst>
          </p:cNvPr>
          <p:cNvSpPr>
            <a:spLocks noGrp="1"/>
          </p:cNvSpPr>
          <p:nvPr>
            <p:ph type="dt" sz="half" idx="10"/>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a:defRPr u="sng"/>
            </a:lvl1pPr>
          </a:lstStyle>
          <a:p>
            <a:fld id="{44C33484-75A9-524B-8066-BC37138D57F4}" type="datetime1">
              <a:rPr lang="fr-FR" altLang="fr-FR" smtClean="0"/>
              <a:t>15/11/2022</a:t>
            </a:fld>
            <a:endParaRPr lang="fr-FR" altLang="fr-FR"/>
          </a:p>
        </p:txBody>
      </p:sp>
      <p:sp>
        <p:nvSpPr>
          <p:cNvPr id="6" name="Espace réservé du pied de page 5">
            <a:extLst>
              <a:ext uri="{FF2B5EF4-FFF2-40B4-BE49-F238E27FC236}">
                <a16:creationId xmlns:a16="http://schemas.microsoft.com/office/drawing/2014/main" id="{9BF590F4-EAFB-2180-9D43-772C310545DD}"/>
              </a:ext>
            </a:extLst>
          </p:cNvPr>
          <p:cNvSpPr>
            <a:spLocks noGrp="1"/>
          </p:cNvSpPr>
          <p:nvPr>
            <p:ph type="ftr" sz="quarter" idx="11"/>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a:defRPr u="sng"/>
            </a:lvl1pPr>
          </a:lstStyle>
          <a:p>
            <a:r>
              <a:rPr lang="fr-FR" altLang="fr-FR"/>
              <a:t>Dakar school - 15 November 2022</a:t>
            </a:r>
          </a:p>
        </p:txBody>
      </p:sp>
      <p:sp>
        <p:nvSpPr>
          <p:cNvPr id="7" name="Espace réservé du numéro de diapositive 6">
            <a:extLst>
              <a:ext uri="{FF2B5EF4-FFF2-40B4-BE49-F238E27FC236}">
                <a16:creationId xmlns:a16="http://schemas.microsoft.com/office/drawing/2014/main" id="{62A5BEA0-AAA9-D04A-FB61-889C81CD0EC4}"/>
              </a:ext>
            </a:extLst>
          </p:cNvPr>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a:defRPr u="sng"/>
            </a:lvl1pPr>
          </a:lstStyle>
          <a:p>
            <a:fld id="{3FAF798A-E67E-5148-B02C-C63734598726}" type="slidenum">
              <a:rPr lang="fr-FR" altLang="fr-FR"/>
              <a:pPr/>
              <a:t>‹N°›</a:t>
            </a:fld>
            <a:endParaRPr lang="fr-FR" altLang="fr-FR"/>
          </a:p>
        </p:txBody>
      </p:sp>
    </p:spTree>
    <p:extLst>
      <p:ext uri="{BB962C8B-B14F-4D97-AF65-F5344CB8AC3E}">
        <p14:creationId xmlns:p14="http://schemas.microsoft.com/office/powerpoint/2010/main" val="1029052745"/>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FBE7DC58-C508-C6D0-4AE6-BB6C0183B1C6}"/>
              </a:ext>
            </a:extLst>
          </p:cNvPr>
          <p:cNvSpPr>
            <a:spLocks noGrp="1"/>
          </p:cNvSpPr>
          <p:nvPr>
            <p:ph type="dt" sz="half" idx="10"/>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a:defRPr u="sng"/>
            </a:lvl1pPr>
          </a:lstStyle>
          <a:p>
            <a:fld id="{4CE0B361-E452-384F-B11A-0CF33AA88FE6}" type="datetime1">
              <a:rPr lang="fr-FR" altLang="fr-FR" smtClean="0"/>
              <a:t>15/11/2022</a:t>
            </a:fld>
            <a:endParaRPr lang="fr-FR" altLang="fr-FR"/>
          </a:p>
        </p:txBody>
      </p:sp>
      <p:sp>
        <p:nvSpPr>
          <p:cNvPr id="5" name="Espace réservé du pied de page 4">
            <a:extLst>
              <a:ext uri="{FF2B5EF4-FFF2-40B4-BE49-F238E27FC236}">
                <a16:creationId xmlns:a16="http://schemas.microsoft.com/office/drawing/2014/main" id="{66AAD09D-A77C-923C-08A7-B7C88B95D587}"/>
              </a:ext>
            </a:extLst>
          </p:cNvPr>
          <p:cNvSpPr>
            <a:spLocks noGrp="1"/>
          </p:cNvSpPr>
          <p:nvPr>
            <p:ph type="ftr" sz="quarter" idx="11"/>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a:defRPr u="sng"/>
            </a:lvl1pPr>
          </a:lstStyle>
          <a:p>
            <a:r>
              <a:rPr lang="fr-FR" altLang="fr-FR"/>
              <a:t>Dakar school - 15 November 2022</a:t>
            </a:r>
          </a:p>
        </p:txBody>
      </p:sp>
      <p:sp>
        <p:nvSpPr>
          <p:cNvPr id="6" name="Espace réservé du numéro de diapositive 5">
            <a:extLst>
              <a:ext uri="{FF2B5EF4-FFF2-40B4-BE49-F238E27FC236}">
                <a16:creationId xmlns:a16="http://schemas.microsoft.com/office/drawing/2014/main" id="{84A1BD89-0B72-E254-4B76-071E75D3D563}"/>
              </a:ext>
            </a:extLst>
          </p:cNvPr>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a:defRPr u="sng"/>
            </a:lvl1pPr>
          </a:lstStyle>
          <a:p>
            <a:fld id="{CB1E187E-7072-4C43-B883-894CDEB744D3}" type="slidenum">
              <a:rPr lang="fr-FR" altLang="fr-FR"/>
              <a:pPr/>
              <a:t>‹N°›</a:t>
            </a:fld>
            <a:endParaRPr lang="fr-FR" altLang="fr-FR"/>
          </a:p>
        </p:txBody>
      </p:sp>
    </p:spTree>
    <p:extLst>
      <p:ext uri="{BB962C8B-B14F-4D97-AF65-F5344CB8AC3E}">
        <p14:creationId xmlns:p14="http://schemas.microsoft.com/office/powerpoint/2010/main" val="200592549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453188" y="6"/>
            <a:ext cx="2100262" cy="5656263"/>
          </a:xfrm>
        </p:spPr>
        <p:txBody>
          <a:bodyPr vert="eaVert"/>
          <a:lstStyle/>
          <a:p>
            <a:r>
              <a:rPr lang="fr-FR"/>
              <a:t>Cliquez et modifiez le titre</a:t>
            </a:r>
          </a:p>
        </p:txBody>
      </p:sp>
      <p:sp>
        <p:nvSpPr>
          <p:cNvPr id="3" name="Espace réservé du texte vertical 2"/>
          <p:cNvSpPr>
            <a:spLocks noGrp="1"/>
          </p:cNvSpPr>
          <p:nvPr>
            <p:ph type="body" orient="vert" idx="1"/>
          </p:nvPr>
        </p:nvSpPr>
        <p:spPr>
          <a:xfrm>
            <a:off x="152403" y="6"/>
            <a:ext cx="6148388" cy="5656263"/>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4A4ED5EC-120B-AA2E-22B5-D7B958F0A899}"/>
              </a:ext>
            </a:extLst>
          </p:cNvPr>
          <p:cNvSpPr>
            <a:spLocks noGrp="1"/>
          </p:cNvSpPr>
          <p:nvPr>
            <p:ph type="dt" sz="half" idx="10"/>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a:defRPr u="sng"/>
            </a:lvl1pPr>
          </a:lstStyle>
          <a:p>
            <a:fld id="{798D3F7A-E373-D140-B34C-14B14565260C}" type="datetime1">
              <a:rPr lang="fr-FR" altLang="fr-FR" smtClean="0"/>
              <a:t>15/11/2022</a:t>
            </a:fld>
            <a:endParaRPr lang="fr-FR" altLang="fr-FR"/>
          </a:p>
        </p:txBody>
      </p:sp>
      <p:sp>
        <p:nvSpPr>
          <p:cNvPr id="5" name="Espace réservé du pied de page 4">
            <a:extLst>
              <a:ext uri="{FF2B5EF4-FFF2-40B4-BE49-F238E27FC236}">
                <a16:creationId xmlns:a16="http://schemas.microsoft.com/office/drawing/2014/main" id="{339CF918-A10E-9DDB-91FC-B91EE9B61312}"/>
              </a:ext>
            </a:extLst>
          </p:cNvPr>
          <p:cNvSpPr>
            <a:spLocks noGrp="1"/>
          </p:cNvSpPr>
          <p:nvPr>
            <p:ph type="ftr" sz="quarter" idx="11"/>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a:defRPr u="sng"/>
            </a:lvl1pPr>
          </a:lstStyle>
          <a:p>
            <a:r>
              <a:rPr lang="fr-FR" altLang="fr-FR"/>
              <a:t>Dakar school - 15 November 2022</a:t>
            </a:r>
          </a:p>
        </p:txBody>
      </p:sp>
      <p:sp>
        <p:nvSpPr>
          <p:cNvPr id="6" name="Espace réservé du numéro de diapositive 5">
            <a:extLst>
              <a:ext uri="{FF2B5EF4-FFF2-40B4-BE49-F238E27FC236}">
                <a16:creationId xmlns:a16="http://schemas.microsoft.com/office/drawing/2014/main" id="{585C9138-8F3B-1C08-8127-7B13A70C20ED}"/>
              </a:ext>
            </a:extLst>
          </p:cNvPr>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a:defRPr u="sng"/>
            </a:lvl1pPr>
          </a:lstStyle>
          <a:p>
            <a:fld id="{D49D318C-284D-5849-B02E-0A6314237F16}" type="slidenum">
              <a:rPr lang="fr-FR" altLang="fr-FR"/>
              <a:pPr/>
              <a:t>‹N°›</a:t>
            </a:fld>
            <a:endParaRPr lang="fr-FR" altLang="fr-FR"/>
          </a:p>
        </p:txBody>
      </p:sp>
    </p:spTree>
    <p:extLst>
      <p:ext uri="{BB962C8B-B14F-4D97-AF65-F5344CB8AC3E}">
        <p14:creationId xmlns:p14="http://schemas.microsoft.com/office/powerpoint/2010/main" val="520691564"/>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userDrawn="1">
  <p:cSld name="Titel und Inhalt">
    <p:spTree>
      <p:nvGrpSpPr>
        <p:cNvPr id="1" name=""/>
        <p:cNvGrpSpPr/>
        <p:nvPr/>
      </p:nvGrpSpPr>
      <p:grpSpPr>
        <a:xfrm>
          <a:off x="0" y="0"/>
          <a:ext cx="0" cy="0"/>
          <a:chOff x="0" y="0"/>
          <a:chExt cx="0" cy="0"/>
        </a:xfrm>
      </p:grpSpPr>
      <p:sp>
        <p:nvSpPr>
          <p:cNvPr id="2" name="Line 5">
            <a:extLst>
              <a:ext uri="{FF2B5EF4-FFF2-40B4-BE49-F238E27FC236}">
                <a16:creationId xmlns:a16="http://schemas.microsoft.com/office/drawing/2014/main" id="{185FD781-8325-3F5E-9D8B-6BC93760087A}"/>
              </a:ext>
            </a:extLst>
          </p:cNvPr>
          <p:cNvSpPr>
            <a:spLocks noChangeShapeType="1"/>
          </p:cNvSpPr>
          <p:nvPr userDrawn="1"/>
        </p:nvSpPr>
        <p:spPr bwMode="auto">
          <a:xfrm>
            <a:off x="0" y="6629400"/>
            <a:ext cx="990600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fr-FR"/>
          </a:p>
        </p:txBody>
      </p:sp>
      <p:sp>
        <p:nvSpPr>
          <p:cNvPr id="4" name="Line 10">
            <a:extLst>
              <a:ext uri="{FF2B5EF4-FFF2-40B4-BE49-F238E27FC236}">
                <a16:creationId xmlns:a16="http://schemas.microsoft.com/office/drawing/2014/main" id="{D49B4994-0AB8-1400-EFC7-7CCE0E123664}"/>
              </a:ext>
            </a:extLst>
          </p:cNvPr>
          <p:cNvSpPr>
            <a:spLocks noChangeShapeType="1"/>
          </p:cNvSpPr>
          <p:nvPr userDrawn="1"/>
        </p:nvSpPr>
        <p:spPr bwMode="auto">
          <a:xfrm>
            <a:off x="0" y="685800"/>
            <a:ext cx="9906000" cy="0"/>
          </a:xfrm>
          <a:prstGeom prst="line">
            <a:avLst/>
          </a:prstGeom>
          <a:noFill/>
          <a:ln w="25400">
            <a:solidFill>
              <a:srgbClr val="0080FF"/>
            </a:solidFill>
            <a:round/>
            <a:headEnd/>
            <a:tailEnd/>
          </a:ln>
          <a:extLst>
            <a:ext uri="{909E8E84-426E-40DD-AFC4-6F175D3DCCD1}">
              <a14:hiddenFill xmlns:a14="http://schemas.microsoft.com/office/drawing/2010/main">
                <a:noFill/>
              </a14:hiddenFill>
            </a:ext>
          </a:extLst>
        </p:spPr>
        <p:txBody>
          <a:bodyPr wrap="none" anchor="ctr"/>
          <a:lstStyle/>
          <a:p>
            <a:endParaRPr lang="fr-FR"/>
          </a:p>
        </p:txBody>
      </p:sp>
      <p:pic>
        <p:nvPicPr>
          <p:cNvPr id="5" name="Picture 37">
            <a:extLst>
              <a:ext uri="{FF2B5EF4-FFF2-40B4-BE49-F238E27FC236}">
                <a16:creationId xmlns:a16="http://schemas.microsoft.com/office/drawing/2014/main" id="{03A8CEA2-EC24-84C4-8470-273F875D6DD3}"/>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73050" y="128588"/>
            <a:ext cx="1238250" cy="481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Fußzeilenplatzhalter 4">
            <a:extLst>
              <a:ext uri="{FF2B5EF4-FFF2-40B4-BE49-F238E27FC236}">
                <a16:creationId xmlns:a16="http://schemas.microsoft.com/office/drawing/2014/main" id="{5667371D-30AA-106F-9013-25DEB57E951F}"/>
              </a:ext>
            </a:extLst>
          </p:cNvPr>
          <p:cNvSpPr>
            <a:spLocks/>
          </p:cNvSpPr>
          <p:nvPr/>
        </p:nvSpPr>
        <p:spPr bwMode="auto">
          <a:xfrm>
            <a:off x="350838" y="6661150"/>
            <a:ext cx="1539875" cy="19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sz="2300">
                <a:solidFill>
                  <a:schemeClr val="tx1"/>
                </a:solidFill>
                <a:latin typeface="Comic Sans MS" panose="030F0902030302020204" pitchFamily="66" charset="0"/>
                <a:ea typeface="MS PGothic" panose="020B0600070205080204" pitchFamily="34" charset="-128"/>
              </a:defRPr>
            </a:lvl1pPr>
            <a:lvl2pPr marL="742950" indent="-285750" eaLnBrk="0" hangingPunct="0">
              <a:defRPr sz="2300">
                <a:solidFill>
                  <a:schemeClr val="tx1"/>
                </a:solidFill>
                <a:latin typeface="Comic Sans MS" panose="030F0902030302020204" pitchFamily="66" charset="0"/>
                <a:ea typeface="MS PGothic" panose="020B0600070205080204" pitchFamily="34" charset="-128"/>
              </a:defRPr>
            </a:lvl2pPr>
            <a:lvl3pPr marL="1143000" indent="-228600" eaLnBrk="0" hangingPunct="0">
              <a:defRPr sz="2300">
                <a:solidFill>
                  <a:schemeClr val="tx1"/>
                </a:solidFill>
                <a:latin typeface="Comic Sans MS" panose="030F0902030302020204" pitchFamily="66" charset="0"/>
                <a:ea typeface="MS PGothic" panose="020B0600070205080204" pitchFamily="34" charset="-128"/>
              </a:defRPr>
            </a:lvl3pPr>
            <a:lvl4pPr marL="1600200" indent="-228600" eaLnBrk="0" hangingPunct="0">
              <a:defRPr sz="2300">
                <a:solidFill>
                  <a:schemeClr val="tx1"/>
                </a:solidFill>
                <a:latin typeface="Comic Sans MS" panose="030F0902030302020204" pitchFamily="66" charset="0"/>
                <a:ea typeface="MS PGothic" panose="020B0600070205080204" pitchFamily="34" charset="-128"/>
              </a:defRPr>
            </a:lvl4pPr>
            <a:lvl5pPr marL="2057400" indent="-228600" eaLnBrk="0" hangingPunct="0">
              <a:defRPr sz="2300">
                <a:solidFill>
                  <a:schemeClr val="tx1"/>
                </a:solidFill>
                <a:latin typeface="Comic Sans MS" panose="030F0902030302020204" pitchFamily="66" charset="0"/>
                <a:ea typeface="MS PGothic" panose="020B0600070205080204" pitchFamily="34" charset="-128"/>
              </a:defRPr>
            </a:lvl5pPr>
            <a:lvl6pPr marL="25146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6pPr>
            <a:lvl7pPr marL="29718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7pPr>
            <a:lvl8pPr marL="34290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8pPr>
            <a:lvl9pPr marL="38862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9pPr>
          </a:lstStyle>
          <a:p>
            <a:pPr eaLnBrk="1" hangingPunct="1"/>
            <a:r>
              <a:rPr lang="de-DE" altLang="fr-FR" sz="3200" i="1">
                <a:solidFill>
                  <a:srgbClr val="FFFFFF"/>
                </a:solidFill>
              </a:rPr>
              <a:t>Stefan Ritt</a:t>
            </a:r>
          </a:p>
        </p:txBody>
      </p:sp>
      <p:sp>
        <p:nvSpPr>
          <p:cNvPr id="7" name="Datumsplatzhalter 3">
            <a:extLst>
              <a:ext uri="{FF2B5EF4-FFF2-40B4-BE49-F238E27FC236}">
                <a16:creationId xmlns:a16="http://schemas.microsoft.com/office/drawing/2014/main" id="{CC58B593-8CE6-88FE-6C18-10A7FCD34A26}"/>
              </a:ext>
            </a:extLst>
          </p:cNvPr>
          <p:cNvSpPr>
            <a:spLocks/>
          </p:cNvSpPr>
          <p:nvPr/>
        </p:nvSpPr>
        <p:spPr bwMode="auto">
          <a:xfrm>
            <a:off x="8915400" y="6661150"/>
            <a:ext cx="639763" cy="19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sz="2300">
                <a:solidFill>
                  <a:schemeClr val="tx1"/>
                </a:solidFill>
                <a:latin typeface="Comic Sans MS" panose="030F0902030302020204" pitchFamily="66" charset="0"/>
                <a:ea typeface="MS PGothic" panose="020B0600070205080204" pitchFamily="34" charset="-128"/>
              </a:defRPr>
            </a:lvl1pPr>
            <a:lvl2pPr marL="742950" indent="-285750" eaLnBrk="0" hangingPunct="0">
              <a:defRPr sz="2300">
                <a:solidFill>
                  <a:schemeClr val="tx1"/>
                </a:solidFill>
                <a:latin typeface="Comic Sans MS" panose="030F0902030302020204" pitchFamily="66" charset="0"/>
                <a:ea typeface="MS PGothic" panose="020B0600070205080204" pitchFamily="34" charset="-128"/>
              </a:defRPr>
            </a:lvl2pPr>
            <a:lvl3pPr marL="1143000" indent="-228600" eaLnBrk="0" hangingPunct="0">
              <a:defRPr sz="2300">
                <a:solidFill>
                  <a:schemeClr val="tx1"/>
                </a:solidFill>
                <a:latin typeface="Comic Sans MS" panose="030F0902030302020204" pitchFamily="66" charset="0"/>
                <a:ea typeface="MS PGothic" panose="020B0600070205080204" pitchFamily="34" charset="-128"/>
              </a:defRPr>
            </a:lvl3pPr>
            <a:lvl4pPr marL="1600200" indent="-228600" eaLnBrk="0" hangingPunct="0">
              <a:defRPr sz="2300">
                <a:solidFill>
                  <a:schemeClr val="tx1"/>
                </a:solidFill>
                <a:latin typeface="Comic Sans MS" panose="030F0902030302020204" pitchFamily="66" charset="0"/>
                <a:ea typeface="MS PGothic" panose="020B0600070205080204" pitchFamily="34" charset="-128"/>
              </a:defRPr>
            </a:lvl4pPr>
            <a:lvl5pPr marL="2057400" indent="-228600" eaLnBrk="0" hangingPunct="0">
              <a:defRPr sz="2300">
                <a:solidFill>
                  <a:schemeClr val="tx1"/>
                </a:solidFill>
                <a:latin typeface="Comic Sans MS" panose="030F0902030302020204" pitchFamily="66" charset="0"/>
                <a:ea typeface="MS PGothic" panose="020B0600070205080204" pitchFamily="34" charset="-128"/>
              </a:defRPr>
            </a:lvl5pPr>
            <a:lvl6pPr marL="25146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6pPr>
            <a:lvl7pPr marL="29718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7pPr>
            <a:lvl8pPr marL="34290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8pPr>
            <a:lvl9pPr marL="38862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9pPr>
          </a:lstStyle>
          <a:p>
            <a:pPr algn="r" eaLnBrk="1" hangingPunct="1"/>
            <a:fld id="{10371CD0-C917-1E48-BB1F-72DD272018CD}" type="slidenum">
              <a:rPr lang="en-US" altLang="fr-FR" sz="3200" i="1">
                <a:solidFill>
                  <a:srgbClr val="FFFFFF"/>
                </a:solidFill>
              </a:rPr>
              <a:pPr algn="r" eaLnBrk="1" hangingPunct="1"/>
              <a:t>‹N°›</a:t>
            </a:fld>
            <a:r>
              <a:rPr lang="en-US" altLang="fr-FR" sz="3200" i="1">
                <a:solidFill>
                  <a:srgbClr val="FFFFFF"/>
                </a:solidFill>
              </a:rPr>
              <a:t>/33</a:t>
            </a:r>
            <a:endParaRPr lang="de-DE" altLang="fr-FR" sz="3200" i="1">
              <a:solidFill>
                <a:srgbClr val="FFFFFF"/>
              </a:solidFill>
            </a:endParaRPr>
          </a:p>
        </p:txBody>
      </p:sp>
      <p:sp>
        <p:nvSpPr>
          <p:cNvPr id="3" name="Inhaltsplatzhalter 2"/>
          <p:cNvSpPr>
            <a:spLocks noGrp="1"/>
          </p:cNvSpPr>
          <p:nvPr>
            <p:ph idx="1"/>
          </p:nvPr>
        </p:nvSpPr>
        <p:spPr>
          <a:xfrm>
            <a:off x="331500" y="900000"/>
            <a:ext cx="9244300" cy="5653200"/>
          </a:xfrm>
          <a:noFill/>
        </p:spPr>
        <p:txBody>
          <a:bodyPr/>
          <a:lstStyle>
            <a:lvl1pPr marL="0" indent="0">
              <a:spcBef>
                <a:spcPts val="0"/>
              </a:spcBef>
              <a:tabLst/>
              <a:defRPr sz="1700"/>
            </a:lvl1pPr>
            <a:lvl2pPr marL="179388" indent="-179388">
              <a:spcBef>
                <a:spcPts val="0"/>
              </a:spcBef>
              <a:buFont typeface="Lucida Grande"/>
              <a:buChar char="•"/>
              <a:tabLst/>
              <a:defRPr sz="1700"/>
            </a:lvl2pPr>
            <a:lvl3pPr marL="358775" indent="-179388">
              <a:spcBef>
                <a:spcPts val="0"/>
              </a:spcBef>
              <a:buFont typeface="Lucida Grande"/>
              <a:buChar char="–"/>
              <a:tabLst/>
              <a:defRPr sz="1700"/>
            </a:lvl3pPr>
            <a:lvl4pPr marL="627063" indent="-179388">
              <a:spcBef>
                <a:spcPts val="0"/>
              </a:spcBef>
              <a:tabLst/>
              <a:defRPr sz="1700"/>
            </a:lvl4pPr>
            <a:lvl5pPr marL="1435100" indent="-182563">
              <a:buNone/>
              <a:tabLst/>
              <a:defRPr sz="1500"/>
            </a:lvl5pPr>
          </a:lstStyle>
          <a:p>
            <a:pPr lvl="0"/>
            <a:r>
              <a:rPr lang="de-CH" dirty="0"/>
              <a:t>Mastertextformat bearbeiten</a:t>
            </a:r>
          </a:p>
          <a:p>
            <a:pPr lvl="1"/>
            <a:r>
              <a:rPr lang="de-CH" dirty="0"/>
              <a:t>Zweite Ebene</a:t>
            </a:r>
          </a:p>
          <a:p>
            <a:pPr lvl="2"/>
            <a:r>
              <a:rPr lang="de-CH" dirty="0"/>
              <a:t>Dritte Ebene</a:t>
            </a:r>
          </a:p>
          <a:p>
            <a:pPr lvl="3"/>
            <a:r>
              <a:rPr lang="de-CH" dirty="0"/>
              <a:t>Vierte Ebene</a:t>
            </a:r>
            <a:endParaRPr lang="de-DE" dirty="0"/>
          </a:p>
        </p:txBody>
      </p:sp>
      <p:sp>
        <p:nvSpPr>
          <p:cNvPr id="9" name="Title 8"/>
          <p:cNvSpPr>
            <a:spLocks noGrp="1" noChangeArrowheads="1"/>
          </p:cNvSpPr>
          <p:nvPr>
            <p:ph type="title"/>
          </p:nvPr>
        </p:nvSpPr>
        <p:spPr bwMode="auto">
          <a:xfrm>
            <a:off x="1755000" y="144007"/>
            <a:ext cx="7820800" cy="550333"/>
          </a:xfrm>
          <a:prstGeom prst="rect">
            <a:avLst/>
          </a:prstGeom>
          <a:noFill/>
          <a:ln w="9525">
            <a:noFill/>
            <a:miter lim="800000"/>
            <a:headEnd/>
            <a:tailEnd/>
          </a:ln>
        </p:spPr>
        <p:txBody>
          <a:bodyPr/>
          <a:lstStyle/>
          <a:p>
            <a:pPr lvl="0"/>
            <a:r>
              <a:rPr lang="en-GB" dirty="0" err="1"/>
              <a:t>Mastertitelformat</a:t>
            </a:r>
            <a:r>
              <a:rPr lang="en-GB" dirty="0"/>
              <a:t> </a:t>
            </a:r>
            <a:r>
              <a:rPr lang="en-GB" dirty="0" err="1"/>
              <a:t>bearbeiten</a:t>
            </a:r>
            <a:endParaRPr lang="en-GB" dirty="0"/>
          </a:p>
        </p:txBody>
      </p:sp>
      <p:sp>
        <p:nvSpPr>
          <p:cNvPr id="8" name="Datumsplatzhalter 3">
            <a:extLst>
              <a:ext uri="{FF2B5EF4-FFF2-40B4-BE49-F238E27FC236}">
                <a16:creationId xmlns:a16="http://schemas.microsoft.com/office/drawing/2014/main" id="{3FC27AAE-0088-67AA-E031-9DCF02160A77}"/>
              </a:ext>
            </a:extLst>
          </p:cNvPr>
          <p:cNvSpPr>
            <a:spLocks noGrp="1"/>
          </p:cNvSpPr>
          <p:nvPr>
            <p:ph type="dt" sz="half" idx="10"/>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a:defRPr u="sng"/>
            </a:lvl1pPr>
          </a:lstStyle>
          <a:p>
            <a:fld id="{F2034981-2671-8F46-8628-F7D9525232E3}" type="datetime1">
              <a:rPr lang="fr-FR" altLang="fr-FR" smtClean="0"/>
              <a:t>15/11/2022</a:t>
            </a:fld>
            <a:endParaRPr lang="de-DE" altLang="fr-FR"/>
          </a:p>
        </p:txBody>
      </p:sp>
      <p:sp>
        <p:nvSpPr>
          <p:cNvPr id="10" name="Fußzeilenplatzhalter 4">
            <a:extLst>
              <a:ext uri="{FF2B5EF4-FFF2-40B4-BE49-F238E27FC236}">
                <a16:creationId xmlns:a16="http://schemas.microsoft.com/office/drawing/2014/main" id="{7BA7F771-563E-FC36-2C80-2C8424A32BC9}"/>
              </a:ext>
            </a:extLst>
          </p:cNvPr>
          <p:cNvSpPr>
            <a:spLocks noGrp="1"/>
          </p:cNvSpPr>
          <p:nvPr>
            <p:ph type="ftr" sz="quarter" idx="11"/>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a:defRPr u="sng"/>
            </a:lvl1pPr>
          </a:lstStyle>
          <a:p>
            <a:r>
              <a:rPr lang="de-DE" altLang="fr-FR"/>
              <a:t>Dakar school - 15 November 2022</a:t>
            </a:r>
          </a:p>
        </p:txBody>
      </p:sp>
    </p:spTree>
    <p:extLst>
      <p:ext uri="{BB962C8B-B14F-4D97-AF65-F5344CB8AC3E}">
        <p14:creationId xmlns:p14="http://schemas.microsoft.com/office/powerpoint/2010/main" val="3888102377"/>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4">
            <a:extLst>
              <a:ext uri="{FF2B5EF4-FFF2-40B4-BE49-F238E27FC236}">
                <a16:creationId xmlns:a16="http://schemas.microsoft.com/office/drawing/2014/main" id="{D3ECFC24-CDF5-E0AD-3ED8-66A075E20EE0}"/>
              </a:ext>
            </a:extLst>
          </p:cNvPr>
          <p:cNvSpPr>
            <a:spLocks noGrp="1" noChangeArrowheads="1"/>
          </p:cNvSpPr>
          <p:nvPr>
            <p:ph type="dt" sz="half" idx="10"/>
          </p:nvPr>
        </p:nvSpPr>
        <p:spPr>
          <a:ln/>
        </p:spPr>
        <p:txBody>
          <a:bodyPr/>
          <a:lstStyle>
            <a:lvl1pPr>
              <a:defRPr/>
            </a:lvl1pPr>
          </a:lstStyle>
          <a:p>
            <a:fld id="{5F1C65E7-347E-3C4E-8158-D9A48B2E7FA6}" type="datetime1">
              <a:rPr lang="fr-FR" altLang="sv-SE" smtClean="0"/>
              <a:t>15/11/2022</a:t>
            </a:fld>
            <a:endParaRPr lang="fr-FR" altLang="sv-SE"/>
          </a:p>
        </p:txBody>
      </p:sp>
      <p:sp>
        <p:nvSpPr>
          <p:cNvPr id="3" name="Rectangle 45">
            <a:extLst>
              <a:ext uri="{FF2B5EF4-FFF2-40B4-BE49-F238E27FC236}">
                <a16:creationId xmlns:a16="http://schemas.microsoft.com/office/drawing/2014/main" id="{5AA03894-C8E1-0A78-E365-D983A0066AC8}"/>
              </a:ext>
            </a:extLst>
          </p:cNvPr>
          <p:cNvSpPr>
            <a:spLocks noGrp="1" noChangeArrowheads="1"/>
          </p:cNvSpPr>
          <p:nvPr>
            <p:ph type="ftr" sz="quarter" idx="11"/>
          </p:nvPr>
        </p:nvSpPr>
        <p:spPr>
          <a:ln/>
        </p:spPr>
        <p:txBody>
          <a:bodyPr/>
          <a:lstStyle>
            <a:lvl1pPr>
              <a:defRPr/>
            </a:lvl1pPr>
          </a:lstStyle>
          <a:p>
            <a:r>
              <a:rPr lang="fr-FR" altLang="fr-FR"/>
              <a:t>Dakar school - 15 November 2022</a:t>
            </a:r>
          </a:p>
        </p:txBody>
      </p:sp>
      <p:sp>
        <p:nvSpPr>
          <p:cNvPr id="4" name="Rectangle 46">
            <a:extLst>
              <a:ext uri="{FF2B5EF4-FFF2-40B4-BE49-F238E27FC236}">
                <a16:creationId xmlns:a16="http://schemas.microsoft.com/office/drawing/2014/main" id="{3C789742-C1BA-3F42-7324-F0BE3BDB0F15}"/>
              </a:ext>
            </a:extLst>
          </p:cNvPr>
          <p:cNvSpPr>
            <a:spLocks noGrp="1" noChangeArrowheads="1"/>
          </p:cNvSpPr>
          <p:nvPr>
            <p:ph type="sldNum" sz="quarter" idx="12"/>
          </p:nvPr>
        </p:nvSpPr>
        <p:spPr>
          <a:ln/>
        </p:spPr>
        <p:txBody>
          <a:bodyPr/>
          <a:lstStyle>
            <a:lvl1pPr>
              <a:defRPr/>
            </a:lvl1pPr>
          </a:lstStyle>
          <a:p>
            <a:fld id="{9CB76BFB-95AA-0C47-B979-0EB41A6CB771}" type="slidenum">
              <a:rPr lang="fr-FR" altLang="fr-FR"/>
              <a:pPr/>
              <a:t>‹N°›</a:t>
            </a:fld>
            <a:endParaRPr lang="fr-FR" altLang="fr-FR"/>
          </a:p>
        </p:txBody>
      </p:sp>
    </p:spTree>
    <p:extLst>
      <p:ext uri="{BB962C8B-B14F-4D97-AF65-F5344CB8AC3E}">
        <p14:creationId xmlns:p14="http://schemas.microsoft.com/office/powerpoint/2010/main" val="169215926"/>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xAndObj">
  <p:cSld name="Titre. Texte et diagramme">
    <p:spTree>
      <p:nvGrpSpPr>
        <p:cNvPr id="1" name=""/>
        <p:cNvGrpSpPr/>
        <p:nvPr/>
      </p:nvGrpSpPr>
      <p:grpSpPr>
        <a:xfrm>
          <a:off x="0" y="0"/>
          <a:ext cx="0" cy="0"/>
          <a:chOff x="0" y="0"/>
          <a:chExt cx="0" cy="0"/>
        </a:xfrm>
      </p:grpSpPr>
      <p:sp>
        <p:nvSpPr>
          <p:cNvPr id="2" name="Titre 1"/>
          <p:cNvSpPr>
            <a:spLocks noGrp="1"/>
          </p:cNvSpPr>
          <p:nvPr>
            <p:ph type="title"/>
          </p:nvPr>
        </p:nvSpPr>
        <p:spPr>
          <a:xfrm>
            <a:off x="495300" y="277820"/>
            <a:ext cx="8915400" cy="1139825"/>
          </a:xfrm>
        </p:spPr>
        <p:txBody>
          <a:bodyPr/>
          <a:lstStyle/>
          <a:p>
            <a:r>
              <a:rPr lang="fr-FR"/>
              <a:t>Cliquez et modifiez le titre</a:t>
            </a:r>
          </a:p>
        </p:txBody>
      </p:sp>
      <p:sp>
        <p:nvSpPr>
          <p:cNvPr id="3" name="Espace réservé du texte 2"/>
          <p:cNvSpPr>
            <a:spLocks noGrp="1"/>
          </p:cNvSpPr>
          <p:nvPr>
            <p:ph type="body" sz="half" idx="1"/>
          </p:nvPr>
        </p:nvSpPr>
        <p:spPr>
          <a:xfrm>
            <a:off x="495300" y="1600206"/>
            <a:ext cx="4375150" cy="453072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5035550" y="1600206"/>
            <a:ext cx="4375150" cy="453072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5B2B73F5-522C-6E44-E4A9-890C79C05387}"/>
              </a:ext>
            </a:extLst>
          </p:cNvPr>
          <p:cNvSpPr>
            <a:spLocks noGrp="1"/>
          </p:cNvSpPr>
          <p:nvPr>
            <p:ph type="dt" sz="half" idx="10"/>
          </p:nvPr>
        </p:nvSpPr>
        <p:spPr>
          <a:xfrm>
            <a:off x="495300" y="6248400"/>
            <a:ext cx="2311400" cy="457200"/>
          </a:xfrm>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a:defRPr/>
            </a:lvl1pPr>
          </a:lstStyle>
          <a:p>
            <a:fld id="{07090BC2-A683-FF4E-8393-20B2D001B41E}" type="datetime1">
              <a:rPr lang="fr-FR" altLang="fr-FR" smtClean="0"/>
              <a:t>15/11/2022</a:t>
            </a:fld>
            <a:endParaRPr lang="de-DE" altLang="fr-FR"/>
          </a:p>
        </p:txBody>
      </p:sp>
      <p:sp>
        <p:nvSpPr>
          <p:cNvPr id="6" name="Espace réservé du pied de page 5">
            <a:extLst>
              <a:ext uri="{FF2B5EF4-FFF2-40B4-BE49-F238E27FC236}">
                <a16:creationId xmlns:a16="http://schemas.microsoft.com/office/drawing/2014/main" id="{DCA5DDA5-CD06-C338-09AA-67C03033D630}"/>
              </a:ext>
            </a:extLst>
          </p:cNvPr>
          <p:cNvSpPr>
            <a:spLocks noGrp="1"/>
          </p:cNvSpPr>
          <p:nvPr>
            <p:ph type="ftr" sz="quarter" idx="11"/>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a:defRPr/>
            </a:lvl1pPr>
          </a:lstStyle>
          <a:p>
            <a:r>
              <a:rPr lang="de-DE" altLang="fr-FR"/>
              <a:t>Dakar school - 15 November 2022</a:t>
            </a:r>
          </a:p>
        </p:txBody>
      </p:sp>
      <p:sp>
        <p:nvSpPr>
          <p:cNvPr id="7" name="Espace réservé du numéro de diapositive 6">
            <a:extLst>
              <a:ext uri="{FF2B5EF4-FFF2-40B4-BE49-F238E27FC236}">
                <a16:creationId xmlns:a16="http://schemas.microsoft.com/office/drawing/2014/main" id="{5677DC77-0B2F-0C8D-A5BA-4CB1C7A6FBE2}"/>
              </a:ext>
            </a:extLst>
          </p:cNvPr>
          <p:cNvSpPr>
            <a:spLocks noGrp="1"/>
          </p:cNvSpPr>
          <p:nvPr>
            <p:ph type="sldNum" sz="quarter" idx="12"/>
          </p:nvPr>
        </p:nvSpPr>
        <p:spPr>
          <a:xfrm>
            <a:off x="7099300" y="6248400"/>
            <a:ext cx="2311400" cy="457200"/>
          </a:xfrm>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a:defRPr/>
            </a:lvl1pPr>
          </a:lstStyle>
          <a:p>
            <a:fld id="{9949E876-D268-444B-B097-1E71D2B96368}" type="slidenum">
              <a:rPr lang="de-DE" altLang="fr-FR"/>
              <a:pPr/>
              <a:t>‹N°›</a:t>
            </a:fld>
            <a:endParaRPr lang="de-DE" altLang="fr-FR"/>
          </a:p>
        </p:txBody>
      </p:sp>
    </p:spTree>
    <p:extLst>
      <p:ext uri="{BB962C8B-B14F-4D97-AF65-F5344CB8AC3E}">
        <p14:creationId xmlns:p14="http://schemas.microsoft.com/office/powerpoint/2010/main" val="3247536565"/>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2" name="Group 2">
            <a:extLst>
              <a:ext uri="{FF2B5EF4-FFF2-40B4-BE49-F238E27FC236}">
                <a16:creationId xmlns:a16="http://schemas.microsoft.com/office/drawing/2014/main" id="{ADA922A0-6912-D681-AB92-16D639E76625}"/>
              </a:ext>
            </a:extLst>
          </p:cNvPr>
          <p:cNvGrpSpPr>
            <a:grpSpLocks/>
          </p:cNvGrpSpPr>
          <p:nvPr/>
        </p:nvGrpSpPr>
        <p:grpSpPr bwMode="auto">
          <a:xfrm>
            <a:off x="0" y="0"/>
            <a:ext cx="9906000" cy="6856413"/>
            <a:chOff x="0" y="0"/>
            <a:chExt cx="5760" cy="4319"/>
          </a:xfrm>
        </p:grpSpPr>
        <p:sp>
          <p:nvSpPr>
            <p:cNvPr id="3" name="Freeform 3">
              <a:extLst>
                <a:ext uri="{FF2B5EF4-FFF2-40B4-BE49-F238E27FC236}">
                  <a16:creationId xmlns:a16="http://schemas.microsoft.com/office/drawing/2014/main" id="{401ADE34-5920-70C6-5D4B-99905FE8F3FB}"/>
                </a:ext>
              </a:extLst>
            </p:cNvPr>
            <p:cNvSpPr>
              <a:spLocks/>
            </p:cNvSpPr>
            <p:nvPr/>
          </p:nvSpPr>
          <p:spPr bwMode="hidden">
            <a:xfrm>
              <a:off x="0" y="12"/>
              <a:ext cx="5758" cy="3273"/>
            </a:xfrm>
            <a:custGeom>
              <a:avLst/>
              <a:gdLst>
                <a:gd name="T0" fmla="*/ 3193 w 5740"/>
                <a:gd name="T1" fmla="*/ 1816 h 3273"/>
                <a:gd name="T2" fmla="*/ 0 w 5740"/>
                <a:gd name="T3" fmla="*/ 0 h 3273"/>
                <a:gd name="T4" fmla="*/ 0 w 5740"/>
                <a:gd name="T5" fmla="*/ 522 h 3273"/>
                <a:gd name="T6" fmla="*/ 3037 w 5740"/>
                <a:gd name="T7" fmla="*/ 1978 h 3273"/>
                <a:gd name="T8" fmla="*/ 5740 w 5740"/>
                <a:gd name="T9" fmla="*/ 3273 h 3273"/>
                <a:gd name="T10" fmla="*/ 5740 w 5740"/>
                <a:gd name="T11" fmla="*/ 3267 h 3273"/>
                <a:gd name="T12" fmla="*/ 3193 w 5740"/>
                <a:gd name="T13" fmla="*/ 1816 h 3273"/>
                <a:gd name="T14" fmla="*/ 3193 w 5740"/>
                <a:gd name="T15" fmla="*/ 1816 h 3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solidFill>
                  <a:srgbClr val="FFFFFF"/>
                </a:solidFill>
                <a:latin typeface="Comic Sans MS" charset="0"/>
                <a:ea typeface="ＭＳ Ｐゴシック" charset="0"/>
                <a:cs typeface="MS PGothic" charset="0"/>
              </a:endParaRPr>
            </a:p>
          </p:txBody>
        </p:sp>
        <p:sp>
          <p:nvSpPr>
            <p:cNvPr id="4" name="Freeform 4">
              <a:extLst>
                <a:ext uri="{FF2B5EF4-FFF2-40B4-BE49-F238E27FC236}">
                  <a16:creationId xmlns:a16="http://schemas.microsoft.com/office/drawing/2014/main" id="{6B2AFED7-9EB3-AE09-541A-F36F64BF430D}"/>
                </a:ext>
              </a:extLst>
            </p:cNvPr>
            <p:cNvSpPr>
              <a:spLocks/>
            </p:cNvSpPr>
            <p:nvPr/>
          </p:nvSpPr>
          <p:spPr bwMode="hidden">
            <a:xfrm>
              <a:off x="149" y="0"/>
              <a:ext cx="5610" cy="3243"/>
            </a:xfrm>
            <a:custGeom>
              <a:avLst/>
              <a:gdLst>
                <a:gd name="T0" fmla="*/ 3163 w 5591"/>
                <a:gd name="T1" fmla="*/ 1714 h 3243"/>
                <a:gd name="T2" fmla="*/ 431 w 5591"/>
                <a:gd name="T3" fmla="*/ 0 h 3243"/>
                <a:gd name="T4" fmla="*/ 0 w 5591"/>
                <a:gd name="T5" fmla="*/ 0 h 3243"/>
                <a:gd name="T6" fmla="*/ 3086 w 5591"/>
                <a:gd name="T7" fmla="*/ 1786 h 3243"/>
                <a:gd name="T8" fmla="*/ 5591 w 5591"/>
                <a:gd name="T9" fmla="*/ 3243 h 3243"/>
                <a:gd name="T10" fmla="*/ 5591 w 5591"/>
                <a:gd name="T11" fmla="*/ 3237 h 3243"/>
                <a:gd name="T12" fmla="*/ 3163 w 5591"/>
                <a:gd name="T13" fmla="*/ 1714 h 3243"/>
                <a:gd name="T14" fmla="*/ 3163 w 5591"/>
                <a:gd name="T15" fmla="*/ 1714 h 3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solidFill>
                  <a:srgbClr val="FFFFFF"/>
                </a:solidFill>
                <a:latin typeface="Comic Sans MS" charset="0"/>
                <a:ea typeface="ＭＳ Ｐゴシック" charset="0"/>
                <a:cs typeface="MS PGothic" charset="0"/>
              </a:endParaRPr>
            </a:p>
          </p:txBody>
        </p:sp>
        <p:sp>
          <p:nvSpPr>
            <p:cNvPr id="5" name="Freeform 5">
              <a:extLst>
                <a:ext uri="{FF2B5EF4-FFF2-40B4-BE49-F238E27FC236}">
                  <a16:creationId xmlns:a16="http://schemas.microsoft.com/office/drawing/2014/main" id="{6D36A017-71B5-CF05-BA71-BE5A85475765}"/>
                </a:ext>
              </a:extLst>
            </p:cNvPr>
            <p:cNvSpPr>
              <a:spLocks/>
            </p:cNvSpPr>
            <p:nvPr/>
          </p:nvSpPr>
          <p:spPr bwMode="hidden">
            <a:xfrm>
              <a:off x="0" y="3433"/>
              <a:ext cx="4038" cy="191"/>
            </a:xfrm>
            <a:custGeom>
              <a:avLst/>
              <a:gdLst>
                <a:gd name="T0" fmla="*/ 0 w 4042"/>
                <a:gd name="T1" fmla="*/ 156 h 192"/>
                <a:gd name="T2" fmla="*/ 4042 w 4042"/>
                <a:gd name="T3" fmla="*/ 192 h 192"/>
                <a:gd name="T4" fmla="*/ 4042 w 4042"/>
                <a:gd name="T5" fmla="*/ 144 h 192"/>
                <a:gd name="T6" fmla="*/ 0 w 4042"/>
                <a:gd name="T7" fmla="*/ 0 h 192"/>
                <a:gd name="T8" fmla="*/ 0 w 4042"/>
                <a:gd name="T9" fmla="*/ 156 h 192"/>
                <a:gd name="T10" fmla="*/ 0 w 4042"/>
                <a:gd name="T11" fmla="*/ 156 h 192"/>
              </a:gdLst>
              <a:ahLst/>
              <a:cxnLst>
                <a:cxn ang="0">
                  <a:pos x="T0" y="T1"/>
                </a:cxn>
                <a:cxn ang="0">
                  <a:pos x="T2" y="T3"/>
                </a:cxn>
                <a:cxn ang="0">
                  <a:pos x="T4" y="T5"/>
                </a:cxn>
                <a:cxn ang="0">
                  <a:pos x="T6" y="T7"/>
                </a:cxn>
                <a:cxn ang="0">
                  <a:pos x="T8" y="T9"/>
                </a:cxn>
                <a:cxn ang="0">
                  <a:pos x="T10" y="T11"/>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solidFill>
                  <a:srgbClr val="FFFFFF"/>
                </a:solidFill>
                <a:latin typeface="Comic Sans MS" charset="0"/>
                <a:ea typeface="ＭＳ Ｐゴシック" charset="0"/>
                <a:cs typeface="MS PGothic" charset="0"/>
              </a:endParaRPr>
            </a:p>
          </p:txBody>
        </p:sp>
        <p:sp>
          <p:nvSpPr>
            <p:cNvPr id="6" name="Freeform 6">
              <a:extLst>
                <a:ext uri="{FF2B5EF4-FFF2-40B4-BE49-F238E27FC236}">
                  <a16:creationId xmlns:a16="http://schemas.microsoft.com/office/drawing/2014/main" id="{961117E6-50F4-CBB9-CBA6-5D81971E14AF}"/>
                </a:ext>
              </a:extLst>
            </p:cNvPr>
            <p:cNvSpPr>
              <a:spLocks/>
            </p:cNvSpPr>
            <p:nvPr/>
          </p:nvSpPr>
          <p:spPr bwMode="hidden">
            <a:xfrm>
              <a:off x="4038" y="3577"/>
              <a:ext cx="1720" cy="65"/>
            </a:xfrm>
            <a:custGeom>
              <a:avLst/>
              <a:gdLst>
                <a:gd name="T0" fmla="*/ 1502 w 1722"/>
                <a:gd name="T1" fmla="*/ 33 h 66"/>
                <a:gd name="T2" fmla="*/ 1502 w 1722"/>
                <a:gd name="T3" fmla="*/ 33 h 66"/>
                <a:gd name="T4" fmla="*/ 0 w 1722"/>
                <a:gd name="T5" fmla="*/ 0 h 66"/>
                <a:gd name="T6" fmla="*/ 0 w 1722"/>
                <a:gd name="T7" fmla="*/ 33 h 66"/>
                <a:gd name="T8" fmla="*/ 1502 w 1722"/>
                <a:gd name="T9" fmla="*/ 33 h 66"/>
                <a:gd name="T10" fmla="*/ 1502 w 1722"/>
                <a:gd name="T11" fmla="*/ 33 h 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22" h="66">
                  <a:moveTo>
                    <a:pt x="1722" y="66"/>
                  </a:moveTo>
                  <a:lnTo>
                    <a:pt x="1722" y="60"/>
                  </a:lnTo>
                  <a:lnTo>
                    <a:pt x="0" y="0"/>
                  </a:lnTo>
                  <a:lnTo>
                    <a:pt x="0" y="48"/>
                  </a:lnTo>
                  <a:lnTo>
                    <a:pt x="1722" y="66"/>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7" name="Freeform 7">
              <a:extLst>
                <a:ext uri="{FF2B5EF4-FFF2-40B4-BE49-F238E27FC236}">
                  <a16:creationId xmlns:a16="http://schemas.microsoft.com/office/drawing/2014/main" id="{877CA0B5-027B-51D9-5BBE-F4BE95E77FF5}"/>
                </a:ext>
              </a:extLst>
            </p:cNvPr>
            <p:cNvSpPr>
              <a:spLocks/>
            </p:cNvSpPr>
            <p:nvPr/>
          </p:nvSpPr>
          <p:spPr bwMode="hidden">
            <a:xfrm>
              <a:off x="0" y="3726"/>
              <a:ext cx="4784" cy="329"/>
            </a:xfrm>
            <a:custGeom>
              <a:avLst/>
              <a:gdLst>
                <a:gd name="T0" fmla="*/ 0 w 4789"/>
                <a:gd name="T1" fmla="*/ 329 h 329"/>
                <a:gd name="T2" fmla="*/ 4774 w 4789"/>
                <a:gd name="T3" fmla="*/ 77 h 329"/>
                <a:gd name="T4" fmla="*/ 4774 w 4789"/>
                <a:gd name="T5" fmla="*/ 0 h 329"/>
                <a:gd name="T6" fmla="*/ 0 w 4789"/>
                <a:gd name="T7" fmla="*/ 107 h 329"/>
                <a:gd name="T8" fmla="*/ 0 w 4789"/>
                <a:gd name="T9" fmla="*/ 329 h 329"/>
                <a:gd name="T10" fmla="*/ 0 w 4789"/>
                <a:gd name="T11" fmla="*/ 329 h 32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789" h="329">
                  <a:moveTo>
                    <a:pt x="0" y="329"/>
                  </a:moveTo>
                  <a:lnTo>
                    <a:pt x="4789" y="77"/>
                  </a:lnTo>
                  <a:lnTo>
                    <a:pt x="4789" y="0"/>
                  </a:lnTo>
                  <a:lnTo>
                    <a:pt x="0" y="107"/>
                  </a:lnTo>
                  <a:lnTo>
                    <a:pt x="0" y="329"/>
                  </a:lnTo>
                  <a:close/>
                </a:path>
              </a:pathLst>
            </a:custGeom>
            <a:gradFill rotWithShape="0">
              <a:gsLst>
                <a:gs pos="0">
                  <a:srgbClr val="00007D"/>
                </a:gs>
                <a:gs pos="100000">
                  <a:schemeClr val="bg1"/>
                </a:gs>
              </a:gsLst>
              <a:lin ang="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rgbClr val="808080"/>
                    </a:outerShdw>
                  </a:effectLst>
                </a14:hiddenEffects>
              </a:ext>
            </a:extLst>
          </p:spPr>
          <p:txBody>
            <a:bodyPr/>
            <a:lstStyle/>
            <a:p>
              <a:endParaRPr lang="fr-FR"/>
            </a:p>
          </p:txBody>
        </p:sp>
        <p:sp>
          <p:nvSpPr>
            <p:cNvPr id="8" name="Freeform 8">
              <a:extLst>
                <a:ext uri="{FF2B5EF4-FFF2-40B4-BE49-F238E27FC236}">
                  <a16:creationId xmlns:a16="http://schemas.microsoft.com/office/drawing/2014/main" id="{69ABE81E-05B3-8D37-D748-3A2214BB1C67}"/>
                </a:ext>
              </a:extLst>
            </p:cNvPr>
            <p:cNvSpPr>
              <a:spLocks/>
            </p:cNvSpPr>
            <p:nvPr/>
          </p:nvSpPr>
          <p:spPr bwMode="hidden">
            <a:xfrm>
              <a:off x="4784" y="3702"/>
              <a:ext cx="974" cy="101"/>
            </a:xfrm>
            <a:custGeom>
              <a:avLst/>
              <a:gdLst>
                <a:gd name="T0" fmla="*/ 865 w 975"/>
                <a:gd name="T1" fmla="*/ 48 h 101"/>
                <a:gd name="T2" fmla="*/ 865 w 975"/>
                <a:gd name="T3" fmla="*/ 0 h 101"/>
                <a:gd name="T4" fmla="*/ 0 w 975"/>
                <a:gd name="T5" fmla="*/ 24 h 101"/>
                <a:gd name="T6" fmla="*/ 0 w 975"/>
                <a:gd name="T7" fmla="*/ 101 h 101"/>
                <a:gd name="T8" fmla="*/ 865 w 975"/>
                <a:gd name="T9" fmla="*/ 48 h 101"/>
                <a:gd name="T10" fmla="*/ 865 w 975"/>
                <a:gd name="T11" fmla="*/ 48 h 10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75" h="101">
                  <a:moveTo>
                    <a:pt x="975" y="48"/>
                  </a:moveTo>
                  <a:lnTo>
                    <a:pt x="975" y="0"/>
                  </a:lnTo>
                  <a:lnTo>
                    <a:pt x="0" y="24"/>
                  </a:lnTo>
                  <a:lnTo>
                    <a:pt x="0" y="101"/>
                  </a:lnTo>
                  <a:lnTo>
                    <a:pt x="975" y="4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9" name="Freeform 9">
              <a:extLst>
                <a:ext uri="{FF2B5EF4-FFF2-40B4-BE49-F238E27FC236}">
                  <a16:creationId xmlns:a16="http://schemas.microsoft.com/office/drawing/2014/main" id="{519E558C-C109-1D47-C478-A195FCBAAD93}"/>
                </a:ext>
              </a:extLst>
            </p:cNvPr>
            <p:cNvSpPr>
              <a:spLocks/>
            </p:cNvSpPr>
            <p:nvPr/>
          </p:nvSpPr>
          <p:spPr bwMode="hidden">
            <a:xfrm>
              <a:off x="3619" y="3815"/>
              <a:ext cx="2139" cy="198"/>
            </a:xfrm>
            <a:custGeom>
              <a:avLst/>
              <a:gdLst>
                <a:gd name="T0" fmla="*/ 1921 w 2141"/>
                <a:gd name="T1" fmla="*/ 0 h 198"/>
                <a:gd name="T2" fmla="*/ 0 w 2141"/>
                <a:gd name="T3" fmla="*/ 156 h 198"/>
                <a:gd name="T4" fmla="*/ 0 w 2141"/>
                <a:gd name="T5" fmla="*/ 198 h 198"/>
                <a:gd name="T6" fmla="*/ 1921 w 2141"/>
                <a:gd name="T7" fmla="*/ 0 h 198"/>
                <a:gd name="T8" fmla="*/ 1921 w 2141"/>
                <a:gd name="T9" fmla="*/ 0 h 19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41" h="198">
                  <a:moveTo>
                    <a:pt x="2141" y="0"/>
                  </a:moveTo>
                  <a:lnTo>
                    <a:pt x="0" y="156"/>
                  </a:lnTo>
                  <a:lnTo>
                    <a:pt x="0" y="198"/>
                  </a:lnTo>
                  <a:lnTo>
                    <a:pt x="214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10" name="Freeform 10">
              <a:extLst>
                <a:ext uri="{FF2B5EF4-FFF2-40B4-BE49-F238E27FC236}">
                  <a16:creationId xmlns:a16="http://schemas.microsoft.com/office/drawing/2014/main" id="{B5579D12-38E6-CF7B-B1D6-F9AF487642F5}"/>
                </a:ext>
              </a:extLst>
            </p:cNvPr>
            <p:cNvSpPr>
              <a:spLocks/>
            </p:cNvSpPr>
            <p:nvPr/>
          </p:nvSpPr>
          <p:spPr bwMode="hidden">
            <a:xfrm>
              <a:off x="0" y="3971"/>
              <a:ext cx="3619" cy="348"/>
            </a:xfrm>
            <a:custGeom>
              <a:avLst/>
              <a:gdLst>
                <a:gd name="T0" fmla="*/ 0 w 3623"/>
                <a:gd name="T1" fmla="*/ 348 h 348"/>
                <a:gd name="T2" fmla="*/ 311 w 3623"/>
                <a:gd name="T3" fmla="*/ 348 h 348"/>
                <a:gd name="T4" fmla="*/ 3623 w 3623"/>
                <a:gd name="T5" fmla="*/ 42 h 348"/>
                <a:gd name="T6" fmla="*/ 3623 w 3623"/>
                <a:gd name="T7" fmla="*/ 0 h 348"/>
                <a:gd name="T8" fmla="*/ 0 w 3623"/>
                <a:gd name="T9" fmla="*/ 264 h 348"/>
                <a:gd name="T10" fmla="*/ 0 w 3623"/>
                <a:gd name="T11" fmla="*/ 348 h 348"/>
                <a:gd name="T12" fmla="*/ 0 w 3623"/>
                <a:gd name="T13" fmla="*/ 348 h 348"/>
              </a:gdLst>
              <a:ahLst/>
              <a:cxnLst>
                <a:cxn ang="0">
                  <a:pos x="T0" y="T1"/>
                </a:cxn>
                <a:cxn ang="0">
                  <a:pos x="T2" y="T3"/>
                </a:cxn>
                <a:cxn ang="0">
                  <a:pos x="T4" y="T5"/>
                </a:cxn>
                <a:cxn ang="0">
                  <a:pos x="T6" y="T7"/>
                </a:cxn>
                <a:cxn ang="0">
                  <a:pos x="T8" y="T9"/>
                </a:cxn>
                <a:cxn ang="0">
                  <a:pos x="T10" y="T11"/>
                </a:cxn>
                <a:cxn ang="0">
                  <a:pos x="T12" y="T13"/>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solidFill>
                  <a:srgbClr val="FFFFFF"/>
                </a:solidFill>
                <a:latin typeface="Comic Sans MS" charset="0"/>
                <a:ea typeface="ＭＳ Ｐゴシック" charset="0"/>
                <a:cs typeface="MS PGothic" charset="0"/>
              </a:endParaRPr>
            </a:p>
          </p:txBody>
        </p:sp>
        <p:sp>
          <p:nvSpPr>
            <p:cNvPr id="11" name="Freeform 11">
              <a:extLst>
                <a:ext uri="{FF2B5EF4-FFF2-40B4-BE49-F238E27FC236}">
                  <a16:creationId xmlns:a16="http://schemas.microsoft.com/office/drawing/2014/main" id="{F738B8EE-1019-2217-3F9C-8CCA6EA33F35}"/>
                </a:ext>
              </a:extLst>
            </p:cNvPr>
            <p:cNvSpPr>
              <a:spLocks/>
            </p:cNvSpPr>
            <p:nvPr/>
          </p:nvSpPr>
          <p:spPr bwMode="hidden">
            <a:xfrm>
              <a:off x="2097" y="4043"/>
              <a:ext cx="2514" cy="276"/>
            </a:xfrm>
            <a:custGeom>
              <a:avLst/>
              <a:gdLst>
                <a:gd name="T0" fmla="*/ 1933 w 2517"/>
                <a:gd name="T1" fmla="*/ 276 h 276"/>
                <a:gd name="T2" fmla="*/ 2187 w 2517"/>
                <a:gd name="T3" fmla="*/ 204 h 276"/>
                <a:gd name="T4" fmla="*/ 1985 w 2517"/>
                <a:gd name="T5" fmla="*/ 0 h 276"/>
                <a:gd name="T6" fmla="*/ 0 w 2517"/>
                <a:gd name="T7" fmla="*/ 276 h 276"/>
                <a:gd name="T8" fmla="*/ 1933 w 2517"/>
                <a:gd name="T9" fmla="*/ 276 h 276"/>
                <a:gd name="T10" fmla="*/ 1933 w 2517"/>
                <a:gd name="T11" fmla="*/ 276 h 27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7" h="276">
                  <a:moveTo>
                    <a:pt x="2182" y="276"/>
                  </a:moveTo>
                  <a:lnTo>
                    <a:pt x="2517" y="204"/>
                  </a:lnTo>
                  <a:lnTo>
                    <a:pt x="2260" y="0"/>
                  </a:lnTo>
                  <a:lnTo>
                    <a:pt x="0" y="276"/>
                  </a:lnTo>
                  <a:lnTo>
                    <a:pt x="2182" y="27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12" name="Freeform 12">
              <a:extLst>
                <a:ext uri="{FF2B5EF4-FFF2-40B4-BE49-F238E27FC236}">
                  <a16:creationId xmlns:a16="http://schemas.microsoft.com/office/drawing/2014/main" id="{C53DD52C-89D4-A0D4-172C-2FAB5DA1318E}"/>
                </a:ext>
              </a:extLst>
            </p:cNvPr>
            <p:cNvSpPr>
              <a:spLocks/>
            </p:cNvSpPr>
            <p:nvPr/>
          </p:nvSpPr>
          <p:spPr bwMode="hidden">
            <a:xfrm>
              <a:off x="4354" y="3869"/>
              <a:ext cx="1404" cy="378"/>
            </a:xfrm>
            <a:custGeom>
              <a:avLst/>
              <a:gdLst>
                <a:gd name="T0" fmla="*/ 1405 w 1405"/>
                <a:gd name="T1" fmla="*/ 126 h 378"/>
                <a:gd name="T2" fmla="*/ 1405 w 1405"/>
                <a:gd name="T3" fmla="*/ 0 h 378"/>
                <a:gd name="T4" fmla="*/ 0 w 1405"/>
                <a:gd name="T5" fmla="*/ 174 h 378"/>
                <a:gd name="T6" fmla="*/ 257 w 1405"/>
                <a:gd name="T7" fmla="*/ 378 h 378"/>
                <a:gd name="T8" fmla="*/ 1405 w 1405"/>
                <a:gd name="T9" fmla="*/ 126 h 378"/>
                <a:gd name="T10" fmla="*/ 1405 w 1405"/>
                <a:gd name="T11" fmla="*/ 126 h 378"/>
              </a:gdLst>
              <a:ahLst/>
              <a:cxnLst>
                <a:cxn ang="0">
                  <a:pos x="T0" y="T1"/>
                </a:cxn>
                <a:cxn ang="0">
                  <a:pos x="T2" y="T3"/>
                </a:cxn>
                <a:cxn ang="0">
                  <a:pos x="T4" y="T5"/>
                </a:cxn>
                <a:cxn ang="0">
                  <a:pos x="T6" y="T7"/>
                </a:cxn>
                <a:cxn ang="0">
                  <a:pos x="T8" y="T9"/>
                </a:cxn>
                <a:cxn ang="0">
                  <a:pos x="T10" y="T11"/>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solidFill>
                  <a:srgbClr val="FFFFFF"/>
                </a:solidFill>
                <a:latin typeface="Comic Sans MS" charset="0"/>
                <a:ea typeface="ＭＳ Ｐゴシック" charset="0"/>
                <a:cs typeface="MS PGothic" charset="0"/>
              </a:endParaRPr>
            </a:p>
          </p:txBody>
        </p:sp>
        <p:sp>
          <p:nvSpPr>
            <p:cNvPr id="13" name="Freeform 13">
              <a:extLst>
                <a:ext uri="{FF2B5EF4-FFF2-40B4-BE49-F238E27FC236}">
                  <a16:creationId xmlns:a16="http://schemas.microsoft.com/office/drawing/2014/main" id="{52CBC6DC-E731-C211-7F54-DBBA58016E89}"/>
                </a:ext>
              </a:extLst>
            </p:cNvPr>
            <p:cNvSpPr>
              <a:spLocks/>
            </p:cNvSpPr>
            <p:nvPr/>
          </p:nvSpPr>
          <p:spPr bwMode="hidden">
            <a:xfrm>
              <a:off x="5030" y="3151"/>
              <a:ext cx="728" cy="240"/>
            </a:xfrm>
            <a:custGeom>
              <a:avLst/>
              <a:gdLst>
                <a:gd name="T0" fmla="*/ 619 w 729"/>
                <a:gd name="T1" fmla="*/ 240 h 240"/>
                <a:gd name="T2" fmla="*/ 0 w 729"/>
                <a:gd name="T3" fmla="*/ 0 h 240"/>
                <a:gd name="T4" fmla="*/ 0 w 729"/>
                <a:gd name="T5" fmla="*/ 6 h 240"/>
                <a:gd name="T6" fmla="*/ 619 w 729"/>
                <a:gd name="T7" fmla="*/ 240 h 240"/>
                <a:gd name="T8" fmla="*/ 619 w 729"/>
                <a:gd name="T9" fmla="*/ 240 h 2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29" h="240">
                  <a:moveTo>
                    <a:pt x="729" y="240"/>
                  </a:moveTo>
                  <a:lnTo>
                    <a:pt x="0" y="0"/>
                  </a:lnTo>
                  <a:lnTo>
                    <a:pt x="0" y="6"/>
                  </a:lnTo>
                  <a:lnTo>
                    <a:pt x="729" y="24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14" name="Freeform 14">
              <a:extLst>
                <a:ext uri="{FF2B5EF4-FFF2-40B4-BE49-F238E27FC236}">
                  <a16:creationId xmlns:a16="http://schemas.microsoft.com/office/drawing/2014/main" id="{5224DE7B-C9CF-65D1-E823-B1E1ECC61793}"/>
                </a:ext>
              </a:extLst>
            </p:cNvPr>
            <p:cNvSpPr>
              <a:spLocks/>
            </p:cNvSpPr>
            <p:nvPr/>
          </p:nvSpPr>
          <p:spPr bwMode="hidden">
            <a:xfrm>
              <a:off x="0" y="1486"/>
              <a:ext cx="5030" cy="1671"/>
            </a:xfrm>
            <a:custGeom>
              <a:avLst/>
              <a:gdLst>
                <a:gd name="T0" fmla="*/ 0 w 5035"/>
                <a:gd name="T1" fmla="*/ 72 h 1672"/>
                <a:gd name="T2" fmla="*/ 5035 w 5035"/>
                <a:gd name="T3" fmla="*/ 1672 h 1672"/>
                <a:gd name="T4" fmla="*/ 5035 w 5035"/>
                <a:gd name="T5" fmla="*/ 1666 h 1672"/>
                <a:gd name="T6" fmla="*/ 0 w 5035"/>
                <a:gd name="T7" fmla="*/ 0 h 1672"/>
                <a:gd name="T8" fmla="*/ 0 w 5035"/>
                <a:gd name="T9" fmla="*/ 72 h 1672"/>
                <a:gd name="T10" fmla="*/ 0 w 5035"/>
                <a:gd name="T11" fmla="*/ 72 h 1672"/>
              </a:gdLst>
              <a:ahLst/>
              <a:cxnLst>
                <a:cxn ang="0">
                  <a:pos x="T0" y="T1"/>
                </a:cxn>
                <a:cxn ang="0">
                  <a:pos x="T2" y="T3"/>
                </a:cxn>
                <a:cxn ang="0">
                  <a:pos x="T4" y="T5"/>
                </a:cxn>
                <a:cxn ang="0">
                  <a:pos x="T6" y="T7"/>
                </a:cxn>
                <a:cxn ang="0">
                  <a:pos x="T8" y="T9"/>
                </a:cxn>
                <a:cxn ang="0">
                  <a:pos x="T10" y="T11"/>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solidFill>
                  <a:srgbClr val="FFFFFF"/>
                </a:solidFill>
                <a:latin typeface="Comic Sans MS" charset="0"/>
                <a:ea typeface="ＭＳ Ｐゴシック" charset="0"/>
                <a:cs typeface="MS PGothic" charset="0"/>
              </a:endParaRPr>
            </a:p>
          </p:txBody>
        </p:sp>
        <p:sp>
          <p:nvSpPr>
            <p:cNvPr id="15" name="Freeform 15">
              <a:extLst>
                <a:ext uri="{FF2B5EF4-FFF2-40B4-BE49-F238E27FC236}">
                  <a16:creationId xmlns:a16="http://schemas.microsoft.com/office/drawing/2014/main" id="{E2DDF10E-BC15-5CE1-C22B-A924610D33AF}"/>
                </a:ext>
              </a:extLst>
            </p:cNvPr>
            <p:cNvSpPr>
              <a:spLocks/>
            </p:cNvSpPr>
            <p:nvPr/>
          </p:nvSpPr>
          <p:spPr bwMode="hidden">
            <a:xfrm>
              <a:off x="5030" y="3049"/>
              <a:ext cx="728" cy="318"/>
            </a:xfrm>
            <a:custGeom>
              <a:avLst/>
              <a:gdLst>
                <a:gd name="T0" fmla="*/ 619 w 729"/>
                <a:gd name="T1" fmla="*/ 318 h 318"/>
                <a:gd name="T2" fmla="*/ 619 w 729"/>
                <a:gd name="T3" fmla="*/ 312 h 318"/>
                <a:gd name="T4" fmla="*/ 0 w 729"/>
                <a:gd name="T5" fmla="*/ 0 h 318"/>
                <a:gd name="T6" fmla="*/ 0 w 729"/>
                <a:gd name="T7" fmla="*/ 54 h 318"/>
                <a:gd name="T8" fmla="*/ 619 w 729"/>
                <a:gd name="T9" fmla="*/ 318 h 318"/>
                <a:gd name="T10" fmla="*/ 619 w 729"/>
                <a:gd name="T11" fmla="*/ 318 h 31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29" h="318">
                  <a:moveTo>
                    <a:pt x="729" y="318"/>
                  </a:moveTo>
                  <a:lnTo>
                    <a:pt x="729" y="312"/>
                  </a:lnTo>
                  <a:lnTo>
                    <a:pt x="0" y="0"/>
                  </a:lnTo>
                  <a:lnTo>
                    <a:pt x="0" y="54"/>
                  </a:lnTo>
                  <a:lnTo>
                    <a:pt x="729" y="318"/>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16" name="Freeform 16">
              <a:extLst>
                <a:ext uri="{FF2B5EF4-FFF2-40B4-BE49-F238E27FC236}">
                  <a16:creationId xmlns:a16="http://schemas.microsoft.com/office/drawing/2014/main" id="{DDAA7C90-D6DA-EEA8-0BEC-29DC7A598A7F}"/>
                </a:ext>
              </a:extLst>
            </p:cNvPr>
            <p:cNvSpPr>
              <a:spLocks/>
            </p:cNvSpPr>
            <p:nvPr/>
          </p:nvSpPr>
          <p:spPr bwMode="hidden">
            <a:xfrm>
              <a:off x="0" y="916"/>
              <a:ext cx="5030" cy="2187"/>
            </a:xfrm>
            <a:custGeom>
              <a:avLst/>
              <a:gdLst>
                <a:gd name="T0" fmla="*/ 0 w 5035"/>
                <a:gd name="T1" fmla="*/ 396 h 2188"/>
                <a:gd name="T2" fmla="*/ 5035 w 5035"/>
                <a:gd name="T3" fmla="*/ 2188 h 2188"/>
                <a:gd name="T4" fmla="*/ 5035 w 5035"/>
                <a:gd name="T5" fmla="*/ 2134 h 2188"/>
                <a:gd name="T6" fmla="*/ 0 w 5035"/>
                <a:gd name="T7" fmla="*/ 0 h 2188"/>
                <a:gd name="T8" fmla="*/ 0 w 5035"/>
                <a:gd name="T9" fmla="*/ 396 h 2188"/>
                <a:gd name="T10" fmla="*/ 0 w 5035"/>
                <a:gd name="T11" fmla="*/ 396 h 2188"/>
              </a:gdLst>
              <a:ahLst/>
              <a:cxnLst>
                <a:cxn ang="0">
                  <a:pos x="T0" y="T1"/>
                </a:cxn>
                <a:cxn ang="0">
                  <a:pos x="T2" y="T3"/>
                </a:cxn>
                <a:cxn ang="0">
                  <a:pos x="T4" y="T5"/>
                </a:cxn>
                <a:cxn ang="0">
                  <a:pos x="T6" y="T7"/>
                </a:cxn>
                <a:cxn ang="0">
                  <a:pos x="T8" y="T9"/>
                </a:cxn>
                <a:cxn ang="0">
                  <a:pos x="T10" y="T11"/>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solidFill>
                  <a:srgbClr val="FFFFFF"/>
                </a:solidFill>
                <a:latin typeface="Comic Sans MS" charset="0"/>
                <a:ea typeface="ＭＳ Ｐゴシック" charset="0"/>
                <a:cs typeface="MS PGothic" charset="0"/>
              </a:endParaRPr>
            </a:p>
          </p:txBody>
        </p:sp>
        <p:sp>
          <p:nvSpPr>
            <p:cNvPr id="17" name="Freeform 17">
              <a:extLst>
                <a:ext uri="{FF2B5EF4-FFF2-40B4-BE49-F238E27FC236}">
                  <a16:creationId xmlns:a16="http://schemas.microsoft.com/office/drawing/2014/main" id="{CF410B5B-14B7-B929-EE71-7DE2C419EA74}"/>
                </a:ext>
              </a:extLst>
            </p:cNvPr>
            <p:cNvSpPr>
              <a:spLocks/>
            </p:cNvSpPr>
            <p:nvPr/>
          </p:nvSpPr>
          <p:spPr bwMode="hidden">
            <a:xfrm>
              <a:off x="2294" y="0"/>
              <a:ext cx="3159" cy="2725"/>
            </a:xfrm>
            <a:custGeom>
              <a:avLst/>
              <a:gdLst>
                <a:gd name="T0" fmla="*/ 0 w 3163"/>
                <a:gd name="T1" fmla="*/ 0 h 2727"/>
                <a:gd name="T2" fmla="*/ 3145 w 3163"/>
                <a:gd name="T3" fmla="*/ 2727 h 2727"/>
                <a:gd name="T4" fmla="*/ 3163 w 3163"/>
                <a:gd name="T5" fmla="*/ 2704 h 2727"/>
                <a:gd name="T6" fmla="*/ 102 w 3163"/>
                <a:gd name="T7" fmla="*/ 0 h 2727"/>
                <a:gd name="T8" fmla="*/ 0 w 3163"/>
                <a:gd name="T9" fmla="*/ 0 h 2727"/>
                <a:gd name="T10" fmla="*/ 0 w 3163"/>
                <a:gd name="T11" fmla="*/ 0 h 2727"/>
              </a:gdLst>
              <a:ahLst/>
              <a:cxnLst>
                <a:cxn ang="0">
                  <a:pos x="T0" y="T1"/>
                </a:cxn>
                <a:cxn ang="0">
                  <a:pos x="T2" y="T3"/>
                </a:cxn>
                <a:cxn ang="0">
                  <a:pos x="T4" y="T5"/>
                </a:cxn>
                <a:cxn ang="0">
                  <a:pos x="T6" y="T7"/>
                </a:cxn>
                <a:cxn ang="0">
                  <a:pos x="T8" y="T9"/>
                </a:cxn>
                <a:cxn ang="0">
                  <a:pos x="T10" y="T11"/>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solidFill>
                  <a:srgbClr val="FFFFFF"/>
                </a:solidFill>
                <a:latin typeface="Comic Sans MS" charset="0"/>
                <a:ea typeface="ＭＳ Ｐゴシック" charset="0"/>
                <a:cs typeface="MS PGothic" charset="0"/>
              </a:endParaRPr>
            </a:p>
          </p:txBody>
        </p:sp>
        <p:sp>
          <p:nvSpPr>
            <p:cNvPr id="18" name="Freeform 18">
              <a:extLst>
                <a:ext uri="{FF2B5EF4-FFF2-40B4-BE49-F238E27FC236}">
                  <a16:creationId xmlns:a16="http://schemas.microsoft.com/office/drawing/2014/main" id="{A73361E0-0FD8-60CF-819E-17B3CD4E9C81}"/>
                </a:ext>
              </a:extLst>
            </p:cNvPr>
            <p:cNvSpPr>
              <a:spLocks/>
            </p:cNvSpPr>
            <p:nvPr/>
          </p:nvSpPr>
          <p:spPr bwMode="hidden">
            <a:xfrm>
              <a:off x="5435" y="2702"/>
              <a:ext cx="323" cy="299"/>
            </a:xfrm>
            <a:custGeom>
              <a:avLst/>
              <a:gdLst>
                <a:gd name="T0" fmla="*/ 323 w 323"/>
                <a:gd name="T1" fmla="*/ 299 h 299"/>
                <a:gd name="T2" fmla="*/ 323 w 323"/>
                <a:gd name="T3" fmla="*/ 263 h 299"/>
                <a:gd name="T4" fmla="*/ 18 w 323"/>
                <a:gd name="T5" fmla="*/ 0 h 299"/>
                <a:gd name="T6" fmla="*/ 0 w 323"/>
                <a:gd name="T7" fmla="*/ 23 h 299"/>
                <a:gd name="T8" fmla="*/ 323 w 323"/>
                <a:gd name="T9" fmla="*/ 299 h 299"/>
                <a:gd name="T10" fmla="*/ 323 w 323"/>
                <a:gd name="T11" fmla="*/ 299 h 299"/>
              </a:gdLst>
              <a:ahLst/>
              <a:cxnLst>
                <a:cxn ang="0">
                  <a:pos x="T0" y="T1"/>
                </a:cxn>
                <a:cxn ang="0">
                  <a:pos x="T2" y="T3"/>
                </a:cxn>
                <a:cxn ang="0">
                  <a:pos x="T4" y="T5"/>
                </a:cxn>
                <a:cxn ang="0">
                  <a:pos x="T6" y="T7"/>
                </a:cxn>
                <a:cxn ang="0">
                  <a:pos x="T8" y="T9"/>
                </a:cxn>
                <a:cxn ang="0">
                  <a:pos x="T10" y="T11"/>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solidFill>
                  <a:srgbClr val="FFFFFF"/>
                </a:solidFill>
                <a:latin typeface="Comic Sans MS" charset="0"/>
                <a:ea typeface="ＭＳ Ｐゴシック" charset="0"/>
                <a:cs typeface="MS PGothic" charset="0"/>
              </a:endParaRPr>
            </a:p>
          </p:txBody>
        </p:sp>
        <p:sp>
          <p:nvSpPr>
            <p:cNvPr id="19" name="Freeform 19">
              <a:extLst>
                <a:ext uri="{FF2B5EF4-FFF2-40B4-BE49-F238E27FC236}">
                  <a16:creationId xmlns:a16="http://schemas.microsoft.com/office/drawing/2014/main" id="{8E6B973B-6970-71E2-D008-4165AA14F5A3}"/>
                </a:ext>
              </a:extLst>
            </p:cNvPr>
            <p:cNvSpPr>
              <a:spLocks/>
            </p:cNvSpPr>
            <p:nvPr/>
          </p:nvSpPr>
          <p:spPr bwMode="hidden">
            <a:xfrm>
              <a:off x="5477" y="2588"/>
              <a:ext cx="281" cy="335"/>
            </a:xfrm>
            <a:custGeom>
              <a:avLst/>
              <a:gdLst>
                <a:gd name="T0" fmla="*/ 281 w 281"/>
                <a:gd name="T1" fmla="*/ 335 h 335"/>
                <a:gd name="T2" fmla="*/ 281 w 281"/>
                <a:gd name="T3" fmla="*/ 173 h 335"/>
                <a:gd name="T4" fmla="*/ 96 w 281"/>
                <a:gd name="T5" fmla="*/ 0 h 335"/>
                <a:gd name="T6" fmla="*/ 0 w 281"/>
                <a:gd name="T7" fmla="*/ 90 h 335"/>
                <a:gd name="T8" fmla="*/ 281 w 281"/>
                <a:gd name="T9" fmla="*/ 335 h 335"/>
                <a:gd name="T10" fmla="*/ 281 w 281"/>
                <a:gd name="T11" fmla="*/ 335 h 33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1" h="335">
                  <a:moveTo>
                    <a:pt x="281" y="335"/>
                  </a:moveTo>
                  <a:lnTo>
                    <a:pt x="281" y="173"/>
                  </a:lnTo>
                  <a:lnTo>
                    <a:pt x="96" y="0"/>
                  </a:lnTo>
                  <a:lnTo>
                    <a:pt x="0" y="90"/>
                  </a:lnTo>
                  <a:lnTo>
                    <a:pt x="281" y="33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0" name="Freeform 20">
              <a:extLst>
                <a:ext uri="{FF2B5EF4-FFF2-40B4-BE49-F238E27FC236}">
                  <a16:creationId xmlns:a16="http://schemas.microsoft.com/office/drawing/2014/main" id="{CFF2E014-B2AD-7448-C2E3-B57472914624}"/>
                </a:ext>
              </a:extLst>
            </p:cNvPr>
            <p:cNvSpPr>
              <a:spLocks/>
            </p:cNvSpPr>
            <p:nvPr/>
          </p:nvSpPr>
          <p:spPr bwMode="hidden">
            <a:xfrm>
              <a:off x="2454" y="0"/>
              <a:ext cx="3114" cy="2678"/>
            </a:xfrm>
            <a:custGeom>
              <a:avLst/>
              <a:gdLst>
                <a:gd name="T0" fmla="*/ 0 w 3122"/>
                <a:gd name="T1" fmla="*/ 0 h 2680"/>
                <a:gd name="T2" fmla="*/ 3026 w 3122"/>
                <a:gd name="T3" fmla="*/ 2680 h 2680"/>
                <a:gd name="T4" fmla="*/ 3122 w 3122"/>
                <a:gd name="T5" fmla="*/ 2590 h 2680"/>
                <a:gd name="T6" fmla="*/ 383 w 3122"/>
                <a:gd name="T7" fmla="*/ 0 h 2680"/>
                <a:gd name="T8" fmla="*/ 0 w 3122"/>
                <a:gd name="T9" fmla="*/ 0 h 2680"/>
                <a:gd name="T10" fmla="*/ 0 w 3122"/>
                <a:gd name="T11" fmla="*/ 0 h 2680"/>
              </a:gdLst>
              <a:ahLst/>
              <a:cxnLst>
                <a:cxn ang="0">
                  <a:pos x="T0" y="T1"/>
                </a:cxn>
                <a:cxn ang="0">
                  <a:pos x="T2" y="T3"/>
                </a:cxn>
                <a:cxn ang="0">
                  <a:pos x="T4" y="T5"/>
                </a:cxn>
                <a:cxn ang="0">
                  <a:pos x="T6" y="T7"/>
                </a:cxn>
                <a:cxn ang="0">
                  <a:pos x="T8" y="T9"/>
                </a:cxn>
                <a:cxn ang="0">
                  <a:pos x="T10" y="T11"/>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solidFill>
                  <a:srgbClr val="FFFFFF"/>
                </a:solidFill>
                <a:latin typeface="Comic Sans MS" charset="0"/>
                <a:ea typeface="ＭＳ Ｐゴシック" charset="0"/>
                <a:cs typeface="MS PGothic" charset="0"/>
              </a:endParaRPr>
            </a:p>
          </p:txBody>
        </p:sp>
        <p:sp>
          <p:nvSpPr>
            <p:cNvPr id="21" name="Freeform 21">
              <a:extLst>
                <a:ext uri="{FF2B5EF4-FFF2-40B4-BE49-F238E27FC236}">
                  <a16:creationId xmlns:a16="http://schemas.microsoft.com/office/drawing/2014/main" id="{0A4CF7E3-6F2E-1C8E-A127-CFA4F48BF49B}"/>
                </a:ext>
              </a:extLst>
            </p:cNvPr>
            <p:cNvSpPr>
              <a:spLocks/>
            </p:cNvSpPr>
            <p:nvPr/>
          </p:nvSpPr>
          <p:spPr bwMode="hidden">
            <a:xfrm>
              <a:off x="5626" y="2534"/>
              <a:ext cx="132" cy="132"/>
            </a:xfrm>
            <a:custGeom>
              <a:avLst/>
              <a:gdLst>
                <a:gd name="T0" fmla="*/ 132 w 132"/>
                <a:gd name="T1" fmla="*/ 132 h 132"/>
                <a:gd name="T2" fmla="*/ 0 w 132"/>
                <a:gd name="T3" fmla="*/ 0 h 132"/>
                <a:gd name="T4" fmla="*/ 0 w 132"/>
                <a:gd name="T5" fmla="*/ 0 h 132"/>
                <a:gd name="T6" fmla="*/ 132 w 132"/>
                <a:gd name="T7" fmla="*/ 132 h 132"/>
                <a:gd name="T8" fmla="*/ 132 w 132"/>
                <a:gd name="T9" fmla="*/ 132 h 1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2" h="132">
                  <a:moveTo>
                    <a:pt x="132" y="132"/>
                  </a:moveTo>
                  <a:lnTo>
                    <a:pt x="0" y="0"/>
                  </a:lnTo>
                  <a:lnTo>
                    <a:pt x="132" y="132"/>
                  </a:lnTo>
                  <a:close/>
                </a:path>
              </a:pathLst>
            </a:custGeom>
            <a:solidFill>
              <a:srgbClr val="FF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2" name="Freeform 22">
              <a:extLst>
                <a:ext uri="{FF2B5EF4-FFF2-40B4-BE49-F238E27FC236}">
                  <a16:creationId xmlns:a16="http://schemas.microsoft.com/office/drawing/2014/main" id="{E24F4022-A2FF-7B22-98E9-CF293E2801C6}"/>
                </a:ext>
              </a:extLst>
            </p:cNvPr>
            <p:cNvSpPr>
              <a:spLocks/>
            </p:cNvSpPr>
            <p:nvPr/>
          </p:nvSpPr>
          <p:spPr bwMode="hidden">
            <a:xfrm>
              <a:off x="3112" y="0"/>
              <a:ext cx="2514" cy="2534"/>
            </a:xfrm>
            <a:custGeom>
              <a:avLst/>
              <a:gdLst>
                <a:gd name="T0" fmla="*/ 0 w 2517"/>
                <a:gd name="T1" fmla="*/ 0 h 2536"/>
                <a:gd name="T2" fmla="*/ 2517 w 2517"/>
                <a:gd name="T3" fmla="*/ 2536 h 2536"/>
                <a:gd name="T4" fmla="*/ 2517 w 2517"/>
                <a:gd name="T5" fmla="*/ 2536 h 2536"/>
                <a:gd name="T6" fmla="*/ 66 w 2517"/>
                <a:gd name="T7" fmla="*/ 0 h 2536"/>
                <a:gd name="T8" fmla="*/ 0 w 2517"/>
                <a:gd name="T9" fmla="*/ 0 h 2536"/>
                <a:gd name="T10" fmla="*/ 0 w 2517"/>
                <a:gd name="T11" fmla="*/ 0 h 2536"/>
              </a:gdLst>
              <a:ahLst/>
              <a:cxnLst>
                <a:cxn ang="0">
                  <a:pos x="T0" y="T1"/>
                </a:cxn>
                <a:cxn ang="0">
                  <a:pos x="T2" y="T3"/>
                </a:cxn>
                <a:cxn ang="0">
                  <a:pos x="T4" y="T5"/>
                </a:cxn>
                <a:cxn ang="0">
                  <a:pos x="T6" y="T7"/>
                </a:cxn>
                <a:cxn ang="0">
                  <a:pos x="T8" y="T9"/>
                </a:cxn>
                <a:cxn ang="0">
                  <a:pos x="T10" y="T11"/>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solidFill>
                  <a:srgbClr val="FFFFFF"/>
                </a:solidFill>
                <a:latin typeface="Comic Sans MS" charset="0"/>
                <a:ea typeface="ＭＳ Ｐゴシック" charset="0"/>
                <a:cs typeface="MS PGothic" charset="0"/>
              </a:endParaRPr>
            </a:p>
          </p:txBody>
        </p:sp>
        <p:sp>
          <p:nvSpPr>
            <p:cNvPr id="23" name="Freeform 23">
              <a:extLst>
                <a:ext uri="{FF2B5EF4-FFF2-40B4-BE49-F238E27FC236}">
                  <a16:creationId xmlns:a16="http://schemas.microsoft.com/office/drawing/2014/main" id="{A917BDEA-E01C-002A-6C2E-6CE61EF8BE84}"/>
                </a:ext>
              </a:extLst>
            </p:cNvPr>
            <p:cNvSpPr>
              <a:spLocks/>
            </p:cNvSpPr>
            <p:nvPr/>
          </p:nvSpPr>
          <p:spPr bwMode="hidden">
            <a:xfrm>
              <a:off x="3488" y="0"/>
              <a:ext cx="2198" cy="2480"/>
            </a:xfrm>
            <a:custGeom>
              <a:avLst/>
              <a:gdLst>
                <a:gd name="T0" fmla="*/ 0 w 2200"/>
                <a:gd name="T1" fmla="*/ 0 h 2482"/>
                <a:gd name="T2" fmla="*/ 2182 w 2200"/>
                <a:gd name="T3" fmla="*/ 2476 h 2482"/>
                <a:gd name="T4" fmla="*/ 2194 w 2200"/>
                <a:gd name="T5" fmla="*/ 2470 h 2482"/>
                <a:gd name="T6" fmla="*/ 317 w 2200"/>
                <a:gd name="T7" fmla="*/ 0 h 2482"/>
                <a:gd name="T8" fmla="*/ 0 w 2200"/>
                <a:gd name="T9" fmla="*/ 0 h 2482"/>
                <a:gd name="T10" fmla="*/ 0 w 2200"/>
                <a:gd name="T11" fmla="*/ 0 h 248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00" h="2482">
                  <a:moveTo>
                    <a:pt x="0" y="0"/>
                  </a:moveTo>
                  <a:lnTo>
                    <a:pt x="2188" y="2482"/>
                  </a:lnTo>
                  <a:lnTo>
                    <a:pt x="2200" y="2476"/>
                  </a:lnTo>
                  <a:lnTo>
                    <a:pt x="317" y="0"/>
                  </a:lnTo>
                  <a:lnTo>
                    <a:pt x="0" y="0"/>
                  </a:lnTo>
                  <a:close/>
                </a:path>
              </a:pathLst>
            </a:custGeom>
            <a:gradFill rotWithShape="0">
              <a:gsLst>
                <a:gs pos="0">
                  <a:srgbClr val="000065"/>
                </a:gs>
                <a:gs pos="100000">
                  <a:schemeClr val="bg2"/>
                </a:gs>
              </a:gsLst>
              <a:lin ang="540000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rgbClr val="808080"/>
                    </a:outerShdw>
                  </a:effectLst>
                </a14:hiddenEffects>
              </a:ext>
            </a:extLst>
          </p:spPr>
          <p:txBody>
            <a:bodyPr/>
            <a:lstStyle/>
            <a:p>
              <a:endParaRPr lang="fr-FR"/>
            </a:p>
          </p:txBody>
        </p:sp>
        <p:sp>
          <p:nvSpPr>
            <p:cNvPr id="24" name="Freeform 24">
              <a:extLst>
                <a:ext uri="{FF2B5EF4-FFF2-40B4-BE49-F238E27FC236}">
                  <a16:creationId xmlns:a16="http://schemas.microsoft.com/office/drawing/2014/main" id="{216A75AD-AB87-30BE-6013-48B5BE3BCF8E}"/>
                </a:ext>
              </a:extLst>
            </p:cNvPr>
            <p:cNvSpPr>
              <a:spLocks/>
            </p:cNvSpPr>
            <p:nvPr/>
          </p:nvSpPr>
          <p:spPr bwMode="hidden">
            <a:xfrm>
              <a:off x="5674" y="2474"/>
              <a:ext cx="84" cy="96"/>
            </a:xfrm>
            <a:custGeom>
              <a:avLst/>
              <a:gdLst>
                <a:gd name="T0" fmla="*/ 84 w 84"/>
                <a:gd name="T1" fmla="*/ 96 h 96"/>
                <a:gd name="T2" fmla="*/ 84 w 84"/>
                <a:gd name="T3" fmla="*/ 90 h 96"/>
                <a:gd name="T4" fmla="*/ 12 w 84"/>
                <a:gd name="T5" fmla="*/ 0 h 96"/>
                <a:gd name="T6" fmla="*/ 0 w 84"/>
                <a:gd name="T7" fmla="*/ 6 h 96"/>
                <a:gd name="T8" fmla="*/ 84 w 84"/>
                <a:gd name="T9" fmla="*/ 96 h 96"/>
                <a:gd name="T10" fmla="*/ 84 w 84"/>
                <a:gd name="T11" fmla="*/ 96 h 96"/>
              </a:gdLst>
              <a:ahLst/>
              <a:cxnLst>
                <a:cxn ang="0">
                  <a:pos x="T0" y="T1"/>
                </a:cxn>
                <a:cxn ang="0">
                  <a:pos x="T2" y="T3"/>
                </a:cxn>
                <a:cxn ang="0">
                  <a:pos x="T4" y="T5"/>
                </a:cxn>
                <a:cxn ang="0">
                  <a:pos x="T6" y="T7"/>
                </a:cxn>
                <a:cxn ang="0">
                  <a:pos x="T8" y="T9"/>
                </a:cxn>
                <a:cxn ang="0">
                  <a:pos x="T10" y="T11"/>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solidFill>
                  <a:srgbClr val="FFFFFF"/>
                </a:solidFill>
                <a:latin typeface="Comic Sans MS" charset="0"/>
                <a:ea typeface="ＭＳ Ｐゴシック" charset="0"/>
                <a:cs typeface="MS PGothic" charset="0"/>
              </a:endParaRPr>
            </a:p>
          </p:txBody>
        </p:sp>
        <p:sp>
          <p:nvSpPr>
            <p:cNvPr id="25" name="Freeform 25">
              <a:extLst>
                <a:ext uri="{FF2B5EF4-FFF2-40B4-BE49-F238E27FC236}">
                  <a16:creationId xmlns:a16="http://schemas.microsoft.com/office/drawing/2014/main" id="{E825766F-A285-3E08-BB44-01693150F49C}"/>
                </a:ext>
              </a:extLst>
            </p:cNvPr>
            <p:cNvSpPr>
              <a:spLocks/>
            </p:cNvSpPr>
            <p:nvPr/>
          </p:nvSpPr>
          <p:spPr bwMode="hidden">
            <a:xfrm>
              <a:off x="5603" y="850"/>
              <a:ext cx="155" cy="516"/>
            </a:xfrm>
            <a:custGeom>
              <a:avLst/>
              <a:gdLst>
                <a:gd name="T0" fmla="*/ 155 w 155"/>
                <a:gd name="T1" fmla="*/ 516 h 516"/>
                <a:gd name="T2" fmla="*/ 155 w 155"/>
                <a:gd name="T3" fmla="*/ 204 h 516"/>
                <a:gd name="T4" fmla="*/ 77 w 155"/>
                <a:gd name="T5" fmla="*/ 0 h 516"/>
                <a:gd name="T6" fmla="*/ 0 w 155"/>
                <a:gd name="T7" fmla="*/ 192 h 516"/>
                <a:gd name="T8" fmla="*/ 155 w 155"/>
                <a:gd name="T9" fmla="*/ 516 h 516"/>
                <a:gd name="T10" fmla="*/ 155 w 155"/>
                <a:gd name="T11" fmla="*/ 516 h 51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5" h="516">
                  <a:moveTo>
                    <a:pt x="155" y="516"/>
                  </a:moveTo>
                  <a:lnTo>
                    <a:pt x="155" y="204"/>
                  </a:lnTo>
                  <a:lnTo>
                    <a:pt x="77" y="0"/>
                  </a:lnTo>
                  <a:lnTo>
                    <a:pt x="0" y="192"/>
                  </a:lnTo>
                  <a:lnTo>
                    <a:pt x="155" y="51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6" name="Freeform 26">
              <a:extLst>
                <a:ext uri="{FF2B5EF4-FFF2-40B4-BE49-F238E27FC236}">
                  <a16:creationId xmlns:a16="http://schemas.microsoft.com/office/drawing/2014/main" id="{5E629FD0-C506-55A3-7268-8CC5F7025A64}"/>
                </a:ext>
              </a:extLst>
            </p:cNvPr>
            <p:cNvSpPr>
              <a:spLocks/>
            </p:cNvSpPr>
            <p:nvPr/>
          </p:nvSpPr>
          <p:spPr bwMode="hidden">
            <a:xfrm>
              <a:off x="5107" y="0"/>
              <a:ext cx="570" cy="1042"/>
            </a:xfrm>
            <a:custGeom>
              <a:avLst/>
              <a:gdLst>
                <a:gd name="T0" fmla="*/ 0 w 574"/>
                <a:gd name="T1" fmla="*/ 0 h 1043"/>
                <a:gd name="T2" fmla="*/ 497 w 574"/>
                <a:gd name="T3" fmla="*/ 1043 h 1043"/>
                <a:gd name="T4" fmla="*/ 574 w 574"/>
                <a:gd name="T5" fmla="*/ 851 h 1043"/>
                <a:gd name="T6" fmla="*/ 251 w 574"/>
                <a:gd name="T7" fmla="*/ 0 h 1043"/>
                <a:gd name="T8" fmla="*/ 0 w 574"/>
                <a:gd name="T9" fmla="*/ 0 h 1043"/>
                <a:gd name="T10" fmla="*/ 0 w 574"/>
                <a:gd name="T11" fmla="*/ 0 h 1043"/>
              </a:gdLst>
              <a:ahLst/>
              <a:cxnLst>
                <a:cxn ang="0">
                  <a:pos x="T0" y="T1"/>
                </a:cxn>
                <a:cxn ang="0">
                  <a:pos x="T2" y="T3"/>
                </a:cxn>
                <a:cxn ang="0">
                  <a:pos x="T4" y="T5"/>
                </a:cxn>
                <a:cxn ang="0">
                  <a:pos x="T6" y="T7"/>
                </a:cxn>
                <a:cxn ang="0">
                  <a:pos x="T8" y="T9"/>
                </a:cxn>
                <a:cxn ang="0">
                  <a:pos x="T10" y="T11"/>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solidFill>
                  <a:srgbClr val="FFFFFF"/>
                </a:solidFill>
                <a:latin typeface="Comic Sans MS" charset="0"/>
                <a:ea typeface="ＭＳ Ｐゴシック" charset="0"/>
                <a:cs typeface="MS PGothic" charset="0"/>
              </a:endParaRPr>
            </a:p>
          </p:txBody>
        </p:sp>
        <p:sp>
          <p:nvSpPr>
            <p:cNvPr id="27" name="Freeform 27">
              <a:extLst>
                <a:ext uri="{FF2B5EF4-FFF2-40B4-BE49-F238E27FC236}">
                  <a16:creationId xmlns:a16="http://schemas.microsoft.com/office/drawing/2014/main" id="{CA05116B-B43B-F096-3F0A-88045331395C}"/>
                </a:ext>
              </a:extLst>
            </p:cNvPr>
            <p:cNvSpPr>
              <a:spLocks/>
            </p:cNvSpPr>
            <p:nvPr/>
          </p:nvSpPr>
          <p:spPr bwMode="hidden">
            <a:xfrm>
              <a:off x="5411" y="0"/>
              <a:ext cx="341" cy="796"/>
            </a:xfrm>
            <a:custGeom>
              <a:avLst/>
              <a:gdLst>
                <a:gd name="T0" fmla="*/ 144 w 341"/>
                <a:gd name="T1" fmla="*/ 0 h 797"/>
                <a:gd name="T2" fmla="*/ 0 w 341"/>
                <a:gd name="T3" fmla="*/ 0 h 797"/>
                <a:gd name="T4" fmla="*/ 287 w 341"/>
                <a:gd name="T5" fmla="*/ 797 h 797"/>
                <a:gd name="T6" fmla="*/ 341 w 341"/>
                <a:gd name="T7" fmla="*/ 653 h 797"/>
                <a:gd name="T8" fmla="*/ 144 w 341"/>
                <a:gd name="T9" fmla="*/ 0 h 797"/>
                <a:gd name="T10" fmla="*/ 144 w 341"/>
                <a:gd name="T11" fmla="*/ 0 h 797"/>
              </a:gdLst>
              <a:ahLst/>
              <a:cxnLst>
                <a:cxn ang="0">
                  <a:pos x="T0" y="T1"/>
                </a:cxn>
                <a:cxn ang="0">
                  <a:pos x="T2" y="T3"/>
                </a:cxn>
                <a:cxn ang="0">
                  <a:pos x="T4" y="T5"/>
                </a:cxn>
                <a:cxn ang="0">
                  <a:pos x="T6" y="T7"/>
                </a:cxn>
                <a:cxn ang="0">
                  <a:pos x="T8" y="T9"/>
                </a:cxn>
                <a:cxn ang="0">
                  <a:pos x="T10" y="T11"/>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solidFill>
                  <a:srgbClr val="FFFFFF"/>
                </a:solidFill>
                <a:latin typeface="Comic Sans MS" charset="0"/>
                <a:ea typeface="ＭＳ Ｐゴシック" charset="0"/>
                <a:cs typeface="MS PGothic" charset="0"/>
              </a:endParaRPr>
            </a:p>
          </p:txBody>
        </p:sp>
        <p:sp>
          <p:nvSpPr>
            <p:cNvPr id="28" name="Freeform 28">
              <a:extLst>
                <a:ext uri="{FF2B5EF4-FFF2-40B4-BE49-F238E27FC236}">
                  <a16:creationId xmlns:a16="http://schemas.microsoft.com/office/drawing/2014/main" id="{62794B13-B1BA-3F86-0C58-9CEBBD3FACAA}"/>
                </a:ext>
              </a:extLst>
            </p:cNvPr>
            <p:cNvSpPr>
              <a:spLocks/>
            </p:cNvSpPr>
            <p:nvPr/>
          </p:nvSpPr>
          <p:spPr bwMode="hidden">
            <a:xfrm>
              <a:off x="5698" y="653"/>
              <a:ext cx="60" cy="311"/>
            </a:xfrm>
            <a:custGeom>
              <a:avLst/>
              <a:gdLst>
                <a:gd name="T0" fmla="*/ 0 w 60"/>
                <a:gd name="T1" fmla="*/ 144 h 312"/>
                <a:gd name="T2" fmla="*/ 60 w 60"/>
                <a:gd name="T3" fmla="*/ 202 h 312"/>
                <a:gd name="T4" fmla="*/ 60 w 60"/>
                <a:gd name="T5" fmla="*/ 6 h 312"/>
                <a:gd name="T6" fmla="*/ 54 w 60"/>
                <a:gd name="T7" fmla="*/ 0 h 312"/>
                <a:gd name="T8" fmla="*/ 0 w 60"/>
                <a:gd name="T9" fmla="*/ 144 h 312"/>
                <a:gd name="T10" fmla="*/ 0 w 60"/>
                <a:gd name="T11" fmla="*/ 144 h 3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0" h="312">
                  <a:moveTo>
                    <a:pt x="0" y="144"/>
                  </a:moveTo>
                  <a:lnTo>
                    <a:pt x="60" y="312"/>
                  </a:lnTo>
                  <a:lnTo>
                    <a:pt x="60" y="6"/>
                  </a:lnTo>
                  <a:lnTo>
                    <a:pt x="54" y="0"/>
                  </a:lnTo>
                  <a:lnTo>
                    <a:pt x="0" y="14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9" name="Freeform 29">
              <a:extLst>
                <a:ext uri="{FF2B5EF4-FFF2-40B4-BE49-F238E27FC236}">
                  <a16:creationId xmlns:a16="http://schemas.microsoft.com/office/drawing/2014/main" id="{56023180-946C-DE99-587E-09C53233CA02}"/>
                </a:ext>
              </a:extLst>
            </p:cNvPr>
            <p:cNvSpPr>
              <a:spLocks/>
            </p:cNvSpPr>
            <p:nvPr/>
          </p:nvSpPr>
          <p:spPr bwMode="hidden">
            <a:xfrm>
              <a:off x="2" y="1601"/>
              <a:ext cx="5754" cy="1864"/>
            </a:xfrm>
            <a:custGeom>
              <a:avLst/>
              <a:gdLst>
                <a:gd name="T0" fmla="*/ 0 w 5740"/>
                <a:gd name="T1" fmla="*/ 371 h 1864"/>
                <a:gd name="T2" fmla="*/ 5740 w 5740"/>
                <a:gd name="T3" fmla="*/ 1864 h 1864"/>
                <a:gd name="T4" fmla="*/ 5740 w 5740"/>
                <a:gd name="T5" fmla="*/ 1834 h 1864"/>
                <a:gd name="T6" fmla="*/ 0 w 5740"/>
                <a:gd name="T7" fmla="*/ 0 h 1864"/>
                <a:gd name="T8" fmla="*/ 0 w 5740"/>
                <a:gd name="T9" fmla="*/ 371 h 1864"/>
                <a:gd name="T10" fmla="*/ 0 w 5740"/>
                <a:gd name="T11" fmla="*/ 371 h 1864"/>
              </a:gdLst>
              <a:ahLst/>
              <a:cxnLst>
                <a:cxn ang="0">
                  <a:pos x="T0" y="T1"/>
                </a:cxn>
                <a:cxn ang="0">
                  <a:pos x="T2" y="T3"/>
                </a:cxn>
                <a:cxn ang="0">
                  <a:pos x="T4" y="T5"/>
                </a:cxn>
                <a:cxn ang="0">
                  <a:pos x="T6" y="T7"/>
                </a:cxn>
                <a:cxn ang="0">
                  <a:pos x="T8" y="T9"/>
                </a:cxn>
                <a:cxn ang="0">
                  <a:pos x="T10" y="T1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solidFill>
                  <a:srgbClr val="FFFFFF"/>
                </a:solidFill>
                <a:latin typeface="Comic Sans MS" charset="0"/>
                <a:ea typeface="ＭＳ Ｐゴシック" charset="0"/>
                <a:cs typeface="MS PGothic" charset="0"/>
              </a:endParaRPr>
            </a:p>
          </p:txBody>
        </p:sp>
        <p:sp>
          <p:nvSpPr>
            <p:cNvPr id="30" name="Freeform 30">
              <a:extLst>
                <a:ext uri="{FF2B5EF4-FFF2-40B4-BE49-F238E27FC236}">
                  <a16:creationId xmlns:a16="http://schemas.microsoft.com/office/drawing/2014/main" id="{22C48AFB-BAF0-F3AB-0AD1-ED34636AEC73}"/>
                </a:ext>
              </a:extLst>
            </p:cNvPr>
            <p:cNvSpPr>
              <a:spLocks/>
            </p:cNvSpPr>
            <p:nvPr/>
          </p:nvSpPr>
          <p:spPr bwMode="hidden">
            <a:xfrm>
              <a:off x="5754" y="3483"/>
              <a:ext cx="6" cy="6"/>
            </a:xfrm>
            <a:custGeom>
              <a:avLst/>
              <a:gdLst>
                <a:gd name="T0" fmla="*/ 6 w 6"/>
                <a:gd name="T1" fmla="*/ 6 h 6"/>
                <a:gd name="T2" fmla="*/ 0 w 6"/>
                <a:gd name="T3" fmla="*/ 0 h 6"/>
                <a:gd name="T4" fmla="*/ 0 w 6"/>
                <a:gd name="T5" fmla="*/ 6 h 6"/>
                <a:gd name="T6" fmla="*/ 6 w 6"/>
                <a:gd name="T7" fmla="*/ 6 h 6"/>
                <a:gd name="T8" fmla="*/ 6 w 6"/>
                <a:gd name="T9" fmla="*/ 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 h="6">
                  <a:moveTo>
                    <a:pt x="6" y="6"/>
                  </a:moveTo>
                  <a:lnTo>
                    <a:pt x="0" y="0"/>
                  </a:lnTo>
                  <a:lnTo>
                    <a:pt x="0" y="6"/>
                  </a:lnTo>
                  <a:lnTo>
                    <a:pt x="6" y="6"/>
                  </a:lnTo>
                  <a:close/>
                </a:path>
              </a:pathLst>
            </a:custGeom>
            <a:solidFill>
              <a:srgbClr val="18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31" name="Freeform 31">
              <a:extLst>
                <a:ext uri="{FF2B5EF4-FFF2-40B4-BE49-F238E27FC236}">
                  <a16:creationId xmlns:a16="http://schemas.microsoft.com/office/drawing/2014/main" id="{F54C3C88-0255-9DF6-388B-5D6DB3A6908E}"/>
                </a:ext>
              </a:extLst>
            </p:cNvPr>
            <p:cNvSpPr>
              <a:spLocks/>
            </p:cNvSpPr>
            <p:nvPr/>
          </p:nvSpPr>
          <p:spPr bwMode="hidden">
            <a:xfrm>
              <a:off x="2" y="2152"/>
              <a:ext cx="5754" cy="1337"/>
            </a:xfrm>
            <a:custGeom>
              <a:avLst/>
              <a:gdLst>
                <a:gd name="T0" fmla="*/ 0 w 5740"/>
                <a:gd name="T1" fmla="*/ 366 h 1337"/>
                <a:gd name="T2" fmla="*/ 5740 w 5740"/>
                <a:gd name="T3" fmla="*/ 1337 h 1337"/>
                <a:gd name="T4" fmla="*/ 5740 w 5740"/>
                <a:gd name="T5" fmla="*/ 1331 h 1337"/>
                <a:gd name="T6" fmla="*/ 0 w 5740"/>
                <a:gd name="T7" fmla="*/ 0 h 1337"/>
                <a:gd name="T8" fmla="*/ 0 w 5740"/>
                <a:gd name="T9" fmla="*/ 366 h 1337"/>
                <a:gd name="T10" fmla="*/ 0 w 5740"/>
                <a:gd name="T11" fmla="*/ 366 h 1337"/>
              </a:gdLst>
              <a:ahLst/>
              <a:cxnLst>
                <a:cxn ang="0">
                  <a:pos x="T0" y="T1"/>
                </a:cxn>
                <a:cxn ang="0">
                  <a:pos x="T2" y="T3"/>
                </a:cxn>
                <a:cxn ang="0">
                  <a:pos x="T4" y="T5"/>
                </a:cxn>
                <a:cxn ang="0">
                  <a:pos x="T6" y="T7"/>
                </a:cxn>
                <a:cxn ang="0">
                  <a:pos x="T8" y="T9"/>
                </a:cxn>
                <a:cxn ang="0">
                  <a:pos x="T10" y="T11"/>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solidFill>
                  <a:srgbClr val="FFFFFF"/>
                </a:solidFill>
                <a:latin typeface="Comic Sans MS" charset="0"/>
                <a:ea typeface="ＭＳ Ｐゴシック" charset="0"/>
                <a:cs typeface="MS PGothic" charset="0"/>
              </a:endParaRPr>
            </a:p>
          </p:txBody>
        </p:sp>
        <p:sp>
          <p:nvSpPr>
            <p:cNvPr id="32" name="Freeform 32">
              <a:extLst>
                <a:ext uri="{FF2B5EF4-FFF2-40B4-BE49-F238E27FC236}">
                  <a16:creationId xmlns:a16="http://schemas.microsoft.com/office/drawing/2014/main" id="{26321EEB-E833-EC54-805C-88A22143EBFE}"/>
                </a:ext>
              </a:extLst>
            </p:cNvPr>
            <p:cNvSpPr>
              <a:spLocks/>
            </p:cNvSpPr>
            <p:nvPr/>
          </p:nvSpPr>
          <p:spPr bwMode="hidden">
            <a:xfrm>
              <a:off x="2" y="3177"/>
              <a:ext cx="5754" cy="414"/>
            </a:xfrm>
            <a:custGeom>
              <a:avLst/>
              <a:gdLst>
                <a:gd name="T0" fmla="*/ 0 w 5740"/>
                <a:gd name="T1" fmla="*/ 48 h 414"/>
                <a:gd name="T2" fmla="*/ 5740 w 5740"/>
                <a:gd name="T3" fmla="*/ 414 h 414"/>
                <a:gd name="T4" fmla="*/ 5740 w 5740"/>
                <a:gd name="T5" fmla="*/ 402 h 414"/>
                <a:gd name="T6" fmla="*/ 0 w 5740"/>
                <a:gd name="T7" fmla="*/ 0 h 414"/>
                <a:gd name="T8" fmla="*/ 0 w 5740"/>
                <a:gd name="T9" fmla="*/ 48 h 414"/>
                <a:gd name="T10" fmla="*/ 0 w 5740"/>
                <a:gd name="T11" fmla="*/ 48 h 414"/>
              </a:gdLst>
              <a:ahLst/>
              <a:cxnLst>
                <a:cxn ang="0">
                  <a:pos x="T0" y="T1"/>
                </a:cxn>
                <a:cxn ang="0">
                  <a:pos x="T2" y="T3"/>
                </a:cxn>
                <a:cxn ang="0">
                  <a:pos x="T4" y="T5"/>
                </a:cxn>
                <a:cxn ang="0">
                  <a:pos x="T6" y="T7"/>
                </a:cxn>
                <a:cxn ang="0">
                  <a:pos x="T8" y="T9"/>
                </a:cxn>
                <a:cxn ang="0">
                  <a:pos x="T10" y="T11"/>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solidFill>
                  <a:srgbClr val="FFFFFF"/>
                </a:solidFill>
                <a:latin typeface="Comic Sans MS" charset="0"/>
                <a:ea typeface="ＭＳ Ｐゴシック" charset="0"/>
                <a:cs typeface="MS PGothic" charset="0"/>
              </a:endParaRPr>
            </a:p>
          </p:txBody>
        </p:sp>
        <p:sp>
          <p:nvSpPr>
            <p:cNvPr id="33" name="Freeform 33">
              <a:extLst>
                <a:ext uri="{FF2B5EF4-FFF2-40B4-BE49-F238E27FC236}">
                  <a16:creationId xmlns:a16="http://schemas.microsoft.com/office/drawing/2014/main" id="{80F35278-09C2-2BAA-C123-0CC729C73A93}"/>
                </a:ext>
              </a:extLst>
            </p:cNvPr>
            <p:cNvSpPr>
              <a:spLocks/>
            </p:cNvSpPr>
            <p:nvPr/>
          </p:nvSpPr>
          <p:spPr bwMode="hidden">
            <a:xfrm>
              <a:off x="1297" y="0"/>
              <a:ext cx="4458" cy="3177"/>
            </a:xfrm>
            <a:custGeom>
              <a:avLst/>
              <a:gdLst>
                <a:gd name="T0" fmla="*/ 0 w 4448"/>
                <a:gd name="T1" fmla="*/ 0 h 3177"/>
                <a:gd name="T2" fmla="*/ 4448 w 4448"/>
                <a:gd name="T3" fmla="*/ 3177 h 3177"/>
                <a:gd name="T4" fmla="*/ 4448 w 4448"/>
                <a:gd name="T5" fmla="*/ 3153 h 3177"/>
                <a:gd name="T6" fmla="*/ 125 w 4448"/>
                <a:gd name="T7" fmla="*/ 0 h 3177"/>
                <a:gd name="T8" fmla="*/ 0 w 4448"/>
                <a:gd name="T9" fmla="*/ 0 h 3177"/>
                <a:gd name="T10" fmla="*/ 0 w 4448"/>
                <a:gd name="T11" fmla="*/ 0 h 3177"/>
              </a:gdLst>
              <a:ahLst/>
              <a:cxnLst>
                <a:cxn ang="0">
                  <a:pos x="T0" y="T1"/>
                </a:cxn>
                <a:cxn ang="0">
                  <a:pos x="T2" y="T3"/>
                </a:cxn>
                <a:cxn ang="0">
                  <a:pos x="T4" y="T5"/>
                </a:cxn>
                <a:cxn ang="0">
                  <a:pos x="T6" y="T7"/>
                </a:cxn>
                <a:cxn ang="0">
                  <a:pos x="T8" y="T9"/>
                </a:cxn>
                <a:cxn ang="0">
                  <a:pos x="T10" y="T11"/>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solidFill>
                  <a:srgbClr val="FFFFFF"/>
                </a:solidFill>
                <a:latin typeface="Comic Sans MS" charset="0"/>
                <a:ea typeface="ＭＳ Ｐゴシック" charset="0"/>
                <a:cs typeface="MS PGothic" charset="0"/>
              </a:endParaRPr>
            </a:p>
          </p:txBody>
        </p:sp>
        <p:sp>
          <p:nvSpPr>
            <p:cNvPr id="34" name="Freeform 34">
              <a:extLst>
                <a:ext uri="{FF2B5EF4-FFF2-40B4-BE49-F238E27FC236}">
                  <a16:creationId xmlns:a16="http://schemas.microsoft.com/office/drawing/2014/main" id="{94863766-406B-63D4-2B75-0F8BB94613CA}"/>
                </a:ext>
              </a:extLst>
            </p:cNvPr>
            <p:cNvSpPr>
              <a:spLocks/>
            </p:cNvSpPr>
            <p:nvPr/>
          </p:nvSpPr>
          <p:spPr bwMode="hidden">
            <a:xfrm>
              <a:off x="3321" y="0"/>
              <a:ext cx="2433" cy="2614"/>
            </a:xfrm>
            <a:custGeom>
              <a:avLst/>
              <a:gdLst>
                <a:gd name="T0" fmla="*/ 0 w 2428"/>
                <a:gd name="T1" fmla="*/ 0 h 2614"/>
                <a:gd name="T2" fmla="*/ 2428 w 2428"/>
                <a:gd name="T3" fmla="*/ 2614 h 2614"/>
                <a:gd name="T4" fmla="*/ 2428 w 2428"/>
                <a:gd name="T5" fmla="*/ 2608 h 2614"/>
                <a:gd name="T6" fmla="*/ 66 w 2428"/>
                <a:gd name="T7" fmla="*/ 0 h 2614"/>
                <a:gd name="T8" fmla="*/ 0 w 2428"/>
                <a:gd name="T9" fmla="*/ 0 h 2614"/>
                <a:gd name="T10" fmla="*/ 0 w 2428"/>
                <a:gd name="T11" fmla="*/ 0 h 2614"/>
              </a:gdLst>
              <a:ahLst/>
              <a:cxnLst>
                <a:cxn ang="0">
                  <a:pos x="T0" y="T1"/>
                </a:cxn>
                <a:cxn ang="0">
                  <a:pos x="T2" y="T3"/>
                </a:cxn>
                <a:cxn ang="0">
                  <a:pos x="T4" y="T5"/>
                </a:cxn>
                <a:cxn ang="0">
                  <a:pos x="T6" y="T7"/>
                </a:cxn>
                <a:cxn ang="0">
                  <a:pos x="T8" y="T9"/>
                </a:cxn>
                <a:cxn ang="0">
                  <a:pos x="T10" y="T11"/>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solidFill>
                  <a:srgbClr val="FFFFFF"/>
                </a:solidFill>
                <a:latin typeface="Comic Sans MS" charset="0"/>
                <a:ea typeface="ＭＳ Ｐゴシック" charset="0"/>
                <a:cs typeface="MS PGothic" charset="0"/>
              </a:endParaRPr>
            </a:p>
          </p:txBody>
        </p:sp>
        <p:sp>
          <p:nvSpPr>
            <p:cNvPr id="35" name="Freeform 35">
              <a:extLst>
                <a:ext uri="{FF2B5EF4-FFF2-40B4-BE49-F238E27FC236}">
                  <a16:creationId xmlns:a16="http://schemas.microsoft.com/office/drawing/2014/main" id="{87201A2D-61A4-8302-CE73-734769FF436F}"/>
                </a:ext>
              </a:extLst>
            </p:cNvPr>
            <p:cNvSpPr>
              <a:spLocks/>
            </p:cNvSpPr>
            <p:nvPr/>
          </p:nvSpPr>
          <p:spPr bwMode="hidden">
            <a:xfrm>
              <a:off x="3950" y="0"/>
              <a:ext cx="1806" cy="2464"/>
            </a:xfrm>
            <a:custGeom>
              <a:avLst/>
              <a:gdLst>
                <a:gd name="T0" fmla="*/ 485 w 1800"/>
                <a:gd name="T1" fmla="*/ 0 h 2464"/>
                <a:gd name="T2" fmla="*/ 0 w 1800"/>
                <a:gd name="T3" fmla="*/ 0 h 2464"/>
                <a:gd name="T4" fmla="*/ 1800 w 1800"/>
                <a:gd name="T5" fmla="*/ 2464 h 2464"/>
                <a:gd name="T6" fmla="*/ 1800 w 1800"/>
                <a:gd name="T7" fmla="*/ 2248 h 2464"/>
                <a:gd name="T8" fmla="*/ 1794 w 1800"/>
                <a:gd name="T9" fmla="*/ 2248 h 2464"/>
                <a:gd name="T10" fmla="*/ 485 w 1800"/>
                <a:gd name="T11" fmla="*/ 0 h 2464"/>
                <a:gd name="T12" fmla="*/ 485 w 1800"/>
                <a:gd name="T13" fmla="*/ 0 h 2464"/>
              </a:gdLst>
              <a:ahLst/>
              <a:cxnLst>
                <a:cxn ang="0">
                  <a:pos x="T0" y="T1"/>
                </a:cxn>
                <a:cxn ang="0">
                  <a:pos x="T2" y="T3"/>
                </a:cxn>
                <a:cxn ang="0">
                  <a:pos x="T4" y="T5"/>
                </a:cxn>
                <a:cxn ang="0">
                  <a:pos x="T6" y="T7"/>
                </a:cxn>
                <a:cxn ang="0">
                  <a:pos x="T8" y="T9"/>
                </a:cxn>
                <a:cxn ang="0">
                  <a:pos x="T10" y="T11"/>
                </a:cxn>
                <a:cxn ang="0">
                  <a:pos x="T12" y="T13"/>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solidFill>
                  <a:srgbClr val="FFFFFF"/>
                </a:solidFill>
                <a:latin typeface="Comic Sans MS" charset="0"/>
                <a:ea typeface="ＭＳ Ｐゴシック" charset="0"/>
                <a:cs typeface="MS PGothic" charset="0"/>
              </a:endParaRPr>
            </a:p>
          </p:txBody>
        </p:sp>
        <p:sp>
          <p:nvSpPr>
            <p:cNvPr id="36" name="Freeform 36">
              <a:extLst>
                <a:ext uri="{FF2B5EF4-FFF2-40B4-BE49-F238E27FC236}">
                  <a16:creationId xmlns:a16="http://schemas.microsoft.com/office/drawing/2014/main" id="{C0360193-3152-8AEB-506B-D78684EF4D22}"/>
                </a:ext>
              </a:extLst>
            </p:cNvPr>
            <p:cNvSpPr>
              <a:spLocks/>
            </p:cNvSpPr>
            <p:nvPr/>
          </p:nvSpPr>
          <p:spPr bwMode="hidden">
            <a:xfrm>
              <a:off x="4519" y="0"/>
              <a:ext cx="1235" cy="2074"/>
            </a:xfrm>
            <a:custGeom>
              <a:avLst/>
              <a:gdLst>
                <a:gd name="T0" fmla="*/ 0 w 1232"/>
                <a:gd name="T1" fmla="*/ 0 h 2074"/>
                <a:gd name="T2" fmla="*/ 1232 w 1232"/>
                <a:gd name="T3" fmla="*/ 2074 h 2074"/>
                <a:gd name="T4" fmla="*/ 1232 w 1232"/>
                <a:gd name="T5" fmla="*/ 2038 h 2074"/>
                <a:gd name="T6" fmla="*/ 42 w 1232"/>
                <a:gd name="T7" fmla="*/ 0 h 2074"/>
                <a:gd name="T8" fmla="*/ 0 w 1232"/>
                <a:gd name="T9" fmla="*/ 0 h 2074"/>
                <a:gd name="T10" fmla="*/ 0 w 1232"/>
                <a:gd name="T11" fmla="*/ 0 h 2074"/>
              </a:gdLst>
              <a:ahLst/>
              <a:cxnLst>
                <a:cxn ang="0">
                  <a:pos x="T0" y="T1"/>
                </a:cxn>
                <a:cxn ang="0">
                  <a:pos x="T2" y="T3"/>
                </a:cxn>
                <a:cxn ang="0">
                  <a:pos x="T4" y="T5"/>
                </a:cxn>
                <a:cxn ang="0">
                  <a:pos x="T6" y="T7"/>
                </a:cxn>
                <a:cxn ang="0">
                  <a:pos x="T8" y="T9"/>
                </a:cxn>
                <a:cxn ang="0">
                  <a:pos x="T10" y="T11"/>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solidFill>
                  <a:srgbClr val="FFFFFF"/>
                </a:solidFill>
                <a:latin typeface="Comic Sans MS" charset="0"/>
                <a:ea typeface="ＭＳ Ｐゴシック" charset="0"/>
                <a:cs typeface="MS PGothic" charset="0"/>
              </a:endParaRPr>
            </a:p>
          </p:txBody>
        </p:sp>
        <p:sp>
          <p:nvSpPr>
            <p:cNvPr id="37" name="Freeform 37">
              <a:extLst>
                <a:ext uri="{FF2B5EF4-FFF2-40B4-BE49-F238E27FC236}">
                  <a16:creationId xmlns:a16="http://schemas.microsoft.com/office/drawing/2014/main" id="{8EB3CE0F-7E34-C8ED-3CB3-EA4562406341}"/>
                </a:ext>
              </a:extLst>
            </p:cNvPr>
            <p:cNvSpPr>
              <a:spLocks/>
            </p:cNvSpPr>
            <p:nvPr/>
          </p:nvSpPr>
          <p:spPr bwMode="hidden">
            <a:xfrm>
              <a:off x="4694" y="0"/>
              <a:ext cx="1062" cy="1936"/>
            </a:xfrm>
            <a:custGeom>
              <a:avLst/>
              <a:gdLst>
                <a:gd name="T0" fmla="*/ 0 w 1058"/>
                <a:gd name="T1" fmla="*/ 0 h 1936"/>
                <a:gd name="T2" fmla="*/ 1058 w 1058"/>
                <a:gd name="T3" fmla="*/ 1936 h 1936"/>
                <a:gd name="T4" fmla="*/ 1058 w 1058"/>
                <a:gd name="T5" fmla="*/ 1930 h 1936"/>
                <a:gd name="T6" fmla="*/ 54 w 1058"/>
                <a:gd name="T7" fmla="*/ 0 h 1936"/>
                <a:gd name="T8" fmla="*/ 0 w 1058"/>
                <a:gd name="T9" fmla="*/ 0 h 1936"/>
                <a:gd name="T10" fmla="*/ 0 w 1058"/>
                <a:gd name="T11" fmla="*/ 0 h 1936"/>
              </a:gdLst>
              <a:ahLst/>
              <a:cxnLst>
                <a:cxn ang="0">
                  <a:pos x="T0" y="T1"/>
                </a:cxn>
                <a:cxn ang="0">
                  <a:pos x="T2" y="T3"/>
                </a:cxn>
                <a:cxn ang="0">
                  <a:pos x="T4" y="T5"/>
                </a:cxn>
                <a:cxn ang="0">
                  <a:pos x="T6" y="T7"/>
                </a:cxn>
                <a:cxn ang="0">
                  <a:pos x="T8" y="T9"/>
                </a:cxn>
                <a:cxn ang="0">
                  <a:pos x="T10" y="T11"/>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solidFill>
                  <a:srgbClr val="FFFFFF"/>
                </a:solidFill>
                <a:latin typeface="Comic Sans MS" charset="0"/>
                <a:ea typeface="ＭＳ Ｐゴシック" charset="0"/>
                <a:cs typeface="MS PGothic" charset="0"/>
              </a:endParaRPr>
            </a:p>
          </p:txBody>
        </p:sp>
        <p:sp>
          <p:nvSpPr>
            <p:cNvPr id="38" name="Freeform 38">
              <a:extLst>
                <a:ext uri="{FF2B5EF4-FFF2-40B4-BE49-F238E27FC236}">
                  <a16:creationId xmlns:a16="http://schemas.microsoft.com/office/drawing/2014/main" id="{9A37A364-3C1A-D12E-7387-1866A4AD84E4}"/>
                </a:ext>
              </a:extLst>
            </p:cNvPr>
            <p:cNvSpPr>
              <a:spLocks/>
            </p:cNvSpPr>
            <p:nvPr/>
          </p:nvSpPr>
          <p:spPr bwMode="hidden">
            <a:xfrm>
              <a:off x="4981" y="0"/>
              <a:ext cx="774" cy="1487"/>
            </a:xfrm>
            <a:custGeom>
              <a:avLst/>
              <a:gdLst>
                <a:gd name="T0" fmla="*/ 771 w 771"/>
                <a:gd name="T1" fmla="*/ 1433 h 1487"/>
                <a:gd name="T2" fmla="*/ 42 w 771"/>
                <a:gd name="T3" fmla="*/ 0 h 1487"/>
                <a:gd name="T4" fmla="*/ 0 w 771"/>
                <a:gd name="T5" fmla="*/ 0 h 1487"/>
                <a:gd name="T6" fmla="*/ 771 w 771"/>
                <a:gd name="T7" fmla="*/ 1487 h 1487"/>
                <a:gd name="T8" fmla="*/ 771 w 771"/>
                <a:gd name="T9" fmla="*/ 1433 h 1487"/>
                <a:gd name="T10" fmla="*/ 771 w 771"/>
                <a:gd name="T11" fmla="*/ 1433 h 1487"/>
              </a:gdLst>
              <a:ahLst/>
              <a:cxnLst>
                <a:cxn ang="0">
                  <a:pos x="T0" y="T1"/>
                </a:cxn>
                <a:cxn ang="0">
                  <a:pos x="T2" y="T3"/>
                </a:cxn>
                <a:cxn ang="0">
                  <a:pos x="T4" y="T5"/>
                </a:cxn>
                <a:cxn ang="0">
                  <a:pos x="T6" y="T7"/>
                </a:cxn>
                <a:cxn ang="0">
                  <a:pos x="T8" y="T9"/>
                </a:cxn>
                <a:cxn ang="0">
                  <a:pos x="T10" y="T11"/>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solidFill>
                  <a:srgbClr val="FFFFFF"/>
                </a:solidFill>
                <a:latin typeface="Comic Sans MS" charset="0"/>
                <a:ea typeface="ＭＳ Ｐゴシック" charset="0"/>
                <a:cs typeface="MS PGothic" charset="0"/>
              </a:endParaRPr>
            </a:p>
          </p:txBody>
        </p:sp>
        <p:grpSp>
          <p:nvGrpSpPr>
            <p:cNvPr id="39" name="Group 39">
              <a:extLst>
                <a:ext uri="{FF2B5EF4-FFF2-40B4-BE49-F238E27FC236}">
                  <a16:creationId xmlns:a16="http://schemas.microsoft.com/office/drawing/2014/main" id="{0C3769E9-DF27-EB97-A9DB-70679BB7D963}"/>
                </a:ext>
              </a:extLst>
            </p:cNvPr>
            <p:cNvGrpSpPr>
              <a:grpSpLocks/>
            </p:cNvGrpSpPr>
            <p:nvPr userDrawn="1"/>
          </p:nvGrpSpPr>
          <p:grpSpPr bwMode="auto">
            <a:xfrm>
              <a:off x="0" y="1632"/>
              <a:ext cx="5758" cy="1858"/>
              <a:chOff x="0" y="1632"/>
              <a:chExt cx="5758" cy="1858"/>
            </a:xfrm>
          </p:grpSpPr>
          <p:sp>
            <p:nvSpPr>
              <p:cNvPr id="40" name="Freeform 40">
                <a:extLst>
                  <a:ext uri="{FF2B5EF4-FFF2-40B4-BE49-F238E27FC236}">
                    <a16:creationId xmlns:a16="http://schemas.microsoft.com/office/drawing/2014/main" id="{0961E281-3BE6-E494-60DB-AEDD0C148E94}"/>
                  </a:ext>
                </a:extLst>
              </p:cNvPr>
              <p:cNvSpPr>
                <a:spLocks/>
              </p:cNvSpPr>
              <p:nvPr/>
            </p:nvSpPr>
            <p:spPr bwMode="hidden">
              <a:xfrm>
                <a:off x="0" y="1632"/>
                <a:ext cx="3670" cy="1313"/>
              </a:xfrm>
              <a:custGeom>
                <a:avLst/>
                <a:gdLst>
                  <a:gd name="T0" fmla="*/ 0 w 3659"/>
                  <a:gd name="T1" fmla="*/ 0 h 1313"/>
                  <a:gd name="T2" fmla="*/ 0 w 3659"/>
                  <a:gd name="T3" fmla="*/ 366 h 1313"/>
                  <a:gd name="T4" fmla="*/ 3635 w 3659"/>
                  <a:gd name="T5" fmla="*/ 1313 h 1313"/>
                  <a:gd name="T6" fmla="*/ 3647 w 3659"/>
                  <a:gd name="T7" fmla="*/ 1235 h 1313"/>
                  <a:gd name="T8" fmla="*/ 3659 w 3659"/>
                  <a:gd name="T9" fmla="*/ 1163 h 1313"/>
                  <a:gd name="T10" fmla="*/ 0 w 3659"/>
                  <a:gd name="T11" fmla="*/ 0 h 1313"/>
                  <a:gd name="T12" fmla="*/ 0 w 3659"/>
                  <a:gd name="T13" fmla="*/ 0 h 1313"/>
                </a:gdLst>
                <a:ahLst/>
                <a:cxnLst>
                  <a:cxn ang="0">
                    <a:pos x="T0" y="T1"/>
                  </a:cxn>
                  <a:cxn ang="0">
                    <a:pos x="T2" y="T3"/>
                  </a:cxn>
                  <a:cxn ang="0">
                    <a:pos x="T4" y="T5"/>
                  </a:cxn>
                  <a:cxn ang="0">
                    <a:pos x="T6" y="T7"/>
                  </a:cxn>
                  <a:cxn ang="0">
                    <a:pos x="T8" y="T9"/>
                  </a:cxn>
                  <a:cxn ang="0">
                    <a:pos x="T10" y="T11"/>
                  </a:cxn>
                  <a:cxn ang="0">
                    <a:pos x="T12" y="T13"/>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solidFill>
                    <a:srgbClr val="FFFFFF"/>
                  </a:solidFill>
                  <a:latin typeface="Comic Sans MS" charset="0"/>
                  <a:ea typeface="ＭＳ Ｐゴシック" charset="0"/>
                  <a:cs typeface="MS PGothic" charset="0"/>
                </a:endParaRPr>
              </a:p>
            </p:txBody>
          </p:sp>
          <p:sp>
            <p:nvSpPr>
              <p:cNvPr id="41" name="Freeform 41">
                <a:extLst>
                  <a:ext uri="{FF2B5EF4-FFF2-40B4-BE49-F238E27FC236}">
                    <a16:creationId xmlns:a16="http://schemas.microsoft.com/office/drawing/2014/main" id="{858C31DC-1DCF-E31A-7B4B-0579C315BAF5}"/>
                  </a:ext>
                </a:extLst>
              </p:cNvPr>
              <p:cNvSpPr>
                <a:spLocks/>
              </p:cNvSpPr>
              <p:nvPr/>
            </p:nvSpPr>
            <p:spPr bwMode="hidden">
              <a:xfrm>
                <a:off x="3646" y="2795"/>
                <a:ext cx="2112" cy="695"/>
              </a:xfrm>
              <a:custGeom>
                <a:avLst/>
                <a:gdLst>
                  <a:gd name="T0" fmla="*/ 2105 w 2105"/>
                  <a:gd name="T1" fmla="*/ 665 h 695"/>
                  <a:gd name="T2" fmla="*/ 24 w 2105"/>
                  <a:gd name="T3" fmla="*/ 0 h 695"/>
                  <a:gd name="T4" fmla="*/ 12 w 2105"/>
                  <a:gd name="T5" fmla="*/ 72 h 695"/>
                  <a:gd name="T6" fmla="*/ 0 w 2105"/>
                  <a:gd name="T7" fmla="*/ 150 h 695"/>
                  <a:gd name="T8" fmla="*/ 2105 w 2105"/>
                  <a:gd name="T9" fmla="*/ 695 h 695"/>
                  <a:gd name="T10" fmla="*/ 2105 w 2105"/>
                  <a:gd name="T11" fmla="*/ 665 h 695"/>
                  <a:gd name="T12" fmla="*/ 2105 w 2105"/>
                  <a:gd name="T13" fmla="*/ 665 h 695"/>
                </a:gdLst>
                <a:ahLst/>
                <a:cxnLst>
                  <a:cxn ang="0">
                    <a:pos x="T0" y="T1"/>
                  </a:cxn>
                  <a:cxn ang="0">
                    <a:pos x="T2" y="T3"/>
                  </a:cxn>
                  <a:cxn ang="0">
                    <a:pos x="T4" y="T5"/>
                  </a:cxn>
                  <a:cxn ang="0">
                    <a:pos x="T6" y="T7"/>
                  </a:cxn>
                  <a:cxn ang="0">
                    <a:pos x="T8" y="T9"/>
                  </a:cxn>
                  <a:cxn ang="0">
                    <a:pos x="T10" y="T11"/>
                  </a:cxn>
                  <a:cxn ang="0">
                    <a:pos x="T12" y="T13"/>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solidFill>
                    <a:srgbClr val="FFFFFF"/>
                  </a:solidFill>
                  <a:latin typeface="Comic Sans MS" charset="0"/>
                  <a:ea typeface="ＭＳ Ｐゴシック" charset="0"/>
                  <a:cs typeface="MS PGothic" charset="0"/>
                </a:endParaRPr>
              </a:p>
            </p:txBody>
          </p:sp>
        </p:grpSp>
      </p:grpSp>
      <p:graphicFrame>
        <p:nvGraphicFramePr>
          <p:cNvPr id="42" name="Object 47">
            <a:extLst>
              <a:ext uri="{FF2B5EF4-FFF2-40B4-BE49-F238E27FC236}">
                <a16:creationId xmlns:a16="http://schemas.microsoft.com/office/drawing/2014/main" id="{A4F080FB-722B-12E0-AF99-E434DA2439AE}"/>
              </a:ext>
            </a:extLst>
          </p:cNvPr>
          <p:cNvGraphicFramePr>
            <a:graphicFrameLocks noChangeAspect="1"/>
          </p:cNvGraphicFramePr>
          <p:nvPr/>
        </p:nvGraphicFramePr>
        <p:xfrm>
          <a:off x="8610600" y="152400"/>
          <a:ext cx="1073150" cy="488950"/>
        </p:xfrm>
        <a:graphic>
          <a:graphicData uri="http://schemas.openxmlformats.org/presentationml/2006/ole">
            <mc:AlternateContent xmlns:mc="http://schemas.openxmlformats.org/markup-compatibility/2006">
              <mc:Choice xmlns:v="urn:schemas-microsoft-com:vml" Requires="v">
                <p:oleObj name="Image bitmap" r:id="rId2" imgW="3073400" imgH="1212850" progId="Paint.Picture">
                  <p:embed/>
                </p:oleObj>
              </mc:Choice>
              <mc:Fallback>
                <p:oleObj name="Image bitmap" r:id="rId2" imgW="3073400" imgH="1212850" progId="Paint.Picture">
                  <p:embed/>
                  <p:pic>
                    <p:nvPicPr>
                      <p:cNvPr id="143363" name="Object 47">
                        <a:extLst>
                          <a:ext uri="{FF2B5EF4-FFF2-40B4-BE49-F238E27FC236}">
                            <a16:creationId xmlns:a16="http://schemas.microsoft.com/office/drawing/2014/main" id="{82DEF1E0-D4AF-C91C-B5EA-3C5F7EA911D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10600" y="152400"/>
                        <a:ext cx="1073150" cy="488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
        <p:nvSpPr>
          <p:cNvPr id="94250" name="Rectangle 42"/>
          <p:cNvSpPr>
            <a:spLocks noGrp="1" noChangeArrowheads="1"/>
          </p:cNvSpPr>
          <p:nvPr>
            <p:ph type="ctrTitle" sz="quarter"/>
          </p:nvPr>
        </p:nvSpPr>
        <p:spPr>
          <a:xfrm>
            <a:off x="152400" y="260351"/>
            <a:ext cx="8915400" cy="1828800"/>
          </a:xfrm>
        </p:spPr>
        <p:txBody>
          <a:bodyPr/>
          <a:lstStyle>
            <a:lvl1pPr>
              <a:defRPr sz="2000"/>
            </a:lvl1pPr>
          </a:lstStyle>
          <a:p>
            <a:pPr lvl="0"/>
            <a:r>
              <a:rPr lang="fr-FR" noProof="0"/>
              <a:t>Cliquez et modifiez le titre</a:t>
            </a:r>
          </a:p>
        </p:txBody>
      </p:sp>
      <p:sp>
        <p:nvSpPr>
          <p:cNvPr id="94251" name="Rectangle 43"/>
          <p:cNvSpPr>
            <a:spLocks noGrp="1" noChangeArrowheads="1"/>
          </p:cNvSpPr>
          <p:nvPr>
            <p:ph type="subTitle" sz="quarter" idx="1"/>
          </p:nvPr>
        </p:nvSpPr>
        <p:spPr>
          <a:xfrm>
            <a:off x="2216150" y="2492375"/>
            <a:ext cx="6934200" cy="1752600"/>
          </a:xfrm>
        </p:spPr>
        <p:txBody>
          <a:bodyPr/>
          <a:lstStyle>
            <a:lvl1pPr marL="0" indent="0" algn="ctr">
              <a:buFont typeface="Wingdings" charset="0"/>
              <a:buNone/>
              <a:defRPr sz="2300">
                <a:solidFill>
                  <a:srgbClr val="FFFF00"/>
                </a:solidFill>
              </a:defRPr>
            </a:lvl1pPr>
          </a:lstStyle>
          <a:p>
            <a:pPr lvl="0"/>
            <a:r>
              <a:rPr lang="fr-FR" noProof="0"/>
              <a:t>Cliquez pour modifier le style des sous-titres du masque</a:t>
            </a:r>
          </a:p>
        </p:txBody>
      </p:sp>
      <p:sp>
        <p:nvSpPr>
          <p:cNvPr id="43" name="Espace réservé de la date 42">
            <a:extLst>
              <a:ext uri="{FF2B5EF4-FFF2-40B4-BE49-F238E27FC236}">
                <a16:creationId xmlns:a16="http://schemas.microsoft.com/office/drawing/2014/main" id="{8E164372-45B7-2618-61B2-84F756FEAC45}"/>
              </a:ext>
            </a:extLst>
          </p:cNvPr>
          <p:cNvSpPr>
            <a:spLocks noGrp="1" noChangeArrowheads="1"/>
          </p:cNvSpPr>
          <p:nvPr>
            <p:ph type="dt" sz="quarter" idx="10"/>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 xmlns:ma14="http://schemas.microsoft.com/office/mac/drawingml/2011/main" val="1"/>
            </a:ext>
          </a:extLst>
        </p:spPr>
        <p:txBody>
          <a:bodyPr/>
          <a:lstStyle>
            <a:lvl1pPr>
              <a:defRPr/>
            </a:lvl1pPr>
          </a:lstStyle>
          <a:p>
            <a:fld id="{D8E29328-21A2-814A-ABF9-02496211C1DE}" type="datetime1">
              <a:rPr lang="fr-FR" altLang="sv-SE" smtClean="0"/>
              <a:t>15/11/2022</a:t>
            </a:fld>
            <a:endParaRPr lang="fr-FR" altLang="sv-SE"/>
          </a:p>
        </p:txBody>
      </p:sp>
      <p:sp>
        <p:nvSpPr>
          <p:cNvPr id="44" name="Espace réservé du pied de page 43">
            <a:extLst>
              <a:ext uri="{FF2B5EF4-FFF2-40B4-BE49-F238E27FC236}">
                <a16:creationId xmlns:a16="http://schemas.microsoft.com/office/drawing/2014/main" id="{98923EE5-AABA-38C6-E8F8-9E876A8D3CBE}"/>
              </a:ext>
            </a:extLst>
          </p:cNvPr>
          <p:cNvSpPr>
            <a:spLocks noGrp="1" noChangeArrowheads="1"/>
          </p:cNvSpPr>
          <p:nvPr>
            <p:ph type="ftr" sz="quarter" idx="11"/>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 xmlns:ma14="http://schemas.microsoft.com/office/mac/drawingml/2011/main" val="1"/>
            </a:ext>
          </a:extLst>
        </p:spPr>
        <p:txBody>
          <a:bodyPr/>
          <a:lstStyle>
            <a:lvl1pPr>
              <a:defRPr/>
            </a:lvl1pPr>
          </a:lstStyle>
          <a:p>
            <a:r>
              <a:rPr lang="fr-FR" altLang="fr-FR"/>
              <a:t>Dakar school - 15 November 2022</a:t>
            </a:r>
          </a:p>
        </p:txBody>
      </p:sp>
      <p:sp>
        <p:nvSpPr>
          <p:cNvPr id="45" name="Espace réservé du numéro de diapositive 44">
            <a:extLst>
              <a:ext uri="{FF2B5EF4-FFF2-40B4-BE49-F238E27FC236}">
                <a16:creationId xmlns:a16="http://schemas.microsoft.com/office/drawing/2014/main" id="{F27C1DFA-9C8B-72B6-625B-CA1B88BDFE10}"/>
              </a:ext>
            </a:extLst>
          </p:cNvPr>
          <p:cNvSpPr>
            <a:spLocks noGrp="1" noChangeArrowheads="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 xmlns:ma14="http://schemas.microsoft.com/office/mac/drawingml/2011/main" val="1"/>
            </a:ext>
          </a:extLst>
        </p:spPr>
        <p:txBody>
          <a:bodyPr/>
          <a:lstStyle>
            <a:lvl1pPr>
              <a:defRPr/>
            </a:lvl1pPr>
          </a:lstStyle>
          <a:p>
            <a:fld id="{4428C85B-E85D-FB41-8631-0EEF7E8664E1}" type="slidenum">
              <a:rPr lang="fr-FR" altLang="fr-FR"/>
              <a:pPr/>
              <a:t>‹N°›</a:t>
            </a:fld>
            <a:endParaRPr lang="fr-FR" altLang="fr-FR"/>
          </a:p>
        </p:txBody>
      </p:sp>
    </p:spTree>
    <p:extLst>
      <p:ext uri="{BB962C8B-B14F-4D97-AF65-F5344CB8AC3E}">
        <p14:creationId xmlns:p14="http://schemas.microsoft.com/office/powerpoint/2010/main" val="3293154414"/>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4">
            <a:extLst>
              <a:ext uri="{FF2B5EF4-FFF2-40B4-BE49-F238E27FC236}">
                <a16:creationId xmlns:a16="http://schemas.microsoft.com/office/drawing/2014/main" id="{E3B06318-EE0F-713E-84AC-9206CD359312}"/>
              </a:ext>
            </a:extLst>
          </p:cNvPr>
          <p:cNvSpPr>
            <a:spLocks noGrp="1" noChangeArrowheads="1"/>
          </p:cNvSpPr>
          <p:nvPr>
            <p:ph type="dt" sz="half" idx="10"/>
          </p:nvPr>
        </p:nvSpPr>
        <p:spPr>
          <a:ln/>
        </p:spPr>
        <p:txBody>
          <a:bodyPr/>
          <a:lstStyle>
            <a:lvl1pPr>
              <a:defRPr/>
            </a:lvl1pPr>
          </a:lstStyle>
          <a:p>
            <a:fld id="{EF3C7C49-2754-8149-810B-A1F76D0D7984}" type="datetime1">
              <a:rPr lang="fr-FR" altLang="sv-SE" smtClean="0"/>
              <a:t>15/11/2022</a:t>
            </a:fld>
            <a:endParaRPr lang="fr-FR" altLang="sv-SE"/>
          </a:p>
        </p:txBody>
      </p:sp>
      <p:sp>
        <p:nvSpPr>
          <p:cNvPr id="5" name="Rectangle 45">
            <a:extLst>
              <a:ext uri="{FF2B5EF4-FFF2-40B4-BE49-F238E27FC236}">
                <a16:creationId xmlns:a16="http://schemas.microsoft.com/office/drawing/2014/main" id="{2B8844C9-6A47-BC81-CD5E-F31C77556ABB}"/>
              </a:ext>
            </a:extLst>
          </p:cNvPr>
          <p:cNvSpPr>
            <a:spLocks noGrp="1" noChangeArrowheads="1"/>
          </p:cNvSpPr>
          <p:nvPr>
            <p:ph type="ftr" sz="quarter" idx="11"/>
          </p:nvPr>
        </p:nvSpPr>
        <p:spPr>
          <a:ln/>
        </p:spPr>
        <p:txBody>
          <a:bodyPr/>
          <a:lstStyle>
            <a:lvl1pPr>
              <a:defRPr/>
            </a:lvl1pPr>
          </a:lstStyle>
          <a:p>
            <a:r>
              <a:rPr lang="fr-FR" altLang="fr-FR"/>
              <a:t>Dakar school - 15 November 2022</a:t>
            </a:r>
          </a:p>
        </p:txBody>
      </p:sp>
      <p:sp>
        <p:nvSpPr>
          <p:cNvPr id="6" name="Rectangle 46">
            <a:extLst>
              <a:ext uri="{FF2B5EF4-FFF2-40B4-BE49-F238E27FC236}">
                <a16:creationId xmlns:a16="http://schemas.microsoft.com/office/drawing/2014/main" id="{08A5B7CB-4761-F921-4C2D-8DFB47C2DCAF}"/>
              </a:ext>
            </a:extLst>
          </p:cNvPr>
          <p:cNvSpPr>
            <a:spLocks noGrp="1" noChangeArrowheads="1"/>
          </p:cNvSpPr>
          <p:nvPr>
            <p:ph type="sldNum" sz="quarter" idx="12"/>
          </p:nvPr>
        </p:nvSpPr>
        <p:spPr>
          <a:ln/>
        </p:spPr>
        <p:txBody>
          <a:bodyPr/>
          <a:lstStyle>
            <a:lvl1pPr>
              <a:defRPr/>
            </a:lvl1pPr>
          </a:lstStyle>
          <a:p>
            <a:fld id="{492254B1-F0F9-0540-9F57-2043AEC41369}" type="slidenum">
              <a:rPr lang="fr-FR" altLang="fr-FR"/>
              <a:pPr/>
              <a:t>‹N°›</a:t>
            </a:fld>
            <a:endParaRPr lang="fr-FR" altLang="fr-FR"/>
          </a:p>
        </p:txBody>
      </p:sp>
    </p:spTree>
    <p:extLst>
      <p:ext uri="{BB962C8B-B14F-4D97-AF65-F5344CB8AC3E}">
        <p14:creationId xmlns:p14="http://schemas.microsoft.com/office/powerpoint/2010/main" val="3492692615"/>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82638" y="4406905"/>
            <a:ext cx="8420100" cy="1362075"/>
          </a:xfrm>
        </p:spPr>
        <p:txBody>
          <a:bodyPr anchor="t"/>
          <a:lstStyle>
            <a:lvl1pPr algn="l">
              <a:defRPr sz="4000" b="1" cap="all"/>
            </a:lvl1pPr>
          </a:lstStyle>
          <a:p>
            <a:r>
              <a:rPr lang="fr-FR"/>
              <a:t>Cliquez et modifiez le titre</a:t>
            </a:r>
          </a:p>
        </p:txBody>
      </p:sp>
      <p:sp>
        <p:nvSpPr>
          <p:cNvPr id="3" name="Espace réservé du texte 2"/>
          <p:cNvSpPr>
            <a:spLocks noGrp="1"/>
          </p:cNvSpPr>
          <p:nvPr>
            <p:ph type="body" idx="1"/>
          </p:nvPr>
        </p:nvSpPr>
        <p:spPr>
          <a:xfrm>
            <a:off x="782638" y="2906713"/>
            <a:ext cx="8420100" cy="1500187"/>
          </a:xfrm>
        </p:spPr>
        <p:txBody>
          <a:bodyPr anchor="b"/>
          <a:lstStyle>
            <a:lvl1pPr marL="0" indent="0">
              <a:buNone/>
              <a:defRPr sz="2000"/>
            </a:lvl1pPr>
            <a:lvl2pPr marL="456993" indent="0">
              <a:buNone/>
              <a:defRPr sz="1800"/>
            </a:lvl2pPr>
            <a:lvl3pPr marL="913984" indent="0">
              <a:buNone/>
              <a:defRPr sz="1600"/>
            </a:lvl3pPr>
            <a:lvl4pPr marL="1370976" indent="0">
              <a:buNone/>
              <a:defRPr sz="1400"/>
            </a:lvl4pPr>
            <a:lvl5pPr marL="1827969" indent="0">
              <a:buNone/>
              <a:defRPr sz="1400"/>
            </a:lvl5pPr>
            <a:lvl6pPr marL="2284960" indent="0">
              <a:buNone/>
              <a:defRPr sz="1400"/>
            </a:lvl6pPr>
            <a:lvl7pPr marL="2741952" indent="0">
              <a:buNone/>
              <a:defRPr sz="1400"/>
            </a:lvl7pPr>
            <a:lvl8pPr marL="3198944" indent="0">
              <a:buNone/>
              <a:defRPr sz="1400"/>
            </a:lvl8pPr>
            <a:lvl9pPr marL="3655936" indent="0">
              <a:buNone/>
              <a:defRPr sz="1400"/>
            </a:lvl9pPr>
          </a:lstStyle>
          <a:p>
            <a:pPr lvl="0"/>
            <a:r>
              <a:rPr lang="fr-FR"/>
              <a:t>Cliquez pour modifier les styles du texte du masque</a:t>
            </a:r>
          </a:p>
        </p:txBody>
      </p:sp>
      <p:sp>
        <p:nvSpPr>
          <p:cNvPr id="4" name="Rectangle 44">
            <a:extLst>
              <a:ext uri="{FF2B5EF4-FFF2-40B4-BE49-F238E27FC236}">
                <a16:creationId xmlns:a16="http://schemas.microsoft.com/office/drawing/2014/main" id="{E186ABAF-722D-2475-D8C8-439BEABDC54B}"/>
              </a:ext>
            </a:extLst>
          </p:cNvPr>
          <p:cNvSpPr>
            <a:spLocks noGrp="1" noChangeArrowheads="1"/>
          </p:cNvSpPr>
          <p:nvPr>
            <p:ph type="dt" sz="half" idx="10"/>
          </p:nvPr>
        </p:nvSpPr>
        <p:spPr>
          <a:ln/>
        </p:spPr>
        <p:txBody>
          <a:bodyPr/>
          <a:lstStyle>
            <a:lvl1pPr>
              <a:defRPr/>
            </a:lvl1pPr>
          </a:lstStyle>
          <a:p>
            <a:fld id="{22F6A61B-F7AE-4F42-8F58-BE374DFA0806}" type="datetime1">
              <a:rPr lang="fr-FR" altLang="sv-SE" smtClean="0"/>
              <a:t>15/11/2022</a:t>
            </a:fld>
            <a:endParaRPr lang="fr-FR" altLang="sv-SE"/>
          </a:p>
        </p:txBody>
      </p:sp>
      <p:sp>
        <p:nvSpPr>
          <p:cNvPr id="5" name="Rectangle 45">
            <a:extLst>
              <a:ext uri="{FF2B5EF4-FFF2-40B4-BE49-F238E27FC236}">
                <a16:creationId xmlns:a16="http://schemas.microsoft.com/office/drawing/2014/main" id="{7CA7A2F7-156F-7819-6BCE-5E9A2041188A}"/>
              </a:ext>
            </a:extLst>
          </p:cNvPr>
          <p:cNvSpPr>
            <a:spLocks noGrp="1" noChangeArrowheads="1"/>
          </p:cNvSpPr>
          <p:nvPr>
            <p:ph type="ftr" sz="quarter" idx="11"/>
          </p:nvPr>
        </p:nvSpPr>
        <p:spPr>
          <a:ln/>
        </p:spPr>
        <p:txBody>
          <a:bodyPr/>
          <a:lstStyle>
            <a:lvl1pPr>
              <a:defRPr/>
            </a:lvl1pPr>
          </a:lstStyle>
          <a:p>
            <a:r>
              <a:rPr lang="fr-FR" altLang="fr-FR"/>
              <a:t>Dakar school - 15 November 2022</a:t>
            </a:r>
          </a:p>
        </p:txBody>
      </p:sp>
      <p:sp>
        <p:nvSpPr>
          <p:cNvPr id="6" name="Rectangle 46">
            <a:extLst>
              <a:ext uri="{FF2B5EF4-FFF2-40B4-BE49-F238E27FC236}">
                <a16:creationId xmlns:a16="http://schemas.microsoft.com/office/drawing/2014/main" id="{0237B374-DC2C-53CA-60C6-C895585C8C53}"/>
              </a:ext>
            </a:extLst>
          </p:cNvPr>
          <p:cNvSpPr>
            <a:spLocks noGrp="1" noChangeArrowheads="1"/>
          </p:cNvSpPr>
          <p:nvPr>
            <p:ph type="sldNum" sz="quarter" idx="12"/>
          </p:nvPr>
        </p:nvSpPr>
        <p:spPr>
          <a:ln/>
        </p:spPr>
        <p:txBody>
          <a:bodyPr/>
          <a:lstStyle>
            <a:lvl1pPr>
              <a:defRPr/>
            </a:lvl1pPr>
          </a:lstStyle>
          <a:p>
            <a:fld id="{510764D6-9FC0-0847-96A3-CA8AB6F44022}" type="slidenum">
              <a:rPr lang="fr-FR" altLang="fr-FR"/>
              <a:pPr/>
              <a:t>‹N°›</a:t>
            </a:fld>
            <a:endParaRPr lang="fr-FR" altLang="fr-FR"/>
          </a:p>
        </p:txBody>
      </p:sp>
    </p:spTree>
    <p:extLst>
      <p:ext uri="{BB962C8B-B14F-4D97-AF65-F5344CB8AC3E}">
        <p14:creationId xmlns:p14="http://schemas.microsoft.com/office/powerpoint/2010/main" val="3177119325"/>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p:nvPr>
        </p:nvSpPr>
        <p:spPr>
          <a:xfrm>
            <a:off x="152404" y="1125544"/>
            <a:ext cx="3775075" cy="4530725"/>
          </a:xfrm>
        </p:spPr>
        <p:txBody>
          <a:bodyPr/>
          <a:lstStyle>
            <a:lvl1pPr>
              <a:defRPr sz="2800"/>
            </a:lvl1pPr>
            <a:lvl2pPr>
              <a:defRPr sz="23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079878" y="1125544"/>
            <a:ext cx="3776663" cy="4530725"/>
          </a:xfrm>
        </p:spPr>
        <p:txBody>
          <a:bodyPr/>
          <a:lstStyle>
            <a:lvl1pPr>
              <a:defRPr sz="2800"/>
            </a:lvl1pPr>
            <a:lvl2pPr>
              <a:defRPr sz="23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Rectangle 44">
            <a:extLst>
              <a:ext uri="{FF2B5EF4-FFF2-40B4-BE49-F238E27FC236}">
                <a16:creationId xmlns:a16="http://schemas.microsoft.com/office/drawing/2014/main" id="{E7666A5E-3049-53FD-5C2C-307EA8421407}"/>
              </a:ext>
            </a:extLst>
          </p:cNvPr>
          <p:cNvSpPr>
            <a:spLocks noGrp="1" noChangeArrowheads="1"/>
          </p:cNvSpPr>
          <p:nvPr>
            <p:ph type="dt" sz="half" idx="10"/>
          </p:nvPr>
        </p:nvSpPr>
        <p:spPr>
          <a:ln/>
        </p:spPr>
        <p:txBody>
          <a:bodyPr/>
          <a:lstStyle>
            <a:lvl1pPr>
              <a:defRPr/>
            </a:lvl1pPr>
          </a:lstStyle>
          <a:p>
            <a:fld id="{6F5DD5B1-F86A-6442-94B7-4035D272BD9F}" type="datetime1">
              <a:rPr lang="fr-FR" altLang="sv-SE" smtClean="0"/>
              <a:t>15/11/2022</a:t>
            </a:fld>
            <a:endParaRPr lang="fr-FR" altLang="sv-SE"/>
          </a:p>
        </p:txBody>
      </p:sp>
      <p:sp>
        <p:nvSpPr>
          <p:cNvPr id="6" name="Rectangle 45">
            <a:extLst>
              <a:ext uri="{FF2B5EF4-FFF2-40B4-BE49-F238E27FC236}">
                <a16:creationId xmlns:a16="http://schemas.microsoft.com/office/drawing/2014/main" id="{B55C09B8-9CB2-A3AE-5961-257669B55E1C}"/>
              </a:ext>
            </a:extLst>
          </p:cNvPr>
          <p:cNvSpPr>
            <a:spLocks noGrp="1" noChangeArrowheads="1"/>
          </p:cNvSpPr>
          <p:nvPr>
            <p:ph type="ftr" sz="quarter" idx="11"/>
          </p:nvPr>
        </p:nvSpPr>
        <p:spPr>
          <a:ln/>
        </p:spPr>
        <p:txBody>
          <a:bodyPr/>
          <a:lstStyle>
            <a:lvl1pPr>
              <a:defRPr/>
            </a:lvl1pPr>
          </a:lstStyle>
          <a:p>
            <a:r>
              <a:rPr lang="fr-FR" altLang="fr-FR"/>
              <a:t>Dakar school - 15 November 2022</a:t>
            </a:r>
          </a:p>
        </p:txBody>
      </p:sp>
      <p:sp>
        <p:nvSpPr>
          <p:cNvPr id="7" name="Rectangle 46">
            <a:extLst>
              <a:ext uri="{FF2B5EF4-FFF2-40B4-BE49-F238E27FC236}">
                <a16:creationId xmlns:a16="http://schemas.microsoft.com/office/drawing/2014/main" id="{79840F69-75FC-54A0-3607-6AFA09327B20}"/>
              </a:ext>
            </a:extLst>
          </p:cNvPr>
          <p:cNvSpPr>
            <a:spLocks noGrp="1" noChangeArrowheads="1"/>
          </p:cNvSpPr>
          <p:nvPr>
            <p:ph type="sldNum" sz="quarter" idx="12"/>
          </p:nvPr>
        </p:nvSpPr>
        <p:spPr>
          <a:ln/>
        </p:spPr>
        <p:txBody>
          <a:bodyPr/>
          <a:lstStyle>
            <a:lvl1pPr>
              <a:defRPr/>
            </a:lvl1pPr>
          </a:lstStyle>
          <a:p>
            <a:fld id="{AC5D0D09-8738-6F4C-B9AC-0DCEA19D5686}" type="slidenum">
              <a:rPr lang="fr-FR" altLang="fr-FR"/>
              <a:pPr/>
              <a:t>‹N°›</a:t>
            </a:fld>
            <a:endParaRPr lang="fr-FR" altLang="fr-FR"/>
          </a:p>
        </p:txBody>
      </p:sp>
    </p:spTree>
    <p:extLst>
      <p:ext uri="{BB962C8B-B14F-4D97-AF65-F5344CB8AC3E}">
        <p14:creationId xmlns:p14="http://schemas.microsoft.com/office/powerpoint/2010/main" val="2434642785"/>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95300" y="274639"/>
            <a:ext cx="8915400" cy="1143000"/>
          </a:xfrm>
        </p:spPr>
        <p:txBody>
          <a:bodyPr/>
          <a:lstStyle>
            <a:lvl1pPr>
              <a:defRPr/>
            </a:lvl1pPr>
          </a:lstStyle>
          <a:p>
            <a:r>
              <a:rPr lang="fr-FR"/>
              <a:t>Cliquez et modifiez le titre</a:t>
            </a:r>
          </a:p>
        </p:txBody>
      </p:sp>
      <p:sp>
        <p:nvSpPr>
          <p:cNvPr id="3" name="Espace réservé du texte 2"/>
          <p:cNvSpPr>
            <a:spLocks noGrp="1"/>
          </p:cNvSpPr>
          <p:nvPr>
            <p:ph type="body" idx="1"/>
          </p:nvPr>
        </p:nvSpPr>
        <p:spPr>
          <a:xfrm>
            <a:off x="495300" y="1535117"/>
            <a:ext cx="4376738" cy="639763"/>
          </a:xfrm>
        </p:spPr>
        <p:txBody>
          <a:bodyPr anchor="b"/>
          <a:lstStyle>
            <a:lvl1pPr marL="0" indent="0">
              <a:buNone/>
              <a:defRPr sz="2300" b="1"/>
            </a:lvl1pPr>
            <a:lvl2pPr marL="456993" indent="0">
              <a:buNone/>
              <a:defRPr sz="2000" b="1"/>
            </a:lvl2pPr>
            <a:lvl3pPr marL="913984" indent="0">
              <a:buNone/>
              <a:defRPr sz="1800" b="1"/>
            </a:lvl3pPr>
            <a:lvl4pPr marL="1370976" indent="0">
              <a:buNone/>
              <a:defRPr sz="1600" b="1"/>
            </a:lvl4pPr>
            <a:lvl5pPr marL="1827969" indent="0">
              <a:buNone/>
              <a:defRPr sz="1600" b="1"/>
            </a:lvl5pPr>
            <a:lvl6pPr marL="2284960" indent="0">
              <a:buNone/>
              <a:defRPr sz="1600" b="1"/>
            </a:lvl6pPr>
            <a:lvl7pPr marL="2741952" indent="0">
              <a:buNone/>
              <a:defRPr sz="1600" b="1"/>
            </a:lvl7pPr>
            <a:lvl8pPr marL="3198944" indent="0">
              <a:buNone/>
              <a:defRPr sz="1600" b="1"/>
            </a:lvl8pPr>
            <a:lvl9pPr marL="3655936"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95300" y="2174875"/>
            <a:ext cx="4376738" cy="3951288"/>
          </a:xfrm>
        </p:spPr>
        <p:txBody>
          <a:bodyPr/>
          <a:lstStyle>
            <a:lvl1pPr>
              <a:defRPr sz="23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5032382" y="1535117"/>
            <a:ext cx="4378325" cy="639763"/>
          </a:xfrm>
        </p:spPr>
        <p:txBody>
          <a:bodyPr anchor="b"/>
          <a:lstStyle>
            <a:lvl1pPr marL="0" indent="0">
              <a:buNone/>
              <a:defRPr sz="2300" b="1"/>
            </a:lvl1pPr>
            <a:lvl2pPr marL="456993" indent="0">
              <a:buNone/>
              <a:defRPr sz="2000" b="1"/>
            </a:lvl2pPr>
            <a:lvl3pPr marL="913984" indent="0">
              <a:buNone/>
              <a:defRPr sz="1800" b="1"/>
            </a:lvl3pPr>
            <a:lvl4pPr marL="1370976" indent="0">
              <a:buNone/>
              <a:defRPr sz="1600" b="1"/>
            </a:lvl4pPr>
            <a:lvl5pPr marL="1827969" indent="0">
              <a:buNone/>
              <a:defRPr sz="1600" b="1"/>
            </a:lvl5pPr>
            <a:lvl6pPr marL="2284960" indent="0">
              <a:buNone/>
              <a:defRPr sz="1600" b="1"/>
            </a:lvl6pPr>
            <a:lvl7pPr marL="2741952" indent="0">
              <a:buNone/>
              <a:defRPr sz="1600" b="1"/>
            </a:lvl7pPr>
            <a:lvl8pPr marL="3198944" indent="0">
              <a:buNone/>
              <a:defRPr sz="1600" b="1"/>
            </a:lvl8pPr>
            <a:lvl9pPr marL="3655936"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5032382" y="2174875"/>
            <a:ext cx="4378325" cy="3951288"/>
          </a:xfrm>
        </p:spPr>
        <p:txBody>
          <a:bodyPr/>
          <a:lstStyle>
            <a:lvl1pPr>
              <a:defRPr sz="23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Rectangle 44">
            <a:extLst>
              <a:ext uri="{FF2B5EF4-FFF2-40B4-BE49-F238E27FC236}">
                <a16:creationId xmlns:a16="http://schemas.microsoft.com/office/drawing/2014/main" id="{B986D0FB-8E45-B4B1-EAE1-D11B0C5AC311}"/>
              </a:ext>
            </a:extLst>
          </p:cNvPr>
          <p:cNvSpPr>
            <a:spLocks noGrp="1" noChangeArrowheads="1"/>
          </p:cNvSpPr>
          <p:nvPr>
            <p:ph type="dt" sz="half" idx="10"/>
          </p:nvPr>
        </p:nvSpPr>
        <p:spPr>
          <a:ln/>
        </p:spPr>
        <p:txBody>
          <a:bodyPr/>
          <a:lstStyle>
            <a:lvl1pPr>
              <a:defRPr/>
            </a:lvl1pPr>
          </a:lstStyle>
          <a:p>
            <a:fld id="{A7A8EE1C-76C1-CD4B-8C38-C63A186A6143}" type="datetime1">
              <a:rPr lang="fr-FR" altLang="sv-SE" smtClean="0"/>
              <a:t>15/11/2022</a:t>
            </a:fld>
            <a:endParaRPr lang="fr-FR" altLang="sv-SE"/>
          </a:p>
        </p:txBody>
      </p:sp>
      <p:sp>
        <p:nvSpPr>
          <p:cNvPr id="8" name="Rectangle 45">
            <a:extLst>
              <a:ext uri="{FF2B5EF4-FFF2-40B4-BE49-F238E27FC236}">
                <a16:creationId xmlns:a16="http://schemas.microsoft.com/office/drawing/2014/main" id="{6892C44C-CEA7-C89E-F2C6-A9FB70C4AC57}"/>
              </a:ext>
            </a:extLst>
          </p:cNvPr>
          <p:cNvSpPr>
            <a:spLocks noGrp="1" noChangeArrowheads="1"/>
          </p:cNvSpPr>
          <p:nvPr>
            <p:ph type="ftr" sz="quarter" idx="11"/>
          </p:nvPr>
        </p:nvSpPr>
        <p:spPr>
          <a:ln/>
        </p:spPr>
        <p:txBody>
          <a:bodyPr/>
          <a:lstStyle>
            <a:lvl1pPr>
              <a:defRPr/>
            </a:lvl1pPr>
          </a:lstStyle>
          <a:p>
            <a:r>
              <a:rPr lang="fr-FR" altLang="fr-FR"/>
              <a:t>Dakar school - 15 November 2022</a:t>
            </a:r>
          </a:p>
        </p:txBody>
      </p:sp>
      <p:sp>
        <p:nvSpPr>
          <p:cNvPr id="9" name="Rectangle 46">
            <a:extLst>
              <a:ext uri="{FF2B5EF4-FFF2-40B4-BE49-F238E27FC236}">
                <a16:creationId xmlns:a16="http://schemas.microsoft.com/office/drawing/2014/main" id="{408BFB56-54E0-C38C-D1AC-2CBA65320B58}"/>
              </a:ext>
            </a:extLst>
          </p:cNvPr>
          <p:cNvSpPr>
            <a:spLocks noGrp="1" noChangeArrowheads="1"/>
          </p:cNvSpPr>
          <p:nvPr>
            <p:ph type="sldNum" sz="quarter" idx="12"/>
          </p:nvPr>
        </p:nvSpPr>
        <p:spPr>
          <a:ln/>
        </p:spPr>
        <p:txBody>
          <a:bodyPr/>
          <a:lstStyle>
            <a:lvl1pPr>
              <a:defRPr/>
            </a:lvl1pPr>
          </a:lstStyle>
          <a:p>
            <a:fld id="{E6C29FAB-4368-974A-9FF9-C06B8AD93B60}" type="slidenum">
              <a:rPr lang="fr-FR" altLang="fr-FR"/>
              <a:pPr/>
              <a:t>‹N°›</a:t>
            </a:fld>
            <a:endParaRPr lang="fr-FR" altLang="fr-FR"/>
          </a:p>
        </p:txBody>
      </p:sp>
    </p:spTree>
    <p:extLst>
      <p:ext uri="{BB962C8B-B14F-4D97-AF65-F5344CB8AC3E}">
        <p14:creationId xmlns:p14="http://schemas.microsoft.com/office/powerpoint/2010/main" val="4154806603"/>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Rectangle 44">
            <a:extLst>
              <a:ext uri="{FF2B5EF4-FFF2-40B4-BE49-F238E27FC236}">
                <a16:creationId xmlns:a16="http://schemas.microsoft.com/office/drawing/2014/main" id="{72766AE4-7827-A296-37E3-37C2A7FBD898}"/>
              </a:ext>
            </a:extLst>
          </p:cNvPr>
          <p:cNvSpPr>
            <a:spLocks noGrp="1" noChangeArrowheads="1"/>
          </p:cNvSpPr>
          <p:nvPr>
            <p:ph type="dt" sz="half" idx="10"/>
          </p:nvPr>
        </p:nvSpPr>
        <p:spPr>
          <a:ln/>
        </p:spPr>
        <p:txBody>
          <a:bodyPr/>
          <a:lstStyle>
            <a:lvl1pPr>
              <a:defRPr/>
            </a:lvl1pPr>
          </a:lstStyle>
          <a:p>
            <a:fld id="{7DE5BE82-D95F-C540-AB57-40024D7F8DD9}" type="datetime1">
              <a:rPr lang="fr-FR" altLang="sv-SE" smtClean="0"/>
              <a:t>15/11/2022</a:t>
            </a:fld>
            <a:endParaRPr lang="fr-FR" altLang="sv-SE"/>
          </a:p>
        </p:txBody>
      </p:sp>
      <p:sp>
        <p:nvSpPr>
          <p:cNvPr id="4" name="Rectangle 45">
            <a:extLst>
              <a:ext uri="{FF2B5EF4-FFF2-40B4-BE49-F238E27FC236}">
                <a16:creationId xmlns:a16="http://schemas.microsoft.com/office/drawing/2014/main" id="{2C90F3B1-B6A0-7ABD-D4DA-3CFE575EC65A}"/>
              </a:ext>
            </a:extLst>
          </p:cNvPr>
          <p:cNvSpPr>
            <a:spLocks noGrp="1" noChangeArrowheads="1"/>
          </p:cNvSpPr>
          <p:nvPr>
            <p:ph type="ftr" sz="quarter" idx="11"/>
          </p:nvPr>
        </p:nvSpPr>
        <p:spPr>
          <a:ln/>
        </p:spPr>
        <p:txBody>
          <a:bodyPr/>
          <a:lstStyle>
            <a:lvl1pPr>
              <a:defRPr/>
            </a:lvl1pPr>
          </a:lstStyle>
          <a:p>
            <a:r>
              <a:rPr lang="fr-FR" altLang="fr-FR"/>
              <a:t>Dakar school - 15 November 2022</a:t>
            </a:r>
          </a:p>
        </p:txBody>
      </p:sp>
      <p:sp>
        <p:nvSpPr>
          <p:cNvPr id="5" name="Rectangle 46">
            <a:extLst>
              <a:ext uri="{FF2B5EF4-FFF2-40B4-BE49-F238E27FC236}">
                <a16:creationId xmlns:a16="http://schemas.microsoft.com/office/drawing/2014/main" id="{E48AD961-9BB8-954D-EC9F-B76353E6CDC7}"/>
              </a:ext>
            </a:extLst>
          </p:cNvPr>
          <p:cNvSpPr>
            <a:spLocks noGrp="1" noChangeArrowheads="1"/>
          </p:cNvSpPr>
          <p:nvPr>
            <p:ph type="sldNum" sz="quarter" idx="12"/>
          </p:nvPr>
        </p:nvSpPr>
        <p:spPr>
          <a:ln/>
        </p:spPr>
        <p:txBody>
          <a:bodyPr/>
          <a:lstStyle>
            <a:lvl1pPr>
              <a:defRPr/>
            </a:lvl1pPr>
          </a:lstStyle>
          <a:p>
            <a:fld id="{1829B88C-4520-D24D-9694-B9F23603FCA4}" type="slidenum">
              <a:rPr lang="fr-FR" altLang="fr-FR"/>
              <a:pPr/>
              <a:t>‹N°›</a:t>
            </a:fld>
            <a:endParaRPr lang="fr-FR" altLang="fr-FR"/>
          </a:p>
        </p:txBody>
      </p:sp>
    </p:spTree>
    <p:extLst>
      <p:ext uri="{BB962C8B-B14F-4D97-AF65-F5344CB8AC3E}">
        <p14:creationId xmlns:p14="http://schemas.microsoft.com/office/powerpoint/2010/main" val="2249553194"/>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4">
            <a:extLst>
              <a:ext uri="{FF2B5EF4-FFF2-40B4-BE49-F238E27FC236}">
                <a16:creationId xmlns:a16="http://schemas.microsoft.com/office/drawing/2014/main" id="{D73B291F-15B0-30C2-4280-FB04E301D01F}"/>
              </a:ext>
            </a:extLst>
          </p:cNvPr>
          <p:cNvSpPr>
            <a:spLocks noGrp="1" noChangeArrowheads="1"/>
          </p:cNvSpPr>
          <p:nvPr>
            <p:ph type="dt" sz="half" idx="10"/>
          </p:nvPr>
        </p:nvSpPr>
        <p:spPr>
          <a:ln/>
        </p:spPr>
        <p:txBody>
          <a:bodyPr/>
          <a:lstStyle>
            <a:lvl1pPr>
              <a:defRPr/>
            </a:lvl1pPr>
          </a:lstStyle>
          <a:p>
            <a:fld id="{9BD693D2-52F0-DA40-B319-BB69F269F1C8}" type="datetime1">
              <a:rPr lang="fr-FR" altLang="sv-SE" smtClean="0"/>
              <a:t>15/11/2022</a:t>
            </a:fld>
            <a:endParaRPr lang="fr-FR" altLang="sv-SE"/>
          </a:p>
        </p:txBody>
      </p:sp>
      <p:sp>
        <p:nvSpPr>
          <p:cNvPr id="3" name="Rectangle 45">
            <a:extLst>
              <a:ext uri="{FF2B5EF4-FFF2-40B4-BE49-F238E27FC236}">
                <a16:creationId xmlns:a16="http://schemas.microsoft.com/office/drawing/2014/main" id="{9E71BF52-C7C0-A7FB-ABAB-0B72AF11F62C}"/>
              </a:ext>
            </a:extLst>
          </p:cNvPr>
          <p:cNvSpPr>
            <a:spLocks noGrp="1" noChangeArrowheads="1"/>
          </p:cNvSpPr>
          <p:nvPr>
            <p:ph type="ftr" sz="quarter" idx="11"/>
          </p:nvPr>
        </p:nvSpPr>
        <p:spPr>
          <a:ln/>
        </p:spPr>
        <p:txBody>
          <a:bodyPr/>
          <a:lstStyle>
            <a:lvl1pPr>
              <a:defRPr/>
            </a:lvl1pPr>
          </a:lstStyle>
          <a:p>
            <a:r>
              <a:rPr lang="fr-FR" altLang="fr-FR"/>
              <a:t>Dakar school - 15 November 2022</a:t>
            </a:r>
          </a:p>
        </p:txBody>
      </p:sp>
      <p:sp>
        <p:nvSpPr>
          <p:cNvPr id="4" name="Rectangle 46">
            <a:extLst>
              <a:ext uri="{FF2B5EF4-FFF2-40B4-BE49-F238E27FC236}">
                <a16:creationId xmlns:a16="http://schemas.microsoft.com/office/drawing/2014/main" id="{5A7D3465-EEBA-7824-C96F-0BA910E6764A}"/>
              </a:ext>
            </a:extLst>
          </p:cNvPr>
          <p:cNvSpPr>
            <a:spLocks noGrp="1" noChangeArrowheads="1"/>
          </p:cNvSpPr>
          <p:nvPr>
            <p:ph type="sldNum" sz="quarter" idx="12"/>
          </p:nvPr>
        </p:nvSpPr>
        <p:spPr>
          <a:ln/>
        </p:spPr>
        <p:txBody>
          <a:bodyPr/>
          <a:lstStyle>
            <a:lvl1pPr>
              <a:defRPr/>
            </a:lvl1pPr>
          </a:lstStyle>
          <a:p>
            <a:fld id="{484C6F3E-DA0F-2F4B-B282-9BD59FA97F4F}" type="slidenum">
              <a:rPr lang="fr-FR" altLang="fr-FR"/>
              <a:pPr/>
              <a:t>‹N°›</a:t>
            </a:fld>
            <a:endParaRPr lang="fr-FR" altLang="fr-FR"/>
          </a:p>
        </p:txBody>
      </p:sp>
    </p:spTree>
    <p:extLst>
      <p:ext uri="{BB962C8B-B14F-4D97-AF65-F5344CB8AC3E}">
        <p14:creationId xmlns:p14="http://schemas.microsoft.com/office/powerpoint/2010/main" val="1793149156"/>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95304" y="273053"/>
            <a:ext cx="3259138" cy="1162051"/>
          </a:xfrm>
        </p:spPr>
        <p:txBody>
          <a:bodyPr anchor="b"/>
          <a:lstStyle>
            <a:lvl1pPr algn="l">
              <a:defRPr sz="2000" b="1"/>
            </a:lvl1pPr>
          </a:lstStyle>
          <a:p>
            <a:r>
              <a:rPr lang="fr-FR"/>
              <a:t>Cliquez et modifiez le titre</a:t>
            </a:r>
          </a:p>
        </p:txBody>
      </p:sp>
      <p:sp>
        <p:nvSpPr>
          <p:cNvPr id="3" name="Espace réservé du contenu 2"/>
          <p:cNvSpPr>
            <a:spLocks noGrp="1"/>
          </p:cNvSpPr>
          <p:nvPr>
            <p:ph idx="1"/>
          </p:nvPr>
        </p:nvSpPr>
        <p:spPr>
          <a:xfrm>
            <a:off x="3873499" y="273060"/>
            <a:ext cx="5537201" cy="5853113"/>
          </a:xfrm>
        </p:spPr>
        <p:txBody>
          <a:bodyPr/>
          <a:lstStyle>
            <a:lvl1pPr>
              <a:defRPr sz="3200"/>
            </a:lvl1pPr>
            <a:lvl2pPr>
              <a:defRPr sz="2800"/>
            </a:lvl2pPr>
            <a:lvl3pPr>
              <a:defRPr sz="23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95304" y="1435104"/>
            <a:ext cx="3259138" cy="4691063"/>
          </a:xfrm>
        </p:spPr>
        <p:txBody>
          <a:bodyPr/>
          <a:lstStyle>
            <a:lvl1pPr marL="0" indent="0">
              <a:buNone/>
              <a:defRPr sz="1400"/>
            </a:lvl1pPr>
            <a:lvl2pPr marL="456993" indent="0">
              <a:buNone/>
              <a:defRPr sz="1200"/>
            </a:lvl2pPr>
            <a:lvl3pPr marL="913984" indent="0">
              <a:buNone/>
              <a:defRPr sz="1100"/>
            </a:lvl3pPr>
            <a:lvl4pPr marL="1370976" indent="0">
              <a:buNone/>
              <a:defRPr sz="900"/>
            </a:lvl4pPr>
            <a:lvl5pPr marL="1827969" indent="0">
              <a:buNone/>
              <a:defRPr sz="900"/>
            </a:lvl5pPr>
            <a:lvl6pPr marL="2284960" indent="0">
              <a:buNone/>
              <a:defRPr sz="900"/>
            </a:lvl6pPr>
            <a:lvl7pPr marL="2741952" indent="0">
              <a:buNone/>
              <a:defRPr sz="900"/>
            </a:lvl7pPr>
            <a:lvl8pPr marL="3198944" indent="0">
              <a:buNone/>
              <a:defRPr sz="900"/>
            </a:lvl8pPr>
            <a:lvl9pPr marL="3655936" indent="0">
              <a:buNone/>
              <a:defRPr sz="900"/>
            </a:lvl9pPr>
          </a:lstStyle>
          <a:p>
            <a:pPr lvl="0"/>
            <a:r>
              <a:rPr lang="fr-FR"/>
              <a:t>Cliquez pour modifier les styles du texte du masque</a:t>
            </a:r>
          </a:p>
        </p:txBody>
      </p:sp>
      <p:sp>
        <p:nvSpPr>
          <p:cNvPr id="5" name="Rectangle 44">
            <a:extLst>
              <a:ext uri="{FF2B5EF4-FFF2-40B4-BE49-F238E27FC236}">
                <a16:creationId xmlns:a16="http://schemas.microsoft.com/office/drawing/2014/main" id="{98A4AEBC-9FFB-B3A3-8CE7-7F1047FB4F29}"/>
              </a:ext>
            </a:extLst>
          </p:cNvPr>
          <p:cNvSpPr>
            <a:spLocks noGrp="1" noChangeArrowheads="1"/>
          </p:cNvSpPr>
          <p:nvPr>
            <p:ph type="dt" sz="half" idx="10"/>
          </p:nvPr>
        </p:nvSpPr>
        <p:spPr>
          <a:ln/>
        </p:spPr>
        <p:txBody>
          <a:bodyPr/>
          <a:lstStyle>
            <a:lvl1pPr>
              <a:defRPr/>
            </a:lvl1pPr>
          </a:lstStyle>
          <a:p>
            <a:fld id="{B24674E0-160E-5E4B-BC46-020957A5B3B5}" type="datetime1">
              <a:rPr lang="fr-FR" altLang="sv-SE" smtClean="0"/>
              <a:t>15/11/2022</a:t>
            </a:fld>
            <a:endParaRPr lang="fr-FR" altLang="sv-SE"/>
          </a:p>
        </p:txBody>
      </p:sp>
      <p:sp>
        <p:nvSpPr>
          <p:cNvPr id="6" name="Rectangle 45">
            <a:extLst>
              <a:ext uri="{FF2B5EF4-FFF2-40B4-BE49-F238E27FC236}">
                <a16:creationId xmlns:a16="http://schemas.microsoft.com/office/drawing/2014/main" id="{3435DE4B-782F-99B1-BBFE-F5D11204CA25}"/>
              </a:ext>
            </a:extLst>
          </p:cNvPr>
          <p:cNvSpPr>
            <a:spLocks noGrp="1" noChangeArrowheads="1"/>
          </p:cNvSpPr>
          <p:nvPr>
            <p:ph type="ftr" sz="quarter" idx="11"/>
          </p:nvPr>
        </p:nvSpPr>
        <p:spPr>
          <a:ln/>
        </p:spPr>
        <p:txBody>
          <a:bodyPr/>
          <a:lstStyle>
            <a:lvl1pPr>
              <a:defRPr/>
            </a:lvl1pPr>
          </a:lstStyle>
          <a:p>
            <a:r>
              <a:rPr lang="fr-FR" altLang="fr-FR"/>
              <a:t>Dakar school - 15 November 2022</a:t>
            </a:r>
          </a:p>
        </p:txBody>
      </p:sp>
      <p:sp>
        <p:nvSpPr>
          <p:cNvPr id="7" name="Rectangle 46">
            <a:extLst>
              <a:ext uri="{FF2B5EF4-FFF2-40B4-BE49-F238E27FC236}">
                <a16:creationId xmlns:a16="http://schemas.microsoft.com/office/drawing/2014/main" id="{DBBB1FFB-778F-32FD-E699-799DCDCA2E2C}"/>
              </a:ext>
            </a:extLst>
          </p:cNvPr>
          <p:cNvSpPr>
            <a:spLocks noGrp="1" noChangeArrowheads="1"/>
          </p:cNvSpPr>
          <p:nvPr>
            <p:ph type="sldNum" sz="quarter" idx="12"/>
          </p:nvPr>
        </p:nvSpPr>
        <p:spPr>
          <a:ln/>
        </p:spPr>
        <p:txBody>
          <a:bodyPr/>
          <a:lstStyle>
            <a:lvl1pPr>
              <a:defRPr/>
            </a:lvl1pPr>
          </a:lstStyle>
          <a:p>
            <a:fld id="{9120AC64-D2C7-0C48-B594-D656F765F25D}" type="slidenum">
              <a:rPr lang="fr-FR" altLang="fr-FR"/>
              <a:pPr/>
              <a:t>‹N°›</a:t>
            </a:fld>
            <a:endParaRPr lang="fr-FR" altLang="fr-FR"/>
          </a:p>
        </p:txBody>
      </p:sp>
    </p:spTree>
    <p:extLst>
      <p:ext uri="{BB962C8B-B14F-4D97-AF65-F5344CB8AC3E}">
        <p14:creationId xmlns:p14="http://schemas.microsoft.com/office/powerpoint/2010/main" val="612811034"/>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941513" y="4800605"/>
            <a:ext cx="5943600" cy="566739"/>
          </a:xfrm>
        </p:spPr>
        <p:txBody>
          <a:bodyPr anchor="b"/>
          <a:lstStyle>
            <a:lvl1pPr algn="l">
              <a:defRPr sz="2000" b="1"/>
            </a:lvl1pPr>
          </a:lstStyle>
          <a:p>
            <a:r>
              <a:rPr lang="fr-FR"/>
              <a:t>Cliquez et modifiez le titre</a:t>
            </a:r>
          </a:p>
        </p:txBody>
      </p:sp>
      <p:sp>
        <p:nvSpPr>
          <p:cNvPr id="3" name="Espace réservé pour une image  2"/>
          <p:cNvSpPr>
            <a:spLocks noGrp="1"/>
          </p:cNvSpPr>
          <p:nvPr>
            <p:ph type="pic" idx="1"/>
          </p:nvPr>
        </p:nvSpPr>
        <p:spPr>
          <a:xfrm>
            <a:off x="1941513" y="612775"/>
            <a:ext cx="5943600" cy="4114800"/>
          </a:xfrm>
        </p:spPr>
        <p:txBody>
          <a:bodyPr/>
          <a:lstStyle>
            <a:lvl1pPr marL="0" indent="0">
              <a:buNone/>
              <a:defRPr sz="3200"/>
            </a:lvl1pPr>
            <a:lvl2pPr marL="456993" indent="0">
              <a:buNone/>
              <a:defRPr sz="2800"/>
            </a:lvl2pPr>
            <a:lvl3pPr marL="913984" indent="0">
              <a:buNone/>
              <a:defRPr sz="2300"/>
            </a:lvl3pPr>
            <a:lvl4pPr marL="1370976" indent="0">
              <a:buNone/>
              <a:defRPr sz="2000"/>
            </a:lvl4pPr>
            <a:lvl5pPr marL="1827969" indent="0">
              <a:buNone/>
              <a:defRPr sz="2000"/>
            </a:lvl5pPr>
            <a:lvl6pPr marL="2284960" indent="0">
              <a:buNone/>
              <a:defRPr sz="2000"/>
            </a:lvl6pPr>
            <a:lvl7pPr marL="2741952" indent="0">
              <a:buNone/>
              <a:defRPr sz="2000"/>
            </a:lvl7pPr>
            <a:lvl8pPr marL="3198944" indent="0">
              <a:buNone/>
              <a:defRPr sz="2000"/>
            </a:lvl8pPr>
            <a:lvl9pPr marL="3655936" indent="0">
              <a:buNone/>
              <a:defRPr sz="2000"/>
            </a:lvl9pPr>
          </a:lstStyle>
          <a:p>
            <a:pPr lvl="0"/>
            <a:endParaRPr lang="fr-FR" noProof="0"/>
          </a:p>
        </p:txBody>
      </p:sp>
      <p:sp>
        <p:nvSpPr>
          <p:cNvPr id="4" name="Espace réservé du texte 3"/>
          <p:cNvSpPr>
            <a:spLocks noGrp="1"/>
          </p:cNvSpPr>
          <p:nvPr>
            <p:ph type="body" sz="half" idx="2"/>
          </p:nvPr>
        </p:nvSpPr>
        <p:spPr>
          <a:xfrm>
            <a:off x="1941513" y="5367346"/>
            <a:ext cx="5943600" cy="804863"/>
          </a:xfrm>
        </p:spPr>
        <p:txBody>
          <a:bodyPr/>
          <a:lstStyle>
            <a:lvl1pPr marL="0" indent="0">
              <a:buNone/>
              <a:defRPr sz="1400"/>
            </a:lvl1pPr>
            <a:lvl2pPr marL="456993" indent="0">
              <a:buNone/>
              <a:defRPr sz="1200"/>
            </a:lvl2pPr>
            <a:lvl3pPr marL="913984" indent="0">
              <a:buNone/>
              <a:defRPr sz="1100"/>
            </a:lvl3pPr>
            <a:lvl4pPr marL="1370976" indent="0">
              <a:buNone/>
              <a:defRPr sz="900"/>
            </a:lvl4pPr>
            <a:lvl5pPr marL="1827969" indent="0">
              <a:buNone/>
              <a:defRPr sz="900"/>
            </a:lvl5pPr>
            <a:lvl6pPr marL="2284960" indent="0">
              <a:buNone/>
              <a:defRPr sz="900"/>
            </a:lvl6pPr>
            <a:lvl7pPr marL="2741952" indent="0">
              <a:buNone/>
              <a:defRPr sz="900"/>
            </a:lvl7pPr>
            <a:lvl8pPr marL="3198944" indent="0">
              <a:buNone/>
              <a:defRPr sz="900"/>
            </a:lvl8pPr>
            <a:lvl9pPr marL="3655936" indent="0">
              <a:buNone/>
              <a:defRPr sz="900"/>
            </a:lvl9pPr>
          </a:lstStyle>
          <a:p>
            <a:pPr lvl="0"/>
            <a:r>
              <a:rPr lang="fr-FR"/>
              <a:t>Cliquez pour modifier les styles du texte du masque</a:t>
            </a:r>
          </a:p>
        </p:txBody>
      </p:sp>
      <p:sp>
        <p:nvSpPr>
          <p:cNvPr id="5" name="Rectangle 44">
            <a:extLst>
              <a:ext uri="{FF2B5EF4-FFF2-40B4-BE49-F238E27FC236}">
                <a16:creationId xmlns:a16="http://schemas.microsoft.com/office/drawing/2014/main" id="{84EB7374-2942-DBDF-8377-E9F2AC68E609}"/>
              </a:ext>
            </a:extLst>
          </p:cNvPr>
          <p:cNvSpPr>
            <a:spLocks noGrp="1" noChangeArrowheads="1"/>
          </p:cNvSpPr>
          <p:nvPr>
            <p:ph type="dt" sz="half" idx="10"/>
          </p:nvPr>
        </p:nvSpPr>
        <p:spPr>
          <a:ln/>
        </p:spPr>
        <p:txBody>
          <a:bodyPr/>
          <a:lstStyle>
            <a:lvl1pPr>
              <a:defRPr/>
            </a:lvl1pPr>
          </a:lstStyle>
          <a:p>
            <a:fld id="{1C7E06F7-868F-EA4A-969B-435C6E5E6339}" type="datetime1">
              <a:rPr lang="fr-FR" altLang="sv-SE" smtClean="0"/>
              <a:t>15/11/2022</a:t>
            </a:fld>
            <a:endParaRPr lang="fr-FR" altLang="sv-SE"/>
          </a:p>
        </p:txBody>
      </p:sp>
      <p:sp>
        <p:nvSpPr>
          <p:cNvPr id="6" name="Rectangle 45">
            <a:extLst>
              <a:ext uri="{FF2B5EF4-FFF2-40B4-BE49-F238E27FC236}">
                <a16:creationId xmlns:a16="http://schemas.microsoft.com/office/drawing/2014/main" id="{C2CFC69D-427F-A4CA-9960-44055CBBA135}"/>
              </a:ext>
            </a:extLst>
          </p:cNvPr>
          <p:cNvSpPr>
            <a:spLocks noGrp="1" noChangeArrowheads="1"/>
          </p:cNvSpPr>
          <p:nvPr>
            <p:ph type="ftr" sz="quarter" idx="11"/>
          </p:nvPr>
        </p:nvSpPr>
        <p:spPr>
          <a:ln/>
        </p:spPr>
        <p:txBody>
          <a:bodyPr/>
          <a:lstStyle>
            <a:lvl1pPr>
              <a:defRPr/>
            </a:lvl1pPr>
          </a:lstStyle>
          <a:p>
            <a:r>
              <a:rPr lang="fr-FR" altLang="fr-FR"/>
              <a:t>Dakar school - 15 November 2022</a:t>
            </a:r>
          </a:p>
        </p:txBody>
      </p:sp>
      <p:sp>
        <p:nvSpPr>
          <p:cNvPr id="7" name="Rectangle 46">
            <a:extLst>
              <a:ext uri="{FF2B5EF4-FFF2-40B4-BE49-F238E27FC236}">
                <a16:creationId xmlns:a16="http://schemas.microsoft.com/office/drawing/2014/main" id="{B9995657-5FD9-D360-DD41-9A3EDE3B70D4}"/>
              </a:ext>
            </a:extLst>
          </p:cNvPr>
          <p:cNvSpPr>
            <a:spLocks noGrp="1" noChangeArrowheads="1"/>
          </p:cNvSpPr>
          <p:nvPr>
            <p:ph type="sldNum" sz="quarter" idx="12"/>
          </p:nvPr>
        </p:nvSpPr>
        <p:spPr>
          <a:ln/>
        </p:spPr>
        <p:txBody>
          <a:bodyPr/>
          <a:lstStyle>
            <a:lvl1pPr>
              <a:defRPr/>
            </a:lvl1pPr>
          </a:lstStyle>
          <a:p>
            <a:fld id="{895C8C00-181D-1249-B0E4-F71E5F80407F}" type="slidenum">
              <a:rPr lang="fr-FR" altLang="fr-FR"/>
              <a:pPr/>
              <a:t>‹N°›</a:t>
            </a:fld>
            <a:endParaRPr lang="fr-FR" altLang="fr-FR"/>
          </a:p>
        </p:txBody>
      </p:sp>
    </p:spTree>
    <p:extLst>
      <p:ext uri="{BB962C8B-B14F-4D97-AF65-F5344CB8AC3E}">
        <p14:creationId xmlns:p14="http://schemas.microsoft.com/office/powerpoint/2010/main" val="7486711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95304" y="273053"/>
            <a:ext cx="3259138" cy="1162051"/>
          </a:xfrm>
        </p:spPr>
        <p:txBody>
          <a:bodyPr anchor="b"/>
          <a:lstStyle>
            <a:lvl1pPr algn="l">
              <a:defRPr sz="2000" b="1"/>
            </a:lvl1pPr>
          </a:lstStyle>
          <a:p>
            <a:r>
              <a:rPr lang="fr-FR"/>
              <a:t>Cliquez et modifiez le titre</a:t>
            </a:r>
          </a:p>
        </p:txBody>
      </p:sp>
      <p:sp>
        <p:nvSpPr>
          <p:cNvPr id="3" name="Espace réservé du contenu 2"/>
          <p:cNvSpPr>
            <a:spLocks noGrp="1"/>
          </p:cNvSpPr>
          <p:nvPr>
            <p:ph idx="1"/>
          </p:nvPr>
        </p:nvSpPr>
        <p:spPr>
          <a:xfrm>
            <a:off x="3873499" y="273060"/>
            <a:ext cx="5537201" cy="5853113"/>
          </a:xfrm>
        </p:spPr>
        <p:txBody>
          <a:bodyPr/>
          <a:lstStyle>
            <a:lvl1pPr>
              <a:defRPr sz="3200"/>
            </a:lvl1pPr>
            <a:lvl2pPr>
              <a:defRPr sz="2800"/>
            </a:lvl2pPr>
            <a:lvl3pPr>
              <a:defRPr sz="23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95304" y="1435104"/>
            <a:ext cx="3259138" cy="4691063"/>
          </a:xfrm>
        </p:spPr>
        <p:txBody>
          <a:bodyPr/>
          <a:lstStyle>
            <a:lvl1pPr marL="0" indent="0">
              <a:buNone/>
              <a:defRPr sz="1400"/>
            </a:lvl1pPr>
            <a:lvl2pPr marL="456993" indent="0">
              <a:buNone/>
              <a:defRPr sz="1200"/>
            </a:lvl2pPr>
            <a:lvl3pPr marL="913984" indent="0">
              <a:buNone/>
              <a:defRPr sz="1100"/>
            </a:lvl3pPr>
            <a:lvl4pPr marL="1370976" indent="0">
              <a:buNone/>
              <a:defRPr sz="900"/>
            </a:lvl4pPr>
            <a:lvl5pPr marL="1827969" indent="0">
              <a:buNone/>
              <a:defRPr sz="900"/>
            </a:lvl5pPr>
            <a:lvl6pPr marL="2284960" indent="0">
              <a:buNone/>
              <a:defRPr sz="900"/>
            </a:lvl6pPr>
            <a:lvl7pPr marL="2741952" indent="0">
              <a:buNone/>
              <a:defRPr sz="900"/>
            </a:lvl7pPr>
            <a:lvl8pPr marL="3198944" indent="0">
              <a:buNone/>
              <a:defRPr sz="900"/>
            </a:lvl8pPr>
            <a:lvl9pPr marL="3655936" indent="0">
              <a:buNone/>
              <a:defRPr sz="900"/>
            </a:lvl9pPr>
          </a:lstStyle>
          <a:p>
            <a:pPr lvl="0"/>
            <a:r>
              <a:rPr lang="fr-FR"/>
              <a:t>Cliquez pour modifier les styles du texte du masque</a:t>
            </a:r>
          </a:p>
        </p:txBody>
      </p:sp>
      <p:sp>
        <p:nvSpPr>
          <p:cNvPr id="5" name="Rectangle 44">
            <a:extLst>
              <a:ext uri="{FF2B5EF4-FFF2-40B4-BE49-F238E27FC236}">
                <a16:creationId xmlns:a16="http://schemas.microsoft.com/office/drawing/2014/main" id="{19C37F14-20AE-DC68-642B-F19609D71FA4}"/>
              </a:ext>
            </a:extLst>
          </p:cNvPr>
          <p:cNvSpPr>
            <a:spLocks noGrp="1" noChangeArrowheads="1"/>
          </p:cNvSpPr>
          <p:nvPr>
            <p:ph type="dt" sz="half" idx="10"/>
          </p:nvPr>
        </p:nvSpPr>
        <p:spPr>
          <a:ln/>
        </p:spPr>
        <p:txBody>
          <a:bodyPr/>
          <a:lstStyle>
            <a:lvl1pPr>
              <a:defRPr/>
            </a:lvl1pPr>
          </a:lstStyle>
          <a:p>
            <a:fld id="{930E4B3A-17AB-9A49-AD15-23DFB3BB613D}" type="datetime1">
              <a:rPr lang="fr-FR" altLang="sv-SE" smtClean="0"/>
              <a:t>15/11/2022</a:t>
            </a:fld>
            <a:endParaRPr lang="fr-FR" altLang="sv-SE"/>
          </a:p>
        </p:txBody>
      </p:sp>
      <p:sp>
        <p:nvSpPr>
          <p:cNvPr id="6" name="Rectangle 45">
            <a:extLst>
              <a:ext uri="{FF2B5EF4-FFF2-40B4-BE49-F238E27FC236}">
                <a16:creationId xmlns:a16="http://schemas.microsoft.com/office/drawing/2014/main" id="{4D317442-FB20-6E7F-8AF8-D4216584E099}"/>
              </a:ext>
            </a:extLst>
          </p:cNvPr>
          <p:cNvSpPr>
            <a:spLocks noGrp="1" noChangeArrowheads="1"/>
          </p:cNvSpPr>
          <p:nvPr>
            <p:ph type="ftr" sz="quarter" idx="11"/>
          </p:nvPr>
        </p:nvSpPr>
        <p:spPr>
          <a:ln/>
        </p:spPr>
        <p:txBody>
          <a:bodyPr/>
          <a:lstStyle>
            <a:lvl1pPr>
              <a:defRPr/>
            </a:lvl1pPr>
          </a:lstStyle>
          <a:p>
            <a:r>
              <a:rPr lang="fr-FR" altLang="fr-FR"/>
              <a:t>Dakar school - 15 November 2022</a:t>
            </a:r>
          </a:p>
        </p:txBody>
      </p:sp>
      <p:sp>
        <p:nvSpPr>
          <p:cNvPr id="7" name="Rectangle 46">
            <a:extLst>
              <a:ext uri="{FF2B5EF4-FFF2-40B4-BE49-F238E27FC236}">
                <a16:creationId xmlns:a16="http://schemas.microsoft.com/office/drawing/2014/main" id="{A20D4159-7E84-FA7A-4656-CEA61553365F}"/>
              </a:ext>
            </a:extLst>
          </p:cNvPr>
          <p:cNvSpPr>
            <a:spLocks noGrp="1" noChangeArrowheads="1"/>
          </p:cNvSpPr>
          <p:nvPr>
            <p:ph type="sldNum" sz="quarter" idx="12"/>
          </p:nvPr>
        </p:nvSpPr>
        <p:spPr>
          <a:ln/>
        </p:spPr>
        <p:txBody>
          <a:bodyPr/>
          <a:lstStyle>
            <a:lvl1pPr>
              <a:defRPr/>
            </a:lvl1pPr>
          </a:lstStyle>
          <a:p>
            <a:fld id="{F07EB40A-C761-514B-B5D7-08F1E235B1BC}" type="slidenum">
              <a:rPr lang="fr-FR" altLang="fr-FR"/>
              <a:pPr/>
              <a:t>‹N°›</a:t>
            </a:fld>
            <a:endParaRPr lang="fr-FR" altLang="fr-FR"/>
          </a:p>
        </p:txBody>
      </p:sp>
    </p:spTree>
    <p:extLst>
      <p:ext uri="{BB962C8B-B14F-4D97-AF65-F5344CB8AC3E}">
        <p14:creationId xmlns:p14="http://schemas.microsoft.com/office/powerpoint/2010/main" val="4026250305"/>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4">
            <a:extLst>
              <a:ext uri="{FF2B5EF4-FFF2-40B4-BE49-F238E27FC236}">
                <a16:creationId xmlns:a16="http://schemas.microsoft.com/office/drawing/2014/main" id="{B863478C-8288-4C47-79C7-9311981F09E1}"/>
              </a:ext>
            </a:extLst>
          </p:cNvPr>
          <p:cNvSpPr>
            <a:spLocks noGrp="1" noChangeArrowheads="1"/>
          </p:cNvSpPr>
          <p:nvPr>
            <p:ph type="dt" sz="half" idx="10"/>
          </p:nvPr>
        </p:nvSpPr>
        <p:spPr>
          <a:ln/>
        </p:spPr>
        <p:txBody>
          <a:bodyPr/>
          <a:lstStyle>
            <a:lvl1pPr>
              <a:defRPr/>
            </a:lvl1pPr>
          </a:lstStyle>
          <a:p>
            <a:fld id="{BEFB0815-3074-3049-9519-B27A657CD588}" type="datetime1">
              <a:rPr lang="fr-FR" altLang="sv-SE" smtClean="0"/>
              <a:t>15/11/2022</a:t>
            </a:fld>
            <a:endParaRPr lang="fr-FR" altLang="sv-SE"/>
          </a:p>
        </p:txBody>
      </p:sp>
      <p:sp>
        <p:nvSpPr>
          <p:cNvPr id="5" name="Rectangle 45">
            <a:extLst>
              <a:ext uri="{FF2B5EF4-FFF2-40B4-BE49-F238E27FC236}">
                <a16:creationId xmlns:a16="http://schemas.microsoft.com/office/drawing/2014/main" id="{8C3DAE37-572E-7C7F-AF38-F859FCB80804}"/>
              </a:ext>
            </a:extLst>
          </p:cNvPr>
          <p:cNvSpPr>
            <a:spLocks noGrp="1" noChangeArrowheads="1"/>
          </p:cNvSpPr>
          <p:nvPr>
            <p:ph type="ftr" sz="quarter" idx="11"/>
          </p:nvPr>
        </p:nvSpPr>
        <p:spPr>
          <a:ln/>
        </p:spPr>
        <p:txBody>
          <a:bodyPr/>
          <a:lstStyle>
            <a:lvl1pPr>
              <a:defRPr/>
            </a:lvl1pPr>
          </a:lstStyle>
          <a:p>
            <a:r>
              <a:rPr lang="fr-FR" altLang="fr-FR"/>
              <a:t>Dakar school - 15 November 2022</a:t>
            </a:r>
          </a:p>
        </p:txBody>
      </p:sp>
      <p:sp>
        <p:nvSpPr>
          <p:cNvPr id="6" name="Rectangle 46">
            <a:extLst>
              <a:ext uri="{FF2B5EF4-FFF2-40B4-BE49-F238E27FC236}">
                <a16:creationId xmlns:a16="http://schemas.microsoft.com/office/drawing/2014/main" id="{B45A2F35-38A7-FBAF-431A-84E2AF581865}"/>
              </a:ext>
            </a:extLst>
          </p:cNvPr>
          <p:cNvSpPr>
            <a:spLocks noGrp="1" noChangeArrowheads="1"/>
          </p:cNvSpPr>
          <p:nvPr>
            <p:ph type="sldNum" sz="quarter" idx="12"/>
          </p:nvPr>
        </p:nvSpPr>
        <p:spPr>
          <a:ln/>
        </p:spPr>
        <p:txBody>
          <a:bodyPr/>
          <a:lstStyle>
            <a:lvl1pPr>
              <a:defRPr/>
            </a:lvl1pPr>
          </a:lstStyle>
          <a:p>
            <a:fld id="{0F30156F-8AAB-1F49-AA3C-116D2088E3B6}" type="slidenum">
              <a:rPr lang="fr-FR" altLang="fr-FR"/>
              <a:pPr/>
              <a:t>‹N°›</a:t>
            </a:fld>
            <a:endParaRPr lang="fr-FR" altLang="fr-FR"/>
          </a:p>
        </p:txBody>
      </p:sp>
    </p:spTree>
    <p:extLst>
      <p:ext uri="{BB962C8B-B14F-4D97-AF65-F5344CB8AC3E}">
        <p14:creationId xmlns:p14="http://schemas.microsoft.com/office/powerpoint/2010/main" val="2811122698"/>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453191" y="10"/>
            <a:ext cx="2100262" cy="5656263"/>
          </a:xfrm>
        </p:spPr>
        <p:txBody>
          <a:bodyPr vert="eaVert"/>
          <a:lstStyle/>
          <a:p>
            <a:r>
              <a:rPr lang="fr-FR"/>
              <a:t>Cliquez et modifiez le titre</a:t>
            </a:r>
          </a:p>
        </p:txBody>
      </p:sp>
      <p:sp>
        <p:nvSpPr>
          <p:cNvPr id="3" name="Espace réservé du texte vertical 2"/>
          <p:cNvSpPr>
            <a:spLocks noGrp="1"/>
          </p:cNvSpPr>
          <p:nvPr>
            <p:ph type="body" orient="vert" idx="1"/>
          </p:nvPr>
        </p:nvSpPr>
        <p:spPr>
          <a:xfrm>
            <a:off x="152404" y="10"/>
            <a:ext cx="6148388" cy="5656263"/>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4">
            <a:extLst>
              <a:ext uri="{FF2B5EF4-FFF2-40B4-BE49-F238E27FC236}">
                <a16:creationId xmlns:a16="http://schemas.microsoft.com/office/drawing/2014/main" id="{0568DD58-A49C-9338-A730-A6BEBEF10A2D}"/>
              </a:ext>
            </a:extLst>
          </p:cNvPr>
          <p:cNvSpPr>
            <a:spLocks noGrp="1" noChangeArrowheads="1"/>
          </p:cNvSpPr>
          <p:nvPr>
            <p:ph type="dt" sz="half" idx="10"/>
          </p:nvPr>
        </p:nvSpPr>
        <p:spPr>
          <a:ln/>
        </p:spPr>
        <p:txBody>
          <a:bodyPr/>
          <a:lstStyle>
            <a:lvl1pPr>
              <a:defRPr/>
            </a:lvl1pPr>
          </a:lstStyle>
          <a:p>
            <a:fld id="{55B849E9-9F87-F34B-A47B-32C65AF6D223}" type="datetime1">
              <a:rPr lang="fr-FR" altLang="sv-SE" smtClean="0"/>
              <a:t>15/11/2022</a:t>
            </a:fld>
            <a:endParaRPr lang="fr-FR" altLang="sv-SE"/>
          </a:p>
        </p:txBody>
      </p:sp>
      <p:sp>
        <p:nvSpPr>
          <p:cNvPr id="5" name="Rectangle 45">
            <a:extLst>
              <a:ext uri="{FF2B5EF4-FFF2-40B4-BE49-F238E27FC236}">
                <a16:creationId xmlns:a16="http://schemas.microsoft.com/office/drawing/2014/main" id="{57FD6AEA-5934-3E22-58A9-A5979DAB5A80}"/>
              </a:ext>
            </a:extLst>
          </p:cNvPr>
          <p:cNvSpPr>
            <a:spLocks noGrp="1" noChangeArrowheads="1"/>
          </p:cNvSpPr>
          <p:nvPr>
            <p:ph type="ftr" sz="quarter" idx="11"/>
          </p:nvPr>
        </p:nvSpPr>
        <p:spPr>
          <a:ln/>
        </p:spPr>
        <p:txBody>
          <a:bodyPr/>
          <a:lstStyle>
            <a:lvl1pPr>
              <a:defRPr/>
            </a:lvl1pPr>
          </a:lstStyle>
          <a:p>
            <a:r>
              <a:rPr lang="fr-FR" altLang="fr-FR"/>
              <a:t>Dakar school - 15 November 2022</a:t>
            </a:r>
          </a:p>
        </p:txBody>
      </p:sp>
      <p:sp>
        <p:nvSpPr>
          <p:cNvPr id="6" name="Rectangle 46">
            <a:extLst>
              <a:ext uri="{FF2B5EF4-FFF2-40B4-BE49-F238E27FC236}">
                <a16:creationId xmlns:a16="http://schemas.microsoft.com/office/drawing/2014/main" id="{95F9A664-B0AE-E87C-8ACB-EFFB0BC02182}"/>
              </a:ext>
            </a:extLst>
          </p:cNvPr>
          <p:cNvSpPr>
            <a:spLocks noGrp="1" noChangeArrowheads="1"/>
          </p:cNvSpPr>
          <p:nvPr>
            <p:ph type="sldNum" sz="quarter" idx="12"/>
          </p:nvPr>
        </p:nvSpPr>
        <p:spPr>
          <a:ln/>
        </p:spPr>
        <p:txBody>
          <a:bodyPr/>
          <a:lstStyle>
            <a:lvl1pPr>
              <a:defRPr/>
            </a:lvl1pPr>
          </a:lstStyle>
          <a:p>
            <a:fld id="{61CEC6AB-2020-5548-A33E-5E9D66002445}" type="slidenum">
              <a:rPr lang="fr-FR" altLang="fr-FR"/>
              <a:pPr/>
              <a:t>‹N°›</a:t>
            </a:fld>
            <a:endParaRPr lang="fr-FR" altLang="fr-FR"/>
          </a:p>
        </p:txBody>
      </p:sp>
    </p:spTree>
    <p:extLst>
      <p:ext uri="{BB962C8B-B14F-4D97-AF65-F5344CB8AC3E}">
        <p14:creationId xmlns:p14="http://schemas.microsoft.com/office/powerpoint/2010/main" val="19028252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941513" y="4800605"/>
            <a:ext cx="5943600" cy="566739"/>
          </a:xfrm>
        </p:spPr>
        <p:txBody>
          <a:bodyPr anchor="b"/>
          <a:lstStyle>
            <a:lvl1pPr algn="l">
              <a:defRPr sz="2000" b="1"/>
            </a:lvl1pPr>
          </a:lstStyle>
          <a:p>
            <a:r>
              <a:rPr lang="fr-FR"/>
              <a:t>Cliquez et modifiez le titre</a:t>
            </a:r>
          </a:p>
        </p:txBody>
      </p:sp>
      <p:sp>
        <p:nvSpPr>
          <p:cNvPr id="3" name="Espace réservé pour une image  2"/>
          <p:cNvSpPr>
            <a:spLocks noGrp="1"/>
          </p:cNvSpPr>
          <p:nvPr>
            <p:ph type="pic" idx="1"/>
          </p:nvPr>
        </p:nvSpPr>
        <p:spPr>
          <a:xfrm>
            <a:off x="1941513" y="612775"/>
            <a:ext cx="5943600" cy="4114800"/>
          </a:xfrm>
        </p:spPr>
        <p:txBody>
          <a:bodyPr/>
          <a:lstStyle>
            <a:lvl1pPr marL="0" indent="0">
              <a:buNone/>
              <a:defRPr sz="3200"/>
            </a:lvl1pPr>
            <a:lvl2pPr marL="456993" indent="0">
              <a:buNone/>
              <a:defRPr sz="2800"/>
            </a:lvl2pPr>
            <a:lvl3pPr marL="913984" indent="0">
              <a:buNone/>
              <a:defRPr sz="2300"/>
            </a:lvl3pPr>
            <a:lvl4pPr marL="1370976" indent="0">
              <a:buNone/>
              <a:defRPr sz="2000"/>
            </a:lvl4pPr>
            <a:lvl5pPr marL="1827969" indent="0">
              <a:buNone/>
              <a:defRPr sz="2000"/>
            </a:lvl5pPr>
            <a:lvl6pPr marL="2284960" indent="0">
              <a:buNone/>
              <a:defRPr sz="2000"/>
            </a:lvl6pPr>
            <a:lvl7pPr marL="2741952" indent="0">
              <a:buNone/>
              <a:defRPr sz="2000"/>
            </a:lvl7pPr>
            <a:lvl8pPr marL="3198944" indent="0">
              <a:buNone/>
              <a:defRPr sz="2000"/>
            </a:lvl8pPr>
            <a:lvl9pPr marL="3655936" indent="0">
              <a:buNone/>
              <a:defRPr sz="2000"/>
            </a:lvl9pPr>
          </a:lstStyle>
          <a:p>
            <a:pPr lvl="0"/>
            <a:endParaRPr lang="fr-FR" noProof="0"/>
          </a:p>
        </p:txBody>
      </p:sp>
      <p:sp>
        <p:nvSpPr>
          <p:cNvPr id="4" name="Espace réservé du texte 3"/>
          <p:cNvSpPr>
            <a:spLocks noGrp="1"/>
          </p:cNvSpPr>
          <p:nvPr>
            <p:ph type="body" sz="half" idx="2"/>
          </p:nvPr>
        </p:nvSpPr>
        <p:spPr>
          <a:xfrm>
            <a:off x="1941513" y="5367346"/>
            <a:ext cx="5943600" cy="804863"/>
          </a:xfrm>
        </p:spPr>
        <p:txBody>
          <a:bodyPr/>
          <a:lstStyle>
            <a:lvl1pPr marL="0" indent="0">
              <a:buNone/>
              <a:defRPr sz="1400"/>
            </a:lvl1pPr>
            <a:lvl2pPr marL="456993" indent="0">
              <a:buNone/>
              <a:defRPr sz="1200"/>
            </a:lvl2pPr>
            <a:lvl3pPr marL="913984" indent="0">
              <a:buNone/>
              <a:defRPr sz="1100"/>
            </a:lvl3pPr>
            <a:lvl4pPr marL="1370976" indent="0">
              <a:buNone/>
              <a:defRPr sz="900"/>
            </a:lvl4pPr>
            <a:lvl5pPr marL="1827969" indent="0">
              <a:buNone/>
              <a:defRPr sz="900"/>
            </a:lvl5pPr>
            <a:lvl6pPr marL="2284960" indent="0">
              <a:buNone/>
              <a:defRPr sz="900"/>
            </a:lvl6pPr>
            <a:lvl7pPr marL="2741952" indent="0">
              <a:buNone/>
              <a:defRPr sz="900"/>
            </a:lvl7pPr>
            <a:lvl8pPr marL="3198944" indent="0">
              <a:buNone/>
              <a:defRPr sz="900"/>
            </a:lvl8pPr>
            <a:lvl9pPr marL="3655936" indent="0">
              <a:buNone/>
              <a:defRPr sz="900"/>
            </a:lvl9pPr>
          </a:lstStyle>
          <a:p>
            <a:pPr lvl="0"/>
            <a:r>
              <a:rPr lang="fr-FR"/>
              <a:t>Cliquez pour modifier les styles du texte du masque</a:t>
            </a:r>
          </a:p>
        </p:txBody>
      </p:sp>
      <p:sp>
        <p:nvSpPr>
          <p:cNvPr id="5" name="Rectangle 44">
            <a:extLst>
              <a:ext uri="{FF2B5EF4-FFF2-40B4-BE49-F238E27FC236}">
                <a16:creationId xmlns:a16="http://schemas.microsoft.com/office/drawing/2014/main" id="{9F29BD84-5F82-EFEF-0B02-5AD456682652}"/>
              </a:ext>
            </a:extLst>
          </p:cNvPr>
          <p:cNvSpPr>
            <a:spLocks noGrp="1" noChangeArrowheads="1"/>
          </p:cNvSpPr>
          <p:nvPr>
            <p:ph type="dt" sz="half" idx="10"/>
          </p:nvPr>
        </p:nvSpPr>
        <p:spPr>
          <a:ln/>
        </p:spPr>
        <p:txBody>
          <a:bodyPr/>
          <a:lstStyle>
            <a:lvl1pPr>
              <a:defRPr/>
            </a:lvl1pPr>
          </a:lstStyle>
          <a:p>
            <a:fld id="{5D4DD1EC-DE27-174D-B010-CFA226086052}" type="datetime1">
              <a:rPr lang="fr-FR" altLang="sv-SE" smtClean="0"/>
              <a:t>15/11/2022</a:t>
            </a:fld>
            <a:endParaRPr lang="fr-FR" altLang="sv-SE"/>
          </a:p>
        </p:txBody>
      </p:sp>
      <p:sp>
        <p:nvSpPr>
          <p:cNvPr id="6" name="Rectangle 45">
            <a:extLst>
              <a:ext uri="{FF2B5EF4-FFF2-40B4-BE49-F238E27FC236}">
                <a16:creationId xmlns:a16="http://schemas.microsoft.com/office/drawing/2014/main" id="{7D31D899-F7C3-6856-CB97-8090E424AFA2}"/>
              </a:ext>
            </a:extLst>
          </p:cNvPr>
          <p:cNvSpPr>
            <a:spLocks noGrp="1" noChangeArrowheads="1"/>
          </p:cNvSpPr>
          <p:nvPr>
            <p:ph type="ftr" sz="quarter" idx="11"/>
          </p:nvPr>
        </p:nvSpPr>
        <p:spPr>
          <a:ln/>
        </p:spPr>
        <p:txBody>
          <a:bodyPr/>
          <a:lstStyle>
            <a:lvl1pPr>
              <a:defRPr/>
            </a:lvl1pPr>
          </a:lstStyle>
          <a:p>
            <a:r>
              <a:rPr lang="fr-FR" altLang="fr-FR"/>
              <a:t>Dakar school - 15 November 2022</a:t>
            </a:r>
          </a:p>
        </p:txBody>
      </p:sp>
      <p:sp>
        <p:nvSpPr>
          <p:cNvPr id="7" name="Rectangle 46">
            <a:extLst>
              <a:ext uri="{FF2B5EF4-FFF2-40B4-BE49-F238E27FC236}">
                <a16:creationId xmlns:a16="http://schemas.microsoft.com/office/drawing/2014/main" id="{4431C6CD-88F7-6631-B489-A00CF4F229F5}"/>
              </a:ext>
            </a:extLst>
          </p:cNvPr>
          <p:cNvSpPr>
            <a:spLocks noGrp="1" noChangeArrowheads="1"/>
          </p:cNvSpPr>
          <p:nvPr>
            <p:ph type="sldNum" sz="quarter" idx="12"/>
          </p:nvPr>
        </p:nvSpPr>
        <p:spPr>
          <a:ln/>
        </p:spPr>
        <p:txBody>
          <a:bodyPr/>
          <a:lstStyle>
            <a:lvl1pPr>
              <a:defRPr/>
            </a:lvl1pPr>
          </a:lstStyle>
          <a:p>
            <a:fld id="{2AA389E9-37AD-C74D-A865-956CFC09B74E}" type="slidenum">
              <a:rPr lang="fr-FR" altLang="fr-FR"/>
              <a:pPr/>
              <a:t>‹N°›</a:t>
            </a:fld>
            <a:endParaRPr lang="fr-FR" altLang="fr-FR"/>
          </a:p>
        </p:txBody>
      </p:sp>
    </p:spTree>
    <p:extLst>
      <p:ext uri="{BB962C8B-B14F-4D97-AF65-F5344CB8AC3E}">
        <p14:creationId xmlns:p14="http://schemas.microsoft.com/office/powerpoint/2010/main" val="31117724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image" Target="../media/image5.png"/><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image" Target="../media/image5.png"/><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theme" Target="../theme/theme5.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slideLayout" Target="../slideLayouts/slideLayout57.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5.xml"/><Relationship Id="rId13" Type="http://schemas.openxmlformats.org/officeDocument/2006/relationships/slideLayout" Target="../slideLayouts/slideLayout70.xml"/><Relationship Id="rId3" Type="http://schemas.openxmlformats.org/officeDocument/2006/relationships/slideLayout" Target="../slideLayouts/slideLayout60.xml"/><Relationship Id="rId7" Type="http://schemas.openxmlformats.org/officeDocument/2006/relationships/slideLayout" Target="../slideLayouts/slideLayout64.xml"/><Relationship Id="rId12" Type="http://schemas.openxmlformats.org/officeDocument/2006/relationships/slideLayout" Target="../slideLayouts/slideLayout69.xml"/><Relationship Id="rId17" Type="http://schemas.openxmlformats.org/officeDocument/2006/relationships/image" Target="../media/image3.png"/><Relationship Id="rId2" Type="http://schemas.openxmlformats.org/officeDocument/2006/relationships/slideLayout" Target="../slideLayouts/slideLayout59.xml"/><Relationship Id="rId16" Type="http://schemas.openxmlformats.org/officeDocument/2006/relationships/image" Target="../media/image2.png"/><Relationship Id="rId1" Type="http://schemas.openxmlformats.org/officeDocument/2006/relationships/slideLayout" Target="../slideLayouts/slideLayout58.xml"/><Relationship Id="rId6" Type="http://schemas.openxmlformats.org/officeDocument/2006/relationships/slideLayout" Target="../slideLayouts/slideLayout63.xml"/><Relationship Id="rId11" Type="http://schemas.openxmlformats.org/officeDocument/2006/relationships/slideLayout" Target="../slideLayouts/slideLayout68.xml"/><Relationship Id="rId5" Type="http://schemas.openxmlformats.org/officeDocument/2006/relationships/slideLayout" Target="../slideLayouts/slideLayout62.xml"/><Relationship Id="rId15" Type="http://schemas.openxmlformats.org/officeDocument/2006/relationships/image" Target="../media/image1.png"/><Relationship Id="rId10" Type="http://schemas.openxmlformats.org/officeDocument/2006/relationships/slideLayout" Target="../slideLayouts/slideLayout67.xml"/><Relationship Id="rId4" Type="http://schemas.openxmlformats.org/officeDocument/2006/relationships/slideLayout" Target="../slideLayouts/slideLayout61.xml"/><Relationship Id="rId9" Type="http://schemas.openxmlformats.org/officeDocument/2006/relationships/slideLayout" Target="../slideLayouts/slideLayout66.xml"/><Relationship Id="rId14"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8.xml"/><Relationship Id="rId13" Type="http://schemas.openxmlformats.org/officeDocument/2006/relationships/image" Target="../media/image1.png"/><Relationship Id="rId3" Type="http://schemas.openxmlformats.org/officeDocument/2006/relationships/slideLayout" Target="../slideLayouts/slideLayout73.xml"/><Relationship Id="rId7" Type="http://schemas.openxmlformats.org/officeDocument/2006/relationships/slideLayout" Target="../slideLayouts/slideLayout77.xml"/><Relationship Id="rId12" Type="http://schemas.openxmlformats.org/officeDocument/2006/relationships/theme" Target="../theme/theme7.xml"/><Relationship Id="rId2" Type="http://schemas.openxmlformats.org/officeDocument/2006/relationships/slideLayout" Target="../slideLayouts/slideLayout72.xml"/><Relationship Id="rId1" Type="http://schemas.openxmlformats.org/officeDocument/2006/relationships/slideLayout" Target="../slideLayouts/slideLayout71.xml"/><Relationship Id="rId6" Type="http://schemas.openxmlformats.org/officeDocument/2006/relationships/slideLayout" Target="../slideLayouts/slideLayout76.xml"/><Relationship Id="rId11" Type="http://schemas.openxmlformats.org/officeDocument/2006/relationships/slideLayout" Target="../slideLayouts/slideLayout81.xml"/><Relationship Id="rId5" Type="http://schemas.openxmlformats.org/officeDocument/2006/relationships/slideLayout" Target="../slideLayouts/slideLayout75.xml"/><Relationship Id="rId15" Type="http://schemas.openxmlformats.org/officeDocument/2006/relationships/image" Target="../media/image3.png"/><Relationship Id="rId10" Type="http://schemas.openxmlformats.org/officeDocument/2006/relationships/slideLayout" Target="../slideLayouts/slideLayout80.xml"/><Relationship Id="rId4" Type="http://schemas.openxmlformats.org/officeDocument/2006/relationships/slideLayout" Target="../slideLayouts/slideLayout74.xml"/><Relationship Id="rId9" Type="http://schemas.openxmlformats.org/officeDocument/2006/relationships/slideLayout" Target="../slideLayouts/slideLayout7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00058"/>
            </a:gs>
            <a:gs pos="100000">
              <a:schemeClr val="bg1"/>
            </a:gs>
          </a:gsLst>
          <a:lin ang="2700000" scaled="1"/>
        </a:gradFill>
        <a:effectLst/>
      </p:bgPr>
    </p:bg>
    <p:spTree>
      <p:nvGrpSpPr>
        <p:cNvPr id="1" name=""/>
        <p:cNvGrpSpPr/>
        <p:nvPr/>
      </p:nvGrpSpPr>
      <p:grpSpPr>
        <a:xfrm>
          <a:off x="0" y="0"/>
          <a:ext cx="0" cy="0"/>
          <a:chOff x="0" y="0"/>
          <a:chExt cx="0" cy="0"/>
        </a:xfrm>
      </p:grpSpPr>
      <p:grpSp>
        <p:nvGrpSpPr>
          <p:cNvPr id="1026" name="Group 2">
            <a:extLst>
              <a:ext uri="{FF2B5EF4-FFF2-40B4-BE49-F238E27FC236}">
                <a16:creationId xmlns:a16="http://schemas.microsoft.com/office/drawing/2014/main" id="{5CD861B8-90F0-6880-8966-9FE5967C88DD}"/>
              </a:ext>
            </a:extLst>
          </p:cNvPr>
          <p:cNvGrpSpPr>
            <a:grpSpLocks/>
          </p:cNvGrpSpPr>
          <p:nvPr/>
        </p:nvGrpSpPr>
        <p:grpSpPr bwMode="auto">
          <a:xfrm>
            <a:off x="0" y="188913"/>
            <a:ext cx="9906000" cy="6856412"/>
            <a:chOff x="0" y="0"/>
            <a:chExt cx="5760" cy="4319"/>
          </a:xfrm>
        </p:grpSpPr>
        <p:sp>
          <p:nvSpPr>
            <p:cNvPr id="93187" name="Freeform 3">
              <a:extLst>
                <a:ext uri="{FF2B5EF4-FFF2-40B4-BE49-F238E27FC236}">
                  <a16:creationId xmlns:a16="http://schemas.microsoft.com/office/drawing/2014/main" id="{E6758D8F-EE75-B44B-34B7-1375BA37A949}"/>
                </a:ext>
              </a:extLst>
            </p:cNvPr>
            <p:cNvSpPr>
              <a:spLocks/>
            </p:cNvSpPr>
            <p:nvPr/>
          </p:nvSpPr>
          <p:spPr bwMode="hidden">
            <a:xfrm>
              <a:off x="0" y="12"/>
              <a:ext cx="5758" cy="3273"/>
            </a:xfrm>
            <a:custGeom>
              <a:avLst/>
              <a:gdLst>
                <a:gd name="T0" fmla="*/ 3193 w 5740"/>
                <a:gd name="T1" fmla="*/ 1816 h 3273"/>
                <a:gd name="T2" fmla="*/ 0 w 5740"/>
                <a:gd name="T3" fmla="*/ 0 h 3273"/>
                <a:gd name="T4" fmla="*/ 0 w 5740"/>
                <a:gd name="T5" fmla="*/ 522 h 3273"/>
                <a:gd name="T6" fmla="*/ 3037 w 5740"/>
                <a:gd name="T7" fmla="*/ 1978 h 3273"/>
                <a:gd name="T8" fmla="*/ 5740 w 5740"/>
                <a:gd name="T9" fmla="*/ 3273 h 3273"/>
                <a:gd name="T10" fmla="*/ 5740 w 5740"/>
                <a:gd name="T11" fmla="*/ 3267 h 3273"/>
                <a:gd name="T12" fmla="*/ 3193 w 5740"/>
                <a:gd name="T13" fmla="*/ 1816 h 3273"/>
                <a:gd name="T14" fmla="*/ 3193 w 5740"/>
                <a:gd name="T15" fmla="*/ 1816 h 3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latin typeface="Comic Sans MS" charset="0"/>
                <a:ea typeface="ＭＳ Ｐゴシック" charset="0"/>
              </a:endParaRPr>
            </a:p>
          </p:txBody>
        </p:sp>
        <p:sp>
          <p:nvSpPr>
            <p:cNvPr id="93188" name="Freeform 4">
              <a:extLst>
                <a:ext uri="{FF2B5EF4-FFF2-40B4-BE49-F238E27FC236}">
                  <a16:creationId xmlns:a16="http://schemas.microsoft.com/office/drawing/2014/main" id="{62EC74CA-C29C-84F3-89BC-34EB8C050E02}"/>
                </a:ext>
              </a:extLst>
            </p:cNvPr>
            <p:cNvSpPr>
              <a:spLocks/>
            </p:cNvSpPr>
            <p:nvPr/>
          </p:nvSpPr>
          <p:spPr bwMode="hidden">
            <a:xfrm>
              <a:off x="149" y="0"/>
              <a:ext cx="5610" cy="3243"/>
            </a:xfrm>
            <a:custGeom>
              <a:avLst/>
              <a:gdLst>
                <a:gd name="T0" fmla="*/ 3163 w 5591"/>
                <a:gd name="T1" fmla="*/ 1714 h 3243"/>
                <a:gd name="T2" fmla="*/ 431 w 5591"/>
                <a:gd name="T3" fmla="*/ 0 h 3243"/>
                <a:gd name="T4" fmla="*/ 0 w 5591"/>
                <a:gd name="T5" fmla="*/ 0 h 3243"/>
                <a:gd name="T6" fmla="*/ 3086 w 5591"/>
                <a:gd name="T7" fmla="*/ 1786 h 3243"/>
                <a:gd name="T8" fmla="*/ 5591 w 5591"/>
                <a:gd name="T9" fmla="*/ 3243 h 3243"/>
                <a:gd name="T10" fmla="*/ 5591 w 5591"/>
                <a:gd name="T11" fmla="*/ 3237 h 3243"/>
                <a:gd name="T12" fmla="*/ 3163 w 5591"/>
                <a:gd name="T13" fmla="*/ 1714 h 3243"/>
                <a:gd name="T14" fmla="*/ 3163 w 5591"/>
                <a:gd name="T15" fmla="*/ 1714 h 3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latin typeface="Comic Sans MS" charset="0"/>
                <a:ea typeface="ＭＳ Ｐゴシック" charset="0"/>
              </a:endParaRPr>
            </a:p>
          </p:txBody>
        </p:sp>
        <p:sp>
          <p:nvSpPr>
            <p:cNvPr id="93189" name="Freeform 5">
              <a:extLst>
                <a:ext uri="{FF2B5EF4-FFF2-40B4-BE49-F238E27FC236}">
                  <a16:creationId xmlns:a16="http://schemas.microsoft.com/office/drawing/2014/main" id="{D2EEF5AD-CC3B-6928-9C02-D51D1CBF983A}"/>
                </a:ext>
              </a:extLst>
            </p:cNvPr>
            <p:cNvSpPr>
              <a:spLocks/>
            </p:cNvSpPr>
            <p:nvPr/>
          </p:nvSpPr>
          <p:spPr bwMode="hidden">
            <a:xfrm>
              <a:off x="0" y="3433"/>
              <a:ext cx="4038" cy="191"/>
            </a:xfrm>
            <a:custGeom>
              <a:avLst/>
              <a:gdLst>
                <a:gd name="T0" fmla="*/ 0 w 4042"/>
                <a:gd name="T1" fmla="*/ 156 h 192"/>
                <a:gd name="T2" fmla="*/ 4042 w 4042"/>
                <a:gd name="T3" fmla="*/ 192 h 192"/>
                <a:gd name="T4" fmla="*/ 4042 w 4042"/>
                <a:gd name="T5" fmla="*/ 144 h 192"/>
                <a:gd name="T6" fmla="*/ 0 w 4042"/>
                <a:gd name="T7" fmla="*/ 0 h 192"/>
                <a:gd name="T8" fmla="*/ 0 w 4042"/>
                <a:gd name="T9" fmla="*/ 156 h 192"/>
                <a:gd name="T10" fmla="*/ 0 w 4042"/>
                <a:gd name="T11" fmla="*/ 156 h 192"/>
              </a:gdLst>
              <a:ahLst/>
              <a:cxnLst>
                <a:cxn ang="0">
                  <a:pos x="T0" y="T1"/>
                </a:cxn>
                <a:cxn ang="0">
                  <a:pos x="T2" y="T3"/>
                </a:cxn>
                <a:cxn ang="0">
                  <a:pos x="T4" y="T5"/>
                </a:cxn>
                <a:cxn ang="0">
                  <a:pos x="T6" y="T7"/>
                </a:cxn>
                <a:cxn ang="0">
                  <a:pos x="T8" y="T9"/>
                </a:cxn>
                <a:cxn ang="0">
                  <a:pos x="T10" y="T11"/>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latin typeface="Comic Sans MS" charset="0"/>
                <a:ea typeface="ＭＳ Ｐゴシック" charset="0"/>
              </a:endParaRPr>
            </a:p>
          </p:txBody>
        </p:sp>
        <p:sp>
          <p:nvSpPr>
            <p:cNvPr id="1035" name="Freeform 6">
              <a:extLst>
                <a:ext uri="{FF2B5EF4-FFF2-40B4-BE49-F238E27FC236}">
                  <a16:creationId xmlns:a16="http://schemas.microsoft.com/office/drawing/2014/main" id="{ED4B1094-F515-E690-B7BE-A5CC070A4DD4}"/>
                </a:ext>
              </a:extLst>
            </p:cNvPr>
            <p:cNvSpPr>
              <a:spLocks/>
            </p:cNvSpPr>
            <p:nvPr/>
          </p:nvSpPr>
          <p:spPr bwMode="hidden">
            <a:xfrm>
              <a:off x="4038" y="3577"/>
              <a:ext cx="1720" cy="65"/>
            </a:xfrm>
            <a:custGeom>
              <a:avLst/>
              <a:gdLst>
                <a:gd name="T0" fmla="*/ 1502 w 1722"/>
                <a:gd name="T1" fmla="*/ 33 h 66"/>
                <a:gd name="T2" fmla="*/ 1502 w 1722"/>
                <a:gd name="T3" fmla="*/ 33 h 66"/>
                <a:gd name="T4" fmla="*/ 0 w 1722"/>
                <a:gd name="T5" fmla="*/ 0 h 66"/>
                <a:gd name="T6" fmla="*/ 0 w 1722"/>
                <a:gd name="T7" fmla="*/ 33 h 66"/>
                <a:gd name="T8" fmla="*/ 1502 w 1722"/>
                <a:gd name="T9" fmla="*/ 33 h 66"/>
                <a:gd name="T10" fmla="*/ 1502 w 1722"/>
                <a:gd name="T11" fmla="*/ 33 h 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22" h="66">
                  <a:moveTo>
                    <a:pt x="1722" y="66"/>
                  </a:moveTo>
                  <a:lnTo>
                    <a:pt x="1722" y="60"/>
                  </a:lnTo>
                  <a:lnTo>
                    <a:pt x="0" y="0"/>
                  </a:lnTo>
                  <a:lnTo>
                    <a:pt x="0" y="48"/>
                  </a:lnTo>
                  <a:lnTo>
                    <a:pt x="1722" y="66"/>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93191" name="Freeform 7">
              <a:extLst>
                <a:ext uri="{FF2B5EF4-FFF2-40B4-BE49-F238E27FC236}">
                  <a16:creationId xmlns:a16="http://schemas.microsoft.com/office/drawing/2014/main" id="{529330F1-994C-9E29-07E6-2B956A037732}"/>
                </a:ext>
              </a:extLst>
            </p:cNvPr>
            <p:cNvSpPr>
              <a:spLocks/>
            </p:cNvSpPr>
            <p:nvPr/>
          </p:nvSpPr>
          <p:spPr bwMode="hidden">
            <a:xfrm>
              <a:off x="0" y="3726"/>
              <a:ext cx="4784" cy="329"/>
            </a:xfrm>
            <a:custGeom>
              <a:avLst/>
              <a:gdLst>
                <a:gd name="T0" fmla="*/ 0 w 4789"/>
                <a:gd name="T1" fmla="*/ 329 h 329"/>
                <a:gd name="T2" fmla="*/ 4774 w 4789"/>
                <a:gd name="T3" fmla="*/ 77 h 329"/>
                <a:gd name="T4" fmla="*/ 4774 w 4789"/>
                <a:gd name="T5" fmla="*/ 0 h 329"/>
                <a:gd name="T6" fmla="*/ 0 w 4789"/>
                <a:gd name="T7" fmla="*/ 107 h 329"/>
                <a:gd name="T8" fmla="*/ 0 w 4789"/>
                <a:gd name="T9" fmla="*/ 329 h 329"/>
                <a:gd name="T10" fmla="*/ 0 w 4789"/>
                <a:gd name="T11" fmla="*/ 329 h 32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789" h="329">
                  <a:moveTo>
                    <a:pt x="0" y="329"/>
                  </a:moveTo>
                  <a:lnTo>
                    <a:pt x="4789" y="77"/>
                  </a:lnTo>
                  <a:lnTo>
                    <a:pt x="4789" y="0"/>
                  </a:lnTo>
                  <a:lnTo>
                    <a:pt x="0" y="107"/>
                  </a:lnTo>
                  <a:lnTo>
                    <a:pt x="0" y="329"/>
                  </a:lnTo>
                  <a:close/>
                </a:path>
              </a:pathLst>
            </a:custGeom>
            <a:gradFill rotWithShape="0">
              <a:gsLst>
                <a:gs pos="0">
                  <a:srgbClr val="00007D"/>
                </a:gs>
                <a:gs pos="100000">
                  <a:schemeClr val="bg1"/>
                </a:gs>
              </a:gsLst>
              <a:lin ang="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rgbClr val="808080"/>
                    </a:outerShdw>
                  </a:effectLst>
                </a14:hiddenEffects>
              </a:ext>
            </a:extLst>
          </p:spPr>
          <p:txBody>
            <a:bodyPr/>
            <a:lstStyle/>
            <a:p>
              <a:endParaRPr lang="fr-FR"/>
            </a:p>
          </p:txBody>
        </p:sp>
        <p:sp>
          <p:nvSpPr>
            <p:cNvPr id="1037" name="Freeform 8">
              <a:extLst>
                <a:ext uri="{FF2B5EF4-FFF2-40B4-BE49-F238E27FC236}">
                  <a16:creationId xmlns:a16="http://schemas.microsoft.com/office/drawing/2014/main" id="{A20BA137-C081-2BD7-FA45-735AFA96FA01}"/>
                </a:ext>
              </a:extLst>
            </p:cNvPr>
            <p:cNvSpPr>
              <a:spLocks/>
            </p:cNvSpPr>
            <p:nvPr/>
          </p:nvSpPr>
          <p:spPr bwMode="hidden">
            <a:xfrm>
              <a:off x="4784" y="3702"/>
              <a:ext cx="974" cy="101"/>
            </a:xfrm>
            <a:custGeom>
              <a:avLst/>
              <a:gdLst>
                <a:gd name="T0" fmla="*/ 865 w 975"/>
                <a:gd name="T1" fmla="*/ 48 h 101"/>
                <a:gd name="T2" fmla="*/ 865 w 975"/>
                <a:gd name="T3" fmla="*/ 0 h 101"/>
                <a:gd name="T4" fmla="*/ 0 w 975"/>
                <a:gd name="T5" fmla="*/ 24 h 101"/>
                <a:gd name="T6" fmla="*/ 0 w 975"/>
                <a:gd name="T7" fmla="*/ 101 h 101"/>
                <a:gd name="T8" fmla="*/ 865 w 975"/>
                <a:gd name="T9" fmla="*/ 48 h 101"/>
                <a:gd name="T10" fmla="*/ 865 w 975"/>
                <a:gd name="T11" fmla="*/ 48 h 10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75" h="101">
                  <a:moveTo>
                    <a:pt x="975" y="48"/>
                  </a:moveTo>
                  <a:lnTo>
                    <a:pt x="975" y="0"/>
                  </a:lnTo>
                  <a:lnTo>
                    <a:pt x="0" y="24"/>
                  </a:lnTo>
                  <a:lnTo>
                    <a:pt x="0" y="101"/>
                  </a:lnTo>
                  <a:lnTo>
                    <a:pt x="975" y="4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1038" name="Freeform 9">
              <a:extLst>
                <a:ext uri="{FF2B5EF4-FFF2-40B4-BE49-F238E27FC236}">
                  <a16:creationId xmlns:a16="http://schemas.microsoft.com/office/drawing/2014/main" id="{FBC5EC3E-BDAD-8884-6368-F6A94572A9B7}"/>
                </a:ext>
              </a:extLst>
            </p:cNvPr>
            <p:cNvSpPr>
              <a:spLocks/>
            </p:cNvSpPr>
            <p:nvPr/>
          </p:nvSpPr>
          <p:spPr bwMode="hidden">
            <a:xfrm>
              <a:off x="3619" y="3815"/>
              <a:ext cx="2139" cy="198"/>
            </a:xfrm>
            <a:custGeom>
              <a:avLst/>
              <a:gdLst>
                <a:gd name="T0" fmla="*/ 1921 w 2141"/>
                <a:gd name="T1" fmla="*/ 0 h 198"/>
                <a:gd name="T2" fmla="*/ 0 w 2141"/>
                <a:gd name="T3" fmla="*/ 156 h 198"/>
                <a:gd name="T4" fmla="*/ 0 w 2141"/>
                <a:gd name="T5" fmla="*/ 198 h 198"/>
                <a:gd name="T6" fmla="*/ 1921 w 2141"/>
                <a:gd name="T7" fmla="*/ 0 h 198"/>
                <a:gd name="T8" fmla="*/ 1921 w 2141"/>
                <a:gd name="T9" fmla="*/ 0 h 19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41" h="198">
                  <a:moveTo>
                    <a:pt x="2141" y="0"/>
                  </a:moveTo>
                  <a:lnTo>
                    <a:pt x="0" y="156"/>
                  </a:lnTo>
                  <a:lnTo>
                    <a:pt x="0" y="198"/>
                  </a:lnTo>
                  <a:lnTo>
                    <a:pt x="214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93194" name="Freeform 10">
              <a:extLst>
                <a:ext uri="{FF2B5EF4-FFF2-40B4-BE49-F238E27FC236}">
                  <a16:creationId xmlns:a16="http://schemas.microsoft.com/office/drawing/2014/main" id="{44DACE19-A89D-5FE8-38F1-B9621621A628}"/>
                </a:ext>
              </a:extLst>
            </p:cNvPr>
            <p:cNvSpPr>
              <a:spLocks/>
            </p:cNvSpPr>
            <p:nvPr/>
          </p:nvSpPr>
          <p:spPr bwMode="hidden">
            <a:xfrm>
              <a:off x="0" y="3971"/>
              <a:ext cx="3619" cy="348"/>
            </a:xfrm>
            <a:custGeom>
              <a:avLst/>
              <a:gdLst>
                <a:gd name="T0" fmla="*/ 0 w 3623"/>
                <a:gd name="T1" fmla="*/ 348 h 348"/>
                <a:gd name="T2" fmla="*/ 311 w 3623"/>
                <a:gd name="T3" fmla="*/ 348 h 348"/>
                <a:gd name="T4" fmla="*/ 3623 w 3623"/>
                <a:gd name="T5" fmla="*/ 42 h 348"/>
                <a:gd name="T6" fmla="*/ 3623 w 3623"/>
                <a:gd name="T7" fmla="*/ 0 h 348"/>
                <a:gd name="T8" fmla="*/ 0 w 3623"/>
                <a:gd name="T9" fmla="*/ 264 h 348"/>
                <a:gd name="T10" fmla="*/ 0 w 3623"/>
                <a:gd name="T11" fmla="*/ 348 h 348"/>
                <a:gd name="T12" fmla="*/ 0 w 3623"/>
                <a:gd name="T13" fmla="*/ 348 h 348"/>
              </a:gdLst>
              <a:ahLst/>
              <a:cxnLst>
                <a:cxn ang="0">
                  <a:pos x="T0" y="T1"/>
                </a:cxn>
                <a:cxn ang="0">
                  <a:pos x="T2" y="T3"/>
                </a:cxn>
                <a:cxn ang="0">
                  <a:pos x="T4" y="T5"/>
                </a:cxn>
                <a:cxn ang="0">
                  <a:pos x="T6" y="T7"/>
                </a:cxn>
                <a:cxn ang="0">
                  <a:pos x="T8" y="T9"/>
                </a:cxn>
                <a:cxn ang="0">
                  <a:pos x="T10" y="T11"/>
                </a:cxn>
                <a:cxn ang="0">
                  <a:pos x="T12" y="T13"/>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latin typeface="Comic Sans MS" charset="0"/>
                <a:ea typeface="ＭＳ Ｐゴシック" charset="0"/>
              </a:endParaRPr>
            </a:p>
          </p:txBody>
        </p:sp>
        <p:sp>
          <p:nvSpPr>
            <p:cNvPr id="1040" name="Freeform 11">
              <a:extLst>
                <a:ext uri="{FF2B5EF4-FFF2-40B4-BE49-F238E27FC236}">
                  <a16:creationId xmlns:a16="http://schemas.microsoft.com/office/drawing/2014/main" id="{7303DB17-B7A6-98CE-840E-6D7C8E0FDAFC}"/>
                </a:ext>
              </a:extLst>
            </p:cNvPr>
            <p:cNvSpPr>
              <a:spLocks/>
            </p:cNvSpPr>
            <p:nvPr/>
          </p:nvSpPr>
          <p:spPr bwMode="hidden">
            <a:xfrm>
              <a:off x="2097" y="4043"/>
              <a:ext cx="2514" cy="276"/>
            </a:xfrm>
            <a:custGeom>
              <a:avLst/>
              <a:gdLst>
                <a:gd name="T0" fmla="*/ 1933 w 2517"/>
                <a:gd name="T1" fmla="*/ 276 h 276"/>
                <a:gd name="T2" fmla="*/ 2187 w 2517"/>
                <a:gd name="T3" fmla="*/ 204 h 276"/>
                <a:gd name="T4" fmla="*/ 1985 w 2517"/>
                <a:gd name="T5" fmla="*/ 0 h 276"/>
                <a:gd name="T6" fmla="*/ 0 w 2517"/>
                <a:gd name="T7" fmla="*/ 276 h 276"/>
                <a:gd name="T8" fmla="*/ 1933 w 2517"/>
                <a:gd name="T9" fmla="*/ 276 h 276"/>
                <a:gd name="T10" fmla="*/ 1933 w 2517"/>
                <a:gd name="T11" fmla="*/ 276 h 27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7" h="276">
                  <a:moveTo>
                    <a:pt x="2182" y="276"/>
                  </a:moveTo>
                  <a:lnTo>
                    <a:pt x="2517" y="204"/>
                  </a:lnTo>
                  <a:lnTo>
                    <a:pt x="2260" y="0"/>
                  </a:lnTo>
                  <a:lnTo>
                    <a:pt x="0" y="276"/>
                  </a:lnTo>
                  <a:lnTo>
                    <a:pt x="2182" y="27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93196" name="Freeform 12">
              <a:extLst>
                <a:ext uri="{FF2B5EF4-FFF2-40B4-BE49-F238E27FC236}">
                  <a16:creationId xmlns:a16="http://schemas.microsoft.com/office/drawing/2014/main" id="{D2E225CD-A852-682A-195B-D3C6E5337047}"/>
                </a:ext>
              </a:extLst>
            </p:cNvPr>
            <p:cNvSpPr>
              <a:spLocks/>
            </p:cNvSpPr>
            <p:nvPr/>
          </p:nvSpPr>
          <p:spPr bwMode="hidden">
            <a:xfrm>
              <a:off x="4354" y="3869"/>
              <a:ext cx="1404" cy="378"/>
            </a:xfrm>
            <a:custGeom>
              <a:avLst/>
              <a:gdLst>
                <a:gd name="T0" fmla="*/ 1405 w 1405"/>
                <a:gd name="T1" fmla="*/ 126 h 378"/>
                <a:gd name="T2" fmla="*/ 1405 w 1405"/>
                <a:gd name="T3" fmla="*/ 0 h 378"/>
                <a:gd name="T4" fmla="*/ 0 w 1405"/>
                <a:gd name="T5" fmla="*/ 174 h 378"/>
                <a:gd name="T6" fmla="*/ 257 w 1405"/>
                <a:gd name="T7" fmla="*/ 378 h 378"/>
                <a:gd name="T8" fmla="*/ 1405 w 1405"/>
                <a:gd name="T9" fmla="*/ 126 h 378"/>
                <a:gd name="T10" fmla="*/ 1405 w 1405"/>
                <a:gd name="T11" fmla="*/ 126 h 378"/>
              </a:gdLst>
              <a:ahLst/>
              <a:cxnLst>
                <a:cxn ang="0">
                  <a:pos x="T0" y="T1"/>
                </a:cxn>
                <a:cxn ang="0">
                  <a:pos x="T2" y="T3"/>
                </a:cxn>
                <a:cxn ang="0">
                  <a:pos x="T4" y="T5"/>
                </a:cxn>
                <a:cxn ang="0">
                  <a:pos x="T6" y="T7"/>
                </a:cxn>
                <a:cxn ang="0">
                  <a:pos x="T8" y="T9"/>
                </a:cxn>
                <a:cxn ang="0">
                  <a:pos x="T10" y="T11"/>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latin typeface="Comic Sans MS" charset="0"/>
                <a:ea typeface="ＭＳ Ｐゴシック" charset="0"/>
              </a:endParaRPr>
            </a:p>
          </p:txBody>
        </p:sp>
        <p:sp>
          <p:nvSpPr>
            <p:cNvPr id="1042" name="Freeform 13">
              <a:extLst>
                <a:ext uri="{FF2B5EF4-FFF2-40B4-BE49-F238E27FC236}">
                  <a16:creationId xmlns:a16="http://schemas.microsoft.com/office/drawing/2014/main" id="{D111737C-E412-BF19-AA2A-08B6126D21BD}"/>
                </a:ext>
              </a:extLst>
            </p:cNvPr>
            <p:cNvSpPr>
              <a:spLocks/>
            </p:cNvSpPr>
            <p:nvPr/>
          </p:nvSpPr>
          <p:spPr bwMode="hidden">
            <a:xfrm>
              <a:off x="5030" y="3151"/>
              <a:ext cx="728" cy="240"/>
            </a:xfrm>
            <a:custGeom>
              <a:avLst/>
              <a:gdLst>
                <a:gd name="T0" fmla="*/ 619 w 729"/>
                <a:gd name="T1" fmla="*/ 240 h 240"/>
                <a:gd name="T2" fmla="*/ 0 w 729"/>
                <a:gd name="T3" fmla="*/ 0 h 240"/>
                <a:gd name="T4" fmla="*/ 0 w 729"/>
                <a:gd name="T5" fmla="*/ 6 h 240"/>
                <a:gd name="T6" fmla="*/ 619 w 729"/>
                <a:gd name="T7" fmla="*/ 240 h 240"/>
                <a:gd name="T8" fmla="*/ 619 w 729"/>
                <a:gd name="T9" fmla="*/ 240 h 2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29" h="240">
                  <a:moveTo>
                    <a:pt x="729" y="240"/>
                  </a:moveTo>
                  <a:lnTo>
                    <a:pt x="0" y="0"/>
                  </a:lnTo>
                  <a:lnTo>
                    <a:pt x="0" y="6"/>
                  </a:lnTo>
                  <a:lnTo>
                    <a:pt x="729" y="24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93198" name="Freeform 14">
              <a:extLst>
                <a:ext uri="{FF2B5EF4-FFF2-40B4-BE49-F238E27FC236}">
                  <a16:creationId xmlns:a16="http://schemas.microsoft.com/office/drawing/2014/main" id="{9DA75AC0-B04A-6248-8CFE-254D9E70A235}"/>
                </a:ext>
              </a:extLst>
            </p:cNvPr>
            <p:cNvSpPr>
              <a:spLocks/>
            </p:cNvSpPr>
            <p:nvPr/>
          </p:nvSpPr>
          <p:spPr bwMode="hidden">
            <a:xfrm>
              <a:off x="0" y="1486"/>
              <a:ext cx="5030" cy="1671"/>
            </a:xfrm>
            <a:custGeom>
              <a:avLst/>
              <a:gdLst>
                <a:gd name="T0" fmla="*/ 0 w 5035"/>
                <a:gd name="T1" fmla="*/ 72 h 1672"/>
                <a:gd name="T2" fmla="*/ 5035 w 5035"/>
                <a:gd name="T3" fmla="*/ 1672 h 1672"/>
                <a:gd name="T4" fmla="*/ 5035 w 5035"/>
                <a:gd name="T5" fmla="*/ 1666 h 1672"/>
                <a:gd name="T6" fmla="*/ 0 w 5035"/>
                <a:gd name="T7" fmla="*/ 0 h 1672"/>
                <a:gd name="T8" fmla="*/ 0 w 5035"/>
                <a:gd name="T9" fmla="*/ 72 h 1672"/>
                <a:gd name="T10" fmla="*/ 0 w 5035"/>
                <a:gd name="T11" fmla="*/ 72 h 1672"/>
              </a:gdLst>
              <a:ahLst/>
              <a:cxnLst>
                <a:cxn ang="0">
                  <a:pos x="T0" y="T1"/>
                </a:cxn>
                <a:cxn ang="0">
                  <a:pos x="T2" y="T3"/>
                </a:cxn>
                <a:cxn ang="0">
                  <a:pos x="T4" y="T5"/>
                </a:cxn>
                <a:cxn ang="0">
                  <a:pos x="T6" y="T7"/>
                </a:cxn>
                <a:cxn ang="0">
                  <a:pos x="T8" y="T9"/>
                </a:cxn>
                <a:cxn ang="0">
                  <a:pos x="T10" y="T11"/>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latin typeface="Comic Sans MS" charset="0"/>
                <a:ea typeface="ＭＳ Ｐゴシック" charset="0"/>
              </a:endParaRPr>
            </a:p>
          </p:txBody>
        </p:sp>
        <p:sp>
          <p:nvSpPr>
            <p:cNvPr id="1044" name="Freeform 15">
              <a:extLst>
                <a:ext uri="{FF2B5EF4-FFF2-40B4-BE49-F238E27FC236}">
                  <a16:creationId xmlns:a16="http://schemas.microsoft.com/office/drawing/2014/main" id="{D5F50EFB-41B9-90AD-8199-D2C7962A3529}"/>
                </a:ext>
              </a:extLst>
            </p:cNvPr>
            <p:cNvSpPr>
              <a:spLocks/>
            </p:cNvSpPr>
            <p:nvPr/>
          </p:nvSpPr>
          <p:spPr bwMode="hidden">
            <a:xfrm>
              <a:off x="5030" y="3049"/>
              <a:ext cx="728" cy="318"/>
            </a:xfrm>
            <a:custGeom>
              <a:avLst/>
              <a:gdLst>
                <a:gd name="T0" fmla="*/ 619 w 729"/>
                <a:gd name="T1" fmla="*/ 318 h 318"/>
                <a:gd name="T2" fmla="*/ 619 w 729"/>
                <a:gd name="T3" fmla="*/ 312 h 318"/>
                <a:gd name="T4" fmla="*/ 0 w 729"/>
                <a:gd name="T5" fmla="*/ 0 h 318"/>
                <a:gd name="T6" fmla="*/ 0 w 729"/>
                <a:gd name="T7" fmla="*/ 54 h 318"/>
                <a:gd name="T8" fmla="*/ 619 w 729"/>
                <a:gd name="T9" fmla="*/ 318 h 318"/>
                <a:gd name="T10" fmla="*/ 619 w 729"/>
                <a:gd name="T11" fmla="*/ 318 h 31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29" h="318">
                  <a:moveTo>
                    <a:pt x="729" y="318"/>
                  </a:moveTo>
                  <a:lnTo>
                    <a:pt x="729" y="312"/>
                  </a:lnTo>
                  <a:lnTo>
                    <a:pt x="0" y="0"/>
                  </a:lnTo>
                  <a:lnTo>
                    <a:pt x="0" y="54"/>
                  </a:lnTo>
                  <a:lnTo>
                    <a:pt x="729" y="318"/>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93200" name="Freeform 16">
              <a:extLst>
                <a:ext uri="{FF2B5EF4-FFF2-40B4-BE49-F238E27FC236}">
                  <a16:creationId xmlns:a16="http://schemas.microsoft.com/office/drawing/2014/main" id="{15A0060D-1930-D26C-CFB8-324B8EFD1215}"/>
                </a:ext>
              </a:extLst>
            </p:cNvPr>
            <p:cNvSpPr>
              <a:spLocks/>
            </p:cNvSpPr>
            <p:nvPr/>
          </p:nvSpPr>
          <p:spPr bwMode="hidden">
            <a:xfrm>
              <a:off x="0" y="916"/>
              <a:ext cx="5030" cy="2187"/>
            </a:xfrm>
            <a:custGeom>
              <a:avLst/>
              <a:gdLst>
                <a:gd name="T0" fmla="*/ 0 w 5035"/>
                <a:gd name="T1" fmla="*/ 396 h 2188"/>
                <a:gd name="T2" fmla="*/ 5035 w 5035"/>
                <a:gd name="T3" fmla="*/ 2188 h 2188"/>
                <a:gd name="T4" fmla="*/ 5035 w 5035"/>
                <a:gd name="T5" fmla="*/ 2134 h 2188"/>
                <a:gd name="T6" fmla="*/ 0 w 5035"/>
                <a:gd name="T7" fmla="*/ 0 h 2188"/>
                <a:gd name="T8" fmla="*/ 0 w 5035"/>
                <a:gd name="T9" fmla="*/ 396 h 2188"/>
                <a:gd name="T10" fmla="*/ 0 w 5035"/>
                <a:gd name="T11" fmla="*/ 396 h 2188"/>
              </a:gdLst>
              <a:ahLst/>
              <a:cxnLst>
                <a:cxn ang="0">
                  <a:pos x="T0" y="T1"/>
                </a:cxn>
                <a:cxn ang="0">
                  <a:pos x="T2" y="T3"/>
                </a:cxn>
                <a:cxn ang="0">
                  <a:pos x="T4" y="T5"/>
                </a:cxn>
                <a:cxn ang="0">
                  <a:pos x="T6" y="T7"/>
                </a:cxn>
                <a:cxn ang="0">
                  <a:pos x="T8" y="T9"/>
                </a:cxn>
                <a:cxn ang="0">
                  <a:pos x="T10" y="T11"/>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latin typeface="Comic Sans MS" charset="0"/>
                <a:ea typeface="ＭＳ Ｐゴシック" charset="0"/>
              </a:endParaRPr>
            </a:p>
          </p:txBody>
        </p:sp>
        <p:sp>
          <p:nvSpPr>
            <p:cNvPr id="93201" name="Freeform 17">
              <a:extLst>
                <a:ext uri="{FF2B5EF4-FFF2-40B4-BE49-F238E27FC236}">
                  <a16:creationId xmlns:a16="http://schemas.microsoft.com/office/drawing/2014/main" id="{6BB761E6-B04F-1C23-AA2A-C5BB35675FA3}"/>
                </a:ext>
              </a:extLst>
            </p:cNvPr>
            <p:cNvSpPr>
              <a:spLocks/>
            </p:cNvSpPr>
            <p:nvPr/>
          </p:nvSpPr>
          <p:spPr bwMode="hidden">
            <a:xfrm>
              <a:off x="2294" y="0"/>
              <a:ext cx="3159" cy="2725"/>
            </a:xfrm>
            <a:custGeom>
              <a:avLst/>
              <a:gdLst>
                <a:gd name="T0" fmla="*/ 0 w 3163"/>
                <a:gd name="T1" fmla="*/ 0 h 2727"/>
                <a:gd name="T2" fmla="*/ 3145 w 3163"/>
                <a:gd name="T3" fmla="*/ 2727 h 2727"/>
                <a:gd name="T4" fmla="*/ 3163 w 3163"/>
                <a:gd name="T5" fmla="*/ 2704 h 2727"/>
                <a:gd name="T6" fmla="*/ 102 w 3163"/>
                <a:gd name="T7" fmla="*/ 0 h 2727"/>
                <a:gd name="T8" fmla="*/ 0 w 3163"/>
                <a:gd name="T9" fmla="*/ 0 h 2727"/>
                <a:gd name="T10" fmla="*/ 0 w 3163"/>
                <a:gd name="T11" fmla="*/ 0 h 2727"/>
              </a:gdLst>
              <a:ahLst/>
              <a:cxnLst>
                <a:cxn ang="0">
                  <a:pos x="T0" y="T1"/>
                </a:cxn>
                <a:cxn ang="0">
                  <a:pos x="T2" y="T3"/>
                </a:cxn>
                <a:cxn ang="0">
                  <a:pos x="T4" y="T5"/>
                </a:cxn>
                <a:cxn ang="0">
                  <a:pos x="T6" y="T7"/>
                </a:cxn>
                <a:cxn ang="0">
                  <a:pos x="T8" y="T9"/>
                </a:cxn>
                <a:cxn ang="0">
                  <a:pos x="T10" y="T11"/>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latin typeface="Comic Sans MS" charset="0"/>
                <a:ea typeface="ＭＳ Ｐゴシック" charset="0"/>
              </a:endParaRPr>
            </a:p>
          </p:txBody>
        </p:sp>
        <p:sp>
          <p:nvSpPr>
            <p:cNvPr id="93202" name="Freeform 18">
              <a:extLst>
                <a:ext uri="{FF2B5EF4-FFF2-40B4-BE49-F238E27FC236}">
                  <a16:creationId xmlns:a16="http://schemas.microsoft.com/office/drawing/2014/main" id="{E7E3D763-588E-78E7-BDA1-458B9E44B505}"/>
                </a:ext>
              </a:extLst>
            </p:cNvPr>
            <p:cNvSpPr>
              <a:spLocks/>
            </p:cNvSpPr>
            <p:nvPr/>
          </p:nvSpPr>
          <p:spPr bwMode="hidden">
            <a:xfrm>
              <a:off x="5435" y="2702"/>
              <a:ext cx="323" cy="299"/>
            </a:xfrm>
            <a:custGeom>
              <a:avLst/>
              <a:gdLst>
                <a:gd name="T0" fmla="*/ 323 w 323"/>
                <a:gd name="T1" fmla="*/ 299 h 299"/>
                <a:gd name="T2" fmla="*/ 323 w 323"/>
                <a:gd name="T3" fmla="*/ 263 h 299"/>
                <a:gd name="T4" fmla="*/ 18 w 323"/>
                <a:gd name="T5" fmla="*/ 0 h 299"/>
                <a:gd name="T6" fmla="*/ 0 w 323"/>
                <a:gd name="T7" fmla="*/ 23 h 299"/>
                <a:gd name="T8" fmla="*/ 323 w 323"/>
                <a:gd name="T9" fmla="*/ 299 h 299"/>
                <a:gd name="T10" fmla="*/ 323 w 323"/>
                <a:gd name="T11" fmla="*/ 299 h 299"/>
              </a:gdLst>
              <a:ahLst/>
              <a:cxnLst>
                <a:cxn ang="0">
                  <a:pos x="T0" y="T1"/>
                </a:cxn>
                <a:cxn ang="0">
                  <a:pos x="T2" y="T3"/>
                </a:cxn>
                <a:cxn ang="0">
                  <a:pos x="T4" y="T5"/>
                </a:cxn>
                <a:cxn ang="0">
                  <a:pos x="T6" y="T7"/>
                </a:cxn>
                <a:cxn ang="0">
                  <a:pos x="T8" y="T9"/>
                </a:cxn>
                <a:cxn ang="0">
                  <a:pos x="T10" y="T11"/>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latin typeface="Comic Sans MS" charset="0"/>
                <a:ea typeface="ＭＳ Ｐゴシック" charset="0"/>
              </a:endParaRPr>
            </a:p>
          </p:txBody>
        </p:sp>
        <p:sp>
          <p:nvSpPr>
            <p:cNvPr id="1048" name="Freeform 19">
              <a:extLst>
                <a:ext uri="{FF2B5EF4-FFF2-40B4-BE49-F238E27FC236}">
                  <a16:creationId xmlns:a16="http://schemas.microsoft.com/office/drawing/2014/main" id="{9EB0BE85-6E88-7D01-BFE3-3E6354B389F9}"/>
                </a:ext>
              </a:extLst>
            </p:cNvPr>
            <p:cNvSpPr>
              <a:spLocks/>
            </p:cNvSpPr>
            <p:nvPr/>
          </p:nvSpPr>
          <p:spPr bwMode="hidden">
            <a:xfrm>
              <a:off x="5477" y="2588"/>
              <a:ext cx="281" cy="335"/>
            </a:xfrm>
            <a:custGeom>
              <a:avLst/>
              <a:gdLst>
                <a:gd name="T0" fmla="*/ 281 w 281"/>
                <a:gd name="T1" fmla="*/ 335 h 335"/>
                <a:gd name="T2" fmla="*/ 281 w 281"/>
                <a:gd name="T3" fmla="*/ 173 h 335"/>
                <a:gd name="T4" fmla="*/ 96 w 281"/>
                <a:gd name="T5" fmla="*/ 0 h 335"/>
                <a:gd name="T6" fmla="*/ 0 w 281"/>
                <a:gd name="T7" fmla="*/ 90 h 335"/>
                <a:gd name="T8" fmla="*/ 281 w 281"/>
                <a:gd name="T9" fmla="*/ 335 h 335"/>
                <a:gd name="T10" fmla="*/ 281 w 281"/>
                <a:gd name="T11" fmla="*/ 335 h 33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1" h="335">
                  <a:moveTo>
                    <a:pt x="281" y="335"/>
                  </a:moveTo>
                  <a:lnTo>
                    <a:pt x="281" y="173"/>
                  </a:lnTo>
                  <a:lnTo>
                    <a:pt x="96" y="0"/>
                  </a:lnTo>
                  <a:lnTo>
                    <a:pt x="0" y="90"/>
                  </a:lnTo>
                  <a:lnTo>
                    <a:pt x="281" y="33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93204" name="Freeform 20">
              <a:extLst>
                <a:ext uri="{FF2B5EF4-FFF2-40B4-BE49-F238E27FC236}">
                  <a16:creationId xmlns:a16="http://schemas.microsoft.com/office/drawing/2014/main" id="{690AB1D1-0035-690D-5E49-4E74EDE09B5D}"/>
                </a:ext>
              </a:extLst>
            </p:cNvPr>
            <p:cNvSpPr>
              <a:spLocks/>
            </p:cNvSpPr>
            <p:nvPr/>
          </p:nvSpPr>
          <p:spPr bwMode="hidden">
            <a:xfrm>
              <a:off x="2454" y="0"/>
              <a:ext cx="3114" cy="2678"/>
            </a:xfrm>
            <a:custGeom>
              <a:avLst/>
              <a:gdLst>
                <a:gd name="T0" fmla="*/ 0 w 3122"/>
                <a:gd name="T1" fmla="*/ 0 h 2680"/>
                <a:gd name="T2" fmla="*/ 3026 w 3122"/>
                <a:gd name="T3" fmla="*/ 2680 h 2680"/>
                <a:gd name="T4" fmla="*/ 3122 w 3122"/>
                <a:gd name="T5" fmla="*/ 2590 h 2680"/>
                <a:gd name="T6" fmla="*/ 383 w 3122"/>
                <a:gd name="T7" fmla="*/ 0 h 2680"/>
                <a:gd name="T8" fmla="*/ 0 w 3122"/>
                <a:gd name="T9" fmla="*/ 0 h 2680"/>
                <a:gd name="T10" fmla="*/ 0 w 3122"/>
                <a:gd name="T11" fmla="*/ 0 h 2680"/>
              </a:gdLst>
              <a:ahLst/>
              <a:cxnLst>
                <a:cxn ang="0">
                  <a:pos x="T0" y="T1"/>
                </a:cxn>
                <a:cxn ang="0">
                  <a:pos x="T2" y="T3"/>
                </a:cxn>
                <a:cxn ang="0">
                  <a:pos x="T4" y="T5"/>
                </a:cxn>
                <a:cxn ang="0">
                  <a:pos x="T6" y="T7"/>
                </a:cxn>
                <a:cxn ang="0">
                  <a:pos x="T8" y="T9"/>
                </a:cxn>
                <a:cxn ang="0">
                  <a:pos x="T10" y="T11"/>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latin typeface="Comic Sans MS" charset="0"/>
                <a:ea typeface="ＭＳ Ｐゴシック" charset="0"/>
              </a:endParaRPr>
            </a:p>
          </p:txBody>
        </p:sp>
        <p:sp>
          <p:nvSpPr>
            <p:cNvPr id="1050" name="Freeform 21">
              <a:extLst>
                <a:ext uri="{FF2B5EF4-FFF2-40B4-BE49-F238E27FC236}">
                  <a16:creationId xmlns:a16="http://schemas.microsoft.com/office/drawing/2014/main" id="{082B6930-C03A-DBC6-3DA1-7C68A9596AD4}"/>
                </a:ext>
              </a:extLst>
            </p:cNvPr>
            <p:cNvSpPr>
              <a:spLocks/>
            </p:cNvSpPr>
            <p:nvPr/>
          </p:nvSpPr>
          <p:spPr bwMode="hidden">
            <a:xfrm>
              <a:off x="5626" y="2534"/>
              <a:ext cx="132" cy="132"/>
            </a:xfrm>
            <a:custGeom>
              <a:avLst/>
              <a:gdLst>
                <a:gd name="T0" fmla="*/ 132 w 132"/>
                <a:gd name="T1" fmla="*/ 132 h 132"/>
                <a:gd name="T2" fmla="*/ 0 w 132"/>
                <a:gd name="T3" fmla="*/ 0 h 132"/>
                <a:gd name="T4" fmla="*/ 0 w 132"/>
                <a:gd name="T5" fmla="*/ 0 h 132"/>
                <a:gd name="T6" fmla="*/ 132 w 132"/>
                <a:gd name="T7" fmla="*/ 132 h 132"/>
                <a:gd name="T8" fmla="*/ 132 w 132"/>
                <a:gd name="T9" fmla="*/ 132 h 1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2" h="132">
                  <a:moveTo>
                    <a:pt x="132" y="132"/>
                  </a:moveTo>
                  <a:lnTo>
                    <a:pt x="0" y="0"/>
                  </a:lnTo>
                  <a:lnTo>
                    <a:pt x="132" y="132"/>
                  </a:lnTo>
                  <a:close/>
                </a:path>
              </a:pathLst>
            </a:custGeom>
            <a:solidFill>
              <a:srgbClr val="FF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93206" name="Freeform 22">
              <a:extLst>
                <a:ext uri="{FF2B5EF4-FFF2-40B4-BE49-F238E27FC236}">
                  <a16:creationId xmlns:a16="http://schemas.microsoft.com/office/drawing/2014/main" id="{290861B6-4AAA-2F16-4415-21B02AAD0607}"/>
                </a:ext>
              </a:extLst>
            </p:cNvPr>
            <p:cNvSpPr>
              <a:spLocks/>
            </p:cNvSpPr>
            <p:nvPr/>
          </p:nvSpPr>
          <p:spPr bwMode="hidden">
            <a:xfrm>
              <a:off x="3112" y="0"/>
              <a:ext cx="2514" cy="2534"/>
            </a:xfrm>
            <a:custGeom>
              <a:avLst/>
              <a:gdLst>
                <a:gd name="T0" fmla="*/ 0 w 2517"/>
                <a:gd name="T1" fmla="*/ 0 h 2536"/>
                <a:gd name="T2" fmla="*/ 2517 w 2517"/>
                <a:gd name="T3" fmla="*/ 2536 h 2536"/>
                <a:gd name="T4" fmla="*/ 2517 w 2517"/>
                <a:gd name="T5" fmla="*/ 2536 h 2536"/>
                <a:gd name="T6" fmla="*/ 66 w 2517"/>
                <a:gd name="T7" fmla="*/ 0 h 2536"/>
                <a:gd name="T8" fmla="*/ 0 w 2517"/>
                <a:gd name="T9" fmla="*/ 0 h 2536"/>
                <a:gd name="T10" fmla="*/ 0 w 2517"/>
                <a:gd name="T11" fmla="*/ 0 h 2536"/>
              </a:gdLst>
              <a:ahLst/>
              <a:cxnLst>
                <a:cxn ang="0">
                  <a:pos x="T0" y="T1"/>
                </a:cxn>
                <a:cxn ang="0">
                  <a:pos x="T2" y="T3"/>
                </a:cxn>
                <a:cxn ang="0">
                  <a:pos x="T4" y="T5"/>
                </a:cxn>
                <a:cxn ang="0">
                  <a:pos x="T6" y="T7"/>
                </a:cxn>
                <a:cxn ang="0">
                  <a:pos x="T8" y="T9"/>
                </a:cxn>
                <a:cxn ang="0">
                  <a:pos x="T10" y="T11"/>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latin typeface="Comic Sans MS" charset="0"/>
                <a:ea typeface="ＭＳ Ｐゴシック" charset="0"/>
              </a:endParaRPr>
            </a:p>
          </p:txBody>
        </p:sp>
        <p:sp>
          <p:nvSpPr>
            <p:cNvPr id="93207" name="Freeform 23">
              <a:extLst>
                <a:ext uri="{FF2B5EF4-FFF2-40B4-BE49-F238E27FC236}">
                  <a16:creationId xmlns:a16="http://schemas.microsoft.com/office/drawing/2014/main" id="{FB96F7E4-5CFB-38E8-C9EA-E47724AB5196}"/>
                </a:ext>
              </a:extLst>
            </p:cNvPr>
            <p:cNvSpPr>
              <a:spLocks/>
            </p:cNvSpPr>
            <p:nvPr/>
          </p:nvSpPr>
          <p:spPr bwMode="hidden">
            <a:xfrm>
              <a:off x="3488" y="0"/>
              <a:ext cx="2198" cy="2480"/>
            </a:xfrm>
            <a:custGeom>
              <a:avLst/>
              <a:gdLst>
                <a:gd name="T0" fmla="*/ 0 w 2200"/>
                <a:gd name="T1" fmla="*/ 0 h 2482"/>
                <a:gd name="T2" fmla="*/ 2182 w 2200"/>
                <a:gd name="T3" fmla="*/ 2476 h 2482"/>
                <a:gd name="T4" fmla="*/ 2194 w 2200"/>
                <a:gd name="T5" fmla="*/ 2470 h 2482"/>
                <a:gd name="T6" fmla="*/ 317 w 2200"/>
                <a:gd name="T7" fmla="*/ 0 h 2482"/>
                <a:gd name="T8" fmla="*/ 0 w 2200"/>
                <a:gd name="T9" fmla="*/ 0 h 2482"/>
                <a:gd name="T10" fmla="*/ 0 w 2200"/>
                <a:gd name="T11" fmla="*/ 0 h 248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00" h="2482">
                  <a:moveTo>
                    <a:pt x="0" y="0"/>
                  </a:moveTo>
                  <a:lnTo>
                    <a:pt x="2188" y="2482"/>
                  </a:lnTo>
                  <a:lnTo>
                    <a:pt x="2200" y="2476"/>
                  </a:lnTo>
                  <a:lnTo>
                    <a:pt x="317" y="0"/>
                  </a:lnTo>
                  <a:lnTo>
                    <a:pt x="0" y="0"/>
                  </a:lnTo>
                  <a:close/>
                </a:path>
              </a:pathLst>
            </a:custGeom>
            <a:gradFill rotWithShape="0">
              <a:gsLst>
                <a:gs pos="0">
                  <a:srgbClr val="000065"/>
                </a:gs>
                <a:gs pos="100000">
                  <a:schemeClr val="bg2"/>
                </a:gs>
              </a:gsLst>
              <a:lin ang="540000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rgbClr val="808080"/>
                    </a:outerShdw>
                  </a:effectLst>
                </a14:hiddenEffects>
              </a:ext>
            </a:extLst>
          </p:spPr>
          <p:txBody>
            <a:bodyPr/>
            <a:lstStyle/>
            <a:p>
              <a:endParaRPr lang="fr-FR"/>
            </a:p>
          </p:txBody>
        </p:sp>
        <p:sp>
          <p:nvSpPr>
            <p:cNvPr id="93208" name="Freeform 24">
              <a:extLst>
                <a:ext uri="{FF2B5EF4-FFF2-40B4-BE49-F238E27FC236}">
                  <a16:creationId xmlns:a16="http://schemas.microsoft.com/office/drawing/2014/main" id="{7CF75A7C-2113-C2E2-494B-1AC52535C341}"/>
                </a:ext>
              </a:extLst>
            </p:cNvPr>
            <p:cNvSpPr>
              <a:spLocks/>
            </p:cNvSpPr>
            <p:nvPr/>
          </p:nvSpPr>
          <p:spPr bwMode="hidden">
            <a:xfrm>
              <a:off x="5674" y="2474"/>
              <a:ext cx="84" cy="96"/>
            </a:xfrm>
            <a:custGeom>
              <a:avLst/>
              <a:gdLst>
                <a:gd name="T0" fmla="*/ 84 w 84"/>
                <a:gd name="T1" fmla="*/ 96 h 96"/>
                <a:gd name="T2" fmla="*/ 84 w 84"/>
                <a:gd name="T3" fmla="*/ 90 h 96"/>
                <a:gd name="T4" fmla="*/ 12 w 84"/>
                <a:gd name="T5" fmla="*/ 0 h 96"/>
                <a:gd name="T6" fmla="*/ 0 w 84"/>
                <a:gd name="T7" fmla="*/ 6 h 96"/>
                <a:gd name="T8" fmla="*/ 84 w 84"/>
                <a:gd name="T9" fmla="*/ 96 h 96"/>
                <a:gd name="T10" fmla="*/ 84 w 84"/>
                <a:gd name="T11" fmla="*/ 96 h 96"/>
              </a:gdLst>
              <a:ahLst/>
              <a:cxnLst>
                <a:cxn ang="0">
                  <a:pos x="T0" y="T1"/>
                </a:cxn>
                <a:cxn ang="0">
                  <a:pos x="T2" y="T3"/>
                </a:cxn>
                <a:cxn ang="0">
                  <a:pos x="T4" y="T5"/>
                </a:cxn>
                <a:cxn ang="0">
                  <a:pos x="T6" y="T7"/>
                </a:cxn>
                <a:cxn ang="0">
                  <a:pos x="T8" y="T9"/>
                </a:cxn>
                <a:cxn ang="0">
                  <a:pos x="T10" y="T11"/>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latin typeface="Comic Sans MS" charset="0"/>
                <a:ea typeface="ＭＳ Ｐゴシック" charset="0"/>
              </a:endParaRPr>
            </a:p>
          </p:txBody>
        </p:sp>
        <p:sp>
          <p:nvSpPr>
            <p:cNvPr id="1054" name="Freeform 25">
              <a:extLst>
                <a:ext uri="{FF2B5EF4-FFF2-40B4-BE49-F238E27FC236}">
                  <a16:creationId xmlns:a16="http://schemas.microsoft.com/office/drawing/2014/main" id="{2952782C-1090-70DB-C082-000A6B2787BE}"/>
                </a:ext>
              </a:extLst>
            </p:cNvPr>
            <p:cNvSpPr>
              <a:spLocks/>
            </p:cNvSpPr>
            <p:nvPr/>
          </p:nvSpPr>
          <p:spPr bwMode="hidden">
            <a:xfrm>
              <a:off x="5603" y="850"/>
              <a:ext cx="155" cy="516"/>
            </a:xfrm>
            <a:custGeom>
              <a:avLst/>
              <a:gdLst>
                <a:gd name="T0" fmla="*/ 155 w 155"/>
                <a:gd name="T1" fmla="*/ 516 h 516"/>
                <a:gd name="T2" fmla="*/ 155 w 155"/>
                <a:gd name="T3" fmla="*/ 204 h 516"/>
                <a:gd name="T4" fmla="*/ 77 w 155"/>
                <a:gd name="T5" fmla="*/ 0 h 516"/>
                <a:gd name="T6" fmla="*/ 0 w 155"/>
                <a:gd name="T7" fmla="*/ 192 h 516"/>
                <a:gd name="T8" fmla="*/ 155 w 155"/>
                <a:gd name="T9" fmla="*/ 516 h 516"/>
                <a:gd name="T10" fmla="*/ 155 w 155"/>
                <a:gd name="T11" fmla="*/ 516 h 51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5" h="516">
                  <a:moveTo>
                    <a:pt x="155" y="516"/>
                  </a:moveTo>
                  <a:lnTo>
                    <a:pt x="155" y="204"/>
                  </a:lnTo>
                  <a:lnTo>
                    <a:pt x="77" y="0"/>
                  </a:lnTo>
                  <a:lnTo>
                    <a:pt x="0" y="192"/>
                  </a:lnTo>
                  <a:lnTo>
                    <a:pt x="155" y="51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93210" name="Freeform 26">
              <a:extLst>
                <a:ext uri="{FF2B5EF4-FFF2-40B4-BE49-F238E27FC236}">
                  <a16:creationId xmlns:a16="http://schemas.microsoft.com/office/drawing/2014/main" id="{5B2D8290-4C2D-E68C-441C-66605A1E69B0}"/>
                </a:ext>
              </a:extLst>
            </p:cNvPr>
            <p:cNvSpPr>
              <a:spLocks/>
            </p:cNvSpPr>
            <p:nvPr/>
          </p:nvSpPr>
          <p:spPr bwMode="hidden">
            <a:xfrm>
              <a:off x="5107" y="0"/>
              <a:ext cx="570" cy="1042"/>
            </a:xfrm>
            <a:custGeom>
              <a:avLst/>
              <a:gdLst>
                <a:gd name="T0" fmla="*/ 0 w 574"/>
                <a:gd name="T1" fmla="*/ 0 h 1043"/>
                <a:gd name="T2" fmla="*/ 497 w 574"/>
                <a:gd name="T3" fmla="*/ 1043 h 1043"/>
                <a:gd name="T4" fmla="*/ 574 w 574"/>
                <a:gd name="T5" fmla="*/ 851 h 1043"/>
                <a:gd name="T6" fmla="*/ 251 w 574"/>
                <a:gd name="T7" fmla="*/ 0 h 1043"/>
                <a:gd name="T8" fmla="*/ 0 w 574"/>
                <a:gd name="T9" fmla="*/ 0 h 1043"/>
                <a:gd name="T10" fmla="*/ 0 w 574"/>
                <a:gd name="T11" fmla="*/ 0 h 1043"/>
              </a:gdLst>
              <a:ahLst/>
              <a:cxnLst>
                <a:cxn ang="0">
                  <a:pos x="T0" y="T1"/>
                </a:cxn>
                <a:cxn ang="0">
                  <a:pos x="T2" y="T3"/>
                </a:cxn>
                <a:cxn ang="0">
                  <a:pos x="T4" y="T5"/>
                </a:cxn>
                <a:cxn ang="0">
                  <a:pos x="T6" y="T7"/>
                </a:cxn>
                <a:cxn ang="0">
                  <a:pos x="T8" y="T9"/>
                </a:cxn>
                <a:cxn ang="0">
                  <a:pos x="T10" y="T11"/>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latin typeface="Comic Sans MS" charset="0"/>
                <a:ea typeface="ＭＳ Ｐゴシック" charset="0"/>
              </a:endParaRPr>
            </a:p>
          </p:txBody>
        </p:sp>
        <p:sp>
          <p:nvSpPr>
            <p:cNvPr id="93211" name="Freeform 27">
              <a:extLst>
                <a:ext uri="{FF2B5EF4-FFF2-40B4-BE49-F238E27FC236}">
                  <a16:creationId xmlns:a16="http://schemas.microsoft.com/office/drawing/2014/main" id="{68E89ABE-F522-0F1E-62A1-4353A63A9F08}"/>
                </a:ext>
              </a:extLst>
            </p:cNvPr>
            <p:cNvSpPr>
              <a:spLocks/>
            </p:cNvSpPr>
            <p:nvPr/>
          </p:nvSpPr>
          <p:spPr bwMode="hidden">
            <a:xfrm>
              <a:off x="5411" y="0"/>
              <a:ext cx="341" cy="796"/>
            </a:xfrm>
            <a:custGeom>
              <a:avLst/>
              <a:gdLst>
                <a:gd name="T0" fmla="*/ 144 w 341"/>
                <a:gd name="T1" fmla="*/ 0 h 797"/>
                <a:gd name="T2" fmla="*/ 0 w 341"/>
                <a:gd name="T3" fmla="*/ 0 h 797"/>
                <a:gd name="T4" fmla="*/ 287 w 341"/>
                <a:gd name="T5" fmla="*/ 797 h 797"/>
                <a:gd name="T6" fmla="*/ 341 w 341"/>
                <a:gd name="T7" fmla="*/ 653 h 797"/>
                <a:gd name="T8" fmla="*/ 144 w 341"/>
                <a:gd name="T9" fmla="*/ 0 h 797"/>
                <a:gd name="T10" fmla="*/ 144 w 341"/>
                <a:gd name="T11" fmla="*/ 0 h 797"/>
              </a:gdLst>
              <a:ahLst/>
              <a:cxnLst>
                <a:cxn ang="0">
                  <a:pos x="T0" y="T1"/>
                </a:cxn>
                <a:cxn ang="0">
                  <a:pos x="T2" y="T3"/>
                </a:cxn>
                <a:cxn ang="0">
                  <a:pos x="T4" y="T5"/>
                </a:cxn>
                <a:cxn ang="0">
                  <a:pos x="T6" y="T7"/>
                </a:cxn>
                <a:cxn ang="0">
                  <a:pos x="T8" y="T9"/>
                </a:cxn>
                <a:cxn ang="0">
                  <a:pos x="T10" y="T11"/>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latin typeface="Comic Sans MS" charset="0"/>
                <a:ea typeface="ＭＳ Ｐゴシック" charset="0"/>
              </a:endParaRPr>
            </a:p>
          </p:txBody>
        </p:sp>
        <p:sp>
          <p:nvSpPr>
            <p:cNvPr id="1057" name="Freeform 28">
              <a:extLst>
                <a:ext uri="{FF2B5EF4-FFF2-40B4-BE49-F238E27FC236}">
                  <a16:creationId xmlns:a16="http://schemas.microsoft.com/office/drawing/2014/main" id="{6332BB2F-7F56-70BA-F77D-239C0023FC38}"/>
                </a:ext>
              </a:extLst>
            </p:cNvPr>
            <p:cNvSpPr>
              <a:spLocks/>
            </p:cNvSpPr>
            <p:nvPr/>
          </p:nvSpPr>
          <p:spPr bwMode="hidden">
            <a:xfrm>
              <a:off x="5698" y="653"/>
              <a:ext cx="60" cy="311"/>
            </a:xfrm>
            <a:custGeom>
              <a:avLst/>
              <a:gdLst>
                <a:gd name="T0" fmla="*/ 0 w 60"/>
                <a:gd name="T1" fmla="*/ 144 h 312"/>
                <a:gd name="T2" fmla="*/ 60 w 60"/>
                <a:gd name="T3" fmla="*/ 202 h 312"/>
                <a:gd name="T4" fmla="*/ 60 w 60"/>
                <a:gd name="T5" fmla="*/ 6 h 312"/>
                <a:gd name="T6" fmla="*/ 54 w 60"/>
                <a:gd name="T7" fmla="*/ 0 h 312"/>
                <a:gd name="T8" fmla="*/ 0 w 60"/>
                <a:gd name="T9" fmla="*/ 144 h 312"/>
                <a:gd name="T10" fmla="*/ 0 w 60"/>
                <a:gd name="T11" fmla="*/ 144 h 3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0" h="312">
                  <a:moveTo>
                    <a:pt x="0" y="144"/>
                  </a:moveTo>
                  <a:lnTo>
                    <a:pt x="60" y="312"/>
                  </a:lnTo>
                  <a:lnTo>
                    <a:pt x="60" y="6"/>
                  </a:lnTo>
                  <a:lnTo>
                    <a:pt x="54" y="0"/>
                  </a:lnTo>
                  <a:lnTo>
                    <a:pt x="0" y="14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93213" name="Freeform 29">
              <a:extLst>
                <a:ext uri="{FF2B5EF4-FFF2-40B4-BE49-F238E27FC236}">
                  <a16:creationId xmlns:a16="http://schemas.microsoft.com/office/drawing/2014/main" id="{92BF822C-B0D3-775A-3B82-62BAC87F02DD}"/>
                </a:ext>
              </a:extLst>
            </p:cNvPr>
            <p:cNvSpPr>
              <a:spLocks/>
            </p:cNvSpPr>
            <p:nvPr/>
          </p:nvSpPr>
          <p:spPr bwMode="hidden">
            <a:xfrm>
              <a:off x="2" y="1601"/>
              <a:ext cx="5754" cy="1864"/>
            </a:xfrm>
            <a:custGeom>
              <a:avLst/>
              <a:gdLst>
                <a:gd name="T0" fmla="*/ 0 w 5740"/>
                <a:gd name="T1" fmla="*/ 371 h 1864"/>
                <a:gd name="T2" fmla="*/ 5740 w 5740"/>
                <a:gd name="T3" fmla="*/ 1864 h 1864"/>
                <a:gd name="T4" fmla="*/ 5740 w 5740"/>
                <a:gd name="T5" fmla="*/ 1834 h 1864"/>
                <a:gd name="T6" fmla="*/ 0 w 5740"/>
                <a:gd name="T7" fmla="*/ 0 h 1864"/>
                <a:gd name="T8" fmla="*/ 0 w 5740"/>
                <a:gd name="T9" fmla="*/ 371 h 1864"/>
                <a:gd name="T10" fmla="*/ 0 w 5740"/>
                <a:gd name="T11" fmla="*/ 371 h 1864"/>
              </a:gdLst>
              <a:ahLst/>
              <a:cxnLst>
                <a:cxn ang="0">
                  <a:pos x="T0" y="T1"/>
                </a:cxn>
                <a:cxn ang="0">
                  <a:pos x="T2" y="T3"/>
                </a:cxn>
                <a:cxn ang="0">
                  <a:pos x="T4" y="T5"/>
                </a:cxn>
                <a:cxn ang="0">
                  <a:pos x="T6" y="T7"/>
                </a:cxn>
                <a:cxn ang="0">
                  <a:pos x="T8" y="T9"/>
                </a:cxn>
                <a:cxn ang="0">
                  <a:pos x="T10" y="T1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latin typeface="Comic Sans MS" charset="0"/>
                <a:ea typeface="ＭＳ Ｐゴシック" charset="0"/>
              </a:endParaRPr>
            </a:p>
          </p:txBody>
        </p:sp>
        <p:sp>
          <p:nvSpPr>
            <p:cNvPr id="1059" name="Freeform 30">
              <a:extLst>
                <a:ext uri="{FF2B5EF4-FFF2-40B4-BE49-F238E27FC236}">
                  <a16:creationId xmlns:a16="http://schemas.microsoft.com/office/drawing/2014/main" id="{5FE97DA3-C9A7-D2B6-ABCD-E9D7E4A4B383}"/>
                </a:ext>
              </a:extLst>
            </p:cNvPr>
            <p:cNvSpPr>
              <a:spLocks/>
            </p:cNvSpPr>
            <p:nvPr/>
          </p:nvSpPr>
          <p:spPr bwMode="hidden">
            <a:xfrm>
              <a:off x="5754" y="3483"/>
              <a:ext cx="6" cy="6"/>
            </a:xfrm>
            <a:custGeom>
              <a:avLst/>
              <a:gdLst>
                <a:gd name="T0" fmla="*/ 6 w 6"/>
                <a:gd name="T1" fmla="*/ 6 h 6"/>
                <a:gd name="T2" fmla="*/ 0 w 6"/>
                <a:gd name="T3" fmla="*/ 0 h 6"/>
                <a:gd name="T4" fmla="*/ 0 w 6"/>
                <a:gd name="T5" fmla="*/ 6 h 6"/>
                <a:gd name="T6" fmla="*/ 6 w 6"/>
                <a:gd name="T7" fmla="*/ 6 h 6"/>
                <a:gd name="T8" fmla="*/ 6 w 6"/>
                <a:gd name="T9" fmla="*/ 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 h="6">
                  <a:moveTo>
                    <a:pt x="6" y="6"/>
                  </a:moveTo>
                  <a:lnTo>
                    <a:pt x="0" y="0"/>
                  </a:lnTo>
                  <a:lnTo>
                    <a:pt x="0" y="6"/>
                  </a:lnTo>
                  <a:lnTo>
                    <a:pt x="6" y="6"/>
                  </a:lnTo>
                  <a:close/>
                </a:path>
              </a:pathLst>
            </a:custGeom>
            <a:solidFill>
              <a:srgbClr val="18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93215" name="Freeform 31">
              <a:extLst>
                <a:ext uri="{FF2B5EF4-FFF2-40B4-BE49-F238E27FC236}">
                  <a16:creationId xmlns:a16="http://schemas.microsoft.com/office/drawing/2014/main" id="{5BA42C3C-48F6-B354-3F07-75CD685A2407}"/>
                </a:ext>
              </a:extLst>
            </p:cNvPr>
            <p:cNvSpPr>
              <a:spLocks/>
            </p:cNvSpPr>
            <p:nvPr/>
          </p:nvSpPr>
          <p:spPr bwMode="hidden">
            <a:xfrm>
              <a:off x="2" y="2152"/>
              <a:ext cx="5754" cy="1337"/>
            </a:xfrm>
            <a:custGeom>
              <a:avLst/>
              <a:gdLst>
                <a:gd name="T0" fmla="*/ 0 w 5740"/>
                <a:gd name="T1" fmla="*/ 366 h 1337"/>
                <a:gd name="T2" fmla="*/ 5740 w 5740"/>
                <a:gd name="T3" fmla="*/ 1337 h 1337"/>
                <a:gd name="T4" fmla="*/ 5740 w 5740"/>
                <a:gd name="T5" fmla="*/ 1331 h 1337"/>
                <a:gd name="T6" fmla="*/ 0 w 5740"/>
                <a:gd name="T7" fmla="*/ 0 h 1337"/>
                <a:gd name="T8" fmla="*/ 0 w 5740"/>
                <a:gd name="T9" fmla="*/ 366 h 1337"/>
                <a:gd name="T10" fmla="*/ 0 w 5740"/>
                <a:gd name="T11" fmla="*/ 366 h 1337"/>
              </a:gdLst>
              <a:ahLst/>
              <a:cxnLst>
                <a:cxn ang="0">
                  <a:pos x="T0" y="T1"/>
                </a:cxn>
                <a:cxn ang="0">
                  <a:pos x="T2" y="T3"/>
                </a:cxn>
                <a:cxn ang="0">
                  <a:pos x="T4" y="T5"/>
                </a:cxn>
                <a:cxn ang="0">
                  <a:pos x="T6" y="T7"/>
                </a:cxn>
                <a:cxn ang="0">
                  <a:pos x="T8" y="T9"/>
                </a:cxn>
                <a:cxn ang="0">
                  <a:pos x="T10" y="T11"/>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latin typeface="Comic Sans MS" charset="0"/>
                <a:ea typeface="ＭＳ Ｐゴシック" charset="0"/>
              </a:endParaRPr>
            </a:p>
          </p:txBody>
        </p:sp>
        <p:sp>
          <p:nvSpPr>
            <p:cNvPr id="93216" name="Freeform 32">
              <a:extLst>
                <a:ext uri="{FF2B5EF4-FFF2-40B4-BE49-F238E27FC236}">
                  <a16:creationId xmlns:a16="http://schemas.microsoft.com/office/drawing/2014/main" id="{A5D8F9E2-43E0-17DE-AD94-0955A115C03D}"/>
                </a:ext>
              </a:extLst>
            </p:cNvPr>
            <p:cNvSpPr>
              <a:spLocks/>
            </p:cNvSpPr>
            <p:nvPr/>
          </p:nvSpPr>
          <p:spPr bwMode="hidden">
            <a:xfrm>
              <a:off x="2" y="3177"/>
              <a:ext cx="5754" cy="414"/>
            </a:xfrm>
            <a:custGeom>
              <a:avLst/>
              <a:gdLst>
                <a:gd name="T0" fmla="*/ 0 w 5740"/>
                <a:gd name="T1" fmla="*/ 48 h 414"/>
                <a:gd name="T2" fmla="*/ 5740 w 5740"/>
                <a:gd name="T3" fmla="*/ 414 h 414"/>
                <a:gd name="T4" fmla="*/ 5740 w 5740"/>
                <a:gd name="T5" fmla="*/ 402 h 414"/>
                <a:gd name="T6" fmla="*/ 0 w 5740"/>
                <a:gd name="T7" fmla="*/ 0 h 414"/>
                <a:gd name="T8" fmla="*/ 0 w 5740"/>
                <a:gd name="T9" fmla="*/ 48 h 414"/>
                <a:gd name="T10" fmla="*/ 0 w 5740"/>
                <a:gd name="T11" fmla="*/ 48 h 414"/>
              </a:gdLst>
              <a:ahLst/>
              <a:cxnLst>
                <a:cxn ang="0">
                  <a:pos x="T0" y="T1"/>
                </a:cxn>
                <a:cxn ang="0">
                  <a:pos x="T2" y="T3"/>
                </a:cxn>
                <a:cxn ang="0">
                  <a:pos x="T4" y="T5"/>
                </a:cxn>
                <a:cxn ang="0">
                  <a:pos x="T6" y="T7"/>
                </a:cxn>
                <a:cxn ang="0">
                  <a:pos x="T8" y="T9"/>
                </a:cxn>
                <a:cxn ang="0">
                  <a:pos x="T10" y="T11"/>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latin typeface="Comic Sans MS" charset="0"/>
                <a:ea typeface="ＭＳ Ｐゴシック" charset="0"/>
              </a:endParaRPr>
            </a:p>
          </p:txBody>
        </p:sp>
        <p:sp>
          <p:nvSpPr>
            <p:cNvPr id="93217" name="Freeform 33">
              <a:extLst>
                <a:ext uri="{FF2B5EF4-FFF2-40B4-BE49-F238E27FC236}">
                  <a16:creationId xmlns:a16="http://schemas.microsoft.com/office/drawing/2014/main" id="{787CB137-33CF-1136-E5EE-018E24B6F8DC}"/>
                </a:ext>
              </a:extLst>
            </p:cNvPr>
            <p:cNvSpPr>
              <a:spLocks/>
            </p:cNvSpPr>
            <p:nvPr/>
          </p:nvSpPr>
          <p:spPr bwMode="hidden">
            <a:xfrm>
              <a:off x="1297" y="0"/>
              <a:ext cx="4458" cy="3177"/>
            </a:xfrm>
            <a:custGeom>
              <a:avLst/>
              <a:gdLst>
                <a:gd name="T0" fmla="*/ 0 w 4448"/>
                <a:gd name="T1" fmla="*/ 0 h 3177"/>
                <a:gd name="T2" fmla="*/ 4448 w 4448"/>
                <a:gd name="T3" fmla="*/ 3177 h 3177"/>
                <a:gd name="T4" fmla="*/ 4448 w 4448"/>
                <a:gd name="T5" fmla="*/ 3153 h 3177"/>
                <a:gd name="T6" fmla="*/ 125 w 4448"/>
                <a:gd name="T7" fmla="*/ 0 h 3177"/>
                <a:gd name="T8" fmla="*/ 0 w 4448"/>
                <a:gd name="T9" fmla="*/ 0 h 3177"/>
                <a:gd name="T10" fmla="*/ 0 w 4448"/>
                <a:gd name="T11" fmla="*/ 0 h 3177"/>
              </a:gdLst>
              <a:ahLst/>
              <a:cxnLst>
                <a:cxn ang="0">
                  <a:pos x="T0" y="T1"/>
                </a:cxn>
                <a:cxn ang="0">
                  <a:pos x="T2" y="T3"/>
                </a:cxn>
                <a:cxn ang="0">
                  <a:pos x="T4" y="T5"/>
                </a:cxn>
                <a:cxn ang="0">
                  <a:pos x="T6" y="T7"/>
                </a:cxn>
                <a:cxn ang="0">
                  <a:pos x="T8" y="T9"/>
                </a:cxn>
                <a:cxn ang="0">
                  <a:pos x="T10" y="T11"/>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latin typeface="Comic Sans MS" charset="0"/>
                <a:ea typeface="ＭＳ Ｐゴシック" charset="0"/>
              </a:endParaRPr>
            </a:p>
          </p:txBody>
        </p:sp>
        <p:sp>
          <p:nvSpPr>
            <p:cNvPr id="93218" name="Freeform 34">
              <a:extLst>
                <a:ext uri="{FF2B5EF4-FFF2-40B4-BE49-F238E27FC236}">
                  <a16:creationId xmlns:a16="http://schemas.microsoft.com/office/drawing/2014/main" id="{97FA8647-DFFF-9B6E-6E4F-CF99869CCD12}"/>
                </a:ext>
              </a:extLst>
            </p:cNvPr>
            <p:cNvSpPr>
              <a:spLocks/>
            </p:cNvSpPr>
            <p:nvPr/>
          </p:nvSpPr>
          <p:spPr bwMode="hidden">
            <a:xfrm>
              <a:off x="3321" y="0"/>
              <a:ext cx="2433" cy="2614"/>
            </a:xfrm>
            <a:custGeom>
              <a:avLst/>
              <a:gdLst>
                <a:gd name="T0" fmla="*/ 0 w 2428"/>
                <a:gd name="T1" fmla="*/ 0 h 2614"/>
                <a:gd name="T2" fmla="*/ 2428 w 2428"/>
                <a:gd name="T3" fmla="*/ 2614 h 2614"/>
                <a:gd name="T4" fmla="*/ 2428 w 2428"/>
                <a:gd name="T5" fmla="*/ 2608 h 2614"/>
                <a:gd name="T6" fmla="*/ 66 w 2428"/>
                <a:gd name="T7" fmla="*/ 0 h 2614"/>
                <a:gd name="T8" fmla="*/ 0 w 2428"/>
                <a:gd name="T9" fmla="*/ 0 h 2614"/>
                <a:gd name="T10" fmla="*/ 0 w 2428"/>
                <a:gd name="T11" fmla="*/ 0 h 2614"/>
              </a:gdLst>
              <a:ahLst/>
              <a:cxnLst>
                <a:cxn ang="0">
                  <a:pos x="T0" y="T1"/>
                </a:cxn>
                <a:cxn ang="0">
                  <a:pos x="T2" y="T3"/>
                </a:cxn>
                <a:cxn ang="0">
                  <a:pos x="T4" y="T5"/>
                </a:cxn>
                <a:cxn ang="0">
                  <a:pos x="T6" y="T7"/>
                </a:cxn>
                <a:cxn ang="0">
                  <a:pos x="T8" y="T9"/>
                </a:cxn>
                <a:cxn ang="0">
                  <a:pos x="T10" y="T11"/>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latin typeface="Comic Sans MS" charset="0"/>
                <a:ea typeface="ＭＳ Ｐゴシック" charset="0"/>
              </a:endParaRPr>
            </a:p>
          </p:txBody>
        </p:sp>
        <p:sp>
          <p:nvSpPr>
            <p:cNvPr id="93219" name="Freeform 35">
              <a:extLst>
                <a:ext uri="{FF2B5EF4-FFF2-40B4-BE49-F238E27FC236}">
                  <a16:creationId xmlns:a16="http://schemas.microsoft.com/office/drawing/2014/main" id="{6C534147-ABA9-418D-EE78-D180ABEFBF1D}"/>
                </a:ext>
              </a:extLst>
            </p:cNvPr>
            <p:cNvSpPr>
              <a:spLocks/>
            </p:cNvSpPr>
            <p:nvPr/>
          </p:nvSpPr>
          <p:spPr bwMode="hidden">
            <a:xfrm>
              <a:off x="3950" y="0"/>
              <a:ext cx="1806" cy="2464"/>
            </a:xfrm>
            <a:custGeom>
              <a:avLst/>
              <a:gdLst>
                <a:gd name="T0" fmla="*/ 485 w 1800"/>
                <a:gd name="T1" fmla="*/ 0 h 2464"/>
                <a:gd name="T2" fmla="*/ 0 w 1800"/>
                <a:gd name="T3" fmla="*/ 0 h 2464"/>
                <a:gd name="T4" fmla="*/ 1800 w 1800"/>
                <a:gd name="T5" fmla="*/ 2464 h 2464"/>
                <a:gd name="T6" fmla="*/ 1800 w 1800"/>
                <a:gd name="T7" fmla="*/ 2248 h 2464"/>
                <a:gd name="T8" fmla="*/ 1794 w 1800"/>
                <a:gd name="T9" fmla="*/ 2248 h 2464"/>
                <a:gd name="T10" fmla="*/ 485 w 1800"/>
                <a:gd name="T11" fmla="*/ 0 h 2464"/>
                <a:gd name="T12" fmla="*/ 485 w 1800"/>
                <a:gd name="T13" fmla="*/ 0 h 2464"/>
              </a:gdLst>
              <a:ahLst/>
              <a:cxnLst>
                <a:cxn ang="0">
                  <a:pos x="T0" y="T1"/>
                </a:cxn>
                <a:cxn ang="0">
                  <a:pos x="T2" y="T3"/>
                </a:cxn>
                <a:cxn ang="0">
                  <a:pos x="T4" y="T5"/>
                </a:cxn>
                <a:cxn ang="0">
                  <a:pos x="T6" y="T7"/>
                </a:cxn>
                <a:cxn ang="0">
                  <a:pos x="T8" y="T9"/>
                </a:cxn>
                <a:cxn ang="0">
                  <a:pos x="T10" y="T11"/>
                </a:cxn>
                <a:cxn ang="0">
                  <a:pos x="T12" y="T13"/>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latin typeface="Comic Sans MS" charset="0"/>
                <a:ea typeface="ＭＳ Ｐゴシック" charset="0"/>
              </a:endParaRPr>
            </a:p>
          </p:txBody>
        </p:sp>
        <p:sp>
          <p:nvSpPr>
            <p:cNvPr id="93220" name="Freeform 36">
              <a:extLst>
                <a:ext uri="{FF2B5EF4-FFF2-40B4-BE49-F238E27FC236}">
                  <a16:creationId xmlns:a16="http://schemas.microsoft.com/office/drawing/2014/main" id="{D4E688F4-1A52-B1C3-702E-9694ABE155C1}"/>
                </a:ext>
              </a:extLst>
            </p:cNvPr>
            <p:cNvSpPr>
              <a:spLocks/>
            </p:cNvSpPr>
            <p:nvPr/>
          </p:nvSpPr>
          <p:spPr bwMode="hidden">
            <a:xfrm>
              <a:off x="4519" y="0"/>
              <a:ext cx="1235" cy="2074"/>
            </a:xfrm>
            <a:custGeom>
              <a:avLst/>
              <a:gdLst>
                <a:gd name="T0" fmla="*/ 0 w 1232"/>
                <a:gd name="T1" fmla="*/ 0 h 2074"/>
                <a:gd name="T2" fmla="*/ 1232 w 1232"/>
                <a:gd name="T3" fmla="*/ 2074 h 2074"/>
                <a:gd name="T4" fmla="*/ 1232 w 1232"/>
                <a:gd name="T5" fmla="*/ 2038 h 2074"/>
                <a:gd name="T6" fmla="*/ 42 w 1232"/>
                <a:gd name="T7" fmla="*/ 0 h 2074"/>
                <a:gd name="T8" fmla="*/ 0 w 1232"/>
                <a:gd name="T9" fmla="*/ 0 h 2074"/>
                <a:gd name="T10" fmla="*/ 0 w 1232"/>
                <a:gd name="T11" fmla="*/ 0 h 2074"/>
              </a:gdLst>
              <a:ahLst/>
              <a:cxnLst>
                <a:cxn ang="0">
                  <a:pos x="T0" y="T1"/>
                </a:cxn>
                <a:cxn ang="0">
                  <a:pos x="T2" y="T3"/>
                </a:cxn>
                <a:cxn ang="0">
                  <a:pos x="T4" y="T5"/>
                </a:cxn>
                <a:cxn ang="0">
                  <a:pos x="T6" y="T7"/>
                </a:cxn>
                <a:cxn ang="0">
                  <a:pos x="T8" y="T9"/>
                </a:cxn>
                <a:cxn ang="0">
                  <a:pos x="T10" y="T11"/>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latin typeface="Comic Sans MS" charset="0"/>
                <a:ea typeface="ＭＳ Ｐゴシック" charset="0"/>
              </a:endParaRPr>
            </a:p>
          </p:txBody>
        </p:sp>
        <p:sp>
          <p:nvSpPr>
            <p:cNvPr id="93221" name="Freeform 37">
              <a:extLst>
                <a:ext uri="{FF2B5EF4-FFF2-40B4-BE49-F238E27FC236}">
                  <a16:creationId xmlns:a16="http://schemas.microsoft.com/office/drawing/2014/main" id="{BAD3D4DA-521A-1DBB-BE32-346428724790}"/>
                </a:ext>
              </a:extLst>
            </p:cNvPr>
            <p:cNvSpPr>
              <a:spLocks/>
            </p:cNvSpPr>
            <p:nvPr/>
          </p:nvSpPr>
          <p:spPr bwMode="hidden">
            <a:xfrm>
              <a:off x="4694" y="0"/>
              <a:ext cx="1062" cy="1936"/>
            </a:xfrm>
            <a:custGeom>
              <a:avLst/>
              <a:gdLst>
                <a:gd name="T0" fmla="*/ 0 w 1058"/>
                <a:gd name="T1" fmla="*/ 0 h 1936"/>
                <a:gd name="T2" fmla="*/ 1058 w 1058"/>
                <a:gd name="T3" fmla="*/ 1936 h 1936"/>
                <a:gd name="T4" fmla="*/ 1058 w 1058"/>
                <a:gd name="T5" fmla="*/ 1930 h 1936"/>
                <a:gd name="T6" fmla="*/ 54 w 1058"/>
                <a:gd name="T7" fmla="*/ 0 h 1936"/>
                <a:gd name="T8" fmla="*/ 0 w 1058"/>
                <a:gd name="T9" fmla="*/ 0 h 1936"/>
                <a:gd name="T10" fmla="*/ 0 w 1058"/>
                <a:gd name="T11" fmla="*/ 0 h 1936"/>
              </a:gdLst>
              <a:ahLst/>
              <a:cxnLst>
                <a:cxn ang="0">
                  <a:pos x="T0" y="T1"/>
                </a:cxn>
                <a:cxn ang="0">
                  <a:pos x="T2" y="T3"/>
                </a:cxn>
                <a:cxn ang="0">
                  <a:pos x="T4" y="T5"/>
                </a:cxn>
                <a:cxn ang="0">
                  <a:pos x="T6" y="T7"/>
                </a:cxn>
                <a:cxn ang="0">
                  <a:pos x="T8" y="T9"/>
                </a:cxn>
                <a:cxn ang="0">
                  <a:pos x="T10" y="T11"/>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latin typeface="Comic Sans MS" charset="0"/>
                <a:ea typeface="ＭＳ Ｐゴシック" charset="0"/>
              </a:endParaRPr>
            </a:p>
          </p:txBody>
        </p:sp>
        <p:sp>
          <p:nvSpPr>
            <p:cNvPr id="93222" name="Freeform 38">
              <a:extLst>
                <a:ext uri="{FF2B5EF4-FFF2-40B4-BE49-F238E27FC236}">
                  <a16:creationId xmlns:a16="http://schemas.microsoft.com/office/drawing/2014/main" id="{F0964548-7101-8A2E-9D70-A52DE7347D8E}"/>
                </a:ext>
              </a:extLst>
            </p:cNvPr>
            <p:cNvSpPr>
              <a:spLocks/>
            </p:cNvSpPr>
            <p:nvPr/>
          </p:nvSpPr>
          <p:spPr bwMode="hidden">
            <a:xfrm>
              <a:off x="4981" y="0"/>
              <a:ext cx="774" cy="1487"/>
            </a:xfrm>
            <a:custGeom>
              <a:avLst/>
              <a:gdLst>
                <a:gd name="T0" fmla="*/ 771 w 771"/>
                <a:gd name="T1" fmla="*/ 1433 h 1487"/>
                <a:gd name="T2" fmla="*/ 42 w 771"/>
                <a:gd name="T3" fmla="*/ 0 h 1487"/>
                <a:gd name="T4" fmla="*/ 0 w 771"/>
                <a:gd name="T5" fmla="*/ 0 h 1487"/>
                <a:gd name="T6" fmla="*/ 771 w 771"/>
                <a:gd name="T7" fmla="*/ 1487 h 1487"/>
                <a:gd name="T8" fmla="*/ 771 w 771"/>
                <a:gd name="T9" fmla="*/ 1433 h 1487"/>
                <a:gd name="T10" fmla="*/ 771 w 771"/>
                <a:gd name="T11" fmla="*/ 1433 h 1487"/>
              </a:gdLst>
              <a:ahLst/>
              <a:cxnLst>
                <a:cxn ang="0">
                  <a:pos x="T0" y="T1"/>
                </a:cxn>
                <a:cxn ang="0">
                  <a:pos x="T2" y="T3"/>
                </a:cxn>
                <a:cxn ang="0">
                  <a:pos x="T4" y="T5"/>
                </a:cxn>
                <a:cxn ang="0">
                  <a:pos x="T6" y="T7"/>
                </a:cxn>
                <a:cxn ang="0">
                  <a:pos x="T8" y="T9"/>
                </a:cxn>
                <a:cxn ang="0">
                  <a:pos x="T10" y="T11"/>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latin typeface="Comic Sans MS" charset="0"/>
                <a:ea typeface="ＭＳ Ｐゴシック" charset="0"/>
              </a:endParaRPr>
            </a:p>
          </p:txBody>
        </p:sp>
        <p:grpSp>
          <p:nvGrpSpPr>
            <p:cNvPr id="1068" name="Group 39">
              <a:extLst>
                <a:ext uri="{FF2B5EF4-FFF2-40B4-BE49-F238E27FC236}">
                  <a16:creationId xmlns:a16="http://schemas.microsoft.com/office/drawing/2014/main" id="{748C812C-CC22-F930-EAFD-81EBF19B86EB}"/>
                </a:ext>
              </a:extLst>
            </p:cNvPr>
            <p:cNvGrpSpPr>
              <a:grpSpLocks/>
            </p:cNvGrpSpPr>
            <p:nvPr userDrawn="1"/>
          </p:nvGrpSpPr>
          <p:grpSpPr bwMode="auto">
            <a:xfrm>
              <a:off x="0" y="1632"/>
              <a:ext cx="5758" cy="1858"/>
              <a:chOff x="0" y="1632"/>
              <a:chExt cx="5758" cy="1858"/>
            </a:xfrm>
          </p:grpSpPr>
          <p:sp>
            <p:nvSpPr>
              <p:cNvPr id="93224" name="Freeform 40">
                <a:extLst>
                  <a:ext uri="{FF2B5EF4-FFF2-40B4-BE49-F238E27FC236}">
                    <a16:creationId xmlns:a16="http://schemas.microsoft.com/office/drawing/2014/main" id="{8BE4F6C2-8D7E-914B-65D2-70CE18E27531}"/>
                  </a:ext>
                </a:extLst>
              </p:cNvPr>
              <p:cNvSpPr>
                <a:spLocks/>
              </p:cNvSpPr>
              <p:nvPr/>
            </p:nvSpPr>
            <p:spPr bwMode="hidden">
              <a:xfrm>
                <a:off x="0" y="1632"/>
                <a:ext cx="3670" cy="1313"/>
              </a:xfrm>
              <a:custGeom>
                <a:avLst/>
                <a:gdLst>
                  <a:gd name="T0" fmla="*/ 0 w 3659"/>
                  <a:gd name="T1" fmla="*/ 0 h 1313"/>
                  <a:gd name="T2" fmla="*/ 0 w 3659"/>
                  <a:gd name="T3" fmla="*/ 366 h 1313"/>
                  <a:gd name="T4" fmla="*/ 3635 w 3659"/>
                  <a:gd name="T5" fmla="*/ 1313 h 1313"/>
                  <a:gd name="T6" fmla="*/ 3647 w 3659"/>
                  <a:gd name="T7" fmla="*/ 1235 h 1313"/>
                  <a:gd name="T8" fmla="*/ 3659 w 3659"/>
                  <a:gd name="T9" fmla="*/ 1163 h 1313"/>
                  <a:gd name="T10" fmla="*/ 0 w 3659"/>
                  <a:gd name="T11" fmla="*/ 0 h 1313"/>
                  <a:gd name="T12" fmla="*/ 0 w 3659"/>
                  <a:gd name="T13" fmla="*/ 0 h 1313"/>
                </a:gdLst>
                <a:ahLst/>
                <a:cxnLst>
                  <a:cxn ang="0">
                    <a:pos x="T0" y="T1"/>
                  </a:cxn>
                  <a:cxn ang="0">
                    <a:pos x="T2" y="T3"/>
                  </a:cxn>
                  <a:cxn ang="0">
                    <a:pos x="T4" y="T5"/>
                  </a:cxn>
                  <a:cxn ang="0">
                    <a:pos x="T6" y="T7"/>
                  </a:cxn>
                  <a:cxn ang="0">
                    <a:pos x="T8" y="T9"/>
                  </a:cxn>
                  <a:cxn ang="0">
                    <a:pos x="T10" y="T11"/>
                  </a:cxn>
                  <a:cxn ang="0">
                    <a:pos x="T12" y="T13"/>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latin typeface="Comic Sans MS" charset="0"/>
                  <a:ea typeface="ＭＳ Ｐゴシック" charset="0"/>
                </a:endParaRPr>
              </a:p>
            </p:txBody>
          </p:sp>
          <p:sp>
            <p:nvSpPr>
              <p:cNvPr id="93225" name="Freeform 41">
                <a:extLst>
                  <a:ext uri="{FF2B5EF4-FFF2-40B4-BE49-F238E27FC236}">
                    <a16:creationId xmlns:a16="http://schemas.microsoft.com/office/drawing/2014/main" id="{75982EBE-0A70-A8EE-0B84-17E28C60E7E7}"/>
                  </a:ext>
                </a:extLst>
              </p:cNvPr>
              <p:cNvSpPr>
                <a:spLocks/>
              </p:cNvSpPr>
              <p:nvPr/>
            </p:nvSpPr>
            <p:spPr bwMode="hidden">
              <a:xfrm>
                <a:off x="3646" y="2795"/>
                <a:ext cx="2112" cy="695"/>
              </a:xfrm>
              <a:custGeom>
                <a:avLst/>
                <a:gdLst>
                  <a:gd name="T0" fmla="*/ 2105 w 2105"/>
                  <a:gd name="T1" fmla="*/ 665 h 695"/>
                  <a:gd name="T2" fmla="*/ 24 w 2105"/>
                  <a:gd name="T3" fmla="*/ 0 h 695"/>
                  <a:gd name="T4" fmla="*/ 12 w 2105"/>
                  <a:gd name="T5" fmla="*/ 72 h 695"/>
                  <a:gd name="T6" fmla="*/ 0 w 2105"/>
                  <a:gd name="T7" fmla="*/ 150 h 695"/>
                  <a:gd name="T8" fmla="*/ 2105 w 2105"/>
                  <a:gd name="T9" fmla="*/ 695 h 695"/>
                  <a:gd name="T10" fmla="*/ 2105 w 2105"/>
                  <a:gd name="T11" fmla="*/ 665 h 695"/>
                  <a:gd name="T12" fmla="*/ 2105 w 2105"/>
                  <a:gd name="T13" fmla="*/ 665 h 695"/>
                </a:gdLst>
                <a:ahLst/>
                <a:cxnLst>
                  <a:cxn ang="0">
                    <a:pos x="T0" y="T1"/>
                  </a:cxn>
                  <a:cxn ang="0">
                    <a:pos x="T2" y="T3"/>
                  </a:cxn>
                  <a:cxn ang="0">
                    <a:pos x="T4" y="T5"/>
                  </a:cxn>
                  <a:cxn ang="0">
                    <a:pos x="T6" y="T7"/>
                  </a:cxn>
                  <a:cxn ang="0">
                    <a:pos x="T8" y="T9"/>
                  </a:cxn>
                  <a:cxn ang="0">
                    <a:pos x="T10" y="T11"/>
                  </a:cxn>
                  <a:cxn ang="0">
                    <a:pos x="T12" y="T13"/>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latin typeface="Comic Sans MS" charset="0"/>
                  <a:ea typeface="ＭＳ Ｐゴシック" charset="0"/>
                </a:endParaRPr>
              </a:p>
            </p:txBody>
          </p:sp>
        </p:grpSp>
      </p:grpSp>
      <p:sp>
        <p:nvSpPr>
          <p:cNvPr id="93226" name="Rectangle 42">
            <a:extLst>
              <a:ext uri="{FF2B5EF4-FFF2-40B4-BE49-F238E27FC236}">
                <a16:creationId xmlns:a16="http://schemas.microsoft.com/office/drawing/2014/main" id="{B7A77871-BCBB-062B-F2B3-4AEBC771D785}"/>
              </a:ext>
            </a:extLst>
          </p:cNvPr>
          <p:cNvSpPr>
            <a:spLocks noGrp="1" noChangeArrowheads="1"/>
          </p:cNvSpPr>
          <p:nvPr>
            <p:ph type="title"/>
          </p:nvPr>
        </p:nvSpPr>
        <p:spPr bwMode="auto">
          <a:xfrm>
            <a:off x="415925" y="0"/>
            <a:ext cx="8137525" cy="11969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 xmlns:ma14="http://schemas.microsoft.com/office/mac/drawingml/2011/main" val="1"/>
            </a:ext>
          </a:extLst>
        </p:spPr>
        <p:txBody>
          <a:bodyPr vert="horz" wrap="square" lIns="91398" tIns="45699" rIns="91398" bIns="45699" numCol="1" anchor="ctr" anchorCtr="0" compatLnSpc="1">
            <a:prstTxWarp prst="textNoShape">
              <a:avLst/>
            </a:prstTxWarp>
          </a:bodyPr>
          <a:lstStyle/>
          <a:p>
            <a:pPr lvl="0"/>
            <a:r>
              <a:rPr lang="fr-FR"/>
              <a:t>Cliquez et modifiez le titre</a:t>
            </a:r>
          </a:p>
        </p:txBody>
      </p:sp>
      <p:sp>
        <p:nvSpPr>
          <p:cNvPr id="93227" name="Rectangle 43">
            <a:extLst>
              <a:ext uri="{FF2B5EF4-FFF2-40B4-BE49-F238E27FC236}">
                <a16:creationId xmlns:a16="http://schemas.microsoft.com/office/drawing/2014/main" id="{B01B82A2-3831-B4E3-6650-9922431375E8}"/>
              </a:ext>
            </a:extLst>
          </p:cNvPr>
          <p:cNvSpPr>
            <a:spLocks noGrp="1" noChangeArrowheads="1"/>
          </p:cNvSpPr>
          <p:nvPr>
            <p:ph type="body" idx="1"/>
          </p:nvPr>
        </p:nvSpPr>
        <p:spPr bwMode="auto">
          <a:xfrm>
            <a:off x="152400" y="1125538"/>
            <a:ext cx="7704138" cy="45307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 xmlns:ma14="http://schemas.microsoft.com/office/mac/drawingml/2011/main" val="1"/>
            </a:ext>
          </a:extLst>
        </p:spPr>
        <p:txBody>
          <a:bodyPr vert="horz" wrap="square" lIns="91398" tIns="45699" rIns="91398" bIns="45699" numCol="1" anchor="t" anchorCtr="0" compatLnSpc="1">
            <a:prstTxWarp prst="textNoShape">
              <a:avLst/>
            </a:prstTxWarp>
          </a:bodyPr>
          <a:lstStyle/>
          <a:p>
            <a:pPr lvl="0"/>
            <a:r>
              <a:rPr lang="fr-FR" altLang="fr-FR"/>
              <a:t>Cliquez pour modifier les styles du texte du masque</a:t>
            </a:r>
          </a:p>
          <a:p>
            <a:pPr lvl="1"/>
            <a:r>
              <a:rPr lang="fr-FR" altLang="fr-FR"/>
              <a:t>Deuxième niveau</a:t>
            </a:r>
          </a:p>
          <a:p>
            <a:pPr lvl="2"/>
            <a:r>
              <a:rPr lang="fr-FR" altLang="fr-FR"/>
              <a:t>Troisième niveau</a:t>
            </a:r>
          </a:p>
          <a:p>
            <a:pPr lvl="3"/>
            <a:r>
              <a:rPr lang="fr-FR" altLang="fr-FR"/>
              <a:t>Quatrième niveau</a:t>
            </a:r>
          </a:p>
          <a:p>
            <a:pPr lvl="4"/>
            <a:r>
              <a:rPr lang="fr-FR" altLang="fr-FR"/>
              <a:t>Cinquième niveau</a:t>
            </a:r>
          </a:p>
        </p:txBody>
      </p:sp>
      <p:sp>
        <p:nvSpPr>
          <p:cNvPr id="93228" name="Rectangle 44">
            <a:extLst>
              <a:ext uri="{FF2B5EF4-FFF2-40B4-BE49-F238E27FC236}">
                <a16:creationId xmlns:a16="http://schemas.microsoft.com/office/drawing/2014/main" id="{4A3B1C5D-B6E4-D8C3-7322-8A45B9FD2BC1}"/>
              </a:ext>
            </a:extLst>
          </p:cNvPr>
          <p:cNvSpPr>
            <a:spLocks noGrp="1" noChangeArrowheads="1"/>
          </p:cNvSpPr>
          <p:nvPr>
            <p:ph type="dt" sz="half" idx="2"/>
          </p:nvPr>
        </p:nvSpPr>
        <p:spPr bwMode="auto">
          <a:xfrm>
            <a:off x="495300" y="6243638"/>
            <a:ext cx="23114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 xmlns:ma14="http://schemas.microsoft.com/office/mac/drawingml/2011/main" val="1"/>
            </a:ext>
          </a:extLst>
        </p:spPr>
        <p:txBody>
          <a:bodyPr vert="horz" wrap="square" lIns="91398" tIns="45699" rIns="91398" bIns="45699" numCol="1" anchor="b" anchorCtr="0" compatLnSpc="1">
            <a:prstTxWarp prst="textNoShape">
              <a:avLst/>
            </a:prstTxWarp>
          </a:bodyPr>
          <a:lstStyle>
            <a:lvl1pPr>
              <a:defRPr sz="1200">
                <a:effectLst>
                  <a:outerShdw blurRad="38100" dist="38100" dir="2700000" algn="tl">
                    <a:srgbClr val="000000"/>
                  </a:outerShdw>
                </a:effectLst>
                <a:latin typeface="Arial" panose="020B0604020202020204" pitchFamily="34" charset="0"/>
              </a:defRPr>
            </a:lvl1pPr>
          </a:lstStyle>
          <a:p>
            <a:fld id="{D5961A35-7693-BA47-932A-9261BCD67D14}" type="datetime1">
              <a:rPr lang="fr-FR" altLang="sv-SE" smtClean="0"/>
              <a:t>15/11/2022</a:t>
            </a:fld>
            <a:endParaRPr lang="fr-FR" altLang="sv-SE"/>
          </a:p>
        </p:txBody>
      </p:sp>
      <p:sp>
        <p:nvSpPr>
          <p:cNvPr id="93229" name="Rectangle 45">
            <a:extLst>
              <a:ext uri="{FF2B5EF4-FFF2-40B4-BE49-F238E27FC236}">
                <a16:creationId xmlns:a16="http://schemas.microsoft.com/office/drawing/2014/main" id="{E305052A-5843-EBA7-61CC-5E3E85D70ED3}"/>
              </a:ext>
            </a:extLst>
          </p:cNvPr>
          <p:cNvSpPr>
            <a:spLocks noGrp="1" noChangeArrowheads="1"/>
          </p:cNvSpPr>
          <p:nvPr>
            <p:ph type="ftr" sz="quarter" idx="3"/>
          </p:nvPr>
        </p:nvSpPr>
        <p:spPr bwMode="auto">
          <a:xfrm>
            <a:off x="3384550" y="6248400"/>
            <a:ext cx="31369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 xmlns:ma14="http://schemas.microsoft.com/office/mac/drawingml/2011/main" val="1"/>
            </a:ext>
          </a:extLst>
        </p:spPr>
        <p:txBody>
          <a:bodyPr vert="horz" wrap="square" lIns="91398" tIns="45699" rIns="91398" bIns="45699" numCol="1" anchor="b" anchorCtr="0" compatLnSpc="1">
            <a:prstTxWarp prst="textNoShape">
              <a:avLst/>
            </a:prstTxWarp>
          </a:bodyPr>
          <a:lstStyle>
            <a:lvl1pPr algn="ctr">
              <a:defRPr sz="1200">
                <a:effectLst>
                  <a:outerShdw blurRad="38100" dist="38100" dir="2700000" algn="tl">
                    <a:srgbClr val="000000"/>
                  </a:outerShdw>
                </a:effectLst>
                <a:latin typeface="Arial" panose="020B0604020202020204" pitchFamily="34" charset="0"/>
              </a:defRPr>
            </a:lvl1pPr>
          </a:lstStyle>
          <a:p>
            <a:r>
              <a:rPr lang="fr-FR" altLang="fr-FR"/>
              <a:t>Dakar school - 15 November 2022</a:t>
            </a:r>
          </a:p>
        </p:txBody>
      </p:sp>
      <p:sp>
        <p:nvSpPr>
          <p:cNvPr id="93230" name="Rectangle 46">
            <a:extLst>
              <a:ext uri="{FF2B5EF4-FFF2-40B4-BE49-F238E27FC236}">
                <a16:creationId xmlns:a16="http://schemas.microsoft.com/office/drawing/2014/main" id="{25B9208C-29F1-CEC2-BD59-0B86324BB4B9}"/>
              </a:ext>
            </a:extLst>
          </p:cNvPr>
          <p:cNvSpPr>
            <a:spLocks noGrp="1" noChangeArrowheads="1"/>
          </p:cNvSpPr>
          <p:nvPr>
            <p:ph type="sldNum" sz="quarter" idx="4"/>
          </p:nvPr>
        </p:nvSpPr>
        <p:spPr bwMode="auto">
          <a:xfrm>
            <a:off x="7099300" y="6243638"/>
            <a:ext cx="23114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 xmlns:ma14="http://schemas.microsoft.com/office/mac/drawingml/2011/main" val="1"/>
            </a:ext>
          </a:extLst>
        </p:spPr>
        <p:txBody>
          <a:bodyPr vert="horz" wrap="square" lIns="91398" tIns="45699" rIns="91398" bIns="45699" numCol="1" anchor="b" anchorCtr="0" compatLnSpc="1">
            <a:prstTxWarp prst="textNoShape">
              <a:avLst/>
            </a:prstTxWarp>
          </a:bodyPr>
          <a:lstStyle>
            <a:lvl1pPr algn="r">
              <a:defRPr sz="1200">
                <a:effectLst>
                  <a:outerShdw blurRad="38100" dist="38100" dir="2700000" algn="tl">
                    <a:srgbClr val="000000"/>
                  </a:outerShdw>
                </a:effectLst>
                <a:latin typeface="Arial" panose="020B0604020202020204" pitchFamily="34" charset="0"/>
              </a:defRPr>
            </a:lvl1pPr>
          </a:lstStyle>
          <a:p>
            <a:fld id="{AA99693B-5EE7-1046-A3EE-C33956EF2864}" type="slidenum">
              <a:rPr lang="fr-FR" altLang="fr-FR"/>
              <a:pPr/>
              <a:t>‹N°›</a:t>
            </a:fld>
            <a:endParaRPr lang="fr-FR" altLang="fr-FR"/>
          </a:p>
        </p:txBody>
      </p:sp>
    </p:spTree>
  </p:cSld>
  <p:clrMap bg1="dk2" tx1="lt1" bg2="dk1" tx2="lt2" accent1="accent1" accent2="accent2" accent3="accent3" accent4="accent4" accent5="accent5" accent6="accent6" hlink="hlink" folHlink="folHlink"/>
  <p:sldLayoutIdLst>
    <p:sldLayoutId id="2147486054" r:id="rId1"/>
    <p:sldLayoutId id="2147486010" r:id="rId2"/>
    <p:sldLayoutId id="2147486011" r:id="rId3"/>
    <p:sldLayoutId id="2147486012" r:id="rId4"/>
    <p:sldLayoutId id="2147486013" r:id="rId5"/>
    <p:sldLayoutId id="2147486014" r:id="rId6"/>
    <p:sldLayoutId id="2147486015" r:id="rId7"/>
    <p:sldLayoutId id="2147486016" r:id="rId8"/>
    <p:sldLayoutId id="2147486017" r:id="rId9"/>
    <p:sldLayoutId id="2147486018" r:id="rId10"/>
    <p:sldLayoutId id="2147486019" r:id="rId11"/>
  </p:sldLayoutIdLst>
  <p:hf hdr="0" dt="0"/>
  <p:txStyles>
    <p:titleStyle>
      <a:lvl1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mj-lt"/>
          <a:ea typeface="MS PGothic" pitchFamily="34" charset="-128"/>
          <a:cs typeface="MS PGothic" charset="0"/>
        </a:defRPr>
      </a:lvl1pPr>
      <a:lvl2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MS PGothic" pitchFamily="34" charset="-128"/>
          <a:cs typeface="MS PGothic" charset="0"/>
        </a:defRPr>
      </a:lvl2pPr>
      <a:lvl3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MS PGothic" pitchFamily="34" charset="-128"/>
          <a:cs typeface="MS PGothic" charset="0"/>
        </a:defRPr>
      </a:lvl3pPr>
      <a:lvl4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MS PGothic" pitchFamily="34" charset="-128"/>
          <a:cs typeface="MS PGothic" charset="0"/>
        </a:defRPr>
      </a:lvl4pPr>
      <a:lvl5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MS PGothic" pitchFamily="34" charset="-128"/>
          <a:cs typeface="MS PGothic" charset="0"/>
        </a:defRPr>
      </a:lvl5pPr>
      <a:lvl6pPr marL="456993"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6pPr>
      <a:lvl7pPr marL="913984"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7pPr>
      <a:lvl8pPr marL="1370976"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8pPr>
      <a:lvl9pPr marL="1827969"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9pPr>
    </p:titleStyle>
    <p:bodyStyle>
      <a:lvl1pPr marL="339725" indent="-339725" algn="l" rtl="0" eaLnBrk="0" fontAlgn="base" hangingPunct="0">
        <a:spcBef>
          <a:spcPct val="20000"/>
        </a:spcBef>
        <a:spcAft>
          <a:spcPct val="0"/>
        </a:spcAft>
        <a:buClr>
          <a:schemeClr val="hlink"/>
        </a:buClr>
        <a:buSzPct val="90000"/>
        <a:buFont typeface="Wingdings" pitchFamily="2" charset="2"/>
        <a:buBlip>
          <a:blip r:embed="rId13"/>
        </a:buBlip>
        <a:defRPr sz="3200">
          <a:solidFill>
            <a:schemeClr val="tx1"/>
          </a:solidFill>
          <a:effectLst>
            <a:outerShdw blurRad="38100" dist="38100" dir="2700000" algn="tl">
              <a:srgbClr val="000000"/>
            </a:outerShdw>
          </a:effectLst>
          <a:latin typeface="+mn-lt"/>
          <a:ea typeface="MS PGothic" pitchFamily="34" charset="-128"/>
          <a:cs typeface="MS PGothic" charset="0"/>
        </a:defRPr>
      </a:lvl1pPr>
      <a:lvl2pPr marL="739775" indent="-282575"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ea typeface="MS PGothic" pitchFamily="34" charset="-128"/>
          <a:cs typeface="MS PGothic" charset="0"/>
        </a:defRPr>
      </a:lvl2pPr>
      <a:lvl3pPr marL="1139825" indent="-225425" algn="l" rtl="0" eaLnBrk="0" fontAlgn="base" hangingPunct="0">
        <a:spcBef>
          <a:spcPct val="20000"/>
        </a:spcBef>
        <a:spcAft>
          <a:spcPct val="0"/>
        </a:spcAft>
        <a:buClr>
          <a:schemeClr val="accent2"/>
        </a:buClr>
        <a:buSzPct val="90000"/>
        <a:buFont typeface="Wingdings" pitchFamily="2" charset="2"/>
        <a:buBlip>
          <a:blip r:embed="rId14"/>
        </a:buBlip>
        <a:defRPr sz="2300">
          <a:solidFill>
            <a:schemeClr val="tx1"/>
          </a:solidFill>
          <a:effectLst>
            <a:outerShdw blurRad="38100" dist="38100" dir="2700000" algn="tl">
              <a:srgbClr val="000000"/>
            </a:outerShdw>
          </a:effectLst>
          <a:latin typeface="+mn-lt"/>
          <a:ea typeface="MS PGothic" pitchFamily="34" charset="-128"/>
          <a:cs typeface="MS PGothic" charset="0"/>
        </a:defRPr>
      </a:lvl3pPr>
      <a:lvl4pPr marL="1597025" indent="-225425"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ea typeface="MS PGothic" pitchFamily="34" charset="-128"/>
          <a:cs typeface="MS PGothic" charset="0"/>
        </a:defRPr>
      </a:lvl4pPr>
      <a:lvl5pPr marL="2054225" indent="-225425" algn="l" rtl="0" eaLnBrk="0" fontAlgn="base" hangingPunct="0">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ea typeface="MS PGothic" pitchFamily="34" charset="-128"/>
          <a:cs typeface="MS PGothic" charset="0"/>
        </a:defRPr>
      </a:lvl5pPr>
      <a:lvl6pPr marL="2513456" indent="-228495" algn="l" rtl="0" fontAlgn="base">
        <a:spcBef>
          <a:spcPct val="20000"/>
        </a:spcBef>
        <a:spcAft>
          <a:spcPct val="0"/>
        </a:spcAft>
        <a:buClr>
          <a:schemeClr val="folHlink"/>
        </a:buClr>
        <a:buSzPct val="90000"/>
        <a:buFont typeface="Wingdings" charset="0"/>
        <a:buBlip>
          <a:blip r:embed="rId15"/>
        </a:buBlip>
        <a:defRPr sz="2000">
          <a:solidFill>
            <a:schemeClr val="tx1"/>
          </a:solidFill>
          <a:effectLst>
            <a:outerShdw blurRad="38100" dist="38100" dir="2700000" algn="tl">
              <a:srgbClr val="000000"/>
            </a:outerShdw>
          </a:effectLst>
          <a:latin typeface="+mn-lt"/>
          <a:ea typeface="+mn-ea"/>
        </a:defRPr>
      </a:lvl6pPr>
      <a:lvl7pPr marL="2970448" indent="-228495" algn="l" rtl="0" fontAlgn="base">
        <a:spcBef>
          <a:spcPct val="20000"/>
        </a:spcBef>
        <a:spcAft>
          <a:spcPct val="0"/>
        </a:spcAft>
        <a:buClr>
          <a:schemeClr val="folHlink"/>
        </a:buClr>
        <a:buSzPct val="90000"/>
        <a:buFont typeface="Wingdings" charset="0"/>
        <a:buBlip>
          <a:blip r:embed="rId15"/>
        </a:buBlip>
        <a:defRPr sz="2000">
          <a:solidFill>
            <a:schemeClr val="tx1"/>
          </a:solidFill>
          <a:effectLst>
            <a:outerShdw blurRad="38100" dist="38100" dir="2700000" algn="tl">
              <a:srgbClr val="000000"/>
            </a:outerShdw>
          </a:effectLst>
          <a:latin typeface="+mn-lt"/>
          <a:ea typeface="+mn-ea"/>
        </a:defRPr>
      </a:lvl7pPr>
      <a:lvl8pPr marL="3427440" indent="-228495" algn="l" rtl="0" fontAlgn="base">
        <a:spcBef>
          <a:spcPct val="20000"/>
        </a:spcBef>
        <a:spcAft>
          <a:spcPct val="0"/>
        </a:spcAft>
        <a:buClr>
          <a:schemeClr val="folHlink"/>
        </a:buClr>
        <a:buSzPct val="90000"/>
        <a:buFont typeface="Wingdings" charset="0"/>
        <a:buBlip>
          <a:blip r:embed="rId15"/>
        </a:buBlip>
        <a:defRPr sz="2000">
          <a:solidFill>
            <a:schemeClr val="tx1"/>
          </a:solidFill>
          <a:effectLst>
            <a:outerShdw blurRad="38100" dist="38100" dir="2700000" algn="tl">
              <a:srgbClr val="000000"/>
            </a:outerShdw>
          </a:effectLst>
          <a:latin typeface="+mn-lt"/>
          <a:ea typeface="+mn-ea"/>
        </a:defRPr>
      </a:lvl8pPr>
      <a:lvl9pPr marL="3884433" indent="-228495" algn="l" rtl="0" fontAlgn="base">
        <a:spcBef>
          <a:spcPct val="20000"/>
        </a:spcBef>
        <a:spcAft>
          <a:spcPct val="0"/>
        </a:spcAft>
        <a:buClr>
          <a:schemeClr val="folHlink"/>
        </a:buClr>
        <a:buSzPct val="90000"/>
        <a:buFont typeface="Wingdings" charset="0"/>
        <a:buBlip>
          <a:blip r:embed="rId15"/>
        </a:buBlip>
        <a:defRPr sz="2000">
          <a:solidFill>
            <a:schemeClr val="tx1"/>
          </a:solidFill>
          <a:effectLst>
            <a:outerShdw blurRad="38100" dist="38100" dir="2700000" algn="tl">
              <a:srgbClr val="000000"/>
            </a:outerShdw>
          </a:effectLst>
          <a:latin typeface="+mn-lt"/>
          <a:ea typeface="+mn-ea"/>
        </a:defRPr>
      </a:lvl9pPr>
    </p:bodyStyle>
    <p:otherStyle>
      <a:defPPr>
        <a:defRPr lang="fr-FR"/>
      </a:defPPr>
      <a:lvl1pPr marL="0" algn="l" defTabSz="456993" rtl="0" eaLnBrk="1" latinLnBrk="0" hangingPunct="1">
        <a:defRPr sz="1800" kern="1200">
          <a:solidFill>
            <a:schemeClr val="tx1"/>
          </a:solidFill>
          <a:latin typeface="+mn-lt"/>
          <a:ea typeface="+mn-ea"/>
          <a:cs typeface="+mn-cs"/>
        </a:defRPr>
      </a:lvl1pPr>
      <a:lvl2pPr marL="456993" algn="l" defTabSz="456993" rtl="0" eaLnBrk="1" latinLnBrk="0" hangingPunct="1">
        <a:defRPr sz="1800" kern="1200">
          <a:solidFill>
            <a:schemeClr val="tx1"/>
          </a:solidFill>
          <a:latin typeface="+mn-lt"/>
          <a:ea typeface="+mn-ea"/>
          <a:cs typeface="+mn-cs"/>
        </a:defRPr>
      </a:lvl2pPr>
      <a:lvl3pPr marL="913984" algn="l" defTabSz="456993" rtl="0" eaLnBrk="1" latinLnBrk="0" hangingPunct="1">
        <a:defRPr sz="1800" kern="1200">
          <a:solidFill>
            <a:schemeClr val="tx1"/>
          </a:solidFill>
          <a:latin typeface="+mn-lt"/>
          <a:ea typeface="+mn-ea"/>
          <a:cs typeface="+mn-cs"/>
        </a:defRPr>
      </a:lvl3pPr>
      <a:lvl4pPr marL="1370976" algn="l" defTabSz="456993" rtl="0" eaLnBrk="1" latinLnBrk="0" hangingPunct="1">
        <a:defRPr sz="1800" kern="1200">
          <a:solidFill>
            <a:schemeClr val="tx1"/>
          </a:solidFill>
          <a:latin typeface="+mn-lt"/>
          <a:ea typeface="+mn-ea"/>
          <a:cs typeface="+mn-cs"/>
        </a:defRPr>
      </a:lvl4pPr>
      <a:lvl5pPr marL="1827969" algn="l" defTabSz="456993" rtl="0" eaLnBrk="1" latinLnBrk="0" hangingPunct="1">
        <a:defRPr sz="1800" kern="1200">
          <a:solidFill>
            <a:schemeClr val="tx1"/>
          </a:solidFill>
          <a:latin typeface="+mn-lt"/>
          <a:ea typeface="+mn-ea"/>
          <a:cs typeface="+mn-cs"/>
        </a:defRPr>
      </a:lvl5pPr>
      <a:lvl6pPr marL="2284960" algn="l" defTabSz="456993" rtl="0" eaLnBrk="1" latinLnBrk="0" hangingPunct="1">
        <a:defRPr sz="1800" kern="1200">
          <a:solidFill>
            <a:schemeClr val="tx1"/>
          </a:solidFill>
          <a:latin typeface="+mn-lt"/>
          <a:ea typeface="+mn-ea"/>
          <a:cs typeface="+mn-cs"/>
        </a:defRPr>
      </a:lvl6pPr>
      <a:lvl7pPr marL="2741952" algn="l" defTabSz="456993" rtl="0" eaLnBrk="1" latinLnBrk="0" hangingPunct="1">
        <a:defRPr sz="1800" kern="1200">
          <a:solidFill>
            <a:schemeClr val="tx1"/>
          </a:solidFill>
          <a:latin typeface="+mn-lt"/>
          <a:ea typeface="+mn-ea"/>
          <a:cs typeface="+mn-cs"/>
        </a:defRPr>
      </a:lvl7pPr>
      <a:lvl8pPr marL="3198944" algn="l" defTabSz="456993" rtl="0" eaLnBrk="1" latinLnBrk="0" hangingPunct="1">
        <a:defRPr sz="1800" kern="1200">
          <a:solidFill>
            <a:schemeClr val="tx1"/>
          </a:solidFill>
          <a:latin typeface="+mn-lt"/>
          <a:ea typeface="+mn-ea"/>
          <a:cs typeface="+mn-cs"/>
        </a:defRPr>
      </a:lvl8pPr>
      <a:lvl9pPr marL="3655936" algn="l" defTabSz="45699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61C0D1EE-810A-879B-5194-92B82F9E7DF2}"/>
              </a:ext>
            </a:extLst>
          </p:cNvPr>
          <p:cNvSpPr>
            <a:spLocks noGrp="1" noChangeArrowheads="1"/>
          </p:cNvSpPr>
          <p:nvPr>
            <p:ph type="title"/>
          </p:nvPr>
        </p:nvSpPr>
        <p:spPr bwMode="auto">
          <a:xfrm>
            <a:off x="1724025" y="633413"/>
            <a:ext cx="6483350" cy="546100"/>
          </a:xfrm>
          <a:prstGeom prst="rect">
            <a:avLst/>
          </a:prstGeom>
          <a:solidFill>
            <a:schemeClr val="bg1"/>
          </a:solidFill>
          <a:ln w="12700">
            <a:solidFill>
              <a:schemeClr val="tx1"/>
            </a:solidFill>
            <a:miter lim="800000"/>
            <a:headEnd/>
            <a:tailEnd/>
          </a:ln>
          <a:effectLst>
            <a:outerShdw blurRad="63500" dist="107763" dir="2700000" algn="ctr" rotWithShape="0">
              <a:schemeClr val="bg2">
                <a:alpha val="74998"/>
              </a:schemeClr>
            </a:outerShdw>
          </a:effectLst>
          <a:extLst>
            <a:ext uri="{FAA26D3D-D897-4be2-8F04-BA451C77F1D7}">
              <ma14:placeholderFlag xmlns="" xmlns:ma14="http://schemas.microsoft.com/office/mac/drawingml/2011/main" val="1"/>
            </a:ext>
          </a:extLst>
        </p:spPr>
        <p:txBody>
          <a:bodyPr vert="horz" wrap="none" lIns="60297" tIns="23802" rIns="60297" bIns="23802" numCol="1" anchor="t" anchorCtr="0" compatLnSpc="1">
            <a:prstTxWarp prst="textNoShape">
              <a:avLst/>
            </a:prstTxWarp>
            <a:spAutoFit/>
          </a:bodyPr>
          <a:lstStyle/>
          <a:p>
            <a:pPr lvl="0"/>
            <a:r>
              <a:rPr lang="en-US"/>
              <a:t>Click to edit Master title style</a:t>
            </a:r>
          </a:p>
        </p:txBody>
      </p:sp>
    </p:spTree>
  </p:cSld>
  <p:clrMap bg1="lt1" tx1="dk1" bg2="lt2" tx2="dk2" accent1="accent1" accent2="accent2" accent3="accent3" accent4="accent4" accent5="accent5" accent6="accent6" hlink="hlink" folHlink="folHlink"/>
  <p:sldLayoutIdLst>
    <p:sldLayoutId id="2147486020" r:id="rId1"/>
    <p:sldLayoutId id="2147486021" r:id="rId2"/>
    <p:sldLayoutId id="2147486022" r:id="rId3"/>
    <p:sldLayoutId id="2147486023" r:id="rId4"/>
    <p:sldLayoutId id="2147486024" r:id="rId5"/>
    <p:sldLayoutId id="2147486025" r:id="rId6"/>
    <p:sldLayoutId id="2147486026" r:id="rId7"/>
    <p:sldLayoutId id="2147486027" r:id="rId8"/>
    <p:sldLayoutId id="2147486028" r:id="rId9"/>
    <p:sldLayoutId id="2147486029" r:id="rId10"/>
    <p:sldLayoutId id="2147486030" r:id="rId11"/>
    <p:sldLayoutId id="2147486031" r:id="rId12"/>
  </p:sldLayoutIdLst>
  <p:hf hdr="0" dt="0"/>
  <p:txStyles>
    <p:titleStyle>
      <a:lvl1pPr algn="ctr" defTabSz="855663" rtl="0" eaLnBrk="0" fontAlgn="base" hangingPunct="0">
        <a:lnSpc>
          <a:spcPct val="88000"/>
        </a:lnSpc>
        <a:spcBef>
          <a:spcPct val="0"/>
        </a:spcBef>
        <a:spcAft>
          <a:spcPct val="0"/>
        </a:spcAft>
        <a:defRPr sz="3600" b="1">
          <a:solidFill>
            <a:schemeClr val="tx2"/>
          </a:solidFill>
          <a:latin typeface="+mj-lt"/>
          <a:ea typeface="MS PGothic" panose="020B0600070205080204" pitchFamily="34" charset="-128"/>
          <a:cs typeface="ＭＳ Ｐゴシック" charset="0"/>
        </a:defRPr>
      </a:lvl1pPr>
      <a:lvl2pPr algn="ctr" defTabSz="855663" rtl="0" eaLnBrk="0" fontAlgn="base" hangingPunct="0">
        <a:lnSpc>
          <a:spcPct val="88000"/>
        </a:lnSpc>
        <a:spcBef>
          <a:spcPct val="0"/>
        </a:spcBef>
        <a:spcAft>
          <a:spcPct val="0"/>
        </a:spcAft>
        <a:defRPr sz="3600" b="1">
          <a:solidFill>
            <a:schemeClr val="tx2"/>
          </a:solidFill>
          <a:latin typeface="Arial" charset="0"/>
          <a:ea typeface="MS PGothic" panose="020B0600070205080204" pitchFamily="34" charset="-128"/>
          <a:cs typeface="ＭＳ Ｐゴシック" charset="0"/>
        </a:defRPr>
      </a:lvl2pPr>
      <a:lvl3pPr algn="ctr" defTabSz="855663" rtl="0" eaLnBrk="0" fontAlgn="base" hangingPunct="0">
        <a:lnSpc>
          <a:spcPct val="88000"/>
        </a:lnSpc>
        <a:spcBef>
          <a:spcPct val="0"/>
        </a:spcBef>
        <a:spcAft>
          <a:spcPct val="0"/>
        </a:spcAft>
        <a:defRPr sz="3600" b="1">
          <a:solidFill>
            <a:schemeClr val="tx2"/>
          </a:solidFill>
          <a:latin typeface="Arial" charset="0"/>
          <a:ea typeface="MS PGothic" panose="020B0600070205080204" pitchFamily="34" charset="-128"/>
          <a:cs typeface="ＭＳ Ｐゴシック" charset="0"/>
        </a:defRPr>
      </a:lvl3pPr>
      <a:lvl4pPr algn="ctr" defTabSz="855663" rtl="0" eaLnBrk="0" fontAlgn="base" hangingPunct="0">
        <a:lnSpc>
          <a:spcPct val="88000"/>
        </a:lnSpc>
        <a:spcBef>
          <a:spcPct val="0"/>
        </a:spcBef>
        <a:spcAft>
          <a:spcPct val="0"/>
        </a:spcAft>
        <a:defRPr sz="3600" b="1">
          <a:solidFill>
            <a:schemeClr val="tx2"/>
          </a:solidFill>
          <a:latin typeface="Arial" charset="0"/>
          <a:ea typeface="MS PGothic" panose="020B0600070205080204" pitchFamily="34" charset="-128"/>
          <a:cs typeface="ＭＳ Ｐゴシック" charset="0"/>
        </a:defRPr>
      </a:lvl4pPr>
      <a:lvl5pPr algn="ctr" defTabSz="855663" rtl="0" eaLnBrk="0" fontAlgn="base" hangingPunct="0">
        <a:lnSpc>
          <a:spcPct val="88000"/>
        </a:lnSpc>
        <a:spcBef>
          <a:spcPct val="0"/>
        </a:spcBef>
        <a:spcAft>
          <a:spcPct val="0"/>
        </a:spcAft>
        <a:defRPr sz="3600" b="1">
          <a:solidFill>
            <a:schemeClr val="tx2"/>
          </a:solidFill>
          <a:latin typeface="Arial" charset="0"/>
          <a:ea typeface="MS PGothic" panose="020B0600070205080204" pitchFamily="34" charset="-128"/>
          <a:cs typeface="ＭＳ Ｐゴシック" charset="0"/>
        </a:defRPr>
      </a:lvl5pPr>
      <a:lvl6pPr marL="456993" algn="ctr" defTabSz="858448" rtl="0" eaLnBrk="0" fontAlgn="base" hangingPunct="0">
        <a:lnSpc>
          <a:spcPct val="88000"/>
        </a:lnSpc>
        <a:spcBef>
          <a:spcPct val="0"/>
        </a:spcBef>
        <a:spcAft>
          <a:spcPct val="0"/>
        </a:spcAft>
        <a:defRPr sz="3600" b="1">
          <a:solidFill>
            <a:schemeClr val="tx2"/>
          </a:solidFill>
          <a:latin typeface="Arial" charset="0"/>
          <a:ea typeface="ＭＳ Ｐゴシック" charset="0"/>
        </a:defRPr>
      </a:lvl6pPr>
      <a:lvl7pPr marL="913984" algn="ctr" defTabSz="858448" rtl="0" eaLnBrk="0" fontAlgn="base" hangingPunct="0">
        <a:lnSpc>
          <a:spcPct val="88000"/>
        </a:lnSpc>
        <a:spcBef>
          <a:spcPct val="0"/>
        </a:spcBef>
        <a:spcAft>
          <a:spcPct val="0"/>
        </a:spcAft>
        <a:defRPr sz="3600" b="1">
          <a:solidFill>
            <a:schemeClr val="tx2"/>
          </a:solidFill>
          <a:latin typeface="Arial" charset="0"/>
          <a:ea typeface="ＭＳ Ｐゴシック" charset="0"/>
        </a:defRPr>
      </a:lvl7pPr>
      <a:lvl8pPr marL="1370976" algn="ctr" defTabSz="858448" rtl="0" eaLnBrk="0" fontAlgn="base" hangingPunct="0">
        <a:lnSpc>
          <a:spcPct val="88000"/>
        </a:lnSpc>
        <a:spcBef>
          <a:spcPct val="0"/>
        </a:spcBef>
        <a:spcAft>
          <a:spcPct val="0"/>
        </a:spcAft>
        <a:defRPr sz="3600" b="1">
          <a:solidFill>
            <a:schemeClr val="tx2"/>
          </a:solidFill>
          <a:latin typeface="Arial" charset="0"/>
          <a:ea typeface="ＭＳ Ｐゴシック" charset="0"/>
        </a:defRPr>
      </a:lvl8pPr>
      <a:lvl9pPr marL="1827969" algn="ctr" defTabSz="858448" rtl="0" eaLnBrk="0" fontAlgn="base" hangingPunct="0">
        <a:lnSpc>
          <a:spcPct val="88000"/>
        </a:lnSpc>
        <a:spcBef>
          <a:spcPct val="0"/>
        </a:spcBef>
        <a:spcAft>
          <a:spcPct val="0"/>
        </a:spcAft>
        <a:defRPr sz="3600" b="1">
          <a:solidFill>
            <a:schemeClr val="tx2"/>
          </a:solidFill>
          <a:latin typeface="Arial" charset="0"/>
          <a:ea typeface="ＭＳ Ｐゴシック" charset="0"/>
        </a:defRPr>
      </a:lvl9pPr>
    </p:titleStyle>
    <p:bodyStyle>
      <a:lvl1pPr marL="282575" indent="-282575" algn="l" rtl="0" eaLnBrk="0" fontAlgn="base" hangingPunct="0">
        <a:lnSpc>
          <a:spcPct val="90000"/>
        </a:lnSpc>
        <a:spcBef>
          <a:spcPct val="30000"/>
        </a:spcBef>
        <a:spcAft>
          <a:spcPct val="0"/>
        </a:spcAft>
        <a:buSzPct val="100000"/>
        <a:buChar char="•"/>
        <a:defRPr sz="2300" b="1">
          <a:solidFill>
            <a:schemeClr val="tx1"/>
          </a:solidFill>
          <a:latin typeface="+mn-lt"/>
          <a:ea typeface="MS PGothic" panose="020B0600070205080204" pitchFamily="34" charset="-128"/>
          <a:cs typeface="ＭＳ Ｐゴシック" charset="0"/>
        </a:defRPr>
      </a:lvl1pPr>
      <a:lvl2pPr marL="682625" indent="-225425" algn="l" rtl="0" eaLnBrk="0" fontAlgn="base" hangingPunct="0">
        <a:lnSpc>
          <a:spcPct val="90000"/>
        </a:lnSpc>
        <a:spcBef>
          <a:spcPct val="30000"/>
        </a:spcBef>
        <a:spcAft>
          <a:spcPct val="0"/>
        </a:spcAft>
        <a:buSzPct val="100000"/>
        <a:buChar char="–"/>
        <a:defRPr b="1">
          <a:solidFill>
            <a:schemeClr val="tx1"/>
          </a:solidFill>
          <a:latin typeface="+mn-lt"/>
          <a:ea typeface="MS PGothic" panose="020B0600070205080204" pitchFamily="34" charset="-128"/>
        </a:defRPr>
      </a:lvl2pPr>
      <a:lvl3pPr marL="1139825" indent="-225425" algn="l" rtl="0" eaLnBrk="0" fontAlgn="base" hangingPunct="0">
        <a:lnSpc>
          <a:spcPct val="90000"/>
        </a:lnSpc>
        <a:spcBef>
          <a:spcPct val="30000"/>
        </a:spcBef>
        <a:spcAft>
          <a:spcPct val="0"/>
        </a:spcAft>
        <a:buSzPct val="100000"/>
        <a:buChar char="»"/>
        <a:defRPr b="1">
          <a:solidFill>
            <a:schemeClr val="tx1"/>
          </a:solidFill>
          <a:latin typeface="+mn-lt"/>
          <a:ea typeface="MS PGothic" panose="020B0600070205080204" pitchFamily="34" charset="-128"/>
        </a:defRPr>
      </a:lvl3pPr>
      <a:lvl4pPr marL="1539875" indent="-168275" algn="l" rtl="0" eaLnBrk="0" fontAlgn="base" hangingPunct="0">
        <a:lnSpc>
          <a:spcPct val="90000"/>
        </a:lnSpc>
        <a:spcBef>
          <a:spcPct val="30000"/>
        </a:spcBef>
        <a:spcAft>
          <a:spcPct val="0"/>
        </a:spcAft>
        <a:buSzPct val="100000"/>
        <a:buChar char="•"/>
        <a:defRPr sz="1400" b="1">
          <a:solidFill>
            <a:schemeClr val="tx1"/>
          </a:solidFill>
          <a:latin typeface="+mn-lt"/>
          <a:ea typeface="MS PGothic" panose="020B0600070205080204" pitchFamily="34" charset="-128"/>
        </a:defRPr>
      </a:lvl4pPr>
      <a:lvl5pPr marL="1997075" indent="-168275" algn="l" rtl="0" eaLnBrk="0" fontAlgn="base" hangingPunct="0">
        <a:lnSpc>
          <a:spcPct val="90000"/>
        </a:lnSpc>
        <a:spcBef>
          <a:spcPct val="30000"/>
        </a:spcBef>
        <a:spcAft>
          <a:spcPct val="0"/>
        </a:spcAft>
        <a:buSzPct val="100000"/>
        <a:buChar char="–"/>
        <a:defRPr sz="1400" b="1">
          <a:solidFill>
            <a:schemeClr val="tx1"/>
          </a:solidFill>
          <a:latin typeface="+mn-lt"/>
          <a:ea typeface="MS PGothic" panose="020B0600070205080204" pitchFamily="34" charset="-128"/>
        </a:defRPr>
      </a:lvl5pPr>
      <a:lvl6pPr marL="2456333" indent="-171371" algn="l" rtl="0" eaLnBrk="0" fontAlgn="base" hangingPunct="0">
        <a:lnSpc>
          <a:spcPct val="90000"/>
        </a:lnSpc>
        <a:spcBef>
          <a:spcPct val="30000"/>
        </a:spcBef>
        <a:spcAft>
          <a:spcPct val="0"/>
        </a:spcAft>
        <a:buSzPct val="100000"/>
        <a:buChar char="–"/>
        <a:defRPr sz="1400" b="1">
          <a:solidFill>
            <a:schemeClr val="tx1"/>
          </a:solidFill>
          <a:latin typeface="+mn-lt"/>
          <a:ea typeface="+mn-ea"/>
        </a:defRPr>
      </a:lvl6pPr>
      <a:lvl7pPr marL="2913325" indent="-171371" algn="l" rtl="0" eaLnBrk="0" fontAlgn="base" hangingPunct="0">
        <a:lnSpc>
          <a:spcPct val="90000"/>
        </a:lnSpc>
        <a:spcBef>
          <a:spcPct val="30000"/>
        </a:spcBef>
        <a:spcAft>
          <a:spcPct val="0"/>
        </a:spcAft>
        <a:buSzPct val="100000"/>
        <a:buChar char="–"/>
        <a:defRPr sz="1400" b="1">
          <a:solidFill>
            <a:schemeClr val="tx1"/>
          </a:solidFill>
          <a:latin typeface="+mn-lt"/>
          <a:ea typeface="+mn-ea"/>
        </a:defRPr>
      </a:lvl7pPr>
      <a:lvl8pPr marL="3370317" indent="-171371" algn="l" rtl="0" eaLnBrk="0" fontAlgn="base" hangingPunct="0">
        <a:lnSpc>
          <a:spcPct val="90000"/>
        </a:lnSpc>
        <a:spcBef>
          <a:spcPct val="30000"/>
        </a:spcBef>
        <a:spcAft>
          <a:spcPct val="0"/>
        </a:spcAft>
        <a:buSzPct val="100000"/>
        <a:buChar char="–"/>
        <a:defRPr sz="1400" b="1">
          <a:solidFill>
            <a:schemeClr val="tx1"/>
          </a:solidFill>
          <a:latin typeface="+mn-lt"/>
          <a:ea typeface="+mn-ea"/>
        </a:defRPr>
      </a:lvl8pPr>
      <a:lvl9pPr marL="3827308" indent="-171371" algn="l" rtl="0" eaLnBrk="0" fontAlgn="base" hangingPunct="0">
        <a:lnSpc>
          <a:spcPct val="90000"/>
        </a:lnSpc>
        <a:spcBef>
          <a:spcPct val="30000"/>
        </a:spcBef>
        <a:spcAft>
          <a:spcPct val="0"/>
        </a:spcAft>
        <a:buSzPct val="100000"/>
        <a:buChar char="–"/>
        <a:defRPr sz="1400" b="1">
          <a:solidFill>
            <a:schemeClr val="tx1"/>
          </a:solidFill>
          <a:latin typeface="+mn-lt"/>
          <a:ea typeface="+mn-ea"/>
        </a:defRPr>
      </a:lvl9pPr>
    </p:bodyStyle>
    <p:otherStyle>
      <a:defPPr>
        <a:defRPr lang="fr-FR"/>
      </a:defPPr>
      <a:lvl1pPr marL="0" algn="l" defTabSz="456993" rtl="0" eaLnBrk="1" latinLnBrk="0" hangingPunct="1">
        <a:defRPr sz="1800" kern="1200">
          <a:solidFill>
            <a:schemeClr val="tx1"/>
          </a:solidFill>
          <a:latin typeface="+mn-lt"/>
          <a:ea typeface="+mn-ea"/>
          <a:cs typeface="+mn-cs"/>
        </a:defRPr>
      </a:lvl1pPr>
      <a:lvl2pPr marL="456993" algn="l" defTabSz="456993" rtl="0" eaLnBrk="1" latinLnBrk="0" hangingPunct="1">
        <a:defRPr sz="1800" kern="1200">
          <a:solidFill>
            <a:schemeClr val="tx1"/>
          </a:solidFill>
          <a:latin typeface="+mn-lt"/>
          <a:ea typeface="+mn-ea"/>
          <a:cs typeface="+mn-cs"/>
        </a:defRPr>
      </a:lvl2pPr>
      <a:lvl3pPr marL="913984" algn="l" defTabSz="456993" rtl="0" eaLnBrk="1" latinLnBrk="0" hangingPunct="1">
        <a:defRPr sz="1800" kern="1200">
          <a:solidFill>
            <a:schemeClr val="tx1"/>
          </a:solidFill>
          <a:latin typeface="+mn-lt"/>
          <a:ea typeface="+mn-ea"/>
          <a:cs typeface="+mn-cs"/>
        </a:defRPr>
      </a:lvl3pPr>
      <a:lvl4pPr marL="1370976" algn="l" defTabSz="456993" rtl="0" eaLnBrk="1" latinLnBrk="0" hangingPunct="1">
        <a:defRPr sz="1800" kern="1200">
          <a:solidFill>
            <a:schemeClr val="tx1"/>
          </a:solidFill>
          <a:latin typeface="+mn-lt"/>
          <a:ea typeface="+mn-ea"/>
          <a:cs typeface="+mn-cs"/>
        </a:defRPr>
      </a:lvl4pPr>
      <a:lvl5pPr marL="1827969" algn="l" defTabSz="456993" rtl="0" eaLnBrk="1" latinLnBrk="0" hangingPunct="1">
        <a:defRPr sz="1800" kern="1200">
          <a:solidFill>
            <a:schemeClr val="tx1"/>
          </a:solidFill>
          <a:latin typeface="+mn-lt"/>
          <a:ea typeface="+mn-ea"/>
          <a:cs typeface="+mn-cs"/>
        </a:defRPr>
      </a:lvl5pPr>
      <a:lvl6pPr marL="2284960" algn="l" defTabSz="456993" rtl="0" eaLnBrk="1" latinLnBrk="0" hangingPunct="1">
        <a:defRPr sz="1800" kern="1200">
          <a:solidFill>
            <a:schemeClr val="tx1"/>
          </a:solidFill>
          <a:latin typeface="+mn-lt"/>
          <a:ea typeface="+mn-ea"/>
          <a:cs typeface="+mn-cs"/>
        </a:defRPr>
      </a:lvl6pPr>
      <a:lvl7pPr marL="2741952" algn="l" defTabSz="456993" rtl="0" eaLnBrk="1" latinLnBrk="0" hangingPunct="1">
        <a:defRPr sz="1800" kern="1200">
          <a:solidFill>
            <a:schemeClr val="tx1"/>
          </a:solidFill>
          <a:latin typeface="+mn-lt"/>
          <a:ea typeface="+mn-ea"/>
          <a:cs typeface="+mn-cs"/>
        </a:defRPr>
      </a:lvl7pPr>
      <a:lvl8pPr marL="3198944" algn="l" defTabSz="456993" rtl="0" eaLnBrk="1" latinLnBrk="0" hangingPunct="1">
        <a:defRPr sz="1800" kern="1200">
          <a:solidFill>
            <a:schemeClr val="tx1"/>
          </a:solidFill>
          <a:latin typeface="+mn-lt"/>
          <a:ea typeface="+mn-ea"/>
          <a:cs typeface="+mn-cs"/>
        </a:defRPr>
      </a:lvl8pPr>
      <a:lvl9pPr marL="3655936" algn="l" defTabSz="45699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Title Placeholder 1">
            <a:extLst>
              <a:ext uri="{FF2B5EF4-FFF2-40B4-BE49-F238E27FC236}">
                <a16:creationId xmlns:a16="http://schemas.microsoft.com/office/drawing/2014/main" id="{5F070517-DCEC-481B-9566-683671B9B5A0}"/>
              </a:ext>
            </a:extLst>
          </p:cNvPr>
          <p:cNvSpPr>
            <a:spLocks noGrp="1"/>
          </p:cNvSpPr>
          <p:nvPr>
            <p:ph type="title"/>
          </p:nvPr>
        </p:nvSpPr>
        <p:spPr bwMode="auto">
          <a:xfrm>
            <a:off x="495300" y="274638"/>
            <a:ext cx="8915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7238" tIns="53617" rIns="107238" bIns="53617" numCol="1" anchor="ctr" anchorCtr="0" compatLnSpc="1">
            <a:prstTxWarp prst="textNoShape">
              <a:avLst/>
            </a:prstTxWarp>
          </a:bodyPr>
          <a:lstStyle/>
          <a:p>
            <a:pPr lvl="0"/>
            <a:r>
              <a:rPr lang="en-US" altLang="fr-FR"/>
              <a:t>Click to edit Master title style</a:t>
            </a:r>
          </a:p>
        </p:txBody>
      </p:sp>
      <p:sp>
        <p:nvSpPr>
          <p:cNvPr id="14339" name="Text Placeholder 2">
            <a:extLst>
              <a:ext uri="{FF2B5EF4-FFF2-40B4-BE49-F238E27FC236}">
                <a16:creationId xmlns:a16="http://schemas.microsoft.com/office/drawing/2014/main" id="{444704FE-4156-A8DE-8571-477125A39978}"/>
              </a:ext>
            </a:extLst>
          </p:cNvPr>
          <p:cNvSpPr>
            <a:spLocks noGrp="1"/>
          </p:cNvSpPr>
          <p:nvPr>
            <p:ph type="body" idx="1"/>
          </p:nvPr>
        </p:nvSpPr>
        <p:spPr bwMode="auto">
          <a:xfrm>
            <a:off x="495300" y="1600200"/>
            <a:ext cx="89154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7238" tIns="53617" rIns="107238" bIns="53617" numCol="1" anchor="t" anchorCtr="0" compatLnSpc="1">
            <a:prstTxWarp prst="textNoShape">
              <a:avLst/>
            </a:prstTxWarp>
          </a:bodyPr>
          <a:lstStyle/>
          <a:p>
            <a:pPr lvl="0"/>
            <a:r>
              <a:rPr lang="en-US" altLang="fr-FR"/>
              <a:t>Click to edit Master text styles</a:t>
            </a:r>
          </a:p>
          <a:p>
            <a:pPr lvl="1"/>
            <a:r>
              <a:rPr lang="en-US" altLang="fr-FR"/>
              <a:t>Second level</a:t>
            </a:r>
          </a:p>
          <a:p>
            <a:pPr lvl="2"/>
            <a:r>
              <a:rPr lang="en-US" altLang="fr-FR"/>
              <a:t>Third level</a:t>
            </a:r>
          </a:p>
          <a:p>
            <a:pPr lvl="3"/>
            <a:r>
              <a:rPr lang="en-US" altLang="fr-FR"/>
              <a:t>Fourth level</a:t>
            </a:r>
          </a:p>
          <a:p>
            <a:pPr lvl="4"/>
            <a:r>
              <a:rPr lang="en-US" altLang="fr-FR"/>
              <a:t>Fifth level</a:t>
            </a:r>
          </a:p>
        </p:txBody>
      </p:sp>
      <p:sp>
        <p:nvSpPr>
          <p:cNvPr id="4" name="Date Placeholder 3">
            <a:extLst>
              <a:ext uri="{FF2B5EF4-FFF2-40B4-BE49-F238E27FC236}">
                <a16:creationId xmlns:a16="http://schemas.microsoft.com/office/drawing/2014/main" id="{B184FBF1-2817-8C6D-BFFC-2BBADACC06E2}"/>
              </a:ext>
            </a:extLst>
          </p:cNvPr>
          <p:cNvSpPr>
            <a:spLocks noGrp="1"/>
          </p:cNvSpPr>
          <p:nvPr>
            <p:ph type="dt" sz="half" idx="2"/>
          </p:nvPr>
        </p:nvSpPr>
        <p:spPr>
          <a:xfrm>
            <a:off x="495300" y="6356350"/>
            <a:ext cx="2311400" cy="365125"/>
          </a:xfrm>
          <a:prstGeom prst="rect">
            <a:avLst/>
          </a:prstGeom>
        </p:spPr>
        <p:txBody>
          <a:bodyPr vert="horz" wrap="square" lIns="107238" tIns="53617" rIns="107238" bIns="53617" numCol="1" anchor="ctr" anchorCtr="0" compatLnSpc="1">
            <a:prstTxWarp prst="textNoShape">
              <a:avLst/>
            </a:prstTxWarp>
          </a:bodyPr>
          <a:lstStyle>
            <a:lvl1pPr defTabSz="534988">
              <a:defRPr sz="1100">
                <a:solidFill>
                  <a:srgbClr val="898989"/>
                </a:solidFill>
                <a:latin typeface="Calibri" panose="020F0502020204030204" pitchFamily="34" charset="0"/>
              </a:defRPr>
            </a:lvl1pPr>
          </a:lstStyle>
          <a:p>
            <a:fld id="{7B1329BE-0B52-2C4F-BA46-1963FC21C3EA}" type="datetime1">
              <a:rPr lang="fr-FR" altLang="fr-FR" smtClean="0"/>
              <a:t>15/11/2022</a:t>
            </a:fld>
            <a:endParaRPr lang="en-US" altLang="fr-FR"/>
          </a:p>
        </p:txBody>
      </p:sp>
      <p:sp>
        <p:nvSpPr>
          <p:cNvPr id="5" name="Footer Placeholder 4">
            <a:extLst>
              <a:ext uri="{FF2B5EF4-FFF2-40B4-BE49-F238E27FC236}">
                <a16:creationId xmlns:a16="http://schemas.microsoft.com/office/drawing/2014/main" id="{308FF37A-E185-130D-A29D-FA4873DC7F08}"/>
              </a:ext>
            </a:extLst>
          </p:cNvPr>
          <p:cNvSpPr>
            <a:spLocks noGrp="1"/>
          </p:cNvSpPr>
          <p:nvPr>
            <p:ph type="ftr" sz="quarter" idx="3"/>
          </p:nvPr>
        </p:nvSpPr>
        <p:spPr>
          <a:xfrm>
            <a:off x="3384550" y="6356350"/>
            <a:ext cx="3136900" cy="365125"/>
          </a:xfrm>
          <a:prstGeom prst="rect">
            <a:avLst/>
          </a:prstGeom>
        </p:spPr>
        <p:txBody>
          <a:bodyPr vert="horz" lIns="107238" tIns="53617" rIns="107238" bIns="53617" rtlCol="0" anchor="ctr"/>
          <a:lstStyle>
            <a:lvl1pPr algn="ctr" defTabSz="536189" fontAlgn="auto">
              <a:spcBef>
                <a:spcPts val="0"/>
              </a:spcBef>
              <a:spcAft>
                <a:spcPts val="0"/>
              </a:spcAft>
              <a:defRPr sz="1100">
                <a:solidFill>
                  <a:prstClr val="black">
                    <a:tint val="75000"/>
                  </a:prstClr>
                </a:solidFill>
                <a:latin typeface="Calibri"/>
                <a:ea typeface="+mn-ea"/>
                <a:cs typeface="+mn-cs"/>
              </a:defRPr>
            </a:lvl1pPr>
          </a:lstStyle>
          <a:p>
            <a:pPr>
              <a:defRPr/>
            </a:pPr>
            <a:r>
              <a:rPr lang="en-US"/>
              <a:t>Dakar school - 15 November 2022</a:t>
            </a:r>
          </a:p>
        </p:txBody>
      </p:sp>
      <p:sp>
        <p:nvSpPr>
          <p:cNvPr id="6" name="Slide Number Placeholder 5">
            <a:extLst>
              <a:ext uri="{FF2B5EF4-FFF2-40B4-BE49-F238E27FC236}">
                <a16:creationId xmlns:a16="http://schemas.microsoft.com/office/drawing/2014/main" id="{41201FD0-74F5-932F-56FB-ED9E7DD392CA}"/>
              </a:ext>
            </a:extLst>
          </p:cNvPr>
          <p:cNvSpPr>
            <a:spLocks noGrp="1"/>
          </p:cNvSpPr>
          <p:nvPr>
            <p:ph type="sldNum" sz="quarter" idx="4"/>
          </p:nvPr>
        </p:nvSpPr>
        <p:spPr>
          <a:xfrm>
            <a:off x="7099300" y="6356350"/>
            <a:ext cx="2311400" cy="365125"/>
          </a:xfrm>
          <a:prstGeom prst="rect">
            <a:avLst/>
          </a:prstGeom>
        </p:spPr>
        <p:txBody>
          <a:bodyPr vert="horz" wrap="square" lIns="107238" tIns="53617" rIns="107238" bIns="53617" numCol="1" anchor="ctr" anchorCtr="0" compatLnSpc="1">
            <a:prstTxWarp prst="textNoShape">
              <a:avLst/>
            </a:prstTxWarp>
          </a:bodyPr>
          <a:lstStyle>
            <a:lvl1pPr algn="r" defTabSz="534988">
              <a:defRPr sz="1100">
                <a:solidFill>
                  <a:srgbClr val="898989"/>
                </a:solidFill>
                <a:latin typeface="Calibri" panose="020F0502020204030204" pitchFamily="34" charset="0"/>
              </a:defRPr>
            </a:lvl1pPr>
          </a:lstStyle>
          <a:p>
            <a:fld id="{B6CFB3EB-7993-F54A-958B-7DA141853F75}" type="slidenum">
              <a:rPr lang="en-US" altLang="fr-FR"/>
              <a:pPr/>
              <a:t>‹N°›</a:t>
            </a:fld>
            <a:endParaRPr lang="en-US" altLang="fr-FR"/>
          </a:p>
        </p:txBody>
      </p:sp>
      <p:cxnSp>
        <p:nvCxnSpPr>
          <p:cNvPr id="8" name="Straight Connector 7">
            <a:extLst>
              <a:ext uri="{FF2B5EF4-FFF2-40B4-BE49-F238E27FC236}">
                <a16:creationId xmlns:a16="http://schemas.microsoft.com/office/drawing/2014/main" id="{34670625-AD63-6E97-DB7A-79536D17F46A}"/>
              </a:ext>
            </a:extLst>
          </p:cNvPr>
          <p:cNvCxnSpPr/>
          <p:nvPr userDrawn="1"/>
        </p:nvCxnSpPr>
        <p:spPr>
          <a:xfrm>
            <a:off x="0" y="1271588"/>
            <a:ext cx="9906000" cy="0"/>
          </a:xfrm>
          <a:prstGeom prst="line">
            <a:avLst/>
          </a:prstGeom>
          <a:ln>
            <a:solidFill>
              <a:srgbClr val="254061"/>
            </a:solidFill>
          </a:ln>
          <a:effectLst/>
        </p:spPr>
        <p:style>
          <a:lnRef idx="2">
            <a:schemeClr val="accent1"/>
          </a:lnRef>
          <a:fillRef idx="0">
            <a:schemeClr val="accent1"/>
          </a:fillRef>
          <a:effectRef idx="1">
            <a:schemeClr val="accent1"/>
          </a:effectRef>
          <a:fontRef idx="minor">
            <a:schemeClr val="tx1"/>
          </a:fontRef>
        </p:style>
      </p:cxnSp>
      <p:pic>
        <p:nvPicPr>
          <p:cNvPr id="14344" name="Picture 8" descr="Explorer_Blue.png">
            <a:extLst>
              <a:ext uri="{FF2B5EF4-FFF2-40B4-BE49-F238E27FC236}">
                <a16:creationId xmlns:a16="http://schemas.microsoft.com/office/drawing/2014/main" id="{058AACD9-2F3C-AC6D-EA71-0892C4D5AFDC}"/>
              </a:ext>
            </a:extLst>
          </p:cNvPr>
          <p:cNvPicPr>
            <a:picLocks noChangeAspect="1"/>
          </p:cNvPicPr>
          <p:nvPr userDrawn="1"/>
        </p:nvPicPr>
        <p:blipFill>
          <a:blip r:embed="rId13">
            <a:extLst>
              <a:ext uri="{28A0092B-C50C-407E-A947-70E740481C1C}">
                <a14:useLocalDpi xmlns:a14="http://schemas.microsoft.com/office/drawing/2010/main" val="0"/>
              </a:ext>
            </a:extLst>
          </a:blip>
          <a:srcRect l="8910" t="15553" r="8685" b="13176"/>
          <a:stretch>
            <a:fillRect/>
          </a:stretch>
        </p:blipFill>
        <p:spPr bwMode="auto">
          <a:xfrm>
            <a:off x="247650" y="80963"/>
            <a:ext cx="2436813" cy="1135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6055" r:id="rId1"/>
    <p:sldLayoutId id="2147486056" r:id="rId2"/>
    <p:sldLayoutId id="2147486057" r:id="rId3"/>
    <p:sldLayoutId id="2147486058" r:id="rId4"/>
    <p:sldLayoutId id="2147486059" r:id="rId5"/>
    <p:sldLayoutId id="2147486060" r:id="rId6"/>
    <p:sldLayoutId id="2147486061" r:id="rId7"/>
    <p:sldLayoutId id="2147486062" r:id="rId8"/>
    <p:sldLayoutId id="2147486063" r:id="rId9"/>
    <p:sldLayoutId id="2147486064" r:id="rId10"/>
    <p:sldLayoutId id="2147486065" r:id="rId11"/>
  </p:sldLayoutIdLst>
  <p:hf hdr="0" dt="0"/>
  <p:txStyles>
    <p:titleStyle>
      <a:lvl1pPr algn="ctr" defTabSz="400050" rtl="0" eaLnBrk="0" fontAlgn="base" hangingPunct="0">
        <a:spcBef>
          <a:spcPct val="0"/>
        </a:spcBef>
        <a:spcAft>
          <a:spcPct val="0"/>
        </a:spcAft>
        <a:defRPr sz="3900" kern="1200">
          <a:solidFill>
            <a:schemeClr val="tx1"/>
          </a:solidFill>
          <a:latin typeface="+mj-lt"/>
          <a:ea typeface="MS PGothic" panose="020B0600070205080204" pitchFamily="34" charset="-128"/>
          <a:cs typeface="ＭＳ Ｐゴシック" charset="0"/>
        </a:defRPr>
      </a:lvl1pPr>
      <a:lvl2pPr algn="ctr" defTabSz="400050" rtl="0" eaLnBrk="0" fontAlgn="base" hangingPunct="0">
        <a:spcBef>
          <a:spcPct val="0"/>
        </a:spcBef>
        <a:spcAft>
          <a:spcPct val="0"/>
        </a:spcAft>
        <a:defRPr sz="3900">
          <a:solidFill>
            <a:schemeClr val="tx1"/>
          </a:solidFill>
          <a:latin typeface="Calibri" charset="0"/>
          <a:ea typeface="MS PGothic" panose="020B0600070205080204" pitchFamily="34" charset="-128"/>
          <a:cs typeface="ＭＳ Ｐゴシック" charset="0"/>
        </a:defRPr>
      </a:lvl2pPr>
      <a:lvl3pPr algn="ctr" defTabSz="400050" rtl="0" eaLnBrk="0" fontAlgn="base" hangingPunct="0">
        <a:spcBef>
          <a:spcPct val="0"/>
        </a:spcBef>
        <a:spcAft>
          <a:spcPct val="0"/>
        </a:spcAft>
        <a:defRPr sz="3900">
          <a:solidFill>
            <a:schemeClr val="tx1"/>
          </a:solidFill>
          <a:latin typeface="Calibri" charset="0"/>
          <a:ea typeface="MS PGothic" panose="020B0600070205080204" pitchFamily="34" charset="-128"/>
          <a:cs typeface="ＭＳ Ｐゴシック" charset="0"/>
        </a:defRPr>
      </a:lvl3pPr>
      <a:lvl4pPr algn="ctr" defTabSz="400050" rtl="0" eaLnBrk="0" fontAlgn="base" hangingPunct="0">
        <a:spcBef>
          <a:spcPct val="0"/>
        </a:spcBef>
        <a:spcAft>
          <a:spcPct val="0"/>
        </a:spcAft>
        <a:defRPr sz="3900">
          <a:solidFill>
            <a:schemeClr val="tx1"/>
          </a:solidFill>
          <a:latin typeface="Calibri" charset="0"/>
          <a:ea typeface="MS PGothic" panose="020B0600070205080204" pitchFamily="34" charset="-128"/>
          <a:cs typeface="ＭＳ Ｐゴシック" charset="0"/>
        </a:defRPr>
      </a:lvl4pPr>
      <a:lvl5pPr algn="ctr" defTabSz="400050" rtl="0" eaLnBrk="0" fontAlgn="base" hangingPunct="0">
        <a:spcBef>
          <a:spcPct val="0"/>
        </a:spcBef>
        <a:spcAft>
          <a:spcPct val="0"/>
        </a:spcAft>
        <a:defRPr sz="3900">
          <a:solidFill>
            <a:schemeClr val="tx1"/>
          </a:solidFill>
          <a:latin typeface="Calibri" charset="0"/>
          <a:ea typeface="MS PGothic" panose="020B0600070205080204" pitchFamily="34" charset="-128"/>
          <a:cs typeface="ＭＳ Ｐゴシック" charset="0"/>
        </a:defRPr>
      </a:lvl5pPr>
      <a:lvl6pPr marL="457148" algn="ctr" defTabSz="401592" rtl="0" fontAlgn="base">
        <a:spcBef>
          <a:spcPct val="0"/>
        </a:spcBef>
        <a:spcAft>
          <a:spcPct val="0"/>
        </a:spcAft>
        <a:defRPr sz="3900">
          <a:solidFill>
            <a:schemeClr val="tx1"/>
          </a:solidFill>
          <a:latin typeface="Calibri" charset="0"/>
          <a:ea typeface="ＭＳ Ｐゴシック" charset="0"/>
          <a:cs typeface="ＭＳ Ｐゴシック" charset="0"/>
        </a:defRPr>
      </a:lvl6pPr>
      <a:lvl7pPr marL="914296" algn="ctr" defTabSz="401592" rtl="0" fontAlgn="base">
        <a:spcBef>
          <a:spcPct val="0"/>
        </a:spcBef>
        <a:spcAft>
          <a:spcPct val="0"/>
        </a:spcAft>
        <a:defRPr sz="3900">
          <a:solidFill>
            <a:schemeClr val="tx1"/>
          </a:solidFill>
          <a:latin typeface="Calibri" charset="0"/>
          <a:ea typeface="ＭＳ Ｐゴシック" charset="0"/>
          <a:cs typeface="ＭＳ Ｐゴシック" charset="0"/>
        </a:defRPr>
      </a:lvl7pPr>
      <a:lvl8pPr marL="1371445" algn="ctr" defTabSz="401592" rtl="0" fontAlgn="base">
        <a:spcBef>
          <a:spcPct val="0"/>
        </a:spcBef>
        <a:spcAft>
          <a:spcPct val="0"/>
        </a:spcAft>
        <a:defRPr sz="3900">
          <a:solidFill>
            <a:schemeClr val="tx1"/>
          </a:solidFill>
          <a:latin typeface="Calibri" charset="0"/>
          <a:ea typeface="ＭＳ Ｐゴシック" charset="0"/>
          <a:cs typeface="ＭＳ Ｐゴシック" charset="0"/>
        </a:defRPr>
      </a:lvl8pPr>
      <a:lvl9pPr marL="1828592" algn="ctr" defTabSz="401592" rtl="0" fontAlgn="base">
        <a:spcBef>
          <a:spcPct val="0"/>
        </a:spcBef>
        <a:spcAft>
          <a:spcPct val="0"/>
        </a:spcAft>
        <a:defRPr sz="3900">
          <a:solidFill>
            <a:schemeClr val="tx1"/>
          </a:solidFill>
          <a:latin typeface="Calibri" charset="0"/>
          <a:ea typeface="ＭＳ Ｐゴシック" charset="0"/>
          <a:cs typeface="ＭＳ Ｐゴシック" charset="0"/>
        </a:defRPr>
      </a:lvl9pPr>
    </p:titleStyle>
    <p:bodyStyle>
      <a:lvl1pPr marL="300038" indent="-300038" algn="l" defTabSz="40005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S PGothic" panose="020B0600070205080204" pitchFamily="34" charset="-128"/>
          <a:cs typeface="ＭＳ Ｐゴシック" charset="0"/>
        </a:defRPr>
      </a:lvl1pPr>
      <a:lvl2pPr marL="650875" indent="-249238" algn="l" defTabSz="400050" rtl="0" eaLnBrk="0" fontAlgn="base" hangingPunct="0">
        <a:spcBef>
          <a:spcPct val="20000"/>
        </a:spcBef>
        <a:spcAft>
          <a:spcPct val="0"/>
        </a:spcAft>
        <a:buFont typeface="Arial" panose="020B0604020202020204" pitchFamily="34" charset="0"/>
        <a:buChar char="–"/>
        <a:defRPr sz="2500" kern="1200">
          <a:solidFill>
            <a:schemeClr val="tx1"/>
          </a:solidFill>
          <a:latin typeface="+mn-lt"/>
          <a:ea typeface="MS PGothic" panose="020B0600070205080204" pitchFamily="34" charset="-128"/>
          <a:cs typeface="+mn-cs"/>
        </a:defRPr>
      </a:lvl2pPr>
      <a:lvl3pPr marL="1003300" indent="-198438" algn="l" defTabSz="400050" rtl="0" eaLnBrk="0" fontAlgn="base" hangingPunct="0">
        <a:spcBef>
          <a:spcPct val="20000"/>
        </a:spcBef>
        <a:spcAft>
          <a:spcPct val="0"/>
        </a:spcAft>
        <a:buFont typeface="Arial" panose="020B0604020202020204" pitchFamily="34" charset="0"/>
        <a:buChar char="•"/>
        <a:defRPr sz="2100" kern="1200">
          <a:solidFill>
            <a:schemeClr val="tx1"/>
          </a:solidFill>
          <a:latin typeface="+mn-lt"/>
          <a:ea typeface="MS PGothic" panose="020B0600070205080204" pitchFamily="34" charset="-128"/>
          <a:cs typeface="+mn-cs"/>
        </a:defRPr>
      </a:lvl3pPr>
      <a:lvl4pPr marL="1404938" indent="-198438" algn="l" defTabSz="400050" rtl="0" eaLnBrk="0" fontAlgn="base" hangingPunct="0">
        <a:spcBef>
          <a:spcPct val="20000"/>
        </a:spcBef>
        <a:spcAft>
          <a:spcPct val="0"/>
        </a:spcAft>
        <a:buFont typeface="Arial" panose="020B0604020202020204" pitchFamily="34" charset="0"/>
        <a:buChar char="–"/>
        <a:defRPr kern="1200">
          <a:solidFill>
            <a:schemeClr val="tx1"/>
          </a:solidFill>
          <a:latin typeface="+mn-lt"/>
          <a:ea typeface="MS PGothic" panose="020B0600070205080204" pitchFamily="34" charset="-128"/>
          <a:cs typeface="+mn-cs"/>
        </a:defRPr>
      </a:lvl4pPr>
      <a:lvl5pPr marL="1808163" indent="-198438" algn="l" defTabSz="400050" rtl="0" eaLnBrk="0" fontAlgn="base" hangingPunct="0">
        <a:spcBef>
          <a:spcPct val="20000"/>
        </a:spcBef>
        <a:spcAft>
          <a:spcPct val="0"/>
        </a:spcAft>
        <a:buFont typeface="Arial" panose="020B0604020202020204" pitchFamily="34" charset="0"/>
        <a:buChar char="»"/>
        <a:defRPr kern="1200">
          <a:solidFill>
            <a:schemeClr val="tx1"/>
          </a:solidFill>
          <a:latin typeface="+mn-lt"/>
          <a:ea typeface="MS PGothic" panose="020B0600070205080204" pitchFamily="34" charset="-128"/>
          <a:cs typeface="+mn-cs"/>
        </a:defRPr>
      </a:lvl5pPr>
      <a:lvl6pPr marL="2211780" indent="-201071" algn="l" defTabSz="402142" rtl="0" eaLnBrk="1" latinLnBrk="0" hangingPunct="1">
        <a:spcBef>
          <a:spcPct val="20000"/>
        </a:spcBef>
        <a:buFont typeface="Arial"/>
        <a:buChar char="•"/>
        <a:defRPr sz="1800" kern="1200">
          <a:solidFill>
            <a:schemeClr val="tx1"/>
          </a:solidFill>
          <a:latin typeface="+mn-lt"/>
          <a:ea typeface="+mn-ea"/>
          <a:cs typeface="+mn-cs"/>
        </a:defRPr>
      </a:lvl6pPr>
      <a:lvl7pPr marL="2613921" indent="-201071" algn="l" defTabSz="402142" rtl="0" eaLnBrk="1" latinLnBrk="0" hangingPunct="1">
        <a:spcBef>
          <a:spcPct val="20000"/>
        </a:spcBef>
        <a:buFont typeface="Arial"/>
        <a:buChar char="•"/>
        <a:defRPr sz="1800" kern="1200">
          <a:solidFill>
            <a:schemeClr val="tx1"/>
          </a:solidFill>
          <a:latin typeface="+mn-lt"/>
          <a:ea typeface="+mn-ea"/>
          <a:cs typeface="+mn-cs"/>
        </a:defRPr>
      </a:lvl7pPr>
      <a:lvl8pPr marL="3016060" indent="-201071" algn="l" defTabSz="402142" rtl="0" eaLnBrk="1" latinLnBrk="0" hangingPunct="1">
        <a:spcBef>
          <a:spcPct val="20000"/>
        </a:spcBef>
        <a:buFont typeface="Arial"/>
        <a:buChar char="•"/>
        <a:defRPr sz="1800" kern="1200">
          <a:solidFill>
            <a:schemeClr val="tx1"/>
          </a:solidFill>
          <a:latin typeface="+mn-lt"/>
          <a:ea typeface="+mn-ea"/>
          <a:cs typeface="+mn-cs"/>
        </a:defRPr>
      </a:lvl8pPr>
      <a:lvl9pPr marL="3418204" indent="-201071" algn="l" defTabSz="402142" rtl="0" eaLnBrk="1" latinLnBrk="0" hangingPunct="1">
        <a:spcBef>
          <a:spcPct val="20000"/>
        </a:spcBef>
        <a:buFont typeface="Arial"/>
        <a:buChar char="•"/>
        <a:defRPr sz="1800" kern="1200">
          <a:solidFill>
            <a:schemeClr val="tx1"/>
          </a:solidFill>
          <a:latin typeface="+mn-lt"/>
          <a:ea typeface="+mn-ea"/>
          <a:cs typeface="+mn-cs"/>
        </a:defRPr>
      </a:lvl9pPr>
    </p:bodyStyle>
    <p:otherStyle>
      <a:defPPr>
        <a:defRPr lang="en-US"/>
      </a:defPPr>
      <a:lvl1pPr marL="0" algn="l" defTabSz="402142" rtl="0" eaLnBrk="1" latinLnBrk="0" hangingPunct="1">
        <a:defRPr sz="1600" kern="1200">
          <a:solidFill>
            <a:schemeClr val="tx1"/>
          </a:solidFill>
          <a:latin typeface="+mn-lt"/>
          <a:ea typeface="+mn-ea"/>
          <a:cs typeface="+mn-cs"/>
        </a:defRPr>
      </a:lvl1pPr>
      <a:lvl2pPr marL="402142" algn="l" defTabSz="402142" rtl="0" eaLnBrk="1" latinLnBrk="0" hangingPunct="1">
        <a:defRPr sz="1600" kern="1200">
          <a:solidFill>
            <a:schemeClr val="tx1"/>
          </a:solidFill>
          <a:latin typeface="+mn-lt"/>
          <a:ea typeface="+mn-ea"/>
          <a:cs typeface="+mn-cs"/>
        </a:defRPr>
      </a:lvl2pPr>
      <a:lvl3pPr marL="804283" algn="l" defTabSz="402142" rtl="0" eaLnBrk="1" latinLnBrk="0" hangingPunct="1">
        <a:defRPr sz="1600" kern="1200">
          <a:solidFill>
            <a:schemeClr val="tx1"/>
          </a:solidFill>
          <a:latin typeface="+mn-lt"/>
          <a:ea typeface="+mn-ea"/>
          <a:cs typeface="+mn-cs"/>
        </a:defRPr>
      </a:lvl3pPr>
      <a:lvl4pPr marL="1206425" algn="l" defTabSz="402142" rtl="0" eaLnBrk="1" latinLnBrk="0" hangingPunct="1">
        <a:defRPr sz="1600" kern="1200">
          <a:solidFill>
            <a:schemeClr val="tx1"/>
          </a:solidFill>
          <a:latin typeface="+mn-lt"/>
          <a:ea typeface="+mn-ea"/>
          <a:cs typeface="+mn-cs"/>
        </a:defRPr>
      </a:lvl4pPr>
      <a:lvl5pPr marL="1608566" algn="l" defTabSz="402142" rtl="0" eaLnBrk="1" latinLnBrk="0" hangingPunct="1">
        <a:defRPr sz="1600" kern="1200">
          <a:solidFill>
            <a:schemeClr val="tx1"/>
          </a:solidFill>
          <a:latin typeface="+mn-lt"/>
          <a:ea typeface="+mn-ea"/>
          <a:cs typeface="+mn-cs"/>
        </a:defRPr>
      </a:lvl5pPr>
      <a:lvl6pPr marL="2010708" algn="l" defTabSz="402142" rtl="0" eaLnBrk="1" latinLnBrk="0" hangingPunct="1">
        <a:defRPr sz="1600" kern="1200">
          <a:solidFill>
            <a:schemeClr val="tx1"/>
          </a:solidFill>
          <a:latin typeface="+mn-lt"/>
          <a:ea typeface="+mn-ea"/>
          <a:cs typeface="+mn-cs"/>
        </a:defRPr>
      </a:lvl6pPr>
      <a:lvl7pPr marL="2412849" algn="l" defTabSz="402142" rtl="0" eaLnBrk="1" latinLnBrk="0" hangingPunct="1">
        <a:defRPr sz="1600" kern="1200">
          <a:solidFill>
            <a:schemeClr val="tx1"/>
          </a:solidFill>
          <a:latin typeface="+mn-lt"/>
          <a:ea typeface="+mn-ea"/>
          <a:cs typeface="+mn-cs"/>
        </a:defRPr>
      </a:lvl7pPr>
      <a:lvl8pPr marL="2814991" algn="l" defTabSz="402142" rtl="0" eaLnBrk="1" latinLnBrk="0" hangingPunct="1">
        <a:defRPr sz="1600" kern="1200">
          <a:solidFill>
            <a:schemeClr val="tx1"/>
          </a:solidFill>
          <a:latin typeface="+mn-lt"/>
          <a:ea typeface="+mn-ea"/>
          <a:cs typeface="+mn-cs"/>
        </a:defRPr>
      </a:lvl8pPr>
      <a:lvl9pPr marL="3217132" algn="l" defTabSz="402142" rtl="0" eaLnBrk="1" latinLnBrk="0" hangingPunct="1">
        <a:defRPr sz="16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626" name="Title Placeholder 1">
            <a:extLst>
              <a:ext uri="{FF2B5EF4-FFF2-40B4-BE49-F238E27FC236}">
                <a16:creationId xmlns:a16="http://schemas.microsoft.com/office/drawing/2014/main" id="{BCBBDC9B-1D5F-D05C-48B4-763F78A1BEE3}"/>
              </a:ext>
            </a:extLst>
          </p:cNvPr>
          <p:cNvSpPr>
            <a:spLocks noGrp="1"/>
          </p:cNvSpPr>
          <p:nvPr>
            <p:ph type="title"/>
          </p:nvPr>
        </p:nvSpPr>
        <p:spPr bwMode="auto">
          <a:xfrm>
            <a:off x="495300" y="274638"/>
            <a:ext cx="8915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7275" tIns="53637" rIns="107275" bIns="53637" numCol="1" anchor="ctr" anchorCtr="0" compatLnSpc="1">
            <a:prstTxWarp prst="textNoShape">
              <a:avLst/>
            </a:prstTxWarp>
          </a:bodyPr>
          <a:lstStyle/>
          <a:p>
            <a:pPr lvl="0"/>
            <a:r>
              <a:rPr lang="en-US" altLang="fr-FR"/>
              <a:t>Click to edit Master title style</a:t>
            </a:r>
          </a:p>
        </p:txBody>
      </p:sp>
      <p:sp>
        <p:nvSpPr>
          <p:cNvPr id="26627" name="Text Placeholder 2">
            <a:extLst>
              <a:ext uri="{FF2B5EF4-FFF2-40B4-BE49-F238E27FC236}">
                <a16:creationId xmlns:a16="http://schemas.microsoft.com/office/drawing/2014/main" id="{AB0FA966-FA24-833D-5ABA-AAA65D06A9AA}"/>
              </a:ext>
            </a:extLst>
          </p:cNvPr>
          <p:cNvSpPr>
            <a:spLocks noGrp="1"/>
          </p:cNvSpPr>
          <p:nvPr>
            <p:ph type="body" idx="1"/>
          </p:nvPr>
        </p:nvSpPr>
        <p:spPr bwMode="auto">
          <a:xfrm>
            <a:off x="495300" y="1600200"/>
            <a:ext cx="89154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7275" tIns="53637" rIns="107275" bIns="53637" numCol="1" anchor="t" anchorCtr="0" compatLnSpc="1">
            <a:prstTxWarp prst="textNoShape">
              <a:avLst/>
            </a:prstTxWarp>
          </a:bodyPr>
          <a:lstStyle/>
          <a:p>
            <a:pPr lvl="0"/>
            <a:r>
              <a:rPr lang="en-US" altLang="fr-FR"/>
              <a:t>Click to edit Master text styles</a:t>
            </a:r>
          </a:p>
          <a:p>
            <a:pPr lvl="1"/>
            <a:r>
              <a:rPr lang="en-US" altLang="fr-FR"/>
              <a:t>Second level</a:t>
            </a:r>
          </a:p>
          <a:p>
            <a:pPr lvl="2"/>
            <a:r>
              <a:rPr lang="en-US" altLang="fr-FR"/>
              <a:t>Third level</a:t>
            </a:r>
          </a:p>
          <a:p>
            <a:pPr lvl="3"/>
            <a:r>
              <a:rPr lang="en-US" altLang="fr-FR"/>
              <a:t>Fourth level</a:t>
            </a:r>
          </a:p>
          <a:p>
            <a:pPr lvl="4"/>
            <a:r>
              <a:rPr lang="en-US" altLang="fr-FR"/>
              <a:t>Fifth level</a:t>
            </a:r>
          </a:p>
        </p:txBody>
      </p:sp>
      <p:sp>
        <p:nvSpPr>
          <p:cNvPr id="4" name="Date Placeholder 3">
            <a:extLst>
              <a:ext uri="{FF2B5EF4-FFF2-40B4-BE49-F238E27FC236}">
                <a16:creationId xmlns:a16="http://schemas.microsoft.com/office/drawing/2014/main" id="{E4E9A048-8A3E-ACEF-2DAD-639148637084}"/>
              </a:ext>
            </a:extLst>
          </p:cNvPr>
          <p:cNvSpPr>
            <a:spLocks noGrp="1"/>
          </p:cNvSpPr>
          <p:nvPr>
            <p:ph type="dt" sz="half" idx="2"/>
          </p:nvPr>
        </p:nvSpPr>
        <p:spPr>
          <a:xfrm>
            <a:off x="495300" y="6356350"/>
            <a:ext cx="2311400" cy="365125"/>
          </a:xfrm>
          <a:prstGeom prst="rect">
            <a:avLst/>
          </a:prstGeom>
        </p:spPr>
        <p:txBody>
          <a:bodyPr vert="horz" wrap="square" lIns="107275" tIns="53637" rIns="107275" bIns="53637" numCol="1" anchor="ctr" anchorCtr="0" compatLnSpc="1">
            <a:prstTxWarp prst="textNoShape">
              <a:avLst/>
            </a:prstTxWarp>
          </a:bodyPr>
          <a:lstStyle>
            <a:lvl1pPr defTabSz="534988">
              <a:defRPr sz="1100">
                <a:solidFill>
                  <a:srgbClr val="898989"/>
                </a:solidFill>
                <a:latin typeface="Calibri" panose="020F0502020204030204" pitchFamily="34" charset="0"/>
              </a:defRPr>
            </a:lvl1pPr>
          </a:lstStyle>
          <a:p>
            <a:fld id="{32E9109F-4FBB-D24D-A3A9-682CCF8D780D}" type="datetime1">
              <a:rPr lang="fr-FR" altLang="fr-FR" smtClean="0"/>
              <a:t>15/11/2022</a:t>
            </a:fld>
            <a:endParaRPr lang="en-US" altLang="fr-FR"/>
          </a:p>
        </p:txBody>
      </p:sp>
      <p:sp>
        <p:nvSpPr>
          <p:cNvPr id="5" name="Footer Placeholder 4">
            <a:extLst>
              <a:ext uri="{FF2B5EF4-FFF2-40B4-BE49-F238E27FC236}">
                <a16:creationId xmlns:a16="http://schemas.microsoft.com/office/drawing/2014/main" id="{C346B44D-1C91-8C96-D9AC-4BD06FC75502}"/>
              </a:ext>
            </a:extLst>
          </p:cNvPr>
          <p:cNvSpPr>
            <a:spLocks noGrp="1"/>
          </p:cNvSpPr>
          <p:nvPr>
            <p:ph type="ftr" sz="quarter" idx="3"/>
          </p:nvPr>
        </p:nvSpPr>
        <p:spPr>
          <a:xfrm>
            <a:off x="3384550" y="6356350"/>
            <a:ext cx="3136900" cy="365125"/>
          </a:xfrm>
          <a:prstGeom prst="rect">
            <a:avLst/>
          </a:prstGeom>
        </p:spPr>
        <p:txBody>
          <a:bodyPr vert="horz" lIns="107275" tIns="53637" rIns="107275" bIns="53637" rtlCol="0" anchor="ctr"/>
          <a:lstStyle>
            <a:lvl1pPr algn="ctr" defTabSz="536372" fontAlgn="auto">
              <a:spcBef>
                <a:spcPts val="0"/>
              </a:spcBef>
              <a:spcAft>
                <a:spcPts val="0"/>
              </a:spcAft>
              <a:defRPr sz="1100">
                <a:solidFill>
                  <a:prstClr val="black">
                    <a:tint val="75000"/>
                  </a:prstClr>
                </a:solidFill>
                <a:latin typeface="Calibri"/>
                <a:ea typeface="+mn-ea"/>
                <a:cs typeface="+mn-cs"/>
              </a:defRPr>
            </a:lvl1pPr>
          </a:lstStyle>
          <a:p>
            <a:pPr>
              <a:defRPr/>
            </a:pPr>
            <a:r>
              <a:rPr lang="en-US"/>
              <a:t>Dakar school - 15 November 2022</a:t>
            </a:r>
          </a:p>
        </p:txBody>
      </p:sp>
      <p:sp>
        <p:nvSpPr>
          <p:cNvPr id="6" name="Slide Number Placeholder 5">
            <a:extLst>
              <a:ext uri="{FF2B5EF4-FFF2-40B4-BE49-F238E27FC236}">
                <a16:creationId xmlns:a16="http://schemas.microsoft.com/office/drawing/2014/main" id="{7710B396-AB92-2760-7E33-ACDFAB7D76DB}"/>
              </a:ext>
            </a:extLst>
          </p:cNvPr>
          <p:cNvSpPr>
            <a:spLocks noGrp="1"/>
          </p:cNvSpPr>
          <p:nvPr>
            <p:ph type="sldNum" sz="quarter" idx="4"/>
          </p:nvPr>
        </p:nvSpPr>
        <p:spPr>
          <a:xfrm>
            <a:off x="7099300" y="6356350"/>
            <a:ext cx="2311400" cy="365125"/>
          </a:xfrm>
          <a:prstGeom prst="rect">
            <a:avLst/>
          </a:prstGeom>
        </p:spPr>
        <p:txBody>
          <a:bodyPr vert="horz" wrap="square" lIns="107275" tIns="53637" rIns="107275" bIns="53637" numCol="1" anchor="ctr" anchorCtr="0" compatLnSpc="1">
            <a:prstTxWarp prst="textNoShape">
              <a:avLst/>
            </a:prstTxWarp>
          </a:bodyPr>
          <a:lstStyle>
            <a:lvl1pPr algn="r" defTabSz="534988">
              <a:defRPr sz="1100">
                <a:solidFill>
                  <a:srgbClr val="898989"/>
                </a:solidFill>
                <a:latin typeface="Calibri" panose="020F0502020204030204" pitchFamily="34" charset="0"/>
              </a:defRPr>
            </a:lvl1pPr>
          </a:lstStyle>
          <a:p>
            <a:fld id="{91FFDF8A-2DC5-9D4F-842A-C3F64F70C018}" type="slidenum">
              <a:rPr lang="en-US" altLang="fr-FR"/>
              <a:pPr/>
              <a:t>‹N°›</a:t>
            </a:fld>
            <a:endParaRPr lang="en-US" altLang="fr-FR"/>
          </a:p>
        </p:txBody>
      </p:sp>
      <p:cxnSp>
        <p:nvCxnSpPr>
          <p:cNvPr id="8" name="Straight Connector 7">
            <a:extLst>
              <a:ext uri="{FF2B5EF4-FFF2-40B4-BE49-F238E27FC236}">
                <a16:creationId xmlns:a16="http://schemas.microsoft.com/office/drawing/2014/main" id="{054CA0CB-E523-9B9F-01F9-DD09C215D9C6}"/>
              </a:ext>
            </a:extLst>
          </p:cNvPr>
          <p:cNvCxnSpPr/>
          <p:nvPr userDrawn="1"/>
        </p:nvCxnSpPr>
        <p:spPr>
          <a:xfrm>
            <a:off x="0" y="1271588"/>
            <a:ext cx="9906000" cy="0"/>
          </a:xfrm>
          <a:prstGeom prst="line">
            <a:avLst/>
          </a:prstGeom>
          <a:ln>
            <a:solidFill>
              <a:srgbClr val="254061"/>
            </a:solidFill>
          </a:ln>
          <a:effectLst/>
        </p:spPr>
        <p:style>
          <a:lnRef idx="2">
            <a:schemeClr val="accent1"/>
          </a:lnRef>
          <a:fillRef idx="0">
            <a:schemeClr val="accent1"/>
          </a:fillRef>
          <a:effectRef idx="1">
            <a:schemeClr val="accent1"/>
          </a:effectRef>
          <a:fontRef idx="minor">
            <a:schemeClr val="tx1"/>
          </a:fontRef>
        </p:style>
      </p:cxnSp>
      <p:pic>
        <p:nvPicPr>
          <p:cNvPr id="26632" name="Picture 8" descr="Explorer_Blue.png">
            <a:extLst>
              <a:ext uri="{FF2B5EF4-FFF2-40B4-BE49-F238E27FC236}">
                <a16:creationId xmlns:a16="http://schemas.microsoft.com/office/drawing/2014/main" id="{FB10787D-9BCE-E061-E361-97E79866E71C}"/>
              </a:ext>
            </a:extLst>
          </p:cNvPr>
          <p:cNvPicPr>
            <a:picLocks noChangeAspect="1"/>
          </p:cNvPicPr>
          <p:nvPr userDrawn="1"/>
        </p:nvPicPr>
        <p:blipFill>
          <a:blip r:embed="rId13">
            <a:extLst>
              <a:ext uri="{28A0092B-C50C-407E-A947-70E740481C1C}">
                <a14:useLocalDpi xmlns:a14="http://schemas.microsoft.com/office/drawing/2010/main" val="0"/>
              </a:ext>
            </a:extLst>
          </a:blip>
          <a:srcRect l="8910" t="15553" r="8685" b="13176"/>
          <a:stretch>
            <a:fillRect/>
          </a:stretch>
        </p:blipFill>
        <p:spPr bwMode="auto">
          <a:xfrm>
            <a:off x="247650" y="80963"/>
            <a:ext cx="2436813" cy="1135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6066" r:id="rId1"/>
    <p:sldLayoutId id="2147486067" r:id="rId2"/>
    <p:sldLayoutId id="2147486068" r:id="rId3"/>
    <p:sldLayoutId id="2147486069" r:id="rId4"/>
    <p:sldLayoutId id="2147486070" r:id="rId5"/>
    <p:sldLayoutId id="2147486071" r:id="rId6"/>
    <p:sldLayoutId id="2147486072" r:id="rId7"/>
    <p:sldLayoutId id="2147486073" r:id="rId8"/>
    <p:sldLayoutId id="2147486074" r:id="rId9"/>
    <p:sldLayoutId id="2147486075" r:id="rId10"/>
    <p:sldLayoutId id="2147486076" r:id="rId11"/>
  </p:sldLayoutIdLst>
  <p:hf hdr="0" dt="0"/>
  <p:txStyles>
    <p:titleStyle>
      <a:lvl1pPr algn="ctr" defTabSz="400050" rtl="0" eaLnBrk="0" fontAlgn="base" hangingPunct="0">
        <a:spcBef>
          <a:spcPct val="0"/>
        </a:spcBef>
        <a:spcAft>
          <a:spcPct val="0"/>
        </a:spcAft>
        <a:defRPr sz="3900" kern="1200">
          <a:solidFill>
            <a:schemeClr val="tx1"/>
          </a:solidFill>
          <a:latin typeface="+mj-lt"/>
          <a:ea typeface="MS PGothic" panose="020B0600070205080204" pitchFamily="34" charset="-128"/>
          <a:cs typeface="ＭＳ Ｐゴシック" charset="0"/>
        </a:defRPr>
      </a:lvl1pPr>
      <a:lvl2pPr algn="ctr" defTabSz="400050" rtl="0" eaLnBrk="0" fontAlgn="base" hangingPunct="0">
        <a:spcBef>
          <a:spcPct val="0"/>
        </a:spcBef>
        <a:spcAft>
          <a:spcPct val="0"/>
        </a:spcAft>
        <a:defRPr sz="3900">
          <a:solidFill>
            <a:schemeClr val="tx1"/>
          </a:solidFill>
          <a:latin typeface="Calibri" charset="0"/>
          <a:ea typeface="MS PGothic" panose="020B0600070205080204" pitchFamily="34" charset="-128"/>
          <a:cs typeface="ＭＳ Ｐゴシック" charset="0"/>
        </a:defRPr>
      </a:lvl2pPr>
      <a:lvl3pPr algn="ctr" defTabSz="400050" rtl="0" eaLnBrk="0" fontAlgn="base" hangingPunct="0">
        <a:spcBef>
          <a:spcPct val="0"/>
        </a:spcBef>
        <a:spcAft>
          <a:spcPct val="0"/>
        </a:spcAft>
        <a:defRPr sz="3900">
          <a:solidFill>
            <a:schemeClr val="tx1"/>
          </a:solidFill>
          <a:latin typeface="Calibri" charset="0"/>
          <a:ea typeface="MS PGothic" panose="020B0600070205080204" pitchFamily="34" charset="-128"/>
          <a:cs typeface="ＭＳ Ｐゴシック" charset="0"/>
        </a:defRPr>
      </a:lvl3pPr>
      <a:lvl4pPr algn="ctr" defTabSz="400050" rtl="0" eaLnBrk="0" fontAlgn="base" hangingPunct="0">
        <a:spcBef>
          <a:spcPct val="0"/>
        </a:spcBef>
        <a:spcAft>
          <a:spcPct val="0"/>
        </a:spcAft>
        <a:defRPr sz="3900">
          <a:solidFill>
            <a:schemeClr val="tx1"/>
          </a:solidFill>
          <a:latin typeface="Calibri" charset="0"/>
          <a:ea typeface="MS PGothic" panose="020B0600070205080204" pitchFamily="34" charset="-128"/>
          <a:cs typeface="ＭＳ Ｐゴシック" charset="0"/>
        </a:defRPr>
      </a:lvl4pPr>
      <a:lvl5pPr algn="ctr" defTabSz="400050" rtl="0" eaLnBrk="0" fontAlgn="base" hangingPunct="0">
        <a:spcBef>
          <a:spcPct val="0"/>
        </a:spcBef>
        <a:spcAft>
          <a:spcPct val="0"/>
        </a:spcAft>
        <a:defRPr sz="3900">
          <a:solidFill>
            <a:schemeClr val="tx1"/>
          </a:solidFill>
          <a:latin typeface="Calibri" charset="0"/>
          <a:ea typeface="MS PGothic" panose="020B0600070205080204" pitchFamily="34" charset="-128"/>
          <a:cs typeface="ＭＳ Ｐゴシック" charset="0"/>
        </a:defRPr>
      </a:lvl5pPr>
      <a:lvl6pPr marL="457148" algn="ctr" defTabSz="401592" rtl="0" fontAlgn="base">
        <a:spcBef>
          <a:spcPct val="0"/>
        </a:spcBef>
        <a:spcAft>
          <a:spcPct val="0"/>
        </a:spcAft>
        <a:defRPr sz="3900">
          <a:solidFill>
            <a:schemeClr val="tx1"/>
          </a:solidFill>
          <a:latin typeface="Calibri" charset="0"/>
          <a:ea typeface="ＭＳ Ｐゴシック" charset="0"/>
          <a:cs typeface="ＭＳ Ｐゴシック" charset="0"/>
        </a:defRPr>
      </a:lvl6pPr>
      <a:lvl7pPr marL="914296" algn="ctr" defTabSz="401592" rtl="0" fontAlgn="base">
        <a:spcBef>
          <a:spcPct val="0"/>
        </a:spcBef>
        <a:spcAft>
          <a:spcPct val="0"/>
        </a:spcAft>
        <a:defRPr sz="3900">
          <a:solidFill>
            <a:schemeClr val="tx1"/>
          </a:solidFill>
          <a:latin typeface="Calibri" charset="0"/>
          <a:ea typeface="ＭＳ Ｐゴシック" charset="0"/>
          <a:cs typeface="ＭＳ Ｐゴシック" charset="0"/>
        </a:defRPr>
      </a:lvl7pPr>
      <a:lvl8pPr marL="1371445" algn="ctr" defTabSz="401592" rtl="0" fontAlgn="base">
        <a:spcBef>
          <a:spcPct val="0"/>
        </a:spcBef>
        <a:spcAft>
          <a:spcPct val="0"/>
        </a:spcAft>
        <a:defRPr sz="3900">
          <a:solidFill>
            <a:schemeClr val="tx1"/>
          </a:solidFill>
          <a:latin typeface="Calibri" charset="0"/>
          <a:ea typeface="ＭＳ Ｐゴシック" charset="0"/>
          <a:cs typeface="ＭＳ Ｐゴシック" charset="0"/>
        </a:defRPr>
      </a:lvl8pPr>
      <a:lvl9pPr marL="1828592" algn="ctr" defTabSz="401592" rtl="0" fontAlgn="base">
        <a:spcBef>
          <a:spcPct val="0"/>
        </a:spcBef>
        <a:spcAft>
          <a:spcPct val="0"/>
        </a:spcAft>
        <a:defRPr sz="3900">
          <a:solidFill>
            <a:schemeClr val="tx1"/>
          </a:solidFill>
          <a:latin typeface="Calibri" charset="0"/>
          <a:ea typeface="ＭＳ Ｐゴシック" charset="0"/>
          <a:cs typeface="ＭＳ Ｐゴシック" charset="0"/>
        </a:defRPr>
      </a:lvl9pPr>
    </p:titleStyle>
    <p:bodyStyle>
      <a:lvl1pPr marL="300038" indent="-300038" algn="l" defTabSz="40005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S PGothic" panose="020B0600070205080204" pitchFamily="34" charset="-128"/>
          <a:cs typeface="ＭＳ Ｐゴシック" charset="0"/>
        </a:defRPr>
      </a:lvl1pPr>
      <a:lvl2pPr marL="650875" indent="-249238" algn="l" defTabSz="400050" rtl="0" eaLnBrk="0" fontAlgn="base" hangingPunct="0">
        <a:spcBef>
          <a:spcPct val="20000"/>
        </a:spcBef>
        <a:spcAft>
          <a:spcPct val="0"/>
        </a:spcAft>
        <a:buFont typeface="Arial" panose="020B0604020202020204" pitchFamily="34" charset="0"/>
        <a:buChar char="–"/>
        <a:defRPr sz="2500" kern="1200">
          <a:solidFill>
            <a:schemeClr val="tx1"/>
          </a:solidFill>
          <a:latin typeface="+mn-lt"/>
          <a:ea typeface="MS PGothic" panose="020B0600070205080204" pitchFamily="34" charset="-128"/>
          <a:cs typeface="+mn-cs"/>
        </a:defRPr>
      </a:lvl2pPr>
      <a:lvl3pPr marL="1003300" indent="-198438" algn="l" defTabSz="400050" rtl="0" eaLnBrk="0" fontAlgn="base" hangingPunct="0">
        <a:spcBef>
          <a:spcPct val="20000"/>
        </a:spcBef>
        <a:spcAft>
          <a:spcPct val="0"/>
        </a:spcAft>
        <a:buFont typeface="Arial" panose="020B0604020202020204" pitchFamily="34" charset="0"/>
        <a:buChar char="•"/>
        <a:defRPr sz="2100" kern="1200">
          <a:solidFill>
            <a:schemeClr val="tx1"/>
          </a:solidFill>
          <a:latin typeface="+mn-lt"/>
          <a:ea typeface="MS PGothic" panose="020B0600070205080204" pitchFamily="34" charset="-128"/>
          <a:cs typeface="+mn-cs"/>
        </a:defRPr>
      </a:lvl3pPr>
      <a:lvl4pPr marL="1406525" indent="-198438" algn="l" defTabSz="400050" rtl="0" eaLnBrk="0" fontAlgn="base" hangingPunct="0">
        <a:spcBef>
          <a:spcPct val="20000"/>
        </a:spcBef>
        <a:spcAft>
          <a:spcPct val="0"/>
        </a:spcAft>
        <a:buFont typeface="Arial" panose="020B0604020202020204" pitchFamily="34" charset="0"/>
        <a:buChar char="–"/>
        <a:defRPr kern="1200">
          <a:solidFill>
            <a:schemeClr val="tx1"/>
          </a:solidFill>
          <a:latin typeface="+mn-lt"/>
          <a:ea typeface="MS PGothic" panose="020B0600070205080204" pitchFamily="34" charset="-128"/>
          <a:cs typeface="+mn-cs"/>
        </a:defRPr>
      </a:lvl4pPr>
      <a:lvl5pPr marL="1808163" indent="-198438" algn="l" defTabSz="400050" rtl="0" eaLnBrk="0" fontAlgn="base" hangingPunct="0">
        <a:spcBef>
          <a:spcPct val="20000"/>
        </a:spcBef>
        <a:spcAft>
          <a:spcPct val="0"/>
        </a:spcAft>
        <a:buFont typeface="Arial" panose="020B0604020202020204" pitchFamily="34" charset="0"/>
        <a:buChar char="»"/>
        <a:defRPr kern="1200">
          <a:solidFill>
            <a:schemeClr val="tx1"/>
          </a:solidFill>
          <a:latin typeface="+mn-lt"/>
          <a:ea typeface="MS PGothic" panose="020B0600070205080204" pitchFamily="34" charset="-128"/>
          <a:cs typeface="+mn-cs"/>
        </a:defRPr>
      </a:lvl5pPr>
      <a:lvl6pPr marL="2212533" indent="-201139" algn="l" defTabSz="402279" rtl="0" eaLnBrk="1" latinLnBrk="0" hangingPunct="1">
        <a:spcBef>
          <a:spcPct val="20000"/>
        </a:spcBef>
        <a:buFont typeface="Arial"/>
        <a:buChar char="•"/>
        <a:defRPr sz="1800" kern="1200">
          <a:solidFill>
            <a:schemeClr val="tx1"/>
          </a:solidFill>
          <a:latin typeface="+mn-lt"/>
          <a:ea typeface="+mn-ea"/>
          <a:cs typeface="+mn-cs"/>
        </a:defRPr>
      </a:lvl6pPr>
      <a:lvl7pPr marL="2614813" indent="-201139" algn="l" defTabSz="402279" rtl="0" eaLnBrk="1" latinLnBrk="0" hangingPunct="1">
        <a:spcBef>
          <a:spcPct val="20000"/>
        </a:spcBef>
        <a:buFont typeface="Arial"/>
        <a:buChar char="•"/>
        <a:defRPr sz="1800" kern="1200">
          <a:solidFill>
            <a:schemeClr val="tx1"/>
          </a:solidFill>
          <a:latin typeface="+mn-lt"/>
          <a:ea typeface="+mn-ea"/>
          <a:cs typeface="+mn-cs"/>
        </a:defRPr>
      </a:lvl7pPr>
      <a:lvl8pPr marL="3017090" indent="-201139" algn="l" defTabSz="402279" rtl="0" eaLnBrk="1" latinLnBrk="0" hangingPunct="1">
        <a:spcBef>
          <a:spcPct val="20000"/>
        </a:spcBef>
        <a:buFont typeface="Arial"/>
        <a:buChar char="•"/>
        <a:defRPr sz="1800" kern="1200">
          <a:solidFill>
            <a:schemeClr val="tx1"/>
          </a:solidFill>
          <a:latin typeface="+mn-lt"/>
          <a:ea typeface="+mn-ea"/>
          <a:cs typeface="+mn-cs"/>
        </a:defRPr>
      </a:lvl8pPr>
      <a:lvl9pPr marL="3419370" indent="-201139" algn="l" defTabSz="402279" rtl="0" eaLnBrk="1" latinLnBrk="0" hangingPunct="1">
        <a:spcBef>
          <a:spcPct val="20000"/>
        </a:spcBef>
        <a:buFont typeface="Arial"/>
        <a:buChar char="•"/>
        <a:defRPr sz="1800" kern="1200">
          <a:solidFill>
            <a:schemeClr val="tx1"/>
          </a:solidFill>
          <a:latin typeface="+mn-lt"/>
          <a:ea typeface="+mn-ea"/>
          <a:cs typeface="+mn-cs"/>
        </a:defRPr>
      </a:lvl9pPr>
    </p:bodyStyle>
    <p:otherStyle>
      <a:defPPr>
        <a:defRPr lang="en-US"/>
      </a:defPPr>
      <a:lvl1pPr marL="0" algn="l" defTabSz="402279" rtl="0" eaLnBrk="1" latinLnBrk="0" hangingPunct="1">
        <a:defRPr sz="1600" kern="1200">
          <a:solidFill>
            <a:schemeClr val="tx1"/>
          </a:solidFill>
          <a:latin typeface="+mn-lt"/>
          <a:ea typeface="+mn-ea"/>
          <a:cs typeface="+mn-cs"/>
        </a:defRPr>
      </a:lvl1pPr>
      <a:lvl2pPr marL="402279" algn="l" defTabSz="402279" rtl="0" eaLnBrk="1" latinLnBrk="0" hangingPunct="1">
        <a:defRPr sz="1600" kern="1200">
          <a:solidFill>
            <a:schemeClr val="tx1"/>
          </a:solidFill>
          <a:latin typeface="+mn-lt"/>
          <a:ea typeface="+mn-ea"/>
          <a:cs typeface="+mn-cs"/>
        </a:defRPr>
      </a:lvl2pPr>
      <a:lvl3pPr marL="804558" algn="l" defTabSz="402279" rtl="0" eaLnBrk="1" latinLnBrk="0" hangingPunct="1">
        <a:defRPr sz="1600" kern="1200">
          <a:solidFill>
            <a:schemeClr val="tx1"/>
          </a:solidFill>
          <a:latin typeface="+mn-lt"/>
          <a:ea typeface="+mn-ea"/>
          <a:cs typeface="+mn-cs"/>
        </a:defRPr>
      </a:lvl3pPr>
      <a:lvl4pPr marL="1206836" algn="l" defTabSz="402279" rtl="0" eaLnBrk="1" latinLnBrk="0" hangingPunct="1">
        <a:defRPr sz="1600" kern="1200">
          <a:solidFill>
            <a:schemeClr val="tx1"/>
          </a:solidFill>
          <a:latin typeface="+mn-lt"/>
          <a:ea typeface="+mn-ea"/>
          <a:cs typeface="+mn-cs"/>
        </a:defRPr>
      </a:lvl4pPr>
      <a:lvl5pPr marL="1609115" algn="l" defTabSz="402279" rtl="0" eaLnBrk="1" latinLnBrk="0" hangingPunct="1">
        <a:defRPr sz="1600" kern="1200">
          <a:solidFill>
            <a:schemeClr val="tx1"/>
          </a:solidFill>
          <a:latin typeface="+mn-lt"/>
          <a:ea typeface="+mn-ea"/>
          <a:cs typeface="+mn-cs"/>
        </a:defRPr>
      </a:lvl5pPr>
      <a:lvl6pPr marL="2011394" algn="l" defTabSz="402279" rtl="0" eaLnBrk="1" latinLnBrk="0" hangingPunct="1">
        <a:defRPr sz="1600" kern="1200">
          <a:solidFill>
            <a:schemeClr val="tx1"/>
          </a:solidFill>
          <a:latin typeface="+mn-lt"/>
          <a:ea typeface="+mn-ea"/>
          <a:cs typeface="+mn-cs"/>
        </a:defRPr>
      </a:lvl6pPr>
      <a:lvl7pPr marL="2413673" algn="l" defTabSz="402279" rtl="0" eaLnBrk="1" latinLnBrk="0" hangingPunct="1">
        <a:defRPr sz="1600" kern="1200">
          <a:solidFill>
            <a:schemeClr val="tx1"/>
          </a:solidFill>
          <a:latin typeface="+mn-lt"/>
          <a:ea typeface="+mn-ea"/>
          <a:cs typeface="+mn-cs"/>
        </a:defRPr>
      </a:lvl7pPr>
      <a:lvl8pPr marL="2815952" algn="l" defTabSz="402279" rtl="0" eaLnBrk="1" latinLnBrk="0" hangingPunct="1">
        <a:defRPr sz="1600" kern="1200">
          <a:solidFill>
            <a:schemeClr val="tx1"/>
          </a:solidFill>
          <a:latin typeface="+mn-lt"/>
          <a:ea typeface="+mn-ea"/>
          <a:cs typeface="+mn-cs"/>
        </a:defRPr>
      </a:lvl8pPr>
      <a:lvl9pPr marL="3218230" algn="l" defTabSz="402279" rtl="0" eaLnBrk="1" latinLnBrk="0" hangingPunct="1">
        <a:defRPr sz="16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8E90E213-6426-4B22-C312-2FBE8B5EE5FD}"/>
              </a:ext>
            </a:extLst>
          </p:cNvPr>
          <p:cNvSpPr>
            <a:spLocks noGrp="1" noChangeArrowheads="1"/>
          </p:cNvSpPr>
          <p:nvPr>
            <p:ph type="title"/>
          </p:nvPr>
        </p:nvSpPr>
        <p:spPr bwMode="auto">
          <a:xfrm>
            <a:off x="1724025" y="633413"/>
            <a:ext cx="6484938" cy="546100"/>
          </a:xfrm>
          <a:prstGeom prst="rect">
            <a:avLst/>
          </a:prstGeom>
          <a:solidFill>
            <a:schemeClr val="bg1"/>
          </a:solidFill>
          <a:ln w="12700">
            <a:solidFill>
              <a:schemeClr val="tx1"/>
            </a:solidFill>
            <a:miter lim="800000"/>
            <a:headEnd/>
            <a:tailEnd/>
          </a:ln>
          <a:effectLst>
            <a:outerShdw blurRad="63500" dist="107763" dir="2700000" algn="ctr" rotWithShape="0">
              <a:schemeClr val="bg2">
                <a:alpha val="74998"/>
              </a:schemeClr>
            </a:outerShdw>
          </a:effectLst>
          <a:extLst>
            <a:ext uri="{FAA26D3D-D897-4be2-8F04-BA451C77F1D7}">
              <ma14:placeholderFlag xmlns="" xmlns:ma14="http://schemas.microsoft.com/office/mac/drawingml/2011/main" val="1"/>
            </a:ext>
          </a:extLst>
        </p:spPr>
        <p:txBody>
          <a:bodyPr vert="horz" wrap="none" lIns="60318" tIns="23810" rIns="60318" bIns="23810" numCol="1" anchor="t" anchorCtr="0" compatLnSpc="1">
            <a:prstTxWarp prst="textNoShape">
              <a:avLst/>
            </a:prstTxWarp>
            <a:spAutoFit/>
          </a:bodyPr>
          <a:lstStyle/>
          <a:p>
            <a:pPr lvl="0"/>
            <a:r>
              <a:rPr lang="en-US"/>
              <a:t>Click to edit Master title style</a:t>
            </a:r>
          </a:p>
        </p:txBody>
      </p:sp>
    </p:spTree>
  </p:cSld>
  <p:clrMap bg1="lt1" tx1="dk1" bg2="lt2" tx2="dk2" accent1="accent1" accent2="accent2" accent3="accent3" accent4="accent4" accent5="accent5" accent6="accent6" hlink="hlink" folHlink="folHlink"/>
  <p:sldLayoutIdLst>
    <p:sldLayoutId id="2147486032" r:id="rId1"/>
    <p:sldLayoutId id="2147486033" r:id="rId2"/>
    <p:sldLayoutId id="2147486034" r:id="rId3"/>
    <p:sldLayoutId id="2147486035" r:id="rId4"/>
    <p:sldLayoutId id="2147486036" r:id="rId5"/>
    <p:sldLayoutId id="2147486037" r:id="rId6"/>
    <p:sldLayoutId id="2147486038" r:id="rId7"/>
    <p:sldLayoutId id="2147486039" r:id="rId8"/>
    <p:sldLayoutId id="2147486040" r:id="rId9"/>
    <p:sldLayoutId id="2147486041" r:id="rId10"/>
    <p:sldLayoutId id="2147486042" r:id="rId11"/>
    <p:sldLayoutId id="2147486043" r:id="rId12"/>
  </p:sldLayoutIdLst>
  <p:hf hdr="0" dt="0"/>
  <p:txStyles>
    <p:titleStyle>
      <a:lvl1pPr algn="ctr" defTabSz="857250" rtl="0" eaLnBrk="0" fontAlgn="base" hangingPunct="0">
        <a:lnSpc>
          <a:spcPct val="88000"/>
        </a:lnSpc>
        <a:spcBef>
          <a:spcPct val="0"/>
        </a:spcBef>
        <a:spcAft>
          <a:spcPct val="0"/>
        </a:spcAft>
        <a:defRPr sz="3600" b="1">
          <a:solidFill>
            <a:schemeClr val="tx2"/>
          </a:solidFill>
          <a:latin typeface="+mj-lt"/>
          <a:ea typeface="MS PGothic" panose="020B0600070205080204" pitchFamily="34" charset="-128"/>
          <a:cs typeface="ＭＳ Ｐゴシック" charset="0"/>
        </a:defRPr>
      </a:lvl1pPr>
      <a:lvl2pPr algn="ctr" defTabSz="857250" rtl="0" eaLnBrk="0" fontAlgn="base" hangingPunct="0">
        <a:lnSpc>
          <a:spcPct val="88000"/>
        </a:lnSpc>
        <a:spcBef>
          <a:spcPct val="0"/>
        </a:spcBef>
        <a:spcAft>
          <a:spcPct val="0"/>
        </a:spcAft>
        <a:defRPr sz="3600" b="1">
          <a:solidFill>
            <a:schemeClr val="tx2"/>
          </a:solidFill>
          <a:latin typeface="Arial" charset="0"/>
          <a:ea typeface="MS PGothic" panose="020B0600070205080204" pitchFamily="34" charset="-128"/>
          <a:cs typeface="ＭＳ Ｐゴシック" charset="0"/>
        </a:defRPr>
      </a:lvl2pPr>
      <a:lvl3pPr algn="ctr" defTabSz="857250" rtl="0" eaLnBrk="0" fontAlgn="base" hangingPunct="0">
        <a:lnSpc>
          <a:spcPct val="88000"/>
        </a:lnSpc>
        <a:spcBef>
          <a:spcPct val="0"/>
        </a:spcBef>
        <a:spcAft>
          <a:spcPct val="0"/>
        </a:spcAft>
        <a:defRPr sz="3600" b="1">
          <a:solidFill>
            <a:schemeClr val="tx2"/>
          </a:solidFill>
          <a:latin typeface="Arial" charset="0"/>
          <a:ea typeface="MS PGothic" panose="020B0600070205080204" pitchFamily="34" charset="-128"/>
          <a:cs typeface="ＭＳ Ｐゴシック" charset="0"/>
        </a:defRPr>
      </a:lvl3pPr>
      <a:lvl4pPr algn="ctr" defTabSz="857250" rtl="0" eaLnBrk="0" fontAlgn="base" hangingPunct="0">
        <a:lnSpc>
          <a:spcPct val="88000"/>
        </a:lnSpc>
        <a:spcBef>
          <a:spcPct val="0"/>
        </a:spcBef>
        <a:spcAft>
          <a:spcPct val="0"/>
        </a:spcAft>
        <a:defRPr sz="3600" b="1">
          <a:solidFill>
            <a:schemeClr val="tx2"/>
          </a:solidFill>
          <a:latin typeface="Arial" charset="0"/>
          <a:ea typeface="MS PGothic" panose="020B0600070205080204" pitchFamily="34" charset="-128"/>
          <a:cs typeface="ＭＳ Ｐゴシック" charset="0"/>
        </a:defRPr>
      </a:lvl4pPr>
      <a:lvl5pPr algn="ctr" defTabSz="857250" rtl="0" eaLnBrk="0" fontAlgn="base" hangingPunct="0">
        <a:lnSpc>
          <a:spcPct val="88000"/>
        </a:lnSpc>
        <a:spcBef>
          <a:spcPct val="0"/>
        </a:spcBef>
        <a:spcAft>
          <a:spcPct val="0"/>
        </a:spcAft>
        <a:defRPr sz="3600" b="1">
          <a:solidFill>
            <a:schemeClr val="tx2"/>
          </a:solidFill>
          <a:latin typeface="Arial" charset="0"/>
          <a:ea typeface="MS PGothic" panose="020B0600070205080204" pitchFamily="34" charset="-128"/>
          <a:cs typeface="ＭＳ Ｐゴシック" charset="0"/>
        </a:defRPr>
      </a:lvl5pPr>
      <a:lvl6pPr marL="457148" algn="ctr" defTabSz="858741" rtl="0" eaLnBrk="0" fontAlgn="base" hangingPunct="0">
        <a:lnSpc>
          <a:spcPct val="88000"/>
        </a:lnSpc>
        <a:spcBef>
          <a:spcPct val="0"/>
        </a:spcBef>
        <a:spcAft>
          <a:spcPct val="0"/>
        </a:spcAft>
        <a:defRPr sz="3600" b="1">
          <a:solidFill>
            <a:schemeClr val="tx2"/>
          </a:solidFill>
          <a:latin typeface="Arial" charset="0"/>
          <a:ea typeface="ＭＳ Ｐゴシック" charset="0"/>
        </a:defRPr>
      </a:lvl6pPr>
      <a:lvl7pPr marL="914296" algn="ctr" defTabSz="858741" rtl="0" eaLnBrk="0" fontAlgn="base" hangingPunct="0">
        <a:lnSpc>
          <a:spcPct val="88000"/>
        </a:lnSpc>
        <a:spcBef>
          <a:spcPct val="0"/>
        </a:spcBef>
        <a:spcAft>
          <a:spcPct val="0"/>
        </a:spcAft>
        <a:defRPr sz="3600" b="1">
          <a:solidFill>
            <a:schemeClr val="tx2"/>
          </a:solidFill>
          <a:latin typeface="Arial" charset="0"/>
          <a:ea typeface="ＭＳ Ｐゴシック" charset="0"/>
        </a:defRPr>
      </a:lvl7pPr>
      <a:lvl8pPr marL="1371445" algn="ctr" defTabSz="858741" rtl="0" eaLnBrk="0" fontAlgn="base" hangingPunct="0">
        <a:lnSpc>
          <a:spcPct val="88000"/>
        </a:lnSpc>
        <a:spcBef>
          <a:spcPct val="0"/>
        </a:spcBef>
        <a:spcAft>
          <a:spcPct val="0"/>
        </a:spcAft>
        <a:defRPr sz="3600" b="1">
          <a:solidFill>
            <a:schemeClr val="tx2"/>
          </a:solidFill>
          <a:latin typeface="Arial" charset="0"/>
          <a:ea typeface="ＭＳ Ｐゴシック" charset="0"/>
        </a:defRPr>
      </a:lvl8pPr>
      <a:lvl9pPr marL="1828592" algn="ctr" defTabSz="858741" rtl="0" eaLnBrk="0" fontAlgn="base" hangingPunct="0">
        <a:lnSpc>
          <a:spcPct val="88000"/>
        </a:lnSpc>
        <a:spcBef>
          <a:spcPct val="0"/>
        </a:spcBef>
        <a:spcAft>
          <a:spcPct val="0"/>
        </a:spcAft>
        <a:defRPr sz="3600" b="1">
          <a:solidFill>
            <a:schemeClr val="tx2"/>
          </a:solidFill>
          <a:latin typeface="Arial" charset="0"/>
          <a:ea typeface="ＭＳ Ｐゴシック" charset="0"/>
        </a:defRPr>
      </a:lvl9pPr>
    </p:titleStyle>
    <p:bodyStyle>
      <a:lvl1pPr marL="284163" indent="-284163" algn="l" rtl="0" eaLnBrk="0" fontAlgn="base" hangingPunct="0">
        <a:lnSpc>
          <a:spcPct val="90000"/>
        </a:lnSpc>
        <a:spcBef>
          <a:spcPct val="30000"/>
        </a:spcBef>
        <a:spcAft>
          <a:spcPct val="0"/>
        </a:spcAft>
        <a:buSzPct val="100000"/>
        <a:buChar char="•"/>
        <a:defRPr sz="2300" b="1">
          <a:solidFill>
            <a:schemeClr val="tx1"/>
          </a:solidFill>
          <a:latin typeface="+mn-lt"/>
          <a:ea typeface="MS PGothic" panose="020B0600070205080204" pitchFamily="34" charset="-128"/>
          <a:cs typeface="ＭＳ Ｐゴシック" charset="0"/>
        </a:defRPr>
      </a:lvl1pPr>
      <a:lvl2pPr marL="684213" indent="-227013" algn="l" rtl="0" eaLnBrk="0" fontAlgn="base" hangingPunct="0">
        <a:lnSpc>
          <a:spcPct val="90000"/>
        </a:lnSpc>
        <a:spcBef>
          <a:spcPct val="30000"/>
        </a:spcBef>
        <a:spcAft>
          <a:spcPct val="0"/>
        </a:spcAft>
        <a:buSzPct val="100000"/>
        <a:buChar char="–"/>
        <a:defRPr b="1">
          <a:solidFill>
            <a:schemeClr val="tx1"/>
          </a:solidFill>
          <a:latin typeface="+mn-lt"/>
          <a:ea typeface="MS PGothic" panose="020B0600070205080204" pitchFamily="34" charset="-128"/>
        </a:defRPr>
      </a:lvl2pPr>
      <a:lvl3pPr marL="1141413" indent="-227013" algn="l" rtl="0" eaLnBrk="0" fontAlgn="base" hangingPunct="0">
        <a:lnSpc>
          <a:spcPct val="90000"/>
        </a:lnSpc>
        <a:spcBef>
          <a:spcPct val="30000"/>
        </a:spcBef>
        <a:spcAft>
          <a:spcPct val="0"/>
        </a:spcAft>
        <a:buSzPct val="100000"/>
        <a:buChar char="»"/>
        <a:defRPr b="1">
          <a:solidFill>
            <a:schemeClr val="tx1"/>
          </a:solidFill>
          <a:latin typeface="+mn-lt"/>
          <a:ea typeface="MS PGothic" panose="020B0600070205080204" pitchFamily="34" charset="-128"/>
        </a:defRPr>
      </a:lvl3pPr>
      <a:lvl4pPr marL="1541463" indent="-169863" algn="l" rtl="0" eaLnBrk="0" fontAlgn="base" hangingPunct="0">
        <a:lnSpc>
          <a:spcPct val="90000"/>
        </a:lnSpc>
        <a:spcBef>
          <a:spcPct val="30000"/>
        </a:spcBef>
        <a:spcAft>
          <a:spcPct val="0"/>
        </a:spcAft>
        <a:buSzPct val="100000"/>
        <a:buChar char="•"/>
        <a:defRPr sz="1400" b="1">
          <a:solidFill>
            <a:schemeClr val="tx1"/>
          </a:solidFill>
          <a:latin typeface="+mn-lt"/>
          <a:ea typeface="MS PGothic" panose="020B0600070205080204" pitchFamily="34" charset="-128"/>
        </a:defRPr>
      </a:lvl4pPr>
      <a:lvl5pPr marL="1998663" indent="-169863" algn="l" rtl="0" eaLnBrk="0" fontAlgn="base" hangingPunct="0">
        <a:lnSpc>
          <a:spcPct val="90000"/>
        </a:lnSpc>
        <a:spcBef>
          <a:spcPct val="30000"/>
        </a:spcBef>
        <a:spcAft>
          <a:spcPct val="0"/>
        </a:spcAft>
        <a:buSzPct val="100000"/>
        <a:buChar char="–"/>
        <a:defRPr sz="1400" b="1">
          <a:solidFill>
            <a:schemeClr val="tx1"/>
          </a:solidFill>
          <a:latin typeface="+mn-lt"/>
          <a:ea typeface="MS PGothic" panose="020B0600070205080204" pitchFamily="34" charset="-128"/>
        </a:defRPr>
      </a:lvl5pPr>
      <a:lvl6pPr marL="2457171" indent="-171431" algn="l" rtl="0" eaLnBrk="0" fontAlgn="base" hangingPunct="0">
        <a:lnSpc>
          <a:spcPct val="90000"/>
        </a:lnSpc>
        <a:spcBef>
          <a:spcPct val="30000"/>
        </a:spcBef>
        <a:spcAft>
          <a:spcPct val="0"/>
        </a:spcAft>
        <a:buSzPct val="100000"/>
        <a:buChar char="–"/>
        <a:defRPr sz="1400" b="1">
          <a:solidFill>
            <a:schemeClr val="tx1"/>
          </a:solidFill>
          <a:latin typeface="+mn-lt"/>
          <a:ea typeface="+mn-ea"/>
        </a:defRPr>
      </a:lvl6pPr>
      <a:lvl7pPr marL="2914319" indent="-171431" algn="l" rtl="0" eaLnBrk="0" fontAlgn="base" hangingPunct="0">
        <a:lnSpc>
          <a:spcPct val="90000"/>
        </a:lnSpc>
        <a:spcBef>
          <a:spcPct val="30000"/>
        </a:spcBef>
        <a:spcAft>
          <a:spcPct val="0"/>
        </a:spcAft>
        <a:buSzPct val="100000"/>
        <a:buChar char="–"/>
        <a:defRPr sz="1400" b="1">
          <a:solidFill>
            <a:schemeClr val="tx1"/>
          </a:solidFill>
          <a:latin typeface="+mn-lt"/>
          <a:ea typeface="+mn-ea"/>
        </a:defRPr>
      </a:lvl7pPr>
      <a:lvl8pPr marL="3371467" indent="-171431" algn="l" rtl="0" eaLnBrk="0" fontAlgn="base" hangingPunct="0">
        <a:lnSpc>
          <a:spcPct val="90000"/>
        </a:lnSpc>
        <a:spcBef>
          <a:spcPct val="30000"/>
        </a:spcBef>
        <a:spcAft>
          <a:spcPct val="0"/>
        </a:spcAft>
        <a:buSzPct val="100000"/>
        <a:buChar char="–"/>
        <a:defRPr sz="1400" b="1">
          <a:solidFill>
            <a:schemeClr val="tx1"/>
          </a:solidFill>
          <a:latin typeface="+mn-lt"/>
          <a:ea typeface="+mn-ea"/>
        </a:defRPr>
      </a:lvl8pPr>
      <a:lvl9pPr marL="3828614" indent="-171431" algn="l" rtl="0" eaLnBrk="0" fontAlgn="base" hangingPunct="0">
        <a:lnSpc>
          <a:spcPct val="90000"/>
        </a:lnSpc>
        <a:spcBef>
          <a:spcPct val="30000"/>
        </a:spcBef>
        <a:spcAft>
          <a:spcPct val="0"/>
        </a:spcAft>
        <a:buSzPct val="100000"/>
        <a:buChar char="–"/>
        <a:defRPr sz="1400" b="1">
          <a:solidFill>
            <a:schemeClr val="tx1"/>
          </a:solidFill>
          <a:latin typeface="+mn-lt"/>
          <a:ea typeface="+mn-ea"/>
        </a:defRPr>
      </a:lvl9pPr>
    </p:bodyStyle>
    <p:otherStyle>
      <a:defPPr>
        <a:defRPr lang="fr-FR"/>
      </a:defPPr>
      <a:lvl1pPr marL="0" algn="l" defTabSz="457148" rtl="0" eaLnBrk="1" latinLnBrk="0" hangingPunct="1">
        <a:defRPr sz="1800" kern="1200">
          <a:solidFill>
            <a:schemeClr val="tx1"/>
          </a:solidFill>
          <a:latin typeface="+mn-lt"/>
          <a:ea typeface="+mn-ea"/>
          <a:cs typeface="+mn-cs"/>
        </a:defRPr>
      </a:lvl1pPr>
      <a:lvl2pPr marL="457148" algn="l" defTabSz="457148" rtl="0" eaLnBrk="1" latinLnBrk="0" hangingPunct="1">
        <a:defRPr sz="1800" kern="1200">
          <a:solidFill>
            <a:schemeClr val="tx1"/>
          </a:solidFill>
          <a:latin typeface="+mn-lt"/>
          <a:ea typeface="+mn-ea"/>
          <a:cs typeface="+mn-cs"/>
        </a:defRPr>
      </a:lvl2pPr>
      <a:lvl3pPr marL="914296" algn="l" defTabSz="457148" rtl="0" eaLnBrk="1" latinLnBrk="0" hangingPunct="1">
        <a:defRPr sz="1800" kern="1200">
          <a:solidFill>
            <a:schemeClr val="tx1"/>
          </a:solidFill>
          <a:latin typeface="+mn-lt"/>
          <a:ea typeface="+mn-ea"/>
          <a:cs typeface="+mn-cs"/>
        </a:defRPr>
      </a:lvl3pPr>
      <a:lvl4pPr marL="1371445" algn="l" defTabSz="457148" rtl="0" eaLnBrk="1" latinLnBrk="0" hangingPunct="1">
        <a:defRPr sz="1800" kern="1200">
          <a:solidFill>
            <a:schemeClr val="tx1"/>
          </a:solidFill>
          <a:latin typeface="+mn-lt"/>
          <a:ea typeface="+mn-ea"/>
          <a:cs typeface="+mn-cs"/>
        </a:defRPr>
      </a:lvl4pPr>
      <a:lvl5pPr marL="1828592" algn="l" defTabSz="457148" rtl="0" eaLnBrk="1" latinLnBrk="0" hangingPunct="1">
        <a:defRPr sz="1800" kern="1200">
          <a:solidFill>
            <a:schemeClr val="tx1"/>
          </a:solidFill>
          <a:latin typeface="+mn-lt"/>
          <a:ea typeface="+mn-ea"/>
          <a:cs typeface="+mn-cs"/>
        </a:defRPr>
      </a:lvl5pPr>
      <a:lvl6pPr marL="2285740" algn="l" defTabSz="457148" rtl="0" eaLnBrk="1" latinLnBrk="0" hangingPunct="1">
        <a:defRPr sz="1800" kern="1200">
          <a:solidFill>
            <a:schemeClr val="tx1"/>
          </a:solidFill>
          <a:latin typeface="+mn-lt"/>
          <a:ea typeface="+mn-ea"/>
          <a:cs typeface="+mn-cs"/>
        </a:defRPr>
      </a:lvl6pPr>
      <a:lvl7pPr marL="2742888" algn="l" defTabSz="457148" rtl="0" eaLnBrk="1" latinLnBrk="0" hangingPunct="1">
        <a:defRPr sz="1800" kern="1200">
          <a:solidFill>
            <a:schemeClr val="tx1"/>
          </a:solidFill>
          <a:latin typeface="+mn-lt"/>
          <a:ea typeface="+mn-ea"/>
          <a:cs typeface="+mn-cs"/>
        </a:defRPr>
      </a:lvl7pPr>
      <a:lvl8pPr marL="3200036" algn="l" defTabSz="457148" rtl="0" eaLnBrk="1" latinLnBrk="0" hangingPunct="1">
        <a:defRPr sz="1800" kern="1200">
          <a:solidFill>
            <a:schemeClr val="tx1"/>
          </a:solidFill>
          <a:latin typeface="+mn-lt"/>
          <a:ea typeface="+mn-ea"/>
          <a:cs typeface="+mn-cs"/>
        </a:defRPr>
      </a:lvl8pPr>
      <a:lvl9pPr marL="3657184" algn="l" defTabSz="457148"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00058"/>
            </a:gs>
            <a:gs pos="100000">
              <a:schemeClr val="bg1"/>
            </a:gs>
          </a:gsLst>
          <a:lin ang="2700000" scaled="1"/>
        </a:gradFill>
        <a:effectLst/>
      </p:bgPr>
    </p:bg>
    <p:spTree>
      <p:nvGrpSpPr>
        <p:cNvPr id="1" name=""/>
        <p:cNvGrpSpPr/>
        <p:nvPr/>
      </p:nvGrpSpPr>
      <p:grpSpPr>
        <a:xfrm>
          <a:off x="0" y="0"/>
          <a:ext cx="0" cy="0"/>
          <a:chOff x="0" y="0"/>
          <a:chExt cx="0" cy="0"/>
        </a:xfrm>
      </p:grpSpPr>
      <p:grpSp>
        <p:nvGrpSpPr>
          <p:cNvPr id="39938" name="Group 2">
            <a:extLst>
              <a:ext uri="{FF2B5EF4-FFF2-40B4-BE49-F238E27FC236}">
                <a16:creationId xmlns:a16="http://schemas.microsoft.com/office/drawing/2014/main" id="{00797995-C964-4F89-5C91-D0F5CE3E2C24}"/>
              </a:ext>
            </a:extLst>
          </p:cNvPr>
          <p:cNvGrpSpPr>
            <a:grpSpLocks/>
          </p:cNvGrpSpPr>
          <p:nvPr/>
        </p:nvGrpSpPr>
        <p:grpSpPr bwMode="auto">
          <a:xfrm>
            <a:off x="0" y="188913"/>
            <a:ext cx="9906000" cy="6856412"/>
            <a:chOff x="0" y="0"/>
            <a:chExt cx="5760" cy="4319"/>
          </a:xfrm>
        </p:grpSpPr>
        <p:sp>
          <p:nvSpPr>
            <p:cNvPr id="93187" name="Freeform 3">
              <a:extLst>
                <a:ext uri="{FF2B5EF4-FFF2-40B4-BE49-F238E27FC236}">
                  <a16:creationId xmlns:a16="http://schemas.microsoft.com/office/drawing/2014/main" id="{A337A631-93D7-DD2E-CB3B-8BDB738A4E00}"/>
                </a:ext>
              </a:extLst>
            </p:cNvPr>
            <p:cNvSpPr>
              <a:spLocks/>
            </p:cNvSpPr>
            <p:nvPr/>
          </p:nvSpPr>
          <p:spPr bwMode="hidden">
            <a:xfrm>
              <a:off x="0" y="12"/>
              <a:ext cx="5758" cy="3273"/>
            </a:xfrm>
            <a:custGeom>
              <a:avLst/>
              <a:gdLst>
                <a:gd name="T0" fmla="*/ 3193 w 5740"/>
                <a:gd name="T1" fmla="*/ 1816 h 3273"/>
                <a:gd name="T2" fmla="*/ 0 w 5740"/>
                <a:gd name="T3" fmla="*/ 0 h 3273"/>
                <a:gd name="T4" fmla="*/ 0 w 5740"/>
                <a:gd name="T5" fmla="*/ 522 h 3273"/>
                <a:gd name="T6" fmla="*/ 3037 w 5740"/>
                <a:gd name="T7" fmla="*/ 1978 h 3273"/>
                <a:gd name="T8" fmla="*/ 5740 w 5740"/>
                <a:gd name="T9" fmla="*/ 3273 h 3273"/>
                <a:gd name="T10" fmla="*/ 5740 w 5740"/>
                <a:gd name="T11" fmla="*/ 3267 h 3273"/>
                <a:gd name="T12" fmla="*/ 3193 w 5740"/>
                <a:gd name="T13" fmla="*/ 1816 h 3273"/>
                <a:gd name="T14" fmla="*/ 3193 w 5740"/>
                <a:gd name="T15" fmla="*/ 1816 h 3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sz="3200" i="1">
                <a:solidFill>
                  <a:srgbClr val="FFFFFF"/>
                </a:solidFill>
                <a:latin typeface="Comic Sans MS" charset="0"/>
                <a:ea typeface="ＭＳ Ｐゴシック" charset="0"/>
                <a:cs typeface="ＭＳ Ｐゴシック" charset="0"/>
              </a:endParaRPr>
            </a:p>
          </p:txBody>
        </p:sp>
        <p:sp>
          <p:nvSpPr>
            <p:cNvPr id="93188" name="Freeform 4">
              <a:extLst>
                <a:ext uri="{FF2B5EF4-FFF2-40B4-BE49-F238E27FC236}">
                  <a16:creationId xmlns:a16="http://schemas.microsoft.com/office/drawing/2014/main" id="{E6AB0114-2C22-165A-C598-320C23827108}"/>
                </a:ext>
              </a:extLst>
            </p:cNvPr>
            <p:cNvSpPr>
              <a:spLocks/>
            </p:cNvSpPr>
            <p:nvPr/>
          </p:nvSpPr>
          <p:spPr bwMode="hidden">
            <a:xfrm>
              <a:off x="149" y="0"/>
              <a:ext cx="5610" cy="3243"/>
            </a:xfrm>
            <a:custGeom>
              <a:avLst/>
              <a:gdLst>
                <a:gd name="T0" fmla="*/ 3163 w 5591"/>
                <a:gd name="T1" fmla="*/ 1714 h 3243"/>
                <a:gd name="T2" fmla="*/ 431 w 5591"/>
                <a:gd name="T3" fmla="*/ 0 h 3243"/>
                <a:gd name="T4" fmla="*/ 0 w 5591"/>
                <a:gd name="T5" fmla="*/ 0 h 3243"/>
                <a:gd name="T6" fmla="*/ 3086 w 5591"/>
                <a:gd name="T7" fmla="*/ 1786 h 3243"/>
                <a:gd name="T8" fmla="*/ 5591 w 5591"/>
                <a:gd name="T9" fmla="*/ 3243 h 3243"/>
                <a:gd name="T10" fmla="*/ 5591 w 5591"/>
                <a:gd name="T11" fmla="*/ 3237 h 3243"/>
                <a:gd name="T12" fmla="*/ 3163 w 5591"/>
                <a:gd name="T13" fmla="*/ 1714 h 3243"/>
                <a:gd name="T14" fmla="*/ 3163 w 5591"/>
                <a:gd name="T15" fmla="*/ 1714 h 3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sz="3200" i="1">
                <a:solidFill>
                  <a:srgbClr val="FFFFFF"/>
                </a:solidFill>
                <a:latin typeface="Comic Sans MS" charset="0"/>
                <a:ea typeface="ＭＳ Ｐゴシック" charset="0"/>
                <a:cs typeface="ＭＳ Ｐゴシック" charset="0"/>
              </a:endParaRPr>
            </a:p>
          </p:txBody>
        </p:sp>
        <p:sp>
          <p:nvSpPr>
            <p:cNvPr id="93189" name="Freeform 5">
              <a:extLst>
                <a:ext uri="{FF2B5EF4-FFF2-40B4-BE49-F238E27FC236}">
                  <a16:creationId xmlns:a16="http://schemas.microsoft.com/office/drawing/2014/main" id="{61E917DC-5270-5A27-A005-F001B550E8B3}"/>
                </a:ext>
              </a:extLst>
            </p:cNvPr>
            <p:cNvSpPr>
              <a:spLocks/>
            </p:cNvSpPr>
            <p:nvPr/>
          </p:nvSpPr>
          <p:spPr bwMode="hidden">
            <a:xfrm>
              <a:off x="0" y="3433"/>
              <a:ext cx="4038" cy="191"/>
            </a:xfrm>
            <a:custGeom>
              <a:avLst/>
              <a:gdLst>
                <a:gd name="T0" fmla="*/ 0 w 4042"/>
                <a:gd name="T1" fmla="*/ 156 h 192"/>
                <a:gd name="T2" fmla="*/ 4042 w 4042"/>
                <a:gd name="T3" fmla="*/ 192 h 192"/>
                <a:gd name="T4" fmla="*/ 4042 w 4042"/>
                <a:gd name="T5" fmla="*/ 144 h 192"/>
                <a:gd name="T6" fmla="*/ 0 w 4042"/>
                <a:gd name="T7" fmla="*/ 0 h 192"/>
                <a:gd name="T8" fmla="*/ 0 w 4042"/>
                <a:gd name="T9" fmla="*/ 156 h 192"/>
                <a:gd name="T10" fmla="*/ 0 w 4042"/>
                <a:gd name="T11" fmla="*/ 156 h 192"/>
              </a:gdLst>
              <a:ahLst/>
              <a:cxnLst>
                <a:cxn ang="0">
                  <a:pos x="T0" y="T1"/>
                </a:cxn>
                <a:cxn ang="0">
                  <a:pos x="T2" y="T3"/>
                </a:cxn>
                <a:cxn ang="0">
                  <a:pos x="T4" y="T5"/>
                </a:cxn>
                <a:cxn ang="0">
                  <a:pos x="T6" y="T7"/>
                </a:cxn>
                <a:cxn ang="0">
                  <a:pos x="T8" y="T9"/>
                </a:cxn>
                <a:cxn ang="0">
                  <a:pos x="T10" y="T11"/>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sz="3200" i="1">
                <a:solidFill>
                  <a:srgbClr val="FFFFFF"/>
                </a:solidFill>
                <a:latin typeface="Comic Sans MS" charset="0"/>
                <a:ea typeface="ＭＳ Ｐゴシック" charset="0"/>
                <a:cs typeface="ＭＳ Ｐゴシック" charset="0"/>
              </a:endParaRPr>
            </a:p>
          </p:txBody>
        </p:sp>
        <p:sp>
          <p:nvSpPr>
            <p:cNvPr id="39947" name="Freeform 6">
              <a:extLst>
                <a:ext uri="{FF2B5EF4-FFF2-40B4-BE49-F238E27FC236}">
                  <a16:creationId xmlns:a16="http://schemas.microsoft.com/office/drawing/2014/main" id="{CA7C75CB-BEC0-A4B7-FC7F-A9001C09BA37}"/>
                </a:ext>
              </a:extLst>
            </p:cNvPr>
            <p:cNvSpPr>
              <a:spLocks/>
            </p:cNvSpPr>
            <p:nvPr/>
          </p:nvSpPr>
          <p:spPr bwMode="hidden">
            <a:xfrm>
              <a:off x="4038" y="3577"/>
              <a:ext cx="1720" cy="65"/>
            </a:xfrm>
            <a:custGeom>
              <a:avLst/>
              <a:gdLst>
                <a:gd name="T0" fmla="*/ 1582 w 1722"/>
                <a:gd name="T1" fmla="*/ 33 h 66"/>
                <a:gd name="T2" fmla="*/ 1582 w 1722"/>
                <a:gd name="T3" fmla="*/ 33 h 66"/>
                <a:gd name="T4" fmla="*/ 0 w 1722"/>
                <a:gd name="T5" fmla="*/ 0 h 66"/>
                <a:gd name="T6" fmla="*/ 0 w 1722"/>
                <a:gd name="T7" fmla="*/ 33 h 66"/>
                <a:gd name="T8" fmla="*/ 1582 w 1722"/>
                <a:gd name="T9" fmla="*/ 33 h 66"/>
                <a:gd name="T10" fmla="*/ 1582 w 1722"/>
                <a:gd name="T11" fmla="*/ 33 h 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22" h="66">
                  <a:moveTo>
                    <a:pt x="1722" y="66"/>
                  </a:moveTo>
                  <a:lnTo>
                    <a:pt x="1722" y="60"/>
                  </a:lnTo>
                  <a:lnTo>
                    <a:pt x="0" y="0"/>
                  </a:lnTo>
                  <a:lnTo>
                    <a:pt x="0" y="48"/>
                  </a:lnTo>
                  <a:lnTo>
                    <a:pt x="1722" y="66"/>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93191" name="Freeform 7">
              <a:extLst>
                <a:ext uri="{FF2B5EF4-FFF2-40B4-BE49-F238E27FC236}">
                  <a16:creationId xmlns:a16="http://schemas.microsoft.com/office/drawing/2014/main" id="{9E28914D-8951-7FA8-B95D-54F594CE0A88}"/>
                </a:ext>
              </a:extLst>
            </p:cNvPr>
            <p:cNvSpPr>
              <a:spLocks/>
            </p:cNvSpPr>
            <p:nvPr/>
          </p:nvSpPr>
          <p:spPr bwMode="hidden">
            <a:xfrm>
              <a:off x="0" y="3726"/>
              <a:ext cx="4784" cy="329"/>
            </a:xfrm>
            <a:custGeom>
              <a:avLst/>
              <a:gdLst>
                <a:gd name="T0" fmla="*/ 0 w 4789"/>
                <a:gd name="T1" fmla="*/ 329 h 329"/>
                <a:gd name="T2" fmla="*/ 4784 w 4789"/>
                <a:gd name="T3" fmla="*/ 77 h 329"/>
                <a:gd name="T4" fmla="*/ 4784 w 4789"/>
                <a:gd name="T5" fmla="*/ 0 h 329"/>
                <a:gd name="T6" fmla="*/ 0 w 4789"/>
                <a:gd name="T7" fmla="*/ 107 h 329"/>
                <a:gd name="T8" fmla="*/ 0 w 4789"/>
                <a:gd name="T9" fmla="*/ 329 h 329"/>
                <a:gd name="T10" fmla="*/ 0 w 4789"/>
                <a:gd name="T11" fmla="*/ 329 h 32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789" h="329">
                  <a:moveTo>
                    <a:pt x="0" y="329"/>
                  </a:moveTo>
                  <a:lnTo>
                    <a:pt x="4789" y="77"/>
                  </a:lnTo>
                  <a:lnTo>
                    <a:pt x="4789" y="0"/>
                  </a:lnTo>
                  <a:lnTo>
                    <a:pt x="0" y="107"/>
                  </a:lnTo>
                  <a:lnTo>
                    <a:pt x="0" y="329"/>
                  </a:lnTo>
                  <a:close/>
                </a:path>
              </a:pathLst>
            </a:custGeom>
            <a:gradFill rotWithShape="0">
              <a:gsLst>
                <a:gs pos="0">
                  <a:srgbClr val="00007D"/>
                </a:gs>
                <a:gs pos="100000">
                  <a:schemeClr val="bg1"/>
                </a:gs>
              </a:gsLst>
              <a:lin ang="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rgbClr val="808080"/>
                    </a:outerShdw>
                  </a:effectLst>
                </a14:hiddenEffects>
              </a:ext>
            </a:extLst>
          </p:spPr>
          <p:txBody>
            <a:bodyPr/>
            <a:lstStyle/>
            <a:p>
              <a:endParaRPr lang="fr-FR"/>
            </a:p>
          </p:txBody>
        </p:sp>
        <p:sp>
          <p:nvSpPr>
            <p:cNvPr id="39949" name="Freeform 8">
              <a:extLst>
                <a:ext uri="{FF2B5EF4-FFF2-40B4-BE49-F238E27FC236}">
                  <a16:creationId xmlns:a16="http://schemas.microsoft.com/office/drawing/2014/main" id="{96407BC8-8517-D654-1CC4-13BF491B6EC4}"/>
                </a:ext>
              </a:extLst>
            </p:cNvPr>
            <p:cNvSpPr>
              <a:spLocks/>
            </p:cNvSpPr>
            <p:nvPr/>
          </p:nvSpPr>
          <p:spPr bwMode="hidden">
            <a:xfrm>
              <a:off x="4784" y="3702"/>
              <a:ext cx="974" cy="101"/>
            </a:xfrm>
            <a:custGeom>
              <a:avLst/>
              <a:gdLst>
                <a:gd name="T0" fmla="*/ 905 w 975"/>
                <a:gd name="T1" fmla="*/ 48 h 101"/>
                <a:gd name="T2" fmla="*/ 905 w 975"/>
                <a:gd name="T3" fmla="*/ 0 h 101"/>
                <a:gd name="T4" fmla="*/ 0 w 975"/>
                <a:gd name="T5" fmla="*/ 24 h 101"/>
                <a:gd name="T6" fmla="*/ 0 w 975"/>
                <a:gd name="T7" fmla="*/ 101 h 101"/>
                <a:gd name="T8" fmla="*/ 905 w 975"/>
                <a:gd name="T9" fmla="*/ 48 h 101"/>
                <a:gd name="T10" fmla="*/ 905 w 975"/>
                <a:gd name="T11" fmla="*/ 48 h 10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75" h="101">
                  <a:moveTo>
                    <a:pt x="975" y="48"/>
                  </a:moveTo>
                  <a:lnTo>
                    <a:pt x="975" y="0"/>
                  </a:lnTo>
                  <a:lnTo>
                    <a:pt x="0" y="24"/>
                  </a:lnTo>
                  <a:lnTo>
                    <a:pt x="0" y="101"/>
                  </a:lnTo>
                  <a:lnTo>
                    <a:pt x="975" y="4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39950" name="Freeform 9">
              <a:extLst>
                <a:ext uri="{FF2B5EF4-FFF2-40B4-BE49-F238E27FC236}">
                  <a16:creationId xmlns:a16="http://schemas.microsoft.com/office/drawing/2014/main" id="{52D5DA6A-4178-00A3-207D-633F3F70E6AF}"/>
                </a:ext>
              </a:extLst>
            </p:cNvPr>
            <p:cNvSpPr>
              <a:spLocks/>
            </p:cNvSpPr>
            <p:nvPr/>
          </p:nvSpPr>
          <p:spPr bwMode="hidden">
            <a:xfrm>
              <a:off x="3619" y="3815"/>
              <a:ext cx="2139" cy="198"/>
            </a:xfrm>
            <a:custGeom>
              <a:avLst/>
              <a:gdLst>
                <a:gd name="T0" fmla="*/ 2001 w 2141"/>
                <a:gd name="T1" fmla="*/ 0 h 198"/>
                <a:gd name="T2" fmla="*/ 0 w 2141"/>
                <a:gd name="T3" fmla="*/ 156 h 198"/>
                <a:gd name="T4" fmla="*/ 0 w 2141"/>
                <a:gd name="T5" fmla="*/ 198 h 198"/>
                <a:gd name="T6" fmla="*/ 2001 w 2141"/>
                <a:gd name="T7" fmla="*/ 0 h 198"/>
                <a:gd name="T8" fmla="*/ 2001 w 2141"/>
                <a:gd name="T9" fmla="*/ 0 h 19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41" h="198">
                  <a:moveTo>
                    <a:pt x="2141" y="0"/>
                  </a:moveTo>
                  <a:lnTo>
                    <a:pt x="0" y="156"/>
                  </a:lnTo>
                  <a:lnTo>
                    <a:pt x="0" y="198"/>
                  </a:lnTo>
                  <a:lnTo>
                    <a:pt x="214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93194" name="Freeform 10">
              <a:extLst>
                <a:ext uri="{FF2B5EF4-FFF2-40B4-BE49-F238E27FC236}">
                  <a16:creationId xmlns:a16="http://schemas.microsoft.com/office/drawing/2014/main" id="{A35CFE6F-A05B-657A-0C1E-6723DC017AB0}"/>
                </a:ext>
              </a:extLst>
            </p:cNvPr>
            <p:cNvSpPr>
              <a:spLocks/>
            </p:cNvSpPr>
            <p:nvPr/>
          </p:nvSpPr>
          <p:spPr bwMode="hidden">
            <a:xfrm>
              <a:off x="0" y="3971"/>
              <a:ext cx="3619" cy="348"/>
            </a:xfrm>
            <a:custGeom>
              <a:avLst/>
              <a:gdLst>
                <a:gd name="T0" fmla="*/ 0 w 3623"/>
                <a:gd name="T1" fmla="*/ 348 h 348"/>
                <a:gd name="T2" fmla="*/ 311 w 3623"/>
                <a:gd name="T3" fmla="*/ 348 h 348"/>
                <a:gd name="T4" fmla="*/ 3623 w 3623"/>
                <a:gd name="T5" fmla="*/ 42 h 348"/>
                <a:gd name="T6" fmla="*/ 3623 w 3623"/>
                <a:gd name="T7" fmla="*/ 0 h 348"/>
                <a:gd name="T8" fmla="*/ 0 w 3623"/>
                <a:gd name="T9" fmla="*/ 264 h 348"/>
                <a:gd name="T10" fmla="*/ 0 w 3623"/>
                <a:gd name="T11" fmla="*/ 348 h 348"/>
                <a:gd name="T12" fmla="*/ 0 w 3623"/>
                <a:gd name="T13" fmla="*/ 348 h 348"/>
              </a:gdLst>
              <a:ahLst/>
              <a:cxnLst>
                <a:cxn ang="0">
                  <a:pos x="T0" y="T1"/>
                </a:cxn>
                <a:cxn ang="0">
                  <a:pos x="T2" y="T3"/>
                </a:cxn>
                <a:cxn ang="0">
                  <a:pos x="T4" y="T5"/>
                </a:cxn>
                <a:cxn ang="0">
                  <a:pos x="T6" y="T7"/>
                </a:cxn>
                <a:cxn ang="0">
                  <a:pos x="T8" y="T9"/>
                </a:cxn>
                <a:cxn ang="0">
                  <a:pos x="T10" y="T11"/>
                </a:cxn>
                <a:cxn ang="0">
                  <a:pos x="T12" y="T13"/>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sz="3200" i="1">
                <a:solidFill>
                  <a:srgbClr val="FFFFFF"/>
                </a:solidFill>
                <a:latin typeface="Comic Sans MS" charset="0"/>
                <a:ea typeface="ＭＳ Ｐゴシック" charset="0"/>
                <a:cs typeface="ＭＳ Ｐゴシック" charset="0"/>
              </a:endParaRPr>
            </a:p>
          </p:txBody>
        </p:sp>
        <p:sp>
          <p:nvSpPr>
            <p:cNvPr id="39952" name="Freeform 11">
              <a:extLst>
                <a:ext uri="{FF2B5EF4-FFF2-40B4-BE49-F238E27FC236}">
                  <a16:creationId xmlns:a16="http://schemas.microsoft.com/office/drawing/2014/main" id="{D6332910-1DE0-2EBA-35D1-05D1244E599C}"/>
                </a:ext>
              </a:extLst>
            </p:cNvPr>
            <p:cNvSpPr>
              <a:spLocks/>
            </p:cNvSpPr>
            <p:nvPr/>
          </p:nvSpPr>
          <p:spPr bwMode="hidden">
            <a:xfrm>
              <a:off x="2097" y="4043"/>
              <a:ext cx="2514" cy="276"/>
            </a:xfrm>
            <a:custGeom>
              <a:avLst/>
              <a:gdLst>
                <a:gd name="T0" fmla="*/ 2013 w 2517"/>
                <a:gd name="T1" fmla="*/ 276 h 276"/>
                <a:gd name="T2" fmla="*/ 2307 w 2517"/>
                <a:gd name="T3" fmla="*/ 204 h 276"/>
                <a:gd name="T4" fmla="*/ 2065 w 2517"/>
                <a:gd name="T5" fmla="*/ 0 h 276"/>
                <a:gd name="T6" fmla="*/ 0 w 2517"/>
                <a:gd name="T7" fmla="*/ 276 h 276"/>
                <a:gd name="T8" fmla="*/ 2013 w 2517"/>
                <a:gd name="T9" fmla="*/ 276 h 276"/>
                <a:gd name="T10" fmla="*/ 2013 w 2517"/>
                <a:gd name="T11" fmla="*/ 276 h 27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7" h="276">
                  <a:moveTo>
                    <a:pt x="2182" y="276"/>
                  </a:moveTo>
                  <a:lnTo>
                    <a:pt x="2517" y="204"/>
                  </a:lnTo>
                  <a:lnTo>
                    <a:pt x="2260" y="0"/>
                  </a:lnTo>
                  <a:lnTo>
                    <a:pt x="0" y="276"/>
                  </a:lnTo>
                  <a:lnTo>
                    <a:pt x="2182" y="27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93196" name="Freeform 12">
              <a:extLst>
                <a:ext uri="{FF2B5EF4-FFF2-40B4-BE49-F238E27FC236}">
                  <a16:creationId xmlns:a16="http://schemas.microsoft.com/office/drawing/2014/main" id="{B46E918D-BC17-383C-2EE8-B6A2325B961F}"/>
                </a:ext>
              </a:extLst>
            </p:cNvPr>
            <p:cNvSpPr>
              <a:spLocks/>
            </p:cNvSpPr>
            <p:nvPr/>
          </p:nvSpPr>
          <p:spPr bwMode="hidden">
            <a:xfrm>
              <a:off x="4354" y="3869"/>
              <a:ext cx="1404" cy="378"/>
            </a:xfrm>
            <a:custGeom>
              <a:avLst/>
              <a:gdLst>
                <a:gd name="T0" fmla="*/ 1405 w 1405"/>
                <a:gd name="T1" fmla="*/ 126 h 378"/>
                <a:gd name="T2" fmla="*/ 1405 w 1405"/>
                <a:gd name="T3" fmla="*/ 0 h 378"/>
                <a:gd name="T4" fmla="*/ 0 w 1405"/>
                <a:gd name="T5" fmla="*/ 174 h 378"/>
                <a:gd name="T6" fmla="*/ 257 w 1405"/>
                <a:gd name="T7" fmla="*/ 378 h 378"/>
                <a:gd name="T8" fmla="*/ 1405 w 1405"/>
                <a:gd name="T9" fmla="*/ 126 h 378"/>
                <a:gd name="T10" fmla="*/ 1405 w 1405"/>
                <a:gd name="T11" fmla="*/ 126 h 378"/>
              </a:gdLst>
              <a:ahLst/>
              <a:cxnLst>
                <a:cxn ang="0">
                  <a:pos x="T0" y="T1"/>
                </a:cxn>
                <a:cxn ang="0">
                  <a:pos x="T2" y="T3"/>
                </a:cxn>
                <a:cxn ang="0">
                  <a:pos x="T4" y="T5"/>
                </a:cxn>
                <a:cxn ang="0">
                  <a:pos x="T6" y="T7"/>
                </a:cxn>
                <a:cxn ang="0">
                  <a:pos x="T8" y="T9"/>
                </a:cxn>
                <a:cxn ang="0">
                  <a:pos x="T10" y="T11"/>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sz="3200" i="1">
                <a:solidFill>
                  <a:srgbClr val="FFFFFF"/>
                </a:solidFill>
                <a:latin typeface="Comic Sans MS" charset="0"/>
                <a:ea typeface="ＭＳ Ｐゴシック" charset="0"/>
                <a:cs typeface="ＭＳ Ｐゴシック" charset="0"/>
              </a:endParaRPr>
            </a:p>
          </p:txBody>
        </p:sp>
        <p:sp>
          <p:nvSpPr>
            <p:cNvPr id="39954" name="Freeform 13">
              <a:extLst>
                <a:ext uri="{FF2B5EF4-FFF2-40B4-BE49-F238E27FC236}">
                  <a16:creationId xmlns:a16="http://schemas.microsoft.com/office/drawing/2014/main" id="{6A7AF412-E4CF-3249-3501-ECBF7CCBD35B}"/>
                </a:ext>
              </a:extLst>
            </p:cNvPr>
            <p:cNvSpPr>
              <a:spLocks/>
            </p:cNvSpPr>
            <p:nvPr/>
          </p:nvSpPr>
          <p:spPr bwMode="hidden">
            <a:xfrm>
              <a:off x="5030" y="3151"/>
              <a:ext cx="728" cy="240"/>
            </a:xfrm>
            <a:custGeom>
              <a:avLst/>
              <a:gdLst>
                <a:gd name="T0" fmla="*/ 659 w 729"/>
                <a:gd name="T1" fmla="*/ 240 h 240"/>
                <a:gd name="T2" fmla="*/ 0 w 729"/>
                <a:gd name="T3" fmla="*/ 0 h 240"/>
                <a:gd name="T4" fmla="*/ 0 w 729"/>
                <a:gd name="T5" fmla="*/ 6 h 240"/>
                <a:gd name="T6" fmla="*/ 659 w 729"/>
                <a:gd name="T7" fmla="*/ 240 h 240"/>
                <a:gd name="T8" fmla="*/ 659 w 729"/>
                <a:gd name="T9" fmla="*/ 240 h 2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29" h="240">
                  <a:moveTo>
                    <a:pt x="729" y="240"/>
                  </a:moveTo>
                  <a:lnTo>
                    <a:pt x="0" y="0"/>
                  </a:lnTo>
                  <a:lnTo>
                    <a:pt x="0" y="6"/>
                  </a:lnTo>
                  <a:lnTo>
                    <a:pt x="729" y="24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93198" name="Freeform 14">
              <a:extLst>
                <a:ext uri="{FF2B5EF4-FFF2-40B4-BE49-F238E27FC236}">
                  <a16:creationId xmlns:a16="http://schemas.microsoft.com/office/drawing/2014/main" id="{43CBC869-D88B-BF05-9BAA-C44693A66507}"/>
                </a:ext>
              </a:extLst>
            </p:cNvPr>
            <p:cNvSpPr>
              <a:spLocks/>
            </p:cNvSpPr>
            <p:nvPr/>
          </p:nvSpPr>
          <p:spPr bwMode="hidden">
            <a:xfrm>
              <a:off x="0" y="1486"/>
              <a:ext cx="5030" cy="1671"/>
            </a:xfrm>
            <a:custGeom>
              <a:avLst/>
              <a:gdLst>
                <a:gd name="T0" fmla="*/ 0 w 5035"/>
                <a:gd name="T1" fmla="*/ 72 h 1672"/>
                <a:gd name="T2" fmla="*/ 5035 w 5035"/>
                <a:gd name="T3" fmla="*/ 1672 h 1672"/>
                <a:gd name="T4" fmla="*/ 5035 w 5035"/>
                <a:gd name="T5" fmla="*/ 1666 h 1672"/>
                <a:gd name="T6" fmla="*/ 0 w 5035"/>
                <a:gd name="T7" fmla="*/ 0 h 1672"/>
                <a:gd name="T8" fmla="*/ 0 w 5035"/>
                <a:gd name="T9" fmla="*/ 72 h 1672"/>
                <a:gd name="T10" fmla="*/ 0 w 5035"/>
                <a:gd name="T11" fmla="*/ 72 h 1672"/>
              </a:gdLst>
              <a:ahLst/>
              <a:cxnLst>
                <a:cxn ang="0">
                  <a:pos x="T0" y="T1"/>
                </a:cxn>
                <a:cxn ang="0">
                  <a:pos x="T2" y="T3"/>
                </a:cxn>
                <a:cxn ang="0">
                  <a:pos x="T4" y="T5"/>
                </a:cxn>
                <a:cxn ang="0">
                  <a:pos x="T6" y="T7"/>
                </a:cxn>
                <a:cxn ang="0">
                  <a:pos x="T8" y="T9"/>
                </a:cxn>
                <a:cxn ang="0">
                  <a:pos x="T10" y="T11"/>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sz="3200" i="1">
                <a:solidFill>
                  <a:srgbClr val="FFFFFF"/>
                </a:solidFill>
                <a:latin typeface="Comic Sans MS" charset="0"/>
                <a:ea typeface="ＭＳ Ｐゴシック" charset="0"/>
                <a:cs typeface="ＭＳ Ｐゴシック" charset="0"/>
              </a:endParaRPr>
            </a:p>
          </p:txBody>
        </p:sp>
        <p:sp>
          <p:nvSpPr>
            <p:cNvPr id="39956" name="Freeform 15">
              <a:extLst>
                <a:ext uri="{FF2B5EF4-FFF2-40B4-BE49-F238E27FC236}">
                  <a16:creationId xmlns:a16="http://schemas.microsoft.com/office/drawing/2014/main" id="{AE36AE67-FCF2-F6D4-8DD3-7B5FC3090D1F}"/>
                </a:ext>
              </a:extLst>
            </p:cNvPr>
            <p:cNvSpPr>
              <a:spLocks/>
            </p:cNvSpPr>
            <p:nvPr/>
          </p:nvSpPr>
          <p:spPr bwMode="hidden">
            <a:xfrm>
              <a:off x="5030" y="3049"/>
              <a:ext cx="728" cy="318"/>
            </a:xfrm>
            <a:custGeom>
              <a:avLst/>
              <a:gdLst>
                <a:gd name="T0" fmla="*/ 659 w 729"/>
                <a:gd name="T1" fmla="*/ 318 h 318"/>
                <a:gd name="T2" fmla="*/ 659 w 729"/>
                <a:gd name="T3" fmla="*/ 312 h 318"/>
                <a:gd name="T4" fmla="*/ 0 w 729"/>
                <a:gd name="T5" fmla="*/ 0 h 318"/>
                <a:gd name="T6" fmla="*/ 0 w 729"/>
                <a:gd name="T7" fmla="*/ 54 h 318"/>
                <a:gd name="T8" fmla="*/ 659 w 729"/>
                <a:gd name="T9" fmla="*/ 318 h 318"/>
                <a:gd name="T10" fmla="*/ 659 w 729"/>
                <a:gd name="T11" fmla="*/ 318 h 31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29" h="318">
                  <a:moveTo>
                    <a:pt x="729" y="318"/>
                  </a:moveTo>
                  <a:lnTo>
                    <a:pt x="729" y="312"/>
                  </a:lnTo>
                  <a:lnTo>
                    <a:pt x="0" y="0"/>
                  </a:lnTo>
                  <a:lnTo>
                    <a:pt x="0" y="54"/>
                  </a:lnTo>
                  <a:lnTo>
                    <a:pt x="729" y="318"/>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93200" name="Freeform 16">
              <a:extLst>
                <a:ext uri="{FF2B5EF4-FFF2-40B4-BE49-F238E27FC236}">
                  <a16:creationId xmlns:a16="http://schemas.microsoft.com/office/drawing/2014/main" id="{FA993526-28D3-1C6A-B98C-2B0A6188A348}"/>
                </a:ext>
              </a:extLst>
            </p:cNvPr>
            <p:cNvSpPr>
              <a:spLocks/>
            </p:cNvSpPr>
            <p:nvPr/>
          </p:nvSpPr>
          <p:spPr bwMode="hidden">
            <a:xfrm>
              <a:off x="0" y="916"/>
              <a:ext cx="5030" cy="2187"/>
            </a:xfrm>
            <a:custGeom>
              <a:avLst/>
              <a:gdLst>
                <a:gd name="T0" fmla="*/ 0 w 5035"/>
                <a:gd name="T1" fmla="*/ 396 h 2188"/>
                <a:gd name="T2" fmla="*/ 5035 w 5035"/>
                <a:gd name="T3" fmla="*/ 2188 h 2188"/>
                <a:gd name="T4" fmla="*/ 5035 w 5035"/>
                <a:gd name="T5" fmla="*/ 2134 h 2188"/>
                <a:gd name="T6" fmla="*/ 0 w 5035"/>
                <a:gd name="T7" fmla="*/ 0 h 2188"/>
                <a:gd name="T8" fmla="*/ 0 w 5035"/>
                <a:gd name="T9" fmla="*/ 396 h 2188"/>
                <a:gd name="T10" fmla="*/ 0 w 5035"/>
                <a:gd name="T11" fmla="*/ 396 h 2188"/>
              </a:gdLst>
              <a:ahLst/>
              <a:cxnLst>
                <a:cxn ang="0">
                  <a:pos x="T0" y="T1"/>
                </a:cxn>
                <a:cxn ang="0">
                  <a:pos x="T2" y="T3"/>
                </a:cxn>
                <a:cxn ang="0">
                  <a:pos x="T4" y="T5"/>
                </a:cxn>
                <a:cxn ang="0">
                  <a:pos x="T6" y="T7"/>
                </a:cxn>
                <a:cxn ang="0">
                  <a:pos x="T8" y="T9"/>
                </a:cxn>
                <a:cxn ang="0">
                  <a:pos x="T10" y="T11"/>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sz="3200" i="1">
                <a:solidFill>
                  <a:srgbClr val="FFFFFF"/>
                </a:solidFill>
                <a:latin typeface="Comic Sans MS" charset="0"/>
                <a:ea typeface="ＭＳ Ｐゴシック" charset="0"/>
                <a:cs typeface="ＭＳ Ｐゴシック" charset="0"/>
              </a:endParaRPr>
            </a:p>
          </p:txBody>
        </p:sp>
        <p:sp>
          <p:nvSpPr>
            <p:cNvPr id="93201" name="Freeform 17">
              <a:extLst>
                <a:ext uri="{FF2B5EF4-FFF2-40B4-BE49-F238E27FC236}">
                  <a16:creationId xmlns:a16="http://schemas.microsoft.com/office/drawing/2014/main" id="{0152E5F8-3611-E0AE-0EA3-3647341826AB}"/>
                </a:ext>
              </a:extLst>
            </p:cNvPr>
            <p:cNvSpPr>
              <a:spLocks/>
            </p:cNvSpPr>
            <p:nvPr/>
          </p:nvSpPr>
          <p:spPr bwMode="hidden">
            <a:xfrm>
              <a:off x="2294" y="0"/>
              <a:ext cx="3159" cy="2725"/>
            </a:xfrm>
            <a:custGeom>
              <a:avLst/>
              <a:gdLst>
                <a:gd name="T0" fmla="*/ 0 w 3163"/>
                <a:gd name="T1" fmla="*/ 0 h 2727"/>
                <a:gd name="T2" fmla="*/ 3145 w 3163"/>
                <a:gd name="T3" fmla="*/ 2727 h 2727"/>
                <a:gd name="T4" fmla="*/ 3163 w 3163"/>
                <a:gd name="T5" fmla="*/ 2704 h 2727"/>
                <a:gd name="T6" fmla="*/ 102 w 3163"/>
                <a:gd name="T7" fmla="*/ 0 h 2727"/>
                <a:gd name="T8" fmla="*/ 0 w 3163"/>
                <a:gd name="T9" fmla="*/ 0 h 2727"/>
                <a:gd name="T10" fmla="*/ 0 w 3163"/>
                <a:gd name="T11" fmla="*/ 0 h 2727"/>
              </a:gdLst>
              <a:ahLst/>
              <a:cxnLst>
                <a:cxn ang="0">
                  <a:pos x="T0" y="T1"/>
                </a:cxn>
                <a:cxn ang="0">
                  <a:pos x="T2" y="T3"/>
                </a:cxn>
                <a:cxn ang="0">
                  <a:pos x="T4" y="T5"/>
                </a:cxn>
                <a:cxn ang="0">
                  <a:pos x="T6" y="T7"/>
                </a:cxn>
                <a:cxn ang="0">
                  <a:pos x="T8" y="T9"/>
                </a:cxn>
                <a:cxn ang="0">
                  <a:pos x="T10" y="T11"/>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sz="3200" i="1">
                <a:solidFill>
                  <a:srgbClr val="FFFFFF"/>
                </a:solidFill>
                <a:latin typeface="Comic Sans MS" charset="0"/>
                <a:ea typeface="ＭＳ Ｐゴシック" charset="0"/>
                <a:cs typeface="ＭＳ Ｐゴシック" charset="0"/>
              </a:endParaRPr>
            </a:p>
          </p:txBody>
        </p:sp>
        <p:sp>
          <p:nvSpPr>
            <p:cNvPr id="93202" name="Freeform 18">
              <a:extLst>
                <a:ext uri="{FF2B5EF4-FFF2-40B4-BE49-F238E27FC236}">
                  <a16:creationId xmlns:a16="http://schemas.microsoft.com/office/drawing/2014/main" id="{75FB7F46-FBE4-C0C7-9DFC-B201042CEACB}"/>
                </a:ext>
              </a:extLst>
            </p:cNvPr>
            <p:cNvSpPr>
              <a:spLocks/>
            </p:cNvSpPr>
            <p:nvPr/>
          </p:nvSpPr>
          <p:spPr bwMode="hidden">
            <a:xfrm>
              <a:off x="5435" y="2702"/>
              <a:ext cx="323" cy="299"/>
            </a:xfrm>
            <a:custGeom>
              <a:avLst/>
              <a:gdLst>
                <a:gd name="T0" fmla="*/ 323 w 323"/>
                <a:gd name="T1" fmla="*/ 299 h 299"/>
                <a:gd name="T2" fmla="*/ 323 w 323"/>
                <a:gd name="T3" fmla="*/ 263 h 299"/>
                <a:gd name="T4" fmla="*/ 18 w 323"/>
                <a:gd name="T5" fmla="*/ 0 h 299"/>
                <a:gd name="T6" fmla="*/ 0 w 323"/>
                <a:gd name="T7" fmla="*/ 23 h 299"/>
                <a:gd name="T8" fmla="*/ 323 w 323"/>
                <a:gd name="T9" fmla="*/ 299 h 299"/>
                <a:gd name="T10" fmla="*/ 323 w 323"/>
                <a:gd name="T11" fmla="*/ 299 h 299"/>
              </a:gdLst>
              <a:ahLst/>
              <a:cxnLst>
                <a:cxn ang="0">
                  <a:pos x="T0" y="T1"/>
                </a:cxn>
                <a:cxn ang="0">
                  <a:pos x="T2" y="T3"/>
                </a:cxn>
                <a:cxn ang="0">
                  <a:pos x="T4" y="T5"/>
                </a:cxn>
                <a:cxn ang="0">
                  <a:pos x="T6" y="T7"/>
                </a:cxn>
                <a:cxn ang="0">
                  <a:pos x="T8" y="T9"/>
                </a:cxn>
                <a:cxn ang="0">
                  <a:pos x="T10" y="T11"/>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sz="3200" i="1">
                <a:solidFill>
                  <a:srgbClr val="FFFFFF"/>
                </a:solidFill>
                <a:latin typeface="Comic Sans MS" charset="0"/>
                <a:ea typeface="ＭＳ Ｐゴシック" charset="0"/>
                <a:cs typeface="ＭＳ Ｐゴシック" charset="0"/>
              </a:endParaRPr>
            </a:p>
          </p:txBody>
        </p:sp>
        <p:sp>
          <p:nvSpPr>
            <p:cNvPr id="39960" name="Freeform 19">
              <a:extLst>
                <a:ext uri="{FF2B5EF4-FFF2-40B4-BE49-F238E27FC236}">
                  <a16:creationId xmlns:a16="http://schemas.microsoft.com/office/drawing/2014/main" id="{A9118A63-FAD6-34C2-9052-086B2BB3A6D6}"/>
                </a:ext>
              </a:extLst>
            </p:cNvPr>
            <p:cNvSpPr>
              <a:spLocks/>
            </p:cNvSpPr>
            <p:nvPr/>
          </p:nvSpPr>
          <p:spPr bwMode="hidden">
            <a:xfrm>
              <a:off x="5477" y="2588"/>
              <a:ext cx="281" cy="335"/>
            </a:xfrm>
            <a:custGeom>
              <a:avLst/>
              <a:gdLst>
                <a:gd name="T0" fmla="*/ 281 w 281"/>
                <a:gd name="T1" fmla="*/ 335 h 335"/>
                <a:gd name="T2" fmla="*/ 281 w 281"/>
                <a:gd name="T3" fmla="*/ 173 h 335"/>
                <a:gd name="T4" fmla="*/ 96 w 281"/>
                <a:gd name="T5" fmla="*/ 0 h 335"/>
                <a:gd name="T6" fmla="*/ 0 w 281"/>
                <a:gd name="T7" fmla="*/ 90 h 335"/>
                <a:gd name="T8" fmla="*/ 281 w 281"/>
                <a:gd name="T9" fmla="*/ 335 h 335"/>
                <a:gd name="T10" fmla="*/ 281 w 281"/>
                <a:gd name="T11" fmla="*/ 335 h 33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1" h="335">
                  <a:moveTo>
                    <a:pt x="281" y="335"/>
                  </a:moveTo>
                  <a:lnTo>
                    <a:pt x="281" y="173"/>
                  </a:lnTo>
                  <a:lnTo>
                    <a:pt x="96" y="0"/>
                  </a:lnTo>
                  <a:lnTo>
                    <a:pt x="0" y="90"/>
                  </a:lnTo>
                  <a:lnTo>
                    <a:pt x="281" y="33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93204" name="Freeform 20">
              <a:extLst>
                <a:ext uri="{FF2B5EF4-FFF2-40B4-BE49-F238E27FC236}">
                  <a16:creationId xmlns:a16="http://schemas.microsoft.com/office/drawing/2014/main" id="{79252FD5-B910-BDEE-5A32-A302A0A0A350}"/>
                </a:ext>
              </a:extLst>
            </p:cNvPr>
            <p:cNvSpPr>
              <a:spLocks/>
            </p:cNvSpPr>
            <p:nvPr/>
          </p:nvSpPr>
          <p:spPr bwMode="hidden">
            <a:xfrm>
              <a:off x="2454" y="0"/>
              <a:ext cx="3114" cy="2678"/>
            </a:xfrm>
            <a:custGeom>
              <a:avLst/>
              <a:gdLst>
                <a:gd name="T0" fmla="*/ 0 w 3122"/>
                <a:gd name="T1" fmla="*/ 0 h 2680"/>
                <a:gd name="T2" fmla="*/ 3026 w 3122"/>
                <a:gd name="T3" fmla="*/ 2680 h 2680"/>
                <a:gd name="T4" fmla="*/ 3122 w 3122"/>
                <a:gd name="T5" fmla="*/ 2590 h 2680"/>
                <a:gd name="T6" fmla="*/ 383 w 3122"/>
                <a:gd name="T7" fmla="*/ 0 h 2680"/>
                <a:gd name="T8" fmla="*/ 0 w 3122"/>
                <a:gd name="T9" fmla="*/ 0 h 2680"/>
                <a:gd name="T10" fmla="*/ 0 w 3122"/>
                <a:gd name="T11" fmla="*/ 0 h 2680"/>
              </a:gdLst>
              <a:ahLst/>
              <a:cxnLst>
                <a:cxn ang="0">
                  <a:pos x="T0" y="T1"/>
                </a:cxn>
                <a:cxn ang="0">
                  <a:pos x="T2" y="T3"/>
                </a:cxn>
                <a:cxn ang="0">
                  <a:pos x="T4" y="T5"/>
                </a:cxn>
                <a:cxn ang="0">
                  <a:pos x="T6" y="T7"/>
                </a:cxn>
                <a:cxn ang="0">
                  <a:pos x="T8" y="T9"/>
                </a:cxn>
                <a:cxn ang="0">
                  <a:pos x="T10" y="T11"/>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sz="3200" i="1">
                <a:solidFill>
                  <a:srgbClr val="FFFFFF"/>
                </a:solidFill>
                <a:latin typeface="Comic Sans MS" charset="0"/>
                <a:ea typeface="ＭＳ Ｐゴシック" charset="0"/>
                <a:cs typeface="ＭＳ Ｐゴシック" charset="0"/>
              </a:endParaRPr>
            </a:p>
          </p:txBody>
        </p:sp>
        <p:sp>
          <p:nvSpPr>
            <p:cNvPr id="39962" name="Freeform 21">
              <a:extLst>
                <a:ext uri="{FF2B5EF4-FFF2-40B4-BE49-F238E27FC236}">
                  <a16:creationId xmlns:a16="http://schemas.microsoft.com/office/drawing/2014/main" id="{16631B8E-9915-7149-D41D-0A36E2955AAE}"/>
                </a:ext>
              </a:extLst>
            </p:cNvPr>
            <p:cNvSpPr>
              <a:spLocks/>
            </p:cNvSpPr>
            <p:nvPr/>
          </p:nvSpPr>
          <p:spPr bwMode="hidden">
            <a:xfrm>
              <a:off x="5626" y="2534"/>
              <a:ext cx="132" cy="132"/>
            </a:xfrm>
            <a:custGeom>
              <a:avLst/>
              <a:gdLst>
                <a:gd name="T0" fmla="*/ 132 w 132"/>
                <a:gd name="T1" fmla="*/ 132 h 132"/>
                <a:gd name="T2" fmla="*/ 0 w 132"/>
                <a:gd name="T3" fmla="*/ 0 h 132"/>
                <a:gd name="T4" fmla="*/ 0 w 132"/>
                <a:gd name="T5" fmla="*/ 0 h 132"/>
                <a:gd name="T6" fmla="*/ 132 w 132"/>
                <a:gd name="T7" fmla="*/ 132 h 132"/>
                <a:gd name="T8" fmla="*/ 132 w 132"/>
                <a:gd name="T9" fmla="*/ 132 h 1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2" h="132">
                  <a:moveTo>
                    <a:pt x="132" y="132"/>
                  </a:moveTo>
                  <a:lnTo>
                    <a:pt x="0" y="0"/>
                  </a:lnTo>
                  <a:lnTo>
                    <a:pt x="132" y="132"/>
                  </a:lnTo>
                  <a:close/>
                </a:path>
              </a:pathLst>
            </a:custGeom>
            <a:solidFill>
              <a:srgbClr val="FF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93206" name="Freeform 22">
              <a:extLst>
                <a:ext uri="{FF2B5EF4-FFF2-40B4-BE49-F238E27FC236}">
                  <a16:creationId xmlns:a16="http://schemas.microsoft.com/office/drawing/2014/main" id="{94FBACA7-759E-2C36-342C-CBE4D196616A}"/>
                </a:ext>
              </a:extLst>
            </p:cNvPr>
            <p:cNvSpPr>
              <a:spLocks/>
            </p:cNvSpPr>
            <p:nvPr/>
          </p:nvSpPr>
          <p:spPr bwMode="hidden">
            <a:xfrm>
              <a:off x="3112" y="0"/>
              <a:ext cx="2514" cy="2534"/>
            </a:xfrm>
            <a:custGeom>
              <a:avLst/>
              <a:gdLst>
                <a:gd name="T0" fmla="*/ 0 w 2517"/>
                <a:gd name="T1" fmla="*/ 0 h 2536"/>
                <a:gd name="T2" fmla="*/ 2517 w 2517"/>
                <a:gd name="T3" fmla="*/ 2536 h 2536"/>
                <a:gd name="T4" fmla="*/ 2517 w 2517"/>
                <a:gd name="T5" fmla="*/ 2536 h 2536"/>
                <a:gd name="T6" fmla="*/ 66 w 2517"/>
                <a:gd name="T7" fmla="*/ 0 h 2536"/>
                <a:gd name="T8" fmla="*/ 0 w 2517"/>
                <a:gd name="T9" fmla="*/ 0 h 2536"/>
                <a:gd name="T10" fmla="*/ 0 w 2517"/>
                <a:gd name="T11" fmla="*/ 0 h 2536"/>
              </a:gdLst>
              <a:ahLst/>
              <a:cxnLst>
                <a:cxn ang="0">
                  <a:pos x="T0" y="T1"/>
                </a:cxn>
                <a:cxn ang="0">
                  <a:pos x="T2" y="T3"/>
                </a:cxn>
                <a:cxn ang="0">
                  <a:pos x="T4" y="T5"/>
                </a:cxn>
                <a:cxn ang="0">
                  <a:pos x="T6" y="T7"/>
                </a:cxn>
                <a:cxn ang="0">
                  <a:pos x="T8" y="T9"/>
                </a:cxn>
                <a:cxn ang="0">
                  <a:pos x="T10" y="T11"/>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sz="3200" i="1">
                <a:solidFill>
                  <a:srgbClr val="FFFFFF"/>
                </a:solidFill>
                <a:latin typeface="Comic Sans MS" charset="0"/>
                <a:ea typeface="ＭＳ Ｐゴシック" charset="0"/>
                <a:cs typeface="ＭＳ Ｐゴシック" charset="0"/>
              </a:endParaRPr>
            </a:p>
          </p:txBody>
        </p:sp>
        <p:sp>
          <p:nvSpPr>
            <p:cNvPr id="93207" name="Freeform 23">
              <a:extLst>
                <a:ext uri="{FF2B5EF4-FFF2-40B4-BE49-F238E27FC236}">
                  <a16:creationId xmlns:a16="http://schemas.microsoft.com/office/drawing/2014/main" id="{10300152-6FB3-47EA-465D-9EAA69840C50}"/>
                </a:ext>
              </a:extLst>
            </p:cNvPr>
            <p:cNvSpPr>
              <a:spLocks/>
            </p:cNvSpPr>
            <p:nvPr/>
          </p:nvSpPr>
          <p:spPr bwMode="hidden">
            <a:xfrm>
              <a:off x="3488" y="0"/>
              <a:ext cx="2198" cy="2480"/>
            </a:xfrm>
            <a:custGeom>
              <a:avLst/>
              <a:gdLst>
                <a:gd name="T0" fmla="*/ 0 w 2200"/>
                <a:gd name="T1" fmla="*/ 0 h 2482"/>
                <a:gd name="T2" fmla="*/ 2186 w 2200"/>
                <a:gd name="T3" fmla="*/ 2480 h 2482"/>
                <a:gd name="T4" fmla="*/ 2198 w 2200"/>
                <a:gd name="T5" fmla="*/ 2474 h 2482"/>
                <a:gd name="T6" fmla="*/ 317 w 2200"/>
                <a:gd name="T7" fmla="*/ 0 h 2482"/>
                <a:gd name="T8" fmla="*/ 0 w 2200"/>
                <a:gd name="T9" fmla="*/ 0 h 2482"/>
                <a:gd name="T10" fmla="*/ 0 w 2200"/>
                <a:gd name="T11" fmla="*/ 0 h 248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00" h="2482">
                  <a:moveTo>
                    <a:pt x="0" y="0"/>
                  </a:moveTo>
                  <a:lnTo>
                    <a:pt x="2188" y="2482"/>
                  </a:lnTo>
                  <a:lnTo>
                    <a:pt x="2200" y="2476"/>
                  </a:lnTo>
                  <a:lnTo>
                    <a:pt x="317" y="0"/>
                  </a:lnTo>
                  <a:lnTo>
                    <a:pt x="0" y="0"/>
                  </a:lnTo>
                  <a:close/>
                </a:path>
              </a:pathLst>
            </a:custGeom>
            <a:gradFill rotWithShape="0">
              <a:gsLst>
                <a:gs pos="0">
                  <a:srgbClr val="000065"/>
                </a:gs>
                <a:gs pos="100000">
                  <a:schemeClr val="bg2"/>
                </a:gs>
              </a:gsLst>
              <a:lin ang="540000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rgbClr val="808080"/>
                    </a:outerShdw>
                  </a:effectLst>
                </a14:hiddenEffects>
              </a:ext>
            </a:extLst>
          </p:spPr>
          <p:txBody>
            <a:bodyPr/>
            <a:lstStyle/>
            <a:p>
              <a:endParaRPr lang="fr-FR"/>
            </a:p>
          </p:txBody>
        </p:sp>
        <p:sp>
          <p:nvSpPr>
            <p:cNvPr id="93208" name="Freeform 24">
              <a:extLst>
                <a:ext uri="{FF2B5EF4-FFF2-40B4-BE49-F238E27FC236}">
                  <a16:creationId xmlns:a16="http://schemas.microsoft.com/office/drawing/2014/main" id="{F72B5176-6BE6-F2AD-9907-4A114CA3699B}"/>
                </a:ext>
              </a:extLst>
            </p:cNvPr>
            <p:cNvSpPr>
              <a:spLocks/>
            </p:cNvSpPr>
            <p:nvPr/>
          </p:nvSpPr>
          <p:spPr bwMode="hidden">
            <a:xfrm>
              <a:off x="5674" y="2474"/>
              <a:ext cx="84" cy="96"/>
            </a:xfrm>
            <a:custGeom>
              <a:avLst/>
              <a:gdLst>
                <a:gd name="T0" fmla="*/ 84 w 84"/>
                <a:gd name="T1" fmla="*/ 96 h 96"/>
                <a:gd name="T2" fmla="*/ 84 w 84"/>
                <a:gd name="T3" fmla="*/ 90 h 96"/>
                <a:gd name="T4" fmla="*/ 12 w 84"/>
                <a:gd name="T5" fmla="*/ 0 h 96"/>
                <a:gd name="T6" fmla="*/ 0 w 84"/>
                <a:gd name="T7" fmla="*/ 6 h 96"/>
                <a:gd name="T8" fmla="*/ 84 w 84"/>
                <a:gd name="T9" fmla="*/ 96 h 96"/>
                <a:gd name="T10" fmla="*/ 84 w 84"/>
                <a:gd name="T11" fmla="*/ 96 h 96"/>
              </a:gdLst>
              <a:ahLst/>
              <a:cxnLst>
                <a:cxn ang="0">
                  <a:pos x="T0" y="T1"/>
                </a:cxn>
                <a:cxn ang="0">
                  <a:pos x="T2" y="T3"/>
                </a:cxn>
                <a:cxn ang="0">
                  <a:pos x="T4" y="T5"/>
                </a:cxn>
                <a:cxn ang="0">
                  <a:pos x="T6" y="T7"/>
                </a:cxn>
                <a:cxn ang="0">
                  <a:pos x="T8" y="T9"/>
                </a:cxn>
                <a:cxn ang="0">
                  <a:pos x="T10" y="T11"/>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sz="3200" i="1">
                <a:solidFill>
                  <a:srgbClr val="FFFFFF"/>
                </a:solidFill>
                <a:latin typeface="Comic Sans MS" charset="0"/>
                <a:ea typeface="ＭＳ Ｐゴシック" charset="0"/>
                <a:cs typeface="ＭＳ Ｐゴシック" charset="0"/>
              </a:endParaRPr>
            </a:p>
          </p:txBody>
        </p:sp>
        <p:sp>
          <p:nvSpPr>
            <p:cNvPr id="39966" name="Freeform 25">
              <a:extLst>
                <a:ext uri="{FF2B5EF4-FFF2-40B4-BE49-F238E27FC236}">
                  <a16:creationId xmlns:a16="http://schemas.microsoft.com/office/drawing/2014/main" id="{32CC9123-138A-8208-F716-F95EDA0F5485}"/>
                </a:ext>
              </a:extLst>
            </p:cNvPr>
            <p:cNvSpPr>
              <a:spLocks/>
            </p:cNvSpPr>
            <p:nvPr/>
          </p:nvSpPr>
          <p:spPr bwMode="hidden">
            <a:xfrm>
              <a:off x="5603" y="850"/>
              <a:ext cx="155" cy="516"/>
            </a:xfrm>
            <a:custGeom>
              <a:avLst/>
              <a:gdLst>
                <a:gd name="T0" fmla="*/ 155 w 155"/>
                <a:gd name="T1" fmla="*/ 516 h 516"/>
                <a:gd name="T2" fmla="*/ 155 w 155"/>
                <a:gd name="T3" fmla="*/ 204 h 516"/>
                <a:gd name="T4" fmla="*/ 77 w 155"/>
                <a:gd name="T5" fmla="*/ 0 h 516"/>
                <a:gd name="T6" fmla="*/ 0 w 155"/>
                <a:gd name="T7" fmla="*/ 192 h 516"/>
                <a:gd name="T8" fmla="*/ 155 w 155"/>
                <a:gd name="T9" fmla="*/ 516 h 516"/>
                <a:gd name="T10" fmla="*/ 155 w 155"/>
                <a:gd name="T11" fmla="*/ 516 h 51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5" h="516">
                  <a:moveTo>
                    <a:pt x="155" y="516"/>
                  </a:moveTo>
                  <a:lnTo>
                    <a:pt x="155" y="204"/>
                  </a:lnTo>
                  <a:lnTo>
                    <a:pt x="77" y="0"/>
                  </a:lnTo>
                  <a:lnTo>
                    <a:pt x="0" y="192"/>
                  </a:lnTo>
                  <a:lnTo>
                    <a:pt x="155" y="51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93210" name="Freeform 26">
              <a:extLst>
                <a:ext uri="{FF2B5EF4-FFF2-40B4-BE49-F238E27FC236}">
                  <a16:creationId xmlns:a16="http://schemas.microsoft.com/office/drawing/2014/main" id="{9C72EE6E-D780-5A74-D3FC-9C77258BAE25}"/>
                </a:ext>
              </a:extLst>
            </p:cNvPr>
            <p:cNvSpPr>
              <a:spLocks/>
            </p:cNvSpPr>
            <p:nvPr/>
          </p:nvSpPr>
          <p:spPr bwMode="hidden">
            <a:xfrm>
              <a:off x="5107" y="0"/>
              <a:ext cx="570" cy="1042"/>
            </a:xfrm>
            <a:custGeom>
              <a:avLst/>
              <a:gdLst>
                <a:gd name="T0" fmla="*/ 0 w 574"/>
                <a:gd name="T1" fmla="*/ 0 h 1043"/>
                <a:gd name="T2" fmla="*/ 497 w 574"/>
                <a:gd name="T3" fmla="*/ 1043 h 1043"/>
                <a:gd name="T4" fmla="*/ 574 w 574"/>
                <a:gd name="T5" fmla="*/ 851 h 1043"/>
                <a:gd name="T6" fmla="*/ 251 w 574"/>
                <a:gd name="T7" fmla="*/ 0 h 1043"/>
                <a:gd name="T8" fmla="*/ 0 w 574"/>
                <a:gd name="T9" fmla="*/ 0 h 1043"/>
                <a:gd name="T10" fmla="*/ 0 w 574"/>
                <a:gd name="T11" fmla="*/ 0 h 1043"/>
              </a:gdLst>
              <a:ahLst/>
              <a:cxnLst>
                <a:cxn ang="0">
                  <a:pos x="T0" y="T1"/>
                </a:cxn>
                <a:cxn ang="0">
                  <a:pos x="T2" y="T3"/>
                </a:cxn>
                <a:cxn ang="0">
                  <a:pos x="T4" y="T5"/>
                </a:cxn>
                <a:cxn ang="0">
                  <a:pos x="T6" y="T7"/>
                </a:cxn>
                <a:cxn ang="0">
                  <a:pos x="T8" y="T9"/>
                </a:cxn>
                <a:cxn ang="0">
                  <a:pos x="T10" y="T11"/>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sz="3200" i="1">
                <a:solidFill>
                  <a:srgbClr val="FFFFFF"/>
                </a:solidFill>
                <a:latin typeface="Comic Sans MS" charset="0"/>
                <a:ea typeface="ＭＳ Ｐゴシック" charset="0"/>
                <a:cs typeface="ＭＳ Ｐゴシック" charset="0"/>
              </a:endParaRPr>
            </a:p>
          </p:txBody>
        </p:sp>
        <p:sp>
          <p:nvSpPr>
            <p:cNvPr id="93211" name="Freeform 27">
              <a:extLst>
                <a:ext uri="{FF2B5EF4-FFF2-40B4-BE49-F238E27FC236}">
                  <a16:creationId xmlns:a16="http://schemas.microsoft.com/office/drawing/2014/main" id="{C476DFEB-8E99-DFEC-54FA-FFB21328A41A}"/>
                </a:ext>
              </a:extLst>
            </p:cNvPr>
            <p:cNvSpPr>
              <a:spLocks/>
            </p:cNvSpPr>
            <p:nvPr/>
          </p:nvSpPr>
          <p:spPr bwMode="hidden">
            <a:xfrm>
              <a:off x="5411" y="0"/>
              <a:ext cx="341" cy="796"/>
            </a:xfrm>
            <a:custGeom>
              <a:avLst/>
              <a:gdLst>
                <a:gd name="T0" fmla="*/ 144 w 341"/>
                <a:gd name="T1" fmla="*/ 0 h 797"/>
                <a:gd name="T2" fmla="*/ 0 w 341"/>
                <a:gd name="T3" fmla="*/ 0 h 797"/>
                <a:gd name="T4" fmla="*/ 287 w 341"/>
                <a:gd name="T5" fmla="*/ 797 h 797"/>
                <a:gd name="T6" fmla="*/ 341 w 341"/>
                <a:gd name="T7" fmla="*/ 653 h 797"/>
                <a:gd name="T8" fmla="*/ 144 w 341"/>
                <a:gd name="T9" fmla="*/ 0 h 797"/>
                <a:gd name="T10" fmla="*/ 144 w 341"/>
                <a:gd name="T11" fmla="*/ 0 h 797"/>
              </a:gdLst>
              <a:ahLst/>
              <a:cxnLst>
                <a:cxn ang="0">
                  <a:pos x="T0" y="T1"/>
                </a:cxn>
                <a:cxn ang="0">
                  <a:pos x="T2" y="T3"/>
                </a:cxn>
                <a:cxn ang="0">
                  <a:pos x="T4" y="T5"/>
                </a:cxn>
                <a:cxn ang="0">
                  <a:pos x="T6" y="T7"/>
                </a:cxn>
                <a:cxn ang="0">
                  <a:pos x="T8" y="T9"/>
                </a:cxn>
                <a:cxn ang="0">
                  <a:pos x="T10" y="T11"/>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sz="3200" i="1">
                <a:solidFill>
                  <a:srgbClr val="FFFFFF"/>
                </a:solidFill>
                <a:latin typeface="Comic Sans MS" charset="0"/>
                <a:ea typeface="ＭＳ Ｐゴシック" charset="0"/>
                <a:cs typeface="ＭＳ Ｐゴシック" charset="0"/>
              </a:endParaRPr>
            </a:p>
          </p:txBody>
        </p:sp>
        <p:sp>
          <p:nvSpPr>
            <p:cNvPr id="39969" name="Freeform 28">
              <a:extLst>
                <a:ext uri="{FF2B5EF4-FFF2-40B4-BE49-F238E27FC236}">
                  <a16:creationId xmlns:a16="http://schemas.microsoft.com/office/drawing/2014/main" id="{C034B231-8F0C-1FEF-43E0-727CCCF0330D}"/>
                </a:ext>
              </a:extLst>
            </p:cNvPr>
            <p:cNvSpPr>
              <a:spLocks/>
            </p:cNvSpPr>
            <p:nvPr/>
          </p:nvSpPr>
          <p:spPr bwMode="hidden">
            <a:xfrm>
              <a:off x="5698" y="653"/>
              <a:ext cx="60" cy="311"/>
            </a:xfrm>
            <a:custGeom>
              <a:avLst/>
              <a:gdLst>
                <a:gd name="T0" fmla="*/ 0 w 60"/>
                <a:gd name="T1" fmla="*/ 144 h 312"/>
                <a:gd name="T2" fmla="*/ 60 w 60"/>
                <a:gd name="T3" fmla="*/ 242 h 312"/>
                <a:gd name="T4" fmla="*/ 60 w 60"/>
                <a:gd name="T5" fmla="*/ 6 h 312"/>
                <a:gd name="T6" fmla="*/ 54 w 60"/>
                <a:gd name="T7" fmla="*/ 0 h 312"/>
                <a:gd name="T8" fmla="*/ 0 w 60"/>
                <a:gd name="T9" fmla="*/ 144 h 312"/>
                <a:gd name="T10" fmla="*/ 0 w 60"/>
                <a:gd name="T11" fmla="*/ 144 h 3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0" h="312">
                  <a:moveTo>
                    <a:pt x="0" y="144"/>
                  </a:moveTo>
                  <a:lnTo>
                    <a:pt x="60" y="312"/>
                  </a:lnTo>
                  <a:lnTo>
                    <a:pt x="60" y="6"/>
                  </a:lnTo>
                  <a:lnTo>
                    <a:pt x="54" y="0"/>
                  </a:lnTo>
                  <a:lnTo>
                    <a:pt x="0" y="14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93213" name="Freeform 29">
              <a:extLst>
                <a:ext uri="{FF2B5EF4-FFF2-40B4-BE49-F238E27FC236}">
                  <a16:creationId xmlns:a16="http://schemas.microsoft.com/office/drawing/2014/main" id="{9AB52D17-15D5-7CA7-0943-3C89CD10F4B0}"/>
                </a:ext>
              </a:extLst>
            </p:cNvPr>
            <p:cNvSpPr>
              <a:spLocks/>
            </p:cNvSpPr>
            <p:nvPr/>
          </p:nvSpPr>
          <p:spPr bwMode="hidden">
            <a:xfrm>
              <a:off x="2" y="1601"/>
              <a:ext cx="5754" cy="1864"/>
            </a:xfrm>
            <a:custGeom>
              <a:avLst/>
              <a:gdLst>
                <a:gd name="T0" fmla="*/ 0 w 5740"/>
                <a:gd name="T1" fmla="*/ 371 h 1864"/>
                <a:gd name="T2" fmla="*/ 5740 w 5740"/>
                <a:gd name="T3" fmla="*/ 1864 h 1864"/>
                <a:gd name="T4" fmla="*/ 5740 w 5740"/>
                <a:gd name="T5" fmla="*/ 1834 h 1864"/>
                <a:gd name="T6" fmla="*/ 0 w 5740"/>
                <a:gd name="T7" fmla="*/ 0 h 1864"/>
                <a:gd name="T8" fmla="*/ 0 w 5740"/>
                <a:gd name="T9" fmla="*/ 371 h 1864"/>
                <a:gd name="T10" fmla="*/ 0 w 5740"/>
                <a:gd name="T11" fmla="*/ 371 h 1864"/>
              </a:gdLst>
              <a:ahLst/>
              <a:cxnLst>
                <a:cxn ang="0">
                  <a:pos x="T0" y="T1"/>
                </a:cxn>
                <a:cxn ang="0">
                  <a:pos x="T2" y="T3"/>
                </a:cxn>
                <a:cxn ang="0">
                  <a:pos x="T4" y="T5"/>
                </a:cxn>
                <a:cxn ang="0">
                  <a:pos x="T6" y="T7"/>
                </a:cxn>
                <a:cxn ang="0">
                  <a:pos x="T8" y="T9"/>
                </a:cxn>
                <a:cxn ang="0">
                  <a:pos x="T10" y="T1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sz="3200" i="1">
                <a:solidFill>
                  <a:srgbClr val="FFFFFF"/>
                </a:solidFill>
                <a:latin typeface="Comic Sans MS" charset="0"/>
                <a:ea typeface="ＭＳ Ｐゴシック" charset="0"/>
                <a:cs typeface="ＭＳ Ｐゴシック" charset="0"/>
              </a:endParaRPr>
            </a:p>
          </p:txBody>
        </p:sp>
        <p:sp>
          <p:nvSpPr>
            <p:cNvPr id="39971" name="Freeform 30">
              <a:extLst>
                <a:ext uri="{FF2B5EF4-FFF2-40B4-BE49-F238E27FC236}">
                  <a16:creationId xmlns:a16="http://schemas.microsoft.com/office/drawing/2014/main" id="{43E3A2A2-7603-BF63-DE64-DEE3301DB878}"/>
                </a:ext>
              </a:extLst>
            </p:cNvPr>
            <p:cNvSpPr>
              <a:spLocks/>
            </p:cNvSpPr>
            <p:nvPr/>
          </p:nvSpPr>
          <p:spPr bwMode="hidden">
            <a:xfrm>
              <a:off x="5754" y="3483"/>
              <a:ext cx="6" cy="6"/>
            </a:xfrm>
            <a:custGeom>
              <a:avLst/>
              <a:gdLst>
                <a:gd name="T0" fmla="*/ 6 w 6"/>
                <a:gd name="T1" fmla="*/ 6 h 6"/>
                <a:gd name="T2" fmla="*/ 0 w 6"/>
                <a:gd name="T3" fmla="*/ 0 h 6"/>
                <a:gd name="T4" fmla="*/ 0 w 6"/>
                <a:gd name="T5" fmla="*/ 6 h 6"/>
                <a:gd name="T6" fmla="*/ 6 w 6"/>
                <a:gd name="T7" fmla="*/ 6 h 6"/>
                <a:gd name="T8" fmla="*/ 6 w 6"/>
                <a:gd name="T9" fmla="*/ 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 h="6">
                  <a:moveTo>
                    <a:pt x="6" y="6"/>
                  </a:moveTo>
                  <a:lnTo>
                    <a:pt x="0" y="0"/>
                  </a:lnTo>
                  <a:lnTo>
                    <a:pt x="0" y="6"/>
                  </a:lnTo>
                  <a:lnTo>
                    <a:pt x="6" y="6"/>
                  </a:lnTo>
                  <a:close/>
                </a:path>
              </a:pathLst>
            </a:custGeom>
            <a:solidFill>
              <a:srgbClr val="18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93215" name="Freeform 31">
              <a:extLst>
                <a:ext uri="{FF2B5EF4-FFF2-40B4-BE49-F238E27FC236}">
                  <a16:creationId xmlns:a16="http://schemas.microsoft.com/office/drawing/2014/main" id="{5DB67AAA-9B7F-57C4-2DEB-EECAEA03149D}"/>
                </a:ext>
              </a:extLst>
            </p:cNvPr>
            <p:cNvSpPr>
              <a:spLocks/>
            </p:cNvSpPr>
            <p:nvPr/>
          </p:nvSpPr>
          <p:spPr bwMode="hidden">
            <a:xfrm>
              <a:off x="2" y="2152"/>
              <a:ext cx="5754" cy="1337"/>
            </a:xfrm>
            <a:custGeom>
              <a:avLst/>
              <a:gdLst>
                <a:gd name="T0" fmla="*/ 0 w 5740"/>
                <a:gd name="T1" fmla="*/ 366 h 1337"/>
                <a:gd name="T2" fmla="*/ 5740 w 5740"/>
                <a:gd name="T3" fmla="*/ 1337 h 1337"/>
                <a:gd name="T4" fmla="*/ 5740 w 5740"/>
                <a:gd name="T5" fmla="*/ 1331 h 1337"/>
                <a:gd name="T6" fmla="*/ 0 w 5740"/>
                <a:gd name="T7" fmla="*/ 0 h 1337"/>
                <a:gd name="T8" fmla="*/ 0 w 5740"/>
                <a:gd name="T9" fmla="*/ 366 h 1337"/>
                <a:gd name="T10" fmla="*/ 0 w 5740"/>
                <a:gd name="T11" fmla="*/ 366 h 1337"/>
              </a:gdLst>
              <a:ahLst/>
              <a:cxnLst>
                <a:cxn ang="0">
                  <a:pos x="T0" y="T1"/>
                </a:cxn>
                <a:cxn ang="0">
                  <a:pos x="T2" y="T3"/>
                </a:cxn>
                <a:cxn ang="0">
                  <a:pos x="T4" y="T5"/>
                </a:cxn>
                <a:cxn ang="0">
                  <a:pos x="T6" y="T7"/>
                </a:cxn>
                <a:cxn ang="0">
                  <a:pos x="T8" y="T9"/>
                </a:cxn>
                <a:cxn ang="0">
                  <a:pos x="T10" y="T11"/>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sz="3200" i="1">
                <a:solidFill>
                  <a:srgbClr val="FFFFFF"/>
                </a:solidFill>
                <a:latin typeface="Comic Sans MS" charset="0"/>
                <a:ea typeface="ＭＳ Ｐゴシック" charset="0"/>
                <a:cs typeface="ＭＳ Ｐゴシック" charset="0"/>
              </a:endParaRPr>
            </a:p>
          </p:txBody>
        </p:sp>
        <p:sp>
          <p:nvSpPr>
            <p:cNvPr id="93216" name="Freeform 32">
              <a:extLst>
                <a:ext uri="{FF2B5EF4-FFF2-40B4-BE49-F238E27FC236}">
                  <a16:creationId xmlns:a16="http://schemas.microsoft.com/office/drawing/2014/main" id="{0B1D9279-EAC6-77BD-CE10-48C5FA623BAA}"/>
                </a:ext>
              </a:extLst>
            </p:cNvPr>
            <p:cNvSpPr>
              <a:spLocks/>
            </p:cNvSpPr>
            <p:nvPr/>
          </p:nvSpPr>
          <p:spPr bwMode="hidden">
            <a:xfrm>
              <a:off x="2" y="3177"/>
              <a:ext cx="5754" cy="414"/>
            </a:xfrm>
            <a:custGeom>
              <a:avLst/>
              <a:gdLst>
                <a:gd name="T0" fmla="*/ 0 w 5740"/>
                <a:gd name="T1" fmla="*/ 48 h 414"/>
                <a:gd name="T2" fmla="*/ 5740 w 5740"/>
                <a:gd name="T3" fmla="*/ 414 h 414"/>
                <a:gd name="T4" fmla="*/ 5740 w 5740"/>
                <a:gd name="T5" fmla="*/ 402 h 414"/>
                <a:gd name="T6" fmla="*/ 0 w 5740"/>
                <a:gd name="T7" fmla="*/ 0 h 414"/>
                <a:gd name="T8" fmla="*/ 0 w 5740"/>
                <a:gd name="T9" fmla="*/ 48 h 414"/>
                <a:gd name="T10" fmla="*/ 0 w 5740"/>
                <a:gd name="T11" fmla="*/ 48 h 414"/>
              </a:gdLst>
              <a:ahLst/>
              <a:cxnLst>
                <a:cxn ang="0">
                  <a:pos x="T0" y="T1"/>
                </a:cxn>
                <a:cxn ang="0">
                  <a:pos x="T2" y="T3"/>
                </a:cxn>
                <a:cxn ang="0">
                  <a:pos x="T4" y="T5"/>
                </a:cxn>
                <a:cxn ang="0">
                  <a:pos x="T6" y="T7"/>
                </a:cxn>
                <a:cxn ang="0">
                  <a:pos x="T8" y="T9"/>
                </a:cxn>
                <a:cxn ang="0">
                  <a:pos x="T10" y="T11"/>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sz="3200" i="1">
                <a:solidFill>
                  <a:srgbClr val="FFFFFF"/>
                </a:solidFill>
                <a:latin typeface="Comic Sans MS" charset="0"/>
                <a:ea typeface="ＭＳ Ｐゴシック" charset="0"/>
                <a:cs typeface="ＭＳ Ｐゴシック" charset="0"/>
              </a:endParaRPr>
            </a:p>
          </p:txBody>
        </p:sp>
        <p:sp>
          <p:nvSpPr>
            <p:cNvPr id="93217" name="Freeform 33">
              <a:extLst>
                <a:ext uri="{FF2B5EF4-FFF2-40B4-BE49-F238E27FC236}">
                  <a16:creationId xmlns:a16="http://schemas.microsoft.com/office/drawing/2014/main" id="{88D005BC-108A-96A9-03ED-24C344441896}"/>
                </a:ext>
              </a:extLst>
            </p:cNvPr>
            <p:cNvSpPr>
              <a:spLocks/>
            </p:cNvSpPr>
            <p:nvPr/>
          </p:nvSpPr>
          <p:spPr bwMode="hidden">
            <a:xfrm>
              <a:off x="1297" y="0"/>
              <a:ext cx="4458" cy="3177"/>
            </a:xfrm>
            <a:custGeom>
              <a:avLst/>
              <a:gdLst>
                <a:gd name="T0" fmla="*/ 0 w 4448"/>
                <a:gd name="T1" fmla="*/ 0 h 3177"/>
                <a:gd name="T2" fmla="*/ 4448 w 4448"/>
                <a:gd name="T3" fmla="*/ 3177 h 3177"/>
                <a:gd name="T4" fmla="*/ 4448 w 4448"/>
                <a:gd name="T5" fmla="*/ 3153 h 3177"/>
                <a:gd name="T6" fmla="*/ 125 w 4448"/>
                <a:gd name="T7" fmla="*/ 0 h 3177"/>
                <a:gd name="T8" fmla="*/ 0 w 4448"/>
                <a:gd name="T9" fmla="*/ 0 h 3177"/>
                <a:gd name="T10" fmla="*/ 0 w 4448"/>
                <a:gd name="T11" fmla="*/ 0 h 3177"/>
              </a:gdLst>
              <a:ahLst/>
              <a:cxnLst>
                <a:cxn ang="0">
                  <a:pos x="T0" y="T1"/>
                </a:cxn>
                <a:cxn ang="0">
                  <a:pos x="T2" y="T3"/>
                </a:cxn>
                <a:cxn ang="0">
                  <a:pos x="T4" y="T5"/>
                </a:cxn>
                <a:cxn ang="0">
                  <a:pos x="T6" y="T7"/>
                </a:cxn>
                <a:cxn ang="0">
                  <a:pos x="T8" y="T9"/>
                </a:cxn>
                <a:cxn ang="0">
                  <a:pos x="T10" y="T11"/>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sz="3200" i="1">
                <a:solidFill>
                  <a:srgbClr val="FFFFFF"/>
                </a:solidFill>
                <a:latin typeface="Comic Sans MS" charset="0"/>
                <a:ea typeface="ＭＳ Ｐゴシック" charset="0"/>
                <a:cs typeface="ＭＳ Ｐゴシック" charset="0"/>
              </a:endParaRPr>
            </a:p>
          </p:txBody>
        </p:sp>
        <p:sp>
          <p:nvSpPr>
            <p:cNvPr id="93218" name="Freeform 34">
              <a:extLst>
                <a:ext uri="{FF2B5EF4-FFF2-40B4-BE49-F238E27FC236}">
                  <a16:creationId xmlns:a16="http://schemas.microsoft.com/office/drawing/2014/main" id="{B19C2752-7C7D-6011-EE48-9550EF5B543D}"/>
                </a:ext>
              </a:extLst>
            </p:cNvPr>
            <p:cNvSpPr>
              <a:spLocks/>
            </p:cNvSpPr>
            <p:nvPr/>
          </p:nvSpPr>
          <p:spPr bwMode="hidden">
            <a:xfrm>
              <a:off x="3321" y="0"/>
              <a:ext cx="2433" cy="2614"/>
            </a:xfrm>
            <a:custGeom>
              <a:avLst/>
              <a:gdLst>
                <a:gd name="T0" fmla="*/ 0 w 2428"/>
                <a:gd name="T1" fmla="*/ 0 h 2614"/>
                <a:gd name="T2" fmla="*/ 2428 w 2428"/>
                <a:gd name="T3" fmla="*/ 2614 h 2614"/>
                <a:gd name="T4" fmla="*/ 2428 w 2428"/>
                <a:gd name="T5" fmla="*/ 2608 h 2614"/>
                <a:gd name="T6" fmla="*/ 66 w 2428"/>
                <a:gd name="T7" fmla="*/ 0 h 2614"/>
                <a:gd name="T8" fmla="*/ 0 w 2428"/>
                <a:gd name="T9" fmla="*/ 0 h 2614"/>
                <a:gd name="T10" fmla="*/ 0 w 2428"/>
                <a:gd name="T11" fmla="*/ 0 h 2614"/>
              </a:gdLst>
              <a:ahLst/>
              <a:cxnLst>
                <a:cxn ang="0">
                  <a:pos x="T0" y="T1"/>
                </a:cxn>
                <a:cxn ang="0">
                  <a:pos x="T2" y="T3"/>
                </a:cxn>
                <a:cxn ang="0">
                  <a:pos x="T4" y="T5"/>
                </a:cxn>
                <a:cxn ang="0">
                  <a:pos x="T6" y="T7"/>
                </a:cxn>
                <a:cxn ang="0">
                  <a:pos x="T8" y="T9"/>
                </a:cxn>
                <a:cxn ang="0">
                  <a:pos x="T10" y="T11"/>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sz="3200" i="1">
                <a:solidFill>
                  <a:srgbClr val="FFFFFF"/>
                </a:solidFill>
                <a:latin typeface="Comic Sans MS" charset="0"/>
                <a:ea typeface="ＭＳ Ｐゴシック" charset="0"/>
                <a:cs typeface="ＭＳ Ｐゴシック" charset="0"/>
              </a:endParaRPr>
            </a:p>
          </p:txBody>
        </p:sp>
        <p:sp>
          <p:nvSpPr>
            <p:cNvPr id="93219" name="Freeform 35">
              <a:extLst>
                <a:ext uri="{FF2B5EF4-FFF2-40B4-BE49-F238E27FC236}">
                  <a16:creationId xmlns:a16="http://schemas.microsoft.com/office/drawing/2014/main" id="{19082D7B-6601-24FE-8C62-9C54E3C4B5F9}"/>
                </a:ext>
              </a:extLst>
            </p:cNvPr>
            <p:cNvSpPr>
              <a:spLocks/>
            </p:cNvSpPr>
            <p:nvPr/>
          </p:nvSpPr>
          <p:spPr bwMode="hidden">
            <a:xfrm>
              <a:off x="3950" y="0"/>
              <a:ext cx="1806" cy="2464"/>
            </a:xfrm>
            <a:custGeom>
              <a:avLst/>
              <a:gdLst>
                <a:gd name="T0" fmla="*/ 485 w 1800"/>
                <a:gd name="T1" fmla="*/ 0 h 2464"/>
                <a:gd name="T2" fmla="*/ 0 w 1800"/>
                <a:gd name="T3" fmla="*/ 0 h 2464"/>
                <a:gd name="T4" fmla="*/ 1800 w 1800"/>
                <a:gd name="T5" fmla="*/ 2464 h 2464"/>
                <a:gd name="T6" fmla="*/ 1800 w 1800"/>
                <a:gd name="T7" fmla="*/ 2248 h 2464"/>
                <a:gd name="T8" fmla="*/ 1794 w 1800"/>
                <a:gd name="T9" fmla="*/ 2248 h 2464"/>
                <a:gd name="T10" fmla="*/ 485 w 1800"/>
                <a:gd name="T11" fmla="*/ 0 h 2464"/>
                <a:gd name="T12" fmla="*/ 485 w 1800"/>
                <a:gd name="T13" fmla="*/ 0 h 2464"/>
              </a:gdLst>
              <a:ahLst/>
              <a:cxnLst>
                <a:cxn ang="0">
                  <a:pos x="T0" y="T1"/>
                </a:cxn>
                <a:cxn ang="0">
                  <a:pos x="T2" y="T3"/>
                </a:cxn>
                <a:cxn ang="0">
                  <a:pos x="T4" y="T5"/>
                </a:cxn>
                <a:cxn ang="0">
                  <a:pos x="T6" y="T7"/>
                </a:cxn>
                <a:cxn ang="0">
                  <a:pos x="T8" y="T9"/>
                </a:cxn>
                <a:cxn ang="0">
                  <a:pos x="T10" y="T11"/>
                </a:cxn>
                <a:cxn ang="0">
                  <a:pos x="T12" y="T13"/>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sz="3200" i="1">
                <a:solidFill>
                  <a:srgbClr val="FFFFFF"/>
                </a:solidFill>
                <a:latin typeface="Comic Sans MS" charset="0"/>
                <a:ea typeface="ＭＳ Ｐゴシック" charset="0"/>
                <a:cs typeface="ＭＳ Ｐゴシック" charset="0"/>
              </a:endParaRPr>
            </a:p>
          </p:txBody>
        </p:sp>
        <p:sp>
          <p:nvSpPr>
            <p:cNvPr id="93220" name="Freeform 36">
              <a:extLst>
                <a:ext uri="{FF2B5EF4-FFF2-40B4-BE49-F238E27FC236}">
                  <a16:creationId xmlns:a16="http://schemas.microsoft.com/office/drawing/2014/main" id="{B0F5B097-AA11-6712-2FB1-D012CDA76A8C}"/>
                </a:ext>
              </a:extLst>
            </p:cNvPr>
            <p:cNvSpPr>
              <a:spLocks/>
            </p:cNvSpPr>
            <p:nvPr/>
          </p:nvSpPr>
          <p:spPr bwMode="hidden">
            <a:xfrm>
              <a:off x="4519" y="0"/>
              <a:ext cx="1235" cy="2074"/>
            </a:xfrm>
            <a:custGeom>
              <a:avLst/>
              <a:gdLst>
                <a:gd name="T0" fmla="*/ 0 w 1232"/>
                <a:gd name="T1" fmla="*/ 0 h 2074"/>
                <a:gd name="T2" fmla="*/ 1232 w 1232"/>
                <a:gd name="T3" fmla="*/ 2074 h 2074"/>
                <a:gd name="T4" fmla="*/ 1232 w 1232"/>
                <a:gd name="T5" fmla="*/ 2038 h 2074"/>
                <a:gd name="T6" fmla="*/ 42 w 1232"/>
                <a:gd name="T7" fmla="*/ 0 h 2074"/>
                <a:gd name="T8" fmla="*/ 0 w 1232"/>
                <a:gd name="T9" fmla="*/ 0 h 2074"/>
                <a:gd name="T10" fmla="*/ 0 w 1232"/>
                <a:gd name="T11" fmla="*/ 0 h 2074"/>
              </a:gdLst>
              <a:ahLst/>
              <a:cxnLst>
                <a:cxn ang="0">
                  <a:pos x="T0" y="T1"/>
                </a:cxn>
                <a:cxn ang="0">
                  <a:pos x="T2" y="T3"/>
                </a:cxn>
                <a:cxn ang="0">
                  <a:pos x="T4" y="T5"/>
                </a:cxn>
                <a:cxn ang="0">
                  <a:pos x="T6" y="T7"/>
                </a:cxn>
                <a:cxn ang="0">
                  <a:pos x="T8" y="T9"/>
                </a:cxn>
                <a:cxn ang="0">
                  <a:pos x="T10" y="T11"/>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sz="3200" i="1">
                <a:solidFill>
                  <a:srgbClr val="FFFFFF"/>
                </a:solidFill>
                <a:latin typeface="Comic Sans MS" charset="0"/>
                <a:ea typeface="ＭＳ Ｐゴシック" charset="0"/>
                <a:cs typeface="ＭＳ Ｐゴシック" charset="0"/>
              </a:endParaRPr>
            </a:p>
          </p:txBody>
        </p:sp>
        <p:sp>
          <p:nvSpPr>
            <p:cNvPr id="93221" name="Freeform 37">
              <a:extLst>
                <a:ext uri="{FF2B5EF4-FFF2-40B4-BE49-F238E27FC236}">
                  <a16:creationId xmlns:a16="http://schemas.microsoft.com/office/drawing/2014/main" id="{4468CFF9-A4B3-39F1-9AB6-B5A394BDD617}"/>
                </a:ext>
              </a:extLst>
            </p:cNvPr>
            <p:cNvSpPr>
              <a:spLocks/>
            </p:cNvSpPr>
            <p:nvPr/>
          </p:nvSpPr>
          <p:spPr bwMode="hidden">
            <a:xfrm>
              <a:off x="4694" y="0"/>
              <a:ext cx="1062" cy="1936"/>
            </a:xfrm>
            <a:custGeom>
              <a:avLst/>
              <a:gdLst>
                <a:gd name="T0" fmla="*/ 0 w 1058"/>
                <a:gd name="T1" fmla="*/ 0 h 1936"/>
                <a:gd name="T2" fmla="*/ 1058 w 1058"/>
                <a:gd name="T3" fmla="*/ 1936 h 1936"/>
                <a:gd name="T4" fmla="*/ 1058 w 1058"/>
                <a:gd name="T5" fmla="*/ 1930 h 1936"/>
                <a:gd name="T6" fmla="*/ 54 w 1058"/>
                <a:gd name="T7" fmla="*/ 0 h 1936"/>
                <a:gd name="T8" fmla="*/ 0 w 1058"/>
                <a:gd name="T9" fmla="*/ 0 h 1936"/>
                <a:gd name="T10" fmla="*/ 0 w 1058"/>
                <a:gd name="T11" fmla="*/ 0 h 1936"/>
              </a:gdLst>
              <a:ahLst/>
              <a:cxnLst>
                <a:cxn ang="0">
                  <a:pos x="T0" y="T1"/>
                </a:cxn>
                <a:cxn ang="0">
                  <a:pos x="T2" y="T3"/>
                </a:cxn>
                <a:cxn ang="0">
                  <a:pos x="T4" y="T5"/>
                </a:cxn>
                <a:cxn ang="0">
                  <a:pos x="T6" y="T7"/>
                </a:cxn>
                <a:cxn ang="0">
                  <a:pos x="T8" y="T9"/>
                </a:cxn>
                <a:cxn ang="0">
                  <a:pos x="T10" y="T11"/>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sz="3200" i="1">
                <a:solidFill>
                  <a:srgbClr val="FFFFFF"/>
                </a:solidFill>
                <a:latin typeface="Comic Sans MS" charset="0"/>
                <a:ea typeface="ＭＳ Ｐゴシック" charset="0"/>
                <a:cs typeface="ＭＳ Ｐゴシック" charset="0"/>
              </a:endParaRPr>
            </a:p>
          </p:txBody>
        </p:sp>
        <p:sp>
          <p:nvSpPr>
            <p:cNvPr id="93222" name="Freeform 38">
              <a:extLst>
                <a:ext uri="{FF2B5EF4-FFF2-40B4-BE49-F238E27FC236}">
                  <a16:creationId xmlns:a16="http://schemas.microsoft.com/office/drawing/2014/main" id="{41DC0650-8C2F-B2CF-F180-602F9F41E68F}"/>
                </a:ext>
              </a:extLst>
            </p:cNvPr>
            <p:cNvSpPr>
              <a:spLocks/>
            </p:cNvSpPr>
            <p:nvPr/>
          </p:nvSpPr>
          <p:spPr bwMode="hidden">
            <a:xfrm>
              <a:off x="4981" y="0"/>
              <a:ext cx="774" cy="1487"/>
            </a:xfrm>
            <a:custGeom>
              <a:avLst/>
              <a:gdLst>
                <a:gd name="T0" fmla="*/ 771 w 771"/>
                <a:gd name="T1" fmla="*/ 1433 h 1487"/>
                <a:gd name="T2" fmla="*/ 42 w 771"/>
                <a:gd name="T3" fmla="*/ 0 h 1487"/>
                <a:gd name="T4" fmla="*/ 0 w 771"/>
                <a:gd name="T5" fmla="*/ 0 h 1487"/>
                <a:gd name="T6" fmla="*/ 771 w 771"/>
                <a:gd name="T7" fmla="*/ 1487 h 1487"/>
                <a:gd name="T8" fmla="*/ 771 w 771"/>
                <a:gd name="T9" fmla="*/ 1433 h 1487"/>
                <a:gd name="T10" fmla="*/ 771 w 771"/>
                <a:gd name="T11" fmla="*/ 1433 h 1487"/>
              </a:gdLst>
              <a:ahLst/>
              <a:cxnLst>
                <a:cxn ang="0">
                  <a:pos x="T0" y="T1"/>
                </a:cxn>
                <a:cxn ang="0">
                  <a:pos x="T2" y="T3"/>
                </a:cxn>
                <a:cxn ang="0">
                  <a:pos x="T4" y="T5"/>
                </a:cxn>
                <a:cxn ang="0">
                  <a:pos x="T6" y="T7"/>
                </a:cxn>
                <a:cxn ang="0">
                  <a:pos x="T8" y="T9"/>
                </a:cxn>
                <a:cxn ang="0">
                  <a:pos x="T10" y="T11"/>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sz="3200" i="1">
                <a:solidFill>
                  <a:srgbClr val="FFFFFF"/>
                </a:solidFill>
                <a:latin typeface="Comic Sans MS" charset="0"/>
                <a:ea typeface="ＭＳ Ｐゴシック" charset="0"/>
                <a:cs typeface="ＭＳ Ｐゴシック" charset="0"/>
              </a:endParaRPr>
            </a:p>
          </p:txBody>
        </p:sp>
        <p:grpSp>
          <p:nvGrpSpPr>
            <p:cNvPr id="39980" name="Group 39">
              <a:extLst>
                <a:ext uri="{FF2B5EF4-FFF2-40B4-BE49-F238E27FC236}">
                  <a16:creationId xmlns:a16="http://schemas.microsoft.com/office/drawing/2014/main" id="{865E2CA0-14E9-BD35-A08B-E49026FB4B04}"/>
                </a:ext>
              </a:extLst>
            </p:cNvPr>
            <p:cNvGrpSpPr>
              <a:grpSpLocks/>
            </p:cNvGrpSpPr>
            <p:nvPr userDrawn="1"/>
          </p:nvGrpSpPr>
          <p:grpSpPr bwMode="auto">
            <a:xfrm>
              <a:off x="0" y="1632"/>
              <a:ext cx="5758" cy="1858"/>
              <a:chOff x="0" y="1632"/>
              <a:chExt cx="5758" cy="1858"/>
            </a:xfrm>
          </p:grpSpPr>
          <p:sp>
            <p:nvSpPr>
              <p:cNvPr id="93224" name="Freeform 40">
                <a:extLst>
                  <a:ext uri="{FF2B5EF4-FFF2-40B4-BE49-F238E27FC236}">
                    <a16:creationId xmlns:a16="http://schemas.microsoft.com/office/drawing/2014/main" id="{F69D8025-63CF-7853-18D4-00CB01EAC8A9}"/>
                  </a:ext>
                </a:extLst>
              </p:cNvPr>
              <p:cNvSpPr>
                <a:spLocks/>
              </p:cNvSpPr>
              <p:nvPr/>
            </p:nvSpPr>
            <p:spPr bwMode="hidden">
              <a:xfrm>
                <a:off x="0" y="1632"/>
                <a:ext cx="3670" cy="1313"/>
              </a:xfrm>
              <a:custGeom>
                <a:avLst/>
                <a:gdLst>
                  <a:gd name="T0" fmla="*/ 0 w 3659"/>
                  <a:gd name="T1" fmla="*/ 0 h 1313"/>
                  <a:gd name="T2" fmla="*/ 0 w 3659"/>
                  <a:gd name="T3" fmla="*/ 366 h 1313"/>
                  <a:gd name="T4" fmla="*/ 3635 w 3659"/>
                  <a:gd name="T5" fmla="*/ 1313 h 1313"/>
                  <a:gd name="T6" fmla="*/ 3647 w 3659"/>
                  <a:gd name="T7" fmla="*/ 1235 h 1313"/>
                  <a:gd name="T8" fmla="*/ 3659 w 3659"/>
                  <a:gd name="T9" fmla="*/ 1163 h 1313"/>
                  <a:gd name="T10" fmla="*/ 0 w 3659"/>
                  <a:gd name="T11" fmla="*/ 0 h 1313"/>
                  <a:gd name="T12" fmla="*/ 0 w 3659"/>
                  <a:gd name="T13" fmla="*/ 0 h 1313"/>
                </a:gdLst>
                <a:ahLst/>
                <a:cxnLst>
                  <a:cxn ang="0">
                    <a:pos x="T0" y="T1"/>
                  </a:cxn>
                  <a:cxn ang="0">
                    <a:pos x="T2" y="T3"/>
                  </a:cxn>
                  <a:cxn ang="0">
                    <a:pos x="T4" y="T5"/>
                  </a:cxn>
                  <a:cxn ang="0">
                    <a:pos x="T6" y="T7"/>
                  </a:cxn>
                  <a:cxn ang="0">
                    <a:pos x="T8" y="T9"/>
                  </a:cxn>
                  <a:cxn ang="0">
                    <a:pos x="T10" y="T11"/>
                  </a:cxn>
                  <a:cxn ang="0">
                    <a:pos x="T12" y="T13"/>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sz="3200" i="1">
                  <a:solidFill>
                    <a:srgbClr val="FFFFFF"/>
                  </a:solidFill>
                  <a:latin typeface="Comic Sans MS" charset="0"/>
                  <a:ea typeface="ＭＳ Ｐゴシック" charset="0"/>
                  <a:cs typeface="ＭＳ Ｐゴシック" charset="0"/>
                </a:endParaRPr>
              </a:p>
            </p:txBody>
          </p:sp>
          <p:sp>
            <p:nvSpPr>
              <p:cNvPr id="93225" name="Freeform 41">
                <a:extLst>
                  <a:ext uri="{FF2B5EF4-FFF2-40B4-BE49-F238E27FC236}">
                    <a16:creationId xmlns:a16="http://schemas.microsoft.com/office/drawing/2014/main" id="{F00FCA62-8E2B-17CC-D3B5-526DB5F0A7AA}"/>
                  </a:ext>
                </a:extLst>
              </p:cNvPr>
              <p:cNvSpPr>
                <a:spLocks/>
              </p:cNvSpPr>
              <p:nvPr/>
            </p:nvSpPr>
            <p:spPr bwMode="hidden">
              <a:xfrm>
                <a:off x="3646" y="2795"/>
                <a:ext cx="2112" cy="695"/>
              </a:xfrm>
              <a:custGeom>
                <a:avLst/>
                <a:gdLst>
                  <a:gd name="T0" fmla="*/ 2105 w 2105"/>
                  <a:gd name="T1" fmla="*/ 665 h 695"/>
                  <a:gd name="T2" fmla="*/ 24 w 2105"/>
                  <a:gd name="T3" fmla="*/ 0 h 695"/>
                  <a:gd name="T4" fmla="*/ 12 w 2105"/>
                  <a:gd name="T5" fmla="*/ 72 h 695"/>
                  <a:gd name="T6" fmla="*/ 0 w 2105"/>
                  <a:gd name="T7" fmla="*/ 150 h 695"/>
                  <a:gd name="T8" fmla="*/ 2105 w 2105"/>
                  <a:gd name="T9" fmla="*/ 695 h 695"/>
                  <a:gd name="T10" fmla="*/ 2105 w 2105"/>
                  <a:gd name="T11" fmla="*/ 665 h 695"/>
                  <a:gd name="T12" fmla="*/ 2105 w 2105"/>
                  <a:gd name="T13" fmla="*/ 665 h 695"/>
                </a:gdLst>
                <a:ahLst/>
                <a:cxnLst>
                  <a:cxn ang="0">
                    <a:pos x="T0" y="T1"/>
                  </a:cxn>
                  <a:cxn ang="0">
                    <a:pos x="T2" y="T3"/>
                  </a:cxn>
                  <a:cxn ang="0">
                    <a:pos x="T4" y="T5"/>
                  </a:cxn>
                  <a:cxn ang="0">
                    <a:pos x="T6" y="T7"/>
                  </a:cxn>
                  <a:cxn ang="0">
                    <a:pos x="T8" y="T9"/>
                  </a:cxn>
                  <a:cxn ang="0">
                    <a:pos x="T10" y="T11"/>
                  </a:cxn>
                  <a:cxn ang="0">
                    <a:pos x="T12" y="T13"/>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sz="3200" i="1">
                  <a:solidFill>
                    <a:srgbClr val="FFFFFF"/>
                  </a:solidFill>
                  <a:latin typeface="Comic Sans MS" charset="0"/>
                  <a:ea typeface="ＭＳ Ｐゴシック" charset="0"/>
                  <a:cs typeface="ＭＳ Ｐゴシック" charset="0"/>
                </a:endParaRPr>
              </a:p>
            </p:txBody>
          </p:sp>
        </p:grpSp>
      </p:grpSp>
      <p:sp>
        <p:nvSpPr>
          <p:cNvPr id="93226" name="Rectangle 42">
            <a:extLst>
              <a:ext uri="{FF2B5EF4-FFF2-40B4-BE49-F238E27FC236}">
                <a16:creationId xmlns:a16="http://schemas.microsoft.com/office/drawing/2014/main" id="{5F317FCF-D7EC-2959-0044-C63F25E2D821}"/>
              </a:ext>
            </a:extLst>
          </p:cNvPr>
          <p:cNvSpPr>
            <a:spLocks noGrp="1" noChangeArrowheads="1"/>
          </p:cNvSpPr>
          <p:nvPr>
            <p:ph type="title"/>
          </p:nvPr>
        </p:nvSpPr>
        <p:spPr bwMode="auto">
          <a:xfrm>
            <a:off x="415925" y="0"/>
            <a:ext cx="8137525" cy="11969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fr-FR"/>
              <a:t>Cliquez et modifiez le titre</a:t>
            </a:r>
          </a:p>
        </p:txBody>
      </p:sp>
      <p:sp>
        <p:nvSpPr>
          <p:cNvPr id="93227" name="Rectangle 43">
            <a:extLst>
              <a:ext uri="{FF2B5EF4-FFF2-40B4-BE49-F238E27FC236}">
                <a16:creationId xmlns:a16="http://schemas.microsoft.com/office/drawing/2014/main" id="{87595228-D48D-DCC4-6C94-D35290DBBC92}"/>
              </a:ext>
            </a:extLst>
          </p:cNvPr>
          <p:cNvSpPr>
            <a:spLocks noGrp="1" noChangeArrowheads="1"/>
          </p:cNvSpPr>
          <p:nvPr>
            <p:ph type="body" idx="1"/>
          </p:nvPr>
        </p:nvSpPr>
        <p:spPr bwMode="auto">
          <a:xfrm>
            <a:off x="152400" y="1125538"/>
            <a:ext cx="7704138" cy="45307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fr-FR" altLang="fr-FR"/>
              <a:t>Cliquez pour modifier les styles du texte du masque</a:t>
            </a:r>
          </a:p>
          <a:p>
            <a:pPr lvl="1"/>
            <a:r>
              <a:rPr lang="fr-FR" altLang="fr-FR"/>
              <a:t>Deuxième niveau</a:t>
            </a:r>
          </a:p>
          <a:p>
            <a:pPr lvl="2"/>
            <a:r>
              <a:rPr lang="fr-FR" altLang="fr-FR"/>
              <a:t>Troisième niveau</a:t>
            </a:r>
          </a:p>
          <a:p>
            <a:pPr lvl="3"/>
            <a:r>
              <a:rPr lang="fr-FR" altLang="fr-FR"/>
              <a:t>Quatrième niveau</a:t>
            </a:r>
          </a:p>
          <a:p>
            <a:pPr lvl="4"/>
            <a:r>
              <a:rPr lang="fr-FR" altLang="fr-FR"/>
              <a:t>Cinquième niveau</a:t>
            </a:r>
          </a:p>
        </p:txBody>
      </p:sp>
      <p:sp>
        <p:nvSpPr>
          <p:cNvPr id="93228" name="Rectangle 44">
            <a:extLst>
              <a:ext uri="{FF2B5EF4-FFF2-40B4-BE49-F238E27FC236}">
                <a16:creationId xmlns:a16="http://schemas.microsoft.com/office/drawing/2014/main" id="{A55535C9-BCBB-45D4-3F45-1C1AA811EF2B}"/>
              </a:ext>
            </a:extLst>
          </p:cNvPr>
          <p:cNvSpPr>
            <a:spLocks noGrp="1" noChangeArrowheads="1"/>
          </p:cNvSpPr>
          <p:nvPr>
            <p:ph type="dt" sz="half" idx="2"/>
          </p:nvPr>
        </p:nvSpPr>
        <p:spPr bwMode="auto">
          <a:xfrm>
            <a:off x="495300" y="6243638"/>
            <a:ext cx="23114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defRPr sz="1200">
                <a:solidFill>
                  <a:srgbClr val="FFFFFF"/>
                </a:solidFill>
                <a:effectLst>
                  <a:outerShdw blurRad="38100" dist="38100" dir="2700000" algn="tl">
                    <a:srgbClr val="000000"/>
                  </a:outerShdw>
                </a:effectLst>
                <a:latin typeface="Arial" panose="020B0604020202020204" pitchFamily="34" charset="0"/>
              </a:defRPr>
            </a:lvl1pPr>
          </a:lstStyle>
          <a:p>
            <a:fld id="{A4021300-990D-AA4B-94CA-AFE4B8D6F372}" type="datetime1">
              <a:rPr lang="fr-FR" altLang="fr-FR" smtClean="0"/>
              <a:t>15/11/2022</a:t>
            </a:fld>
            <a:endParaRPr lang="fr-FR" altLang="fr-FR"/>
          </a:p>
        </p:txBody>
      </p:sp>
      <p:sp>
        <p:nvSpPr>
          <p:cNvPr id="93229" name="Rectangle 45">
            <a:extLst>
              <a:ext uri="{FF2B5EF4-FFF2-40B4-BE49-F238E27FC236}">
                <a16:creationId xmlns:a16="http://schemas.microsoft.com/office/drawing/2014/main" id="{35087704-64C6-AAAB-6C28-156035E1F053}"/>
              </a:ext>
            </a:extLst>
          </p:cNvPr>
          <p:cNvSpPr>
            <a:spLocks noGrp="1" noChangeArrowheads="1"/>
          </p:cNvSpPr>
          <p:nvPr>
            <p:ph type="ftr" sz="quarter" idx="3"/>
          </p:nvPr>
        </p:nvSpPr>
        <p:spPr bwMode="auto">
          <a:xfrm>
            <a:off x="3384550" y="6248400"/>
            <a:ext cx="31369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lgn="ctr">
              <a:defRPr sz="1200">
                <a:solidFill>
                  <a:srgbClr val="FFFFFF"/>
                </a:solidFill>
                <a:effectLst>
                  <a:outerShdw blurRad="38100" dist="38100" dir="2700000" algn="tl">
                    <a:srgbClr val="000000"/>
                  </a:outerShdw>
                </a:effectLst>
                <a:latin typeface="Arial" panose="020B0604020202020204" pitchFamily="34" charset="0"/>
              </a:defRPr>
            </a:lvl1pPr>
          </a:lstStyle>
          <a:p>
            <a:r>
              <a:rPr lang="fr-FR" altLang="fr-FR"/>
              <a:t>Dakar school - 15 November 2022</a:t>
            </a:r>
          </a:p>
        </p:txBody>
      </p:sp>
      <p:sp>
        <p:nvSpPr>
          <p:cNvPr id="93230" name="Rectangle 46">
            <a:extLst>
              <a:ext uri="{FF2B5EF4-FFF2-40B4-BE49-F238E27FC236}">
                <a16:creationId xmlns:a16="http://schemas.microsoft.com/office/drawing/2014/main" id="{ED1A650A-50A4-C9FE-8F71-DF16D7BF05D6}"/>
              </a:ext>
            </a:extLst>
          </p:cNvPr>
          <p:cNvSpPr>
            <a:spLocks noGrp="1" noChangeArrowheads="1"/>
          </p:cNvSpPr>
          <p:nvPr>
            <p:ph type="sldNum" sz="quarter" idx="4"/>
          </p:nvPr>
        </p:nvSpPr>
        <p:spPr bwMode="auto">
          <a:xfrm>
            <a:off x="7099300" y="6243638"/>
            <a:ext cx="23114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lgn="r">
              <a:defRPr sz="1200">
                <a:solidFill>
                  <a:srgbClr val="FFFFFF"/>
                </a:solidFill>
                <a:effectLst>
                  <a:outerShdw blurRad="38100" dist="38100" dir="2700000" algn="tl">
                    <a:srgbClr val="000000"/>
                  </a:outerShdw>
                </a:effectLst>
                <a:latin typeface="Arial" panose="020B0604020202020204" pitchFamily="34" charset="0"/>
              </a:defRPr>
            </a:lvl1pPr>
          </a:lstStyle>
          <a:p>
            <a:fld id="{0295E42A-EA5E-D243-82B2-FA4D2CBEB056}" type="slidenum">
              <a:rPr lang="fr-FR" altLang="fr-FR"/>
              <a:pPr/>
              <a:t>‹N°›</a:t>
            </a:fld>
            <a:endParaRPr lang="fr-FR" altLang="fr-FR"/>
          </a:p>
        </p:txBody>
      </p:sp>
    </p:spTree>
  </p:cSld>
  <p:clrMap bg1="dk2" tx1="lt1" bg2="dk1" tx2="lt2" accent1="accent1" accent2="accent2" accent3="accent3" accent4="accent4" accent5="accent5" accent6="accent6" hlink="hlink" folHlink="folHlink"/>
  <p:sldLayoutIdLst>
    <p:sldLayoutId id="2147486077" r:id="rId1"/>
    <p:sldLayoutId id="2147486078" r:id="rId2"/>
    <p:sldLayoutId id="2147486079" r:id="rId3"/>
    <p:sldLayoutId id="2147486080" r:id="rId4"/>
    <p:sldLayoutId id="2147486081" r:id="rId5"/>
    <p:sldLayoutId id="2147486082" r:id="rId6"/>
    <p:sldLayoutId id="2147486083" r:id="rId7"/>
    <p:sldLayoutId id="2147486084" r:id="rId8"/>
    <p:sldLayoutId id="2147486085" r:id="rId9"/>
    <p:sldLayoutId id="2147486086" r:id="rId10"/>
    <p:sldLayoutId id="2147486087" r:id="rId11"/>
    <p:sldLayoutId id="2147486088" r:id="rId12"/>
    <p:sldLayoutId id="2147486089" r:id="rId13"/>
  </p:sldLayoutIdLst>
  <p:hf hdr="0" dt="0"/>
  <p:txStyles>
    <p:titleStyle>
      <a:lvl1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mj-lt"/>
          <a:ea typeface="MS PGothic" panose="020B0600070205080204" pitchFamily="34" charset="-128"/>
          <a:cs typeface="ＭＳ Ｐゴシック" charset="0"/>
        </a:defRPr>
      </a:lvl1pPr>
      <a:lvl2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MS PGothic" panose="020B0600070205080204" pitchFamily="34" charset="-128"/>
          <a:cs typeface="ＭＳ Ｐゴシック" charset="0"/>
        </a:defRPr>
      </a:lvl2pPr>
      <a:lvl3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MS PGothic" panose="020B0600070205080204" pitchFamily="34" charset="-128"/>
          <a:cs typeface="ＭＳ Ｐゴシック" charset="0"/>
        </a:defRPr>
      </a:lvl3pPr>
      <a:lvl4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MS PGothic" panose="020B0600070205080204" pitchFamily="34" charset="-128"/>
          <a:cs typeface="ＭＳ Ｐゴシック" charset="0"/>
        </a:defRPr>
      </a:lvl4pPr>
      <a:lvl5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MS PGothic" panose="020B0600070205080204" pitchFamily="34" charset="-128"/>
          <a:cs typeface="ＭＳ Ｐゴシック" charset="0"/>
        </a:defRPr>
      </a:lvl5pPr>
      <a:lvl6pPr marL="4572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6pPr>
      <a:lvl7pPr marL="9144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7pPr>
      <a:lvl8pPr marL="13716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8pPr>
      <a:lvl9pPr marL="18288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9pPr>
    </p:titleStyle>
    <p:bodyStyle>
      <a:lvl1pPr marL="342900" indent="-342900" algn="l" rtl="0" eaLnBrk="0" fontAlgn="base" hangingPunct="0">
        <a:spcBef>
          <a:spcPct val="20000"/>
        </a:spcBef>
        <a:spcAft>
          <a:spcPct val="0"/>
        </a:spcAft>
        <a:buClr>
          <a:schemeClr val="hlink"/>
        </a:buClr>
        <a:buSzPct val="90000"/>
        <a:buFont typeface="Wingdings" pitchFamily="2" charset="2"/>
        <a:buBlip>
          <a:blip r:embed="rId15"/>
        </a:buBlip>
        <a:defRPr sz="3200">
          <a:solidFill>
            <a:schemeClr val="tx1"/>
          </a:solidFill>
          <a:effectLst>
            <a:outerShdw blurRad="38100" dist="38100" dir="2700000" algn="tl">
              <a:srgbClr val="000000"/>
            </a:outerShdw>
          </a:effectLst>
          <a:latin typeface="+mn-lt"/>
          <a:ea typeface="MS PGothic" panose="020B0600070205080204" pitchFamily="34" charset="-128"/>
          <a:cs typeface="ＭＳ Ｐゴシック" charset="0"/>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ea typeface="MS PGothic" panose="020B0600070205080204" pitchFamily="34" charset="-128"/>
        </a:defRPr>
      </a:lvl2pPr>
      <a:lvl3pPr marL="1143000" indent="-228600" algn="l" rtl="0" eaLnBrk="0" fontAlgn="base" hangingPunct="0">
        <a:spcBef>
          <a:spcPct val="20000"/>
        </a:spcBef>
        <a:spcAft>
          <a:spcPct val="0"/>
        </a:spcAft>
        <a:buClr>
          <a:schemeClr val="accent2"/>
        </a:buClr>
        <a:buSzPct val="90000"/>
        <a:buFont typeface="Wingdings" pitchFamily="2" charset="2"/>
        <a:buBlip>
          <a:blip r:embed="rId16"/>
        </a:buBlip>
        <a:defRPr sz="2400">
          <a:solidFill>
            <a:schemeClr val="tx1"/>
          </a:solidFill>
          <a:effectLst>
            <a:outerShdw blurRad="38100" dist="38100" dir="2700000" algn="tl">
              <a:srgbClr val="000000"/>
            </a:outerShdw>
          </a:effectLst>
          <a:latin typeface="+mn-lt"/>
          <a:ea typeface="MS PGothic" panose="020B0600070205080204" pitchFamily="34" charset="-128"/>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ea typeface="MS PGothic" panose="020B0600070205080204" pitchFamily="34" charset="-128"/>
        </a:defRPr>
      </a:lvl4pPr>
      <a:lvl5pPr marL="2057400" indent="-228600" algn="l" rtl="0" eaLnBrk="0" fontAlgn="base" hangingPunct="0">
        <a:spcBef>
          <a:spcPct val="20000"/>
        </a:spcBef>
        <a:spcAft>
          <a:spcPct val="0"/>
        </a:spcAft>
        <a:buClr>
          <a:schemeClr val="folHlink"/>
        </a:buClr>
        <a:buSzPct val="90000"/>
        <a:buFont typeface="Wingdings" pitchFamily="2" charset="2"/>
        <a:buBlip>
          <a:blip r:embed="rId17"/>
        </a:buBlip>
        <a:defRPr sz="2000">
          <a:solidFill>
            <a:schemeClr val="tx1"/>
          </a:solidFill>
          <a:effectLst>
            <a:outerShdw blurRad="38100" dist="38100" dir="2700000" algn="tl">
              <a:srgbClr val="000000"/>
            </a:outerShdw>
          </a:effectLst>
          <a:latin typeface="+mn-lt"/>
          <a:ea typeface="MS PGothic" panose="020B0600070205080204" pitchFamily="34" charset="-128"/>
        </a:defRPr>
      </a:lvl5pPr>
      <a:lvl6pPr marL="2514600" indent="-228600" algn="l" rtl="0" fontAlgn="base">
        <a:spcBef>
          <a:spcPct val="20000"/>
        </a:spcBef>
        <a:spcAft>
          <a:spcPct val="0"/>
        </a:spcAft>
        <a:buClr>
          <a:schemeClr val="folHlink"/>
        </a:buClr>
        <a:buSzPct val="90000"/>
        <a:buFont typeface="Wingdings" charset="0"/>
        <a:buBlip>
          <a:blip r:embed="rId17"/>
        </a:buBlip>
        <a:defRPr sz="2000">
          <a:solidFill>
            <a:schemeClr val="tx1"/>
          </a:solidFill>
          <a:effectLst>
            <a:outerShdw blurRad="38100" dist="38100" dir="2700000" algn="tl">
              <a:srgbClr val="000000"/>
            </a:outerShdw>
          </a:effectLst>
          <a:latin typeface="+mn-lt"/>
          <a:ea typeface="+mn-ea"/>
        </a:defRPr>
      </a:lvl6pPr>
      <a:lvl7pPr marL="2971800" indent="-228600" algn="l" rtl="0" fontAlgn="base">
        <a:spcBef>
          <a:spcPct val="20000"/>
        </a:spcBef>
        <a:spcAft>
          <a:spcPct val="0"/>
        </a:spcAft>
        <a:buClr>
          <a:schemeClr val="folHlink"/>
        </a:buClr>
        <a:buSzPct val="90000"/>
        <a:buFont typeface="Wingdings" charset="0"/>
        <a:buBlip>
          <a:blip r:embed="rId17"/>
        </a:buBlip>
        <a:defRPr sz="2000">
          <a:solidFill>
            <a:schemeClr val="tx1"/>
          </a:solidFill>
          <a:effectLst>
            <a:outerShdw blurRad="38100" dist="38100" dir="2700000" algn="tl">
              <a:srgbClr val="000000"/>
            </a:outerShdw>
          </a:effectLst>
          <a:latin typeface="+mn-lt"/>
          <a:ea typeface="+mn-ea"/>
        </a:defRPr>
      </a:lvl7pPr>
      <a:lvl8pPr marL="3429000" indent="-228600" algn="l" rtl="0" fontAlgn="base">
        <a:spcBef>
          <a:spcPct val="20000"/>
        </a:spcBef>
        <a:spcAft>
          <a:spcPct val="0"/>
        </a:spcAft>
        <a:buClr>
          <a:schemeClr val="folHlink"/>
        </a:buClr>
        <a:buSzPct val="90000"/>
        <a:buFont typeface="Wingdings" charset="0"/>
        <a:buBlip>
          <a:blip r:embed="rId17"/>
        </a:buBlip>
        <a:defRPr sz="2000">
          <a:solidFill>
            <a:schemeClr val="tx1"/>
          </a:solidFill>
          <a:effectLst>
            <a:outerShdw blurRad="38100" dist="38100" dir="2700000" algn="tl">
              <a:srgbClr val="000000"/>
            </a:outerShdw>
          </a:effectLst>
          <a:latin typeface="+mn-lt"/>
          <a:ea typeface="+mn-ea"/>
        </a:defRPr>
      </a:lvl8pPr>
      <a:lvl9pPr marL="3886200" indent="-228600" algn="l" rtl="0" fontAlgn="base">
        <a:spcBef>
          <a:spcPct val="20000"/>
        </a:spcBef>
        <a:spcAft>
          <a:spcPct val="0"/>
        </a:spcAft>
        <a:buClr>
          <a:schemeClr val="folHlink"/>
        </a:buClr>
        <a:buSzPct val="90000"/>
        <a:buFont typeface="Wingdings" charset="0"/>
        <a:buBlip>
          <a:blip r:embed="rId17"/>
        </a:buBlip>
        <a:defRPr sz="2000">
          <a:solidFill>
            <a:schemeClr val="tx1"/>
          </a:solidFill>
          <a:effectLst>
            <a:outerShdw blurRad="38100" dist="38100" dir="2700000" algn="tl">
              <a:srgbClr val="000000"/>
            </a:outerShdw>
          </a:effectLst>
          <a:latin typeface="+mn-lt"/>
          <a:ea typeface="+mn-ea"/>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00058"/>
            </a:gs>
            <a:gs pos="100000">
              <a:schemeClr val="bg1"/>
            </a:gs>
          </a:gsLst>
          <a:lin ang="2700000" scaled="1"/>
        </a:gradFill>
        <a:effectLst/>
      </p:bgPr>
    </p:bg>
    <p:spTree>
      <p:nvGrpSpPr>
        <p:cNvPr id="1" name=""/>
        <p:cNvGrpSpPr/>
        <p:nvPr/>
      </p:nvGrpSpPr>
      <p:grpSpPr>
        <a:xfrm>
          <a:off x="0" y="0"/>
          <a:ext cx="0" cy="0"/>
          <a:chOff x="0" y="0"/>
          <a:chExt cx="0" cy="0"/>
        </a:xfrm>
      </p:grpSpPr>
      <p:grpSp>
        <p:nvGrpSpPr>
          <p:cNvPr id="54274" name="Group 2">
            <a:extLst>
              <a:ext uri="{FF2B5EF4-FFF2-40B4-BE49-F238E27FC236}">
                <a16:creationId xmlns:a16="http://schemas.microsoft.com/office/drawing/2014/main" id="{BECC298E-6E8D-FE5D-636F-51C9430E0E16}"/>
              </a:ext>
            </a:extLst>
          </p:cNvPr>
          <p:cNvGrpSpPr>
            <a:grpSpLocks/>
          </p:cNvGrpSpPr>
          <p:nvPr/>
        </p:nvGrpSpPr>
        <p:grpSpPr bwMode="auto">
          <a:xfrm>
            <a:off x="0" y="188913"/>
            <a:ext cx="9906000" cy="6856412"/>
            <a:chOff x="0" y="0"/>
            <a:chExt cx="5760" cy="4319"/>
          </a:xfrm>
        </p:grpSpPr>
        <p:sp>
          <p:nvSpPr>
            <p:cNvPr id="93187" name="Freeform 3">
              <a:extLst>
                <a:ext uri="{FF2B5EF4-FFF2-40B4-BE49-F238E27FC236}">
                  <a16:creationId xmlns:a16="http://schemas.microsoft.com/office/drawing/2014/main" id="{53D348EF-E497-2412-B1A6-62CEFAF9F732}"/>
                </a:ext>
              </a:extLst>
            </p:cNvPr>
            <p:cNvSpPr>
              <a:spLocks/>
            </p:cNvSpPr>
            <p:nvPr/>
          </p:nvSpPr>
          <p:spPr bwMode="hidden">
            <a:xfrm>
              <a:off x="0" y="12"/>
              <a:ext cx="5758" cy="3273"/>
            </a:xfrm>
            <a:custGeom>
              <a:avLst/>
              <a:gdLst>
                <a:gd name="T0" fmla="*/ 3193 w 5740"/>
                <a:gd name="T1" fmla="*/ 1816 h 3273"/>
                <a:gd name="T2" fmla="*/ 0 w 5740"/>
                <a:gd name="T3" fmla="*/ 0 h 3273"/>
                <a:gd name="T4" fmla="*/ 0 w 5740"/>
                <a:gd name="T5" fmla="*/ 522 h 3273"/>
                <a:gd name="T6" fmla="*/ 3037 w 5740"/>
                <a:gd name="T7" fmla="*/ 1978 h 3273"/>
                <a:gd name="T8" fmla="*/ 5740 w 5740"/>
                <a:gd name="T9" fmla="*/ 3273 h 3273"/>
                <a:gd name="T10" fmla="*/ 5740 w 5740"/>
                <a:gd name="T11" fmla="*/ 3267 h 3273"/>
                <a:gd name="T12" fmla="*/ 3193 w 5740"/>
                <a:gd name="T13" fmla="*/ 1816 h 3273"/>
                <a:gd name="T14" fmla="*/ 3193 w 5740"/>
                <a:gd name="T15" fmla="*/ 1816 h 3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solidFill>
                  <a:srgbClr val="FFFFFF"/>
                </a:solidFill>
                <a:latin typeface="Comic Sans MS" charset="0"/>
                <a:ea typeface="ＭＳ Ｐゴシック" charset="0"/>
                <a:cs typeface="MS PGothic" charset="0"/>
              </a:endParaRPr>
            </a:p>
          </p:txBody>
        </p:sp>
        <p:sp>
          <p:nvSpPr>
            <p:cNvPr id="93188" name="Freeform 4">
              <a:extLst>
                <a:ext uri="{FF2B5EF4-FFF2-40B4-BE49-F238E27FC236}">
                  <a16:creationId xmlns:a16="http://schemas.microsoft.com/office/drawing/2014/main" id="{EE33DFA9-FD91-2E1C-5483-8E01D0645C95}"/>
                </a:ext>
              </a:extLst>
            </p:cNvPr>
            <p:cNvSpPr>
              <a:spLocks/>
            </p:cNvSpPr>
            <p:nvPr/>
          </p:nvSpPr>
          <p:spPr bwMode="hidden">
            <a:xfrm>
              <a:off x="149" y="0"/>
              <a:ext cx="5610" cy="3243"/>
            </a:xfrm>
            <a:custGeom>
              <a:avLst/>
              <a:gdLst>
                <a:gd name="T0" fmla="*/ 3163 w 5591"/>
                <a:gd name="T1" fmla="*/ 1714 h 3243"/>
                <a:gd name="T2" fmla="*/ 431 w 5591"/>
                <a:gd name="T3" fmla="*/ 0 h 3243"/>
                <a:gd name="T4" fmla="*/ 0 w 5591"/>
                <a:gd name="T5" fmla="*/ 0 h 3243"/>
                <a:gd name="T6" fmla="*/ 3086 w 5591"/>
                <a:gd name="T7" fmla="*/ 1786 h 3243"/>
                <a:gd name="T8" fmla="*/ 5591 w 5591"/>
                <a:gd name="T9" fmla="*/ 3243 h 3243"/>
                <a:gd name="T10" fmla="*/ 5591 w 5591"/>
                <a:gd name="T11" fmla="*/ 3237 h 3243"/>
                <a:gd name="T12" fmla="*/ 3163 w 5591"/>
                <a:gd name="T13" fmla="*/ 1714 h 3243"/>
                <a:gd name="T14" fmla="*/ 3163 w 5591"/>
                <a:gd name="T15" fmla="*/ 1714 h 3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solidFill>
                  <a:srgbClr val="FFFFFF"/>
                </a:solidFill>
                <a:latin typeface="Comic Sans MS" charset="0"/>
                <a:ea typeface="ＭＳ Ｐゴシック" charset="0"/>
                <a:cs typeface="MS PGothic" charset="0"/>
              </a:endParaRPr>
            </a:p>
          </p:txBody>
        </p:sp>
        <p:sp>
          <p:nvSpPr>
            <p:cNvPr id="93189" name="Freeform 5">
              <a:extLst>
                <a:ext uri="{FF2B5EF4-FFF2-40B4-BE49-F238E27FC236}">
                  <a16:creationId xmlns:a16="http://schemas.microsoft.com/office/drawing/2014/main" id="{BBC9C7FE-CCEA-5CF1-B8B0-40E816E8969E}"/>
                </a:ext>
              </a:extLst>
            </p:cNvPr>
            <p:cNvSpPr>
              <a:spLocks/>
            </p:cNvSpPr>
            <p:nvPr/>
          </p:nvSpPr>
          <p:spPr bwMode="hidden">
            <a:xfrm>
              <a:off x="0" y="3433"/>
              <a:ext cx="4038" cy="191"/>
            </a:xfrm>
            <a:custGeom>
              <a:avLst/>
              <a:gdLst>
                <a:gd name="T0" fmla="*/ 0 w 4042"/>
                <a:gd name="T1" fmla="*/ 156 h 192"/>
                <a:gd name="T2" fmla="*/ 4042 w 4042"/>
                <a:gd name="T3" fmla="*/ 192 h 192"/>
                <a:gd name="T4" fmla="*/ 4042 w 4042"/>
                <a:gd name="T5" fmla="*/ 144 h 192"/>
                <a:gd name="T6" fmla="*/ 0 w 4042"/>
                <a:gd name="T7" fmla="*/ 0 h 192"/>
                <a:gd name="T8" fmla="*/ 0 w 4042"/>
                <a:gd name="T9" fmla="*/ 156 h 192"/>
                <a:gd name="T10" fmla="*/ 0 w 4042"/>
                <a:gd name="T11" fmla="*/ 156 h 192"/>
              </a:gdLst>
              <a:ahLst/>
              <a:cxnLst>
                <a:cxn ang="0">
                  <a:pos x="T0" y="T1"/>
                </a:cxn>
                <a:cxn ang="0">
                  <a:pos x="T2" y="T3"/>
                </a:cxn>
                <a:cxn ang="0">
                  <a:pos x="T4" y="T5"/>
                </a:cxn>
                <a:cxn ang="0">
                  <a:pos x="T6" y="T7"/>
                </a:cxn>
                <a:cxn ang="0">
                  <a:pos x="T8" y="T9"/>
                </a:cxn>
                <a:cxn ang="0">
                  <a:pos x="T10" y="T11"/>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solidFill>
                  <a:srgbClr val="FFFFFF"/>
                </a:solidFill>
                <a:latin typeface="Comic Sans MS" charset="0"/>
                <a:ea typeface="ＭＳ Ｐゴシック" charset="0"/>
                <a:cs typeface="MS PGothic" charset="0"/>
              </a:endParaRPr>
            </a:p>
          </p:txBody>
        </p:sp>
        <p:sp>
          <p:nvSpPr>
            <p:cNvPr id="54283" name="Freeform 6">
              <a:extLst>
                <a:ext uri="{FF2B5EF4-FFF2-40B4-BE49-F238E27FC236}">
                  <a16:creationId xmlns:a16="http://schemas.microsoft.com/office/drawing/2014/main" id="{DCB08B58-FC4D-F076-4302-2B9FEA24A4B5}"/>
                </a:ext>
              </a:extLst>
            </p:cNvPr>
            <p:cNvSpPr>
              <a:spLocks/>
            </p:cNvSpPr>
            <p:nvPr/>
          </p:nvSpPr>
          <p:spPr bwMode="hidden">
            <a:xfrm>
              <a:off x="4038" y="3577"/>
              <a:ext cx="1720" cy="65"/>
            </a:xfrm>
            <a:custGeom>
              <a:avLst/>
              <a:gdLst>
                <a:gd name="T0" fmla="*/ 1502 w 1722"/>
                <a:gd name="T1" fmla="*/ 33 h 66"/>
                <a:gd name="T2" fmla="*/ 1502 w 1722"/>
                <a:gd name="T3" fmla="*/ 33 h 66"/>
                <a:gd name="T4" fmla="*/ 0 w 1722"/>
                <a:gd name="T5" fmla="*/ 0 h 66"/>
                <a:gd name="T6" fmla="*/ 0 w 1722"/>
                <a:gd name="T7" fmla="*/ 33 h 66"/>
                <a:gd name="T8" fmla="*/ 1502 w 1722"/>
                <a:gd name="T9" fmla="*/ 33 h 66"/>
                <a:gd name="T10" fmla="*/ 1502 w 1722"/>
                <a:gd name="T11" fmla="*/ 33 h 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22" h="66">
                  <a:moveTo>
                    <a:pt x="1722" y="66"/>
                  </a:moveTo>
                  <a:lnTo>
                    <a:pt x="1722" y="60"/>
                  </a:lnTo>
                  <a:lnTo>
                    <a:pt x="0" y="0"/>
                  </a:lnTo>
                  <a:lnTo>
                    <a:pt x="0" y="48"/>
                  </a:lnTo>
                  <a:lnTo>
                    <a:pt x="1722" y="66"/>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93191" name="Freeform 7">
              <a:extLst>
                <a:ext uri="{FF2B5EF4-FFF2-40B4-BE49-F238E27FC236}">
                  <a16:creationId xmlns:a16="http://schemas.microsoft.com/office/drawing/2014/main" id="{3F41A65D-DAAE-3EB5-3513-2EA4B1DB03CC}"/>
                </a:ext>
              </a:extLst>
            </p:cNvPr>
            <p:cNvSpPr>
              <a:spLocks/>
            </p:cNvSpPr>
            <p:nvPr/>
          </p:nvSpPr>
          <p:spPr bwMode="hidden">
            <a:xfrm>
              <a:off x="0" y="3726"/>
              <a:ext cx="4784" cy="329"/>
            </a:xfrm>
            <a:custGeom>
              <a:avLst/>
              <a:gdLst>
                <a:gd name="T0" fmla="*/ 0 w 4789"/>
                <a:gd name="T1" fmla="*/ 329 h 329"/>
                <a:gd name="T2" fmla="*/ 4774 w 4789"/>
                <a:gd name="T3" fmla="*/ 77 h 329"/>
                <a:gd name="T4" fmla="*/ 4774 w 4789"/>
                <a:gd name="T5" fmla="*/ 0 h 329"/>
                <a:gd name="T6" fmla="*/ 0 w 4789"/>
                <a:gd name="T7" fmla="*/ 107 h 329"/>
                <a:gd name="T8" fmla="*/ 0 w 4789"/>
                <a:gd name="T9" fmla="*/ 329 h 329"/>
                <a:gd name="T10" fmla="*/ 0 w 4789"/>
                <a:gd name="T11" fmla="*/ 329 h 32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789" h="329">
                  <a:moveTo>
                    <a:pt x="0" y="329"/>
                  </a:moveTo>
                  <a:lnTo>
                    <a:pt x="4789" y="77"/>
                  </a:lnTo>
                  <a:lnTo>
                    <a:pt x="4789" y="0"/>
                  </a:lnTo>
                  <a:lnTo>
                    <a:pt x="0" y="107"/>
                  </a:lnTo>
                  <a:lnTo>
                    <a:pt x="0" y="329"/>
                  </a:lnTo>
                  <a:close/>
                </a:path>
              </a:pathLst>
            </a:custGeom>
            <a:gradFill rotWithShape="0">
              <a:gsLst>
                <a:gs pos="0">
                  <a:srgbClr val="00007D"/>
                </a:gs>
                <a:gs pos="100000">
                  <a:schemeClr val="bg1"/>
                </a:gs>
              </a:gsLst>
              <a:lin ang="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rgbClr val="808080"/>
                    </a:outerShdw>
                  </a:effectLst>
                </a14:hiddenEffects>
              </a:ext>
            </a:extLst>
          </p:spPr>
          <p:txBody>
            <a:bodyPr/>
            <a:lstStyle/>
            <a:p>
              <a:endParaRPr lang="fr-FR"/>
            </a:p>
          </p:txBody>
        </p:sp>
        <p:sp>
          <p:nvSpPr>
            <p:cNvPr id="54285" name="Freeform 8">
              <a:extLst>
                <a:ext uri="{FF2B5EF4-FFF2-40B4-BE49-F238E27FC236}">
                  <a16:creationId xmlns:a16="http://schemas.microsoft.com/office/drawing/2014/main" id="{E743A28D-411B-5996-A72F-4AC7FB5C9505}"/>
                </a:ext>
              </a:extLst>
            </p:cNvPr>
            <p:cNvSpPr>
              <a:spLocks/>
            </p:cNvSpPr>
            <p:nvPr/>
          </p:nvSpPr>
          <p:spPr bwMode="hidden">
            <a:xfrm>
              <a:off x="4784" y="3702"/>
              <a:ext cx="974" cy="101"/>
            </a:xfrm>
            <a:custGeom>
              <a:avLst/>
              <a:gdLst>
                <a:gd name="T0" fmla="*/ 865 w 975"/>
                <a:gd name="T1" fmla="*/ 48 h 101"/>
                <a:gd name="T2" fmla="*/ 865 w 975"/>
                <a:gd name="T3" fmla="*/ 0 h 101"/>
                <a:gd name="T4" fmla="*/ 0 w 975"/>
                <a:gd name="T5" fmla="*/ 24 h 101"/>
                <a:gd name="T6" fmla="*/ 0 w 975"/>
                <a:gd name="T7" fmla="*/ 101 h 101"/>
                <a:gd name="T8" fmla="*/ 865 w 975"/>
                <a:gd name="T9" fmla="*/ 48 h 101"/>
                <a:gd name="T10" fmla="*/ 865 w 975"/>
                <a:gd name="T11" fmla="*/ 48 h 10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75" h="101">
                  <a:moveTo>
                    <a:pt x="975" y="48"/>
                  </a:moveTo>
                  <a:lnTo>
                    <a:pt x="975" y="0"/>
                  </a:lnTo>
                  <a:lnTo>
                    <a:pt x="0" y="24"/>
                  </a:lnTo>
                  <a:lnTo>
                    <a:pt x="0" y="101"/>
                  </a:lnTo>
                  <a:lnTo>
                    <a:pt x="975" y="4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54286" name="Freeform 9">
              <a:extLst>
                <a:ext uri="{FF2B5EF4-FFF2-40B4-BE49-F238E27FC236}">
                  <a16:creationId xmlns:a16="http://schemas.microsoft.com/office/drawing/2014/main" id="{59658BAB-F5C8-4980-4342-B2C5BC6B8AC5}"/>
                </a:ext>
              </a:extLst>
            </p:cNvPr>
            <p:cNvSpPr>
              <a:spLocks/>
            </p:cNvSpPr>
            <p:nvPr/>
          </p:nvSpPr>
          <p:spPr bwMode="hidden">
            <a:xfrm>
              <a:off x="3619" y="3815"/>
              <a:ext cx="2139" cy="198"/>
            </a:xfrm>
            <a:custGeom>
              <a:avLst/>
              <a:gdLst>
                <a:gd name="T0" fmla="*/ 1921 w 2141"/>
                <a:gd name="T1" fmla="*/ 0 h 198"/>
                <a:gd name="T2" fmla="*/ 0 w 2141"/>
                <a:gd name="T3" fmla="*/ 156 h 198"/>
                <a:gd name="T4" fmla="*/ 0 w 2141"/>
                <a:gd name="T5" fmla="*/ 198 h 198"/>
                <a:gd name="T6" fmla="*/ 1921 w 2141"/>
                <a:gd name="T7" fmla="*/ 0 h 198"/>
                <a:gd name="T8" fmla="*/ 1921 w 2141"/>
                <a:gd name="T9" fmla="*/ 0 h 19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41" h="198">
                  <a:moveTo>
                    <a:pt x="2141" y="0"/>
                  </a:moveTo>
                  <a:lnTo>
                    <a:pt x="0" y="156"/>
                  </a:lnTo>
                  <a:lnTo>
                    <a:pt x="0" y="198"/>
                  </a:lnTo>
                  <a:lnTo>
                    <a:pt x="214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93194" name="Freeform 10">
              <a:extLst>
                <a:ext uri="{FF2B5EF4-FFF2-40B4-BE49-F238E27FC236}">
                  <a16:creationId xmlns:a16="http://schemas.microsoft.com/office/drawing/2014/main" id="{550F1B68-D53A-D292-FA39-C60C238DDD92}"/>
                </a:ext>
              </a:extLst>
            </p:cNvPr>
            <p:cNvSpPr>
              <a:spLocks/>
            </p:cNvSpPr>
            <p:nvPr/>
          </p:nvSpPr>
          <p:spPr bwMode="hidden">
            <a:xfrm>
              <a:off x="0" y="3971"/>
              <a:ext cx="3619" cy="348"/>
            </a:xfrm>
            <a:custGeom>
              <a:avLst/>
              <a:gdLst>
                <a:gd name="T0" fmla="*/ 0 w 3623"/>
                <a:gd name="T1" fmla="*/ 348 h 348"/>
                <a:gd name="T2" fmla="*/ 311 w 3623"/>
                <a:gd name="T3" fmla="*/ 348 h 348"/>
                <a:gd name="T4" fmla="*/ 3623 w 3623"/>
                <a:gd name="T5" fmla="*/ 42 h 348"/>
                <a:gd name="T6" fmla="*/ 3623 w 3623"/>
                <a:gd name="T7" fmla="*/ 0 h 348"/>
                <a:gd name="T8" fmla="*/ 0 w 3623"/>
                <a:gd name="T9" fmla="*/ 264 h 348"/>
                <a:gd name="T10" fmla="*/ 0 w 3623"/>
                <a:gd name="T11" fmla="*/ 348 h 348"/>
                <a:gd name="T12" fmla="*/ 0 w 3623"/>
                <a:gd name="T13" fmla="*/ 348 h 348"/>
              </a:gdLst>
              <a:ahLst/>
              <a:cxnLst>
                <a:cxn ang="0">
                  <a:pos x="T0" y="T1"/>
                </a:cxn>
                <a:cxn ang="0">
                  <a:pos x="T2" y="T3"/>
                </a:cxn>
                <a:cxn ang="0">
                  <a:pos x="T4" y="T5"/>
                </a:cxn>
                <a:cxn ang="0">
                  <a:pos x="T6" y="T7"/>
                </a:cxn>
                <a:cxn ang="0">
                  <a:pos x="T8" y="T9"/>
                </a:cxn>
                <a:cxn ang="0">
                  <a:pos x="T10" y="T11"/>
                </a:cxn>
                <a:cxn ang="0">
                  <a:pos x="T12" y="T13"/>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solidFill>
                  <a:srgbClr val="FFFFFF"/>
                </a:solidFill>
                <a:latin typeface="Comic Sans MS" charset="0"/>
                <a:ea typeface="ＭＳ Ｐゴシック" charset="0"/>
                <a:cs typeface="MS PGothic" charset="0"/>
              </a:endParaRPr>
            </a:p>
          </p:txBody>
        </p:sp>
        <p:sp>
          <p:nvSpPr>
            <p:cNvPr id="54288" name="Freeform 11">
              <a:extLst>
                <a:ext uri="{FF2B5EF4-FFF2-40B4-BE49-F238E27FC236}">
                  <a16:creationId xmlns:a16="http://schemas.microsoft.com/office/drawing/2014/main" id="{E88AF9E9-240B-0820-0AF9-2183FB3CC5F6}"/>
                </a:ext>
              </a:extLst>
            </p:cNvPr>
            <p:cNvSpPr>
              <a:spLocks/>
            </p:cNvSpPr>
            <p:nvPr/>
          </p:nvSpPr>
          <p:spPr bwMode="hidden">
            <a:xfrm>
              <a:off x="2097" y="4043"/>
              <a:ext cx="2514" cy="276"/>
            </a:xfrm>
            <a:custGeom>
              <a:avLst/>
              <a:gdLst>
                <a:gd name="T0" fmla="*/ 1933 w 2517"/>
                <a:gd name="T1" fmla="*/ 276 h 276"/>
                <a:gd name="T2" fmla="*/ 2187 w 2517"/>
                <a:gd name="T3" fmla="*/ 204 h 276"/>
                <a:gd name="T4" fmla="*/ 1985 w 2517"/>
                <a:gd name="T5" fmla="*/ 0 h 276"/>
                <a:gd name="T6" fmla="*/ 0 w 2517"/>
                <a:gd name="T7" fmla="*/ 276 h 276"/>
                <a:gd name="T8" fmla="*/ 1933 w 2517"/>
                <a:gd name="T9" fmla="*/ 276 h 276"/>
                <a:gd name="T10" fmla="*/ 1933 w 2517"/>
                <a:gd name="T11" fmla="*/ 276 h 27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7" h="276">
                  <a:moveTo>
                    <a:pt x="2182" y="276"/>
                  </a:moveTo>
                  <a:lnTo>
                    <a:pt x="2517" y="204"/>
                  </a:lnTo>
                  <a:lnTo>
                    <a:pt x="2260" y="0"/>
                  </a:lnTo>
                  <a:lnTo>
                    <a:pt x="0" y="276"/>
                  </a:lnTo>
                  <a:lnTo>
                    <a:pt x="2182" y="27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93196" name="Freeform 12">
              <a:extLst>
                <a:ext uri="{FF2B5EF4-FFF2-40B4-BE49-F238E27FC236}">
                  <a16:creationId xmlns:a16="http://schemas.microsoft.com/office/drawing/2014/main" id="{2194B9DF-819C-A9FB-FAF9-1CCEB267139C}"/>
                </a:ext>
              </a:extLst>
            </p:cNvPr>
            <p:cNvSpPr>
              <a:spLocks/>
            </p:cNvSpPr>
            <p:nvPr/>
          </p:nvSpPr>
          <p:spPr bwMode="hidden">
            <a:xfrm>
              <a:off x="4354" y="3869"/>
              <a:ext cx="1404" cy="378"/>
            </a:xfrm>
            <a:custGeom>
              <a:avLst/>
              <a:gdLst>
                <a:gd name="T0" fmla="*/ 1405 w 1405"/>
                <a:gd name="T1" fmla="*/ 126 h 378"/>
                <a:gd name="T2" fmla="*/ 1405 w 1405"/>
                <a:gd name="T3" fmla="*/ 0 h 378"/>
                <a:gd name="T4" fmla="*/ 0 w 1405"/>
                <a:gd name="T5" fmla="*/ 174 h 378"/>
                <a:gd name="T6" fmla="*/ 257 w 1405"/>
                <a:gd name="T7" fmla="*/ 378 h 378"/>
                <a:gd name="T8" fmla="*/ 1405 w 1405"/>
                <a:gd name="T9" fmla="*/ 126 h 378"/>
                <a:gd name="T10" fmla="*/ 1405 w 1405"/>
                <a:gd name="T11" fmla="*/ 126 h 378"/>
              </a:gdLst>
              <a:ahLst/>
              <a:cxnLst>
                <a:cxn ang="0">
                  <a:pos x="T0" y="T1"/>
                </a:cxn>
                <a:cxn ang="0">
                  <a:pos x="T2" y="T3"/>
                </a:cxn>
                <a:cxn ang="0">
                  <a:pos x="T4" y="T5"/>
                </a:cxn>
                <a:cxn ang="0">
                  <a:pos x="T6" y="T7"/>
                </a:cxn>
                <a:cxn ang="0">
                  <a:pos x="T8" y="T9"/>
                </a:cxn>
                <a:cxn ang="0">
                  <a:pos x="T10" y="T11"/>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solidFill>
                  <a:srgbClr val="FFFFFF"/>
                </a:solidFill>
                <a:latin typeface="Comic Sans MS" charset="0"/>
                <a:ea typeface="ＭＳ Ｐゴシック" charset="0"/>
                <a:cs typeface="MS PGothic" charset="0"/>
              </a:endParaRPr>
            </a:p>
          </p:txBody>
        </p:sp>
        <p:sp>
          <p:nvSpPr>
            <p:cNvPr id="54290" name="Freeform 13">
              <a:extLst>
                <a:ext uri="{FF2B5EF4-FFF2-40B4-BE49-F238E27FC236}">
                  <a16:creationId xmlns:a16="http://schemas.microsoft.com/office/drawing/2014/main" id="{A5F344AA-273D-8621-E7A0-A20C70D75B9D}"/>
                </a:ext>
              </a:extLst>
            </p:cNvPr>
            <p:cNvSpPr>
              <a:spLocks/>
            </p:cNvSpPr>
            <p:nvPr/>
          </p:nvSpPr>
          <p:spPr bwMode="hidden">
            <a:xfrm>
              <a:off x="5030" y="3151"/>
              <a:ext cx="728" cy="240"/>
            </a:xfrm>
            <a:custGeom>
              <a:avLst/>
              <a:gdLst>
                <a:gd name="T0" fmla="*/ 619 w 729"/>
                <a:gd name="T1" fmla="*/ 240 h 240"/>
                <a:gd name="T2" fmla="*/ 0 w 729"/>
                <a:gd name="T3" fmla="*/ 0 h 240"/>
                <a:gd name="T4" fmla="*/ 0 w 729"/>
                <a:gd name="T5" fmla="*/ 6 h 240"/>
                <a:gd name="T6" fmla="*/ 619 w 729"/>
                <a:gd name="T7" fmla="*/ 240 h 240"/>
                <a:gd name="T8" fmla="*/ 619 w 729"/>
                <a:gd name="T9" fmla="*/ 240 h 2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29" h="240">
                  <a:moveTo>
                    <a:pt x="729" y="240"/>
                  </a:moveTo>
                  <a:lnTo>
                    <a:pt x="0" y="0"/>
                  </a:lnTo>
                  <a:lnTo>
                    <a:pt x="0" y="6"/>
                  </a:lnTo>
                  <a:lnTo>
                    <a:pt x="729" y="24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93198" name="Freeform 14">
              <a:extLst>
                <a:ext uri="{FF2B5EF4-FFF2-40B4-BE49-F238E27FC236}">
                  <a16:creationId xmlns:a16="http://schemas.microsoft.com/office/drawing/2014/main" id="{18690C2E-C04A-2E1F-1971-C2ED6D31C684}"/>
                </a:ext>
              </a:extLst>
            </p:cNvPr>
            <p:cNvSpPr>
              <a:spLocks/>
            </p:cNvSpPr>
            <p:nvPr/>
          </p:nvSpPr>
          <p:spPr bwMode="hidden">
            <a:xfrm>
              <a:off x="0" y="1486"/>
              <a:ext cx="5030" cy="1671"/>
            </a:xfrm>
            <a:custGeom>
              <a:avLst/>
              <a:gdLst>
                <a:gd name="T0" fmla="*/ 0 w 5035"/>
                <a:gd name="T1" fmla="*/ 72 h 1672"/>
                <a:gd name="T2" fmla="*/ 5035 w 5035"/>
                <a:gd name="T3" fmla="*/ 1672 h 1672"/>
                <a:gd name="T4" fmla="*/ 5035 w 5035"/>
                <a:gd name="T5" fmla="*/ 1666 h 1672"/>
                <a:gd name="T6" fmla="*/ 0 w 5035"/>
                <a:gd name="T7" fmla="*/ 0 h 1672"/>
                <a:gd name="T8" fmla="*/ 0 w 5035"/>
                <a:gd name="T9" fmla="*/ 72 h 1672"/>
                <a:gd name="T10" fmla="*/ 0 w 5035"/>
                <a:gd name="T11" fmla="*/ 72 h 1672"/>
              </a:gdLst>
              <a:ahLst/>
              <a:cxnLst>
                <a:cxn ang="0">
                  <a:pos x="T0" y="T1"/>
                </a:cxn>
                <a:cxn ang="0">
                  <a:pos x="T2" y="T3"/>
                </a:cxn>
                <a:cxn ang="0">
                  <a:pos x="T4" y="T5"/>
                </a:cxn>
                <a:cxn ang="0">
                  <a:pos x="T6" y="T7"/>
                </a:cxn>
                <a:cxn ang="0">
                  <a:pos x="T8" y="T9"/>
                </a:cxn>
                <a:cxn ang="0">
                  <a:pos x="T10" y="T11"/>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solidFill>
                  <a:srgbClr val="FFFFFF"/>
                </a:solidFill>
                <a:latin typeface="Comic Sans MS" charset="0"/>
                <a:ea typeface="ＭＳ Ｐゴシック" charset="0"/>
                <a:cs typeface="MS PGothic" charset="0"/>
              </a:endParaRPr>
            </a:p>
          </p:txBody>
        </p:sp>
        <p:sp>
          <p:nvSpPr>
            <p:cNvPr id="54292" name="Freeform 15">
              <a:extLst>
                <a:ext uri="{FF2B5EF4-FFF2-40B4-BE49-F238E27FC236}">
                  <a16:creationId xmlns:a16="http://schemas.microsoft.com/office/drawing/2014/main" id="{2BBC37B1-D8A8-39B0-FDCA-57D7B41FADCF}"/>
                </a:ext>
              </a:extLst>
            </p:cNvPr>
            <p:cNvSpPr>
              <a:spLocks/>
            </p:cNvSpPr>
            <p:nvPr/>
          </p:nvSpPr>
          <p:spPr bwMode="hidden">
            <a:xfrm>
              <a:off x="5030" y="3049"/>
              <a:ext cx="728" cy="318"/>
            </a:xfrm>
            <a:custGeom>
              <a:avLst/>
              <a:gdLst>
                <a:gd name="T0" fmla="*/ 619 w 729"/>
                <a:gd name="T1" fmla="*/ 318 h 318"/>
                <a:gd name="T2" fmla="*/ 619 w 729"/>
                <a:gd name="T3" fmla="*/ 312 h 318"/>
                <a:gd name="T4" fmla="*/ 0 w 729"/>
                <a:gd name="T5" fmla="*/ 0 h 318"/>
                <a:gd name="T6" fmla="*/ 0 w 729"/>
                <a:gd name="T7" fmla="*/ 54 h 318"/>
                <a:gd name="T8" fmla="*/ 619 w 729"/>
                <a:gd name="T9" fmla="*/ 318 h 318"/>
                <a:gd name="T10" fmla="*/ 619 w 729"/>
                <a:gd name="T11" fmla="*/ 318 h 31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29" h="318">
                  <a:moveTo>
                    <a:pt x="729" y="318"/>
                  </a:moveTo>
                  <a:lnTo>
                    <a:pt x="729" y="312"/>
                  </a:lnTo>
                  <a:lnTo>
                    <a:pt x="0" y="0"/>
                  </a:lnTo>
                  <a:lnTo>
                    <a:pt x="0" y="54"/>
                  </a:lnTo>
                  <a:lnTo>
                    <a:pt x="729" y="318"/>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93200" name="Freeform 16">
              <a:extLst>
                <a:ext uri="{FF2B5EF4-FFF2-40B4-BE49-F238E27FC236}">
                  <a16:creationId xmlns:a16="http://schemas.microsoft.com/office/drawing/2014/main" id="{B5CFF7D3-2D77-9FBF-A0D9-2FDC3CF22187}"/>
                </a:ext>
              </a:extLst>
            </p:cNvPr>
            <p:cNvSpPr>
              <a:spLocks/>
            </p:cNvSpPr>
            <p:nvPr/>
          </p:nvSpPr>
          <p:spPr bwMode="hidden">
            <a:xfrm>
              <a:off x="0" y="916"/>
              <a:ext cx="5030" cy="2187"/>
            </a:xfrm>
            <a:custGeom>
              <a:avLst/>
              <a:gdLst>
                <a:gd name="T0" fmla="*/ 0 w 5035"/>
                <a:gd name="T1" fmla="*/ 396 h 2188"/>
                <a:gd name="T2" fmla="*/ 5035 w 5035"/>
                <a:gd name="T3" fmla="*/ 2188 h 2188"/>
                <a:gd name="T4" fmla="*/ 5035 w 5035"/>
                <a:gd name="T5" fmla="*/ 2134 h 2188"/>
                <a:gd name="T6" fmla="*/ 0 w 5035"/>
                <a:gd name="T7" fmla="*/ 0 h 2188"/>
                <a:gd name="T8" fmla="*/ 0 w 5035"/>
                <a:gd name="T9" fmla="*/ 396 h 2188"/>
                <a:gd name="T10" fmla="*/ 0 w 5035"/>
                <a:gd name="T11" fmla="*/ 396 h 2188"/>
              </a:gdLst>
              <a:ahLst/>
              <a:cxnLst>
                <a:cxn ang="0">
                  <a:pos x="T0" y="T1"/>
                </a:cxn>
                <a:cxn ang="0">
                  <a:pos x="T2" y="T3"/>
                </a:cxn>
                <a:cxn ang="0">
                  <a:pos x="T4" y="T5"/>
                </a:cxn>
                <a:cxn ang="0">
                  <a:pos x="T6" y="T7"/>
                </a:cxn>
                <a:cxn ang="0">
                  <a:pos x="T8" y="T9"/>
                </a:cxn>
                <a:cxn ang="0">
                  <a:pos x="T10" y="T11"/>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solidFill>
                  <a:srgbClr val="FFFFFF"/>
                </a:solidFill>
                <a:latin typeface="Comic Sans MS" charset="0"/>
                <a:ea typeface="ＭＳ Ｐゴシック" charset="0"/>
                <a:cs typeface="MS PGothic" charset="0"/>
              </a:endParaRPr>
            </a:p>
          </p:txBody>
        </p:sp>
        <p:sp>
          <p:nvSpPr>
            <p:cNvPr id="93201" name="Freeform 17">
              <a:extLst>
                <a:ext uri="{FF2B5EF4-FFF2-40B4-BE49-F238E27FC236}">
                  <a16:creationId xmlns:a16="http://schemas.microsoft.com/office/drawing/2014/main" id="{87DCB895-D821-F9EF-6476-148F8F725F58}"/>
                </a:ext>
              </a:extLst>
            </p:cNvPr>
            <p:cNvSpPr>
              <a:spLocks/>
            </p:cNvSpPr>
            <p:nvPr/>
          </p:nvSpPr>
          <p:spPr bwMode="hidden">
            <a:xfrm>
              <a:off x="2294" y="0"/>
              <a:ext cx="3159" cy="2725"/>
            </a:xfrm>
            <a:custGeom>
              <a:avLst/>
              <a:gdLst>
                <a:gd name="T0" fmla="*/ 0 w 3163"/>
                <a:gd name="T1" fmla="*/ 0 h 2727"/>
                <a:gd name="T2" fmla="*/ 3145 w 3163"/>
                <a:gd name="T3" fmla="*/ 2727 h 2727"/>
                <a:gd name="T4" fmla="*/ 3163 w 3163"/>
                <a:gd name="T5" fmla="*/ 2704 h 2727"/>
                <a:gd name="T6" fmla="*/ 102 w 3163"/>
                <a:gd name="T7" fmla="*/ 0 h 2727"/>
                <a:gd name="T8" fmla="*/ 0 w 3163"/>
                <a:gd name="T9" fmla="*/ 0 h 2727"/>
                <a:gd name="T10" fmla="*/ 0 w 3163"/>
                <a:gd name="T11" fmla="*/ 0 h 2727"/>
              </a:gdLst>
              <a:ahLst/>
              <a:cxnLst>
                <a:cxn ang="0">
                  <a:pos x="T0" y="T1"/>
                </a:cxn>
                <a:cxn ang="0">
                  <a:pos x="T2" y="T3"/>
                </a:cxn>
                <a:cxn ang="0">
                  <a:pos x="T4" y="T5"/>
                </a:cxn>
                <a:cxn ang="0">
                  <a:pos x="T6" y="T7"/>
                </a:cxn>
                <a:cxn ang="0">
                  <a:pos x="T8" y="T9"/>
                </a:cxn>
                <a:cxn ang="0">
                  <a:pos x="T10" y="T11"/>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solidFill>
                  <a:srgbClr val="FFFFFF"/>
                </a:solidFill>
                <a:latin typeface="Comic Sans MS" charset="0"/>
                <a:ea typeface="ＭＳ Ｐゴシック" charset="0"/>
                <a:cs typeface="MS PGothic" charset="0"/>
              </a:endParaRPr>
            </a:p>
          </p:txBody>
        </p:sp>
        <p:sp>
          <p:nvSpPr>
            <p:cNvPr id="93202" name="Freeform 18">
              <a:extLst>
                <a:ext uri="{FF2B5EF4-FFF2-40B4-BE49-F238E27FC236}">
                  <a16:creationId xmlns:a16="http://schemas.microsoft.com/office/drawing/2014/main" id="{39FFF9A0-34DF-7656-06B1-530810D76555}"/>
                </a:ext>
              </a:extLst>
            </p:cNvPr>
            <p:cNvSpPr>
              <a:spLocks/>
            </p:cNvSpPr>
            <p:nvPr/>
          </p:nvSpPr>
          <p:spPr bwMode="hidden">
            <a:xfrm>
              <a:off x="5435" y="2702"/>
              <a:ext cx="323" cy="299"/>
            </a:xfrm>
            <a:custGeom>
              <a:avLst/>
              <a:gdLst>
                <a:gd name="T0" fmla="*/ 323 w 323"/>
                <a:gd name="T1" fmla="*/ 299 h 299"/>
                <a:gd name="T2" fmla="*/ 323 w 323"/>
                <a:gd name="T3" fmla="*/ 263 h 299"/>
                <a:gd name="T4" fmla="*/ 18 w 323"/>
                <a:gd name="T5" fmla="*/ 0 h 299"/>
                <a:gd name="T6" fmla="*/ 0 w 323"/>
                <a:gd name="T7" fmla="*/ 23 h 299"/>
                <a:gd name="T8" fmla="*/ 323 w 323"/>
                <a:gd name="T9" fmla="*/ 299 h 299"/>
                <a:gd name="T10" fmla="*/ 323 w 323"/>
                <a:gd name="T11" fmla="*/ 299 h 299"/>
              </a:gdLst>
              <a:ahLst/>
              <a:cxnLst>
                <a:cxn ang="0">
                  <a:pos x="T0" y="T1"/>
                </a:cxn>
                <a:cxn ang="0">
                  <a:pos x="T2" y="T3"/>
                </a:cxn>
                <a:cxn ang="0">
                  <a:pos x="T4" y="T5"/>
                </a:cxn>
                <a:cxn ang="0">
                  <a:pos x="T6" y="T7"/>
                </a:cxn>
                <a:cxn ang="0">
                  <a:pos x="T8" y="T9"/>
                </a:cxn>
                <a:cxn ang="0">
                  <a:pos x="T10" y="T11"/>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solidFill>
                  <a:srgbClr val="FFFFFF"/>
                </a:solidFill>
                <a:latin typeface="Comic Sans MS" charset="0"/>
                <a:ea typeface="ＭＳ Ｐゴシック" charset="0"/>
                <a:cs typeface="MS PGothic" charset="0"/>
              </a:endParaRPr>
            </a:p>
          </p:txBody>
        </p:sp>
        <p:sp>
          <p:nvSpPr>
            <p:cNvPr id="54296" name="Freeform 19">
              <a:extLst>
                <a:ext uri="{FF2B5EF4-FFF2-40B4-BE49-F238E27FC236}">
                  <a16:creationId xmlns:a16="http://schemas.microsoft.com/office/drawing/2014/main" id="{CC0403C4-C673-CD28-9875-E2A2FCCAA4D0}"/>
                </a:ext>
              </a:extLst>
            </p:cNvPr>
            <p:cNvSpPr>
              <a:spLocks/>
            </p:cNvSpPr>
            <p:nvPr/>
          </p:nvSpPr>
          <p:spPr bwMode="hidden">
            <a:xfrm>
              <a:off x="5477" y="2588"/>
              <a:ext cx="281" cy="335"/>
            </a:xfrm>
            <a:custGeom>
              <a:avLst/>
              <a:gdLst>
                <a:gd name="T0" fmla="*/ 281 w 281"/>
                <a:gd name="T1" fmla="*/ 335 h 335"/>
                <a:gd name="T2" fmla="*/ 281 w 281"/>
                <a:gd name="T3" fmla="*/ 173 h 335"/>
                <a:gd name="T4" fmla="*/ 96 w 281"/>
                <a:gd name="T5" fmla="*/ 0 h 335"/>
                <a:gd name="T6" fmla="*/ 0 w 281"/>
                <a:gd name="T7" fmla="*/ 90 h 335"/>
                <a:gd name="T8" fmla="*/ 281 w 281"/>
                <a:gd name="T9" fmla="*/ 335 h 335"/>
                <a:gd name="T10" fmla="*/ 281 w 281"/>
                <a:gd name="T11" fmla="*/ 335 h 33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1" h="335">
                  <a:moveTo>
                    <a:pt x="281" y="335"/>
                  </a:moveTo>
                  <a:lnTo>
                    <a:pt x="281" y="173"/>
                  </a:lnTo>
                  <a:lnTo>
                    <a:pt x="96" y="0"/>
                  </a:lnTo>
                  <a:lnTo>
                    <a:pt x="0" y="90"/>
                  </a:lnTo>
                  <a:lnTo>
                    <a:pt x="281" y="33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93204" name="Freeform 20">
              <a:extLst>
                <a:ext uri="{FF2B5EF4-FFF2-40B4-BE49-F238E27FC236}">
                  <a16:creationId xmlns:a16="http://schemas.microsoft.com/office/drawing/2014/main" id="{F40306BE-4267-686D-216A-51BD0D6480E3}"/>
                </a:ext>
              </a:extLst>
            </p:cNvPr>
            <p:cNvSpPr>
              <a:spLocks/>
            </p:cNvSpPr>
            <p:nvPr/>
          </p:nvSpPr>
          <p:spPr bwMode="hidden">
            <a:xfrm>
              <a:off x="2454" y="0"/>
              <a:ext cx="3114" cy="2678"/>
            </a:xfrm>
            <a:custGeom>
              <a:avLst/>
              <a:gdLst>
                <a:gd name="T0" fmla="*/ 0 w 3122"/>
                <a:gd name="T1" fmla="*/ 0 h 2680"/>
                <a:gd name="T2" fmla="*/ 3026 w 3122"/>
                <a:gd name="T3" fmla="*/ 2680 h 2680"/>
                <a:gd name="T4" fmla="*/ 3122 w 3122"/>
                <a:gd name="T5" fmla="*/ 2590 h 2680"/>
                <a:gd name="T6" fmla="*/ 383 w 3122"/>
                <a:gd name="T7" fmla="*/ 0 h 2680"/>
                <a:gd name="T8" fmla="*/ 0 w 3122"/>
                <a:gd name="T9" fmla="*/ 0 h 2680"/>
                <a:gd name="T10" fmla="*/ 0 w 3122"/>
                <a:gd name="T11" fmla="*/ 0 h 2680"/>
              </a:gdLst>
              <a:ahLst/>
              <a:cxnLst>
                <a:cxn ang="0">
                  <a:pos x="T0" y="T1"/>
                </a:cxn>
                <a:cxn ang="0">
                  <a:pos x="T2" y="T3"/>
                </a:cxn>
                <a:cxn ang="0">
                  <a:pos x="T4" y="T5"/>
                </a:cxn>
                <a:cxn ang="0">
                  <a:pos x="T6" y="T7"/>
                </a:cxn>
                <a:cxn ang="0">
                  <a:pos x="T8" y="T9"/>
                </a:cxn>
                <a:cxn ang="0">
                  <a:pos x="T10" y="T11"/>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solidFill>
                  <a:srgbClr val="FFFFFF"/>
                </a:solidFill>
                <a:latin typeface="Comic Sans MS" charset="0"/>
                <a:ea typeface="ＭＳ Ｐゴシック" charset="0"/>
                <a:cs typeface="MS PGothic" charset="0"/>
              </a:endParaRPr>
            </a:p>
          </p:txBody>
        </p:sp>
        <p:sp>
          <p:nvSpPr>
            <p:cNvPr id="54298" name="Freeform 21">
              <a:extLst>
                <a:ext uri="{FF2B5EF4-FFF2-40B4-BE49-F238E27FC236}">
                  <a16:creationId xmlns:a16="http://schemas.microsoft.com/office/drawing/2014/main" id="{312F719A-FD55-9EC0-B780-AD1E4A74F754}"/>
                </a:ext>
              </a:extLst>
            </p:cNvPr>
            <p:cNvSpPr>
              <a:spLocks/>
            </p:cNvSpPr>
            <p:nvPr/>
          </p:nvSpPr>
          <p:spPr bwMode="hidden">
            <a:xfrm>
              <a:off x="5626" y="2534"/>
              <a:ext cx="132" cy="132"/>
            </a:xfrm>
            <a:custGeom>
              <a:avLst/>
              <a:gdLst>
                <a:gd name="T0" fmla="*/ 132 w 132"/>
                <a:gd name="T1" fmla="*/ 132 h 132"/>
                <a:gd name="T2" fmla="*/ 0 w 132"/>
                <a:gd name="T3" fmla="*/ 0 h 132"/>
                <a:gd name="T4" fmla="*/ 0 w 132"/>
                <a:gd name="T5" fmla="*/ 0 h 132"/>
                <a:gd name="T6" fmla="*/ 132 w 132"/>
                <a:gd name="T7" fmla="*/ 132 h 132"/>
                <a:gd name="T8" fmla="*/ 132 w 132"/>
                <a:gd name="T9" fmla="*/ 132 h 1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2" h="132">
                  <a:moveTo>
                    <a:pt x="132" y="132"/>
                  </a:moveTo>
                  <a:lnTo>
                    <a:pt x="0" y="0"/>
                  </a:lnTo>
                  <a:lnTo>
                    <a:pt x="132" y="132"/>
                  </a:lnTo>
                  <a:close/>
                </a:path>
              </a:pathLst>
            </a:custGeom>
            <a:solidFill>
              <a:srgbClr val="FF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93206" name="Freeform 22">
              <a:extLst>
                <a:ext uri="{FF2B5EF4-FFF2-40B4-BE49-F238E27FC236}">
                  <a16:creationId xmlns:a16="http://schemas.microsoft.com/office/drawing/2014/main" id="{C29F8068-F39B-7D85-0374-776B05DBE1AD}"/>
                </a:ext>
              </a:extLst>
            </p:cNvPr>
            <p:cNvSpPr>
              <a:spLocks/>
            </p:cNvSpPr>
            <p:nvPr/>
          </p:nvSpPr>
          <p:spPr bwMode="hidden">
            <a:xfrm>
              <a:off x="3112" y="0"/>
              <a:ext cx="2514" cy="2534"/>
            </a:xfrm>
            <a:custGeom>
              <a:avLst/>
              <a:gdLst>
                <a:gd name="T0" fmla="*/ 0 w 2517"/>
                <a:gd name="T1" fmla="*/ 0 h 2536"/>
                <a:gd name="T2" fmla="*/ 2517 w 2517"/>
                <a:gd name="T3" fmla="*/ 2536 h 2536"/>
                <a:gd name="T4" fmla="*/ 2517 w 2517"/>
                <a:gd name="T5" fmla="*/ 2536 h 2536"/>
                <a:gd name="T6" fmla="*/ 66 w 2517"/>
                <a:gd name="T7" fmla="*/ 0 h 2536"/>
                <a:gd name="T8" fmla="*/ 0 w 2517"/>
                <a:gd name="T9" fmla="*/ 0 h 2536"/>
                <a:gd name="T10" fmla="*/ 0 w 2517"/>
                <a:gd name="T11" fmla="*/ 0 h 2536"/>
              </a:gdLst>
              <a:ahLst/>
              <a:cxnLst>
                <a:cxn ang="0">
                  <a:pos x="T0" y="T1"/>
                </a:cxn>
                <a:cxn ang="0">
                  <a:pos x="T2" y="T3"/>
                </a:cxn>
                <a:cxn ang="0">
                  <a:pos x="T4" y="T5"/>
                </a:cxn>
                <a:cxn ang="0">
                  <a:pos x="T6" y="T7"/>
                </a:cxn>
                <a:cxn ang="0">
                  <a:pos x="T8" y="T9"/>
                </a:cxn>
                <a:cxn ang="0">
                  <a:pos x="T10" y="T11"/>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solidFill>
                  <a:srgbClr val="FFFFFF"/>
                </a:solidFill>
                <a:latin typeface="Comic Sans MS" charset="0"/>
                <a:ea typeface="ＭＳ Ｐゴシック" charset="0"/>
                <a:cs typeface="MS PGothic" charset="0"/>
              </a:endParaRPr>
            </a:p>
          </p:txBody>
        </p:sp>
        <p:sp>
          <p:nvSpPr>
            <p:cNvPr id="93207" name="Freeform 23">
              <a:extLst>
                <a:ext uri="{FF2B5EF4-FFF2-40B4-BE49-F238E27FC236}">
                  <a16:creationId xmlns:a16="http://schemas.microsoft.com/office/drawing/2014/main" id="{F9072858-8445-A025-5FE9-8A4E81D65CC1}"/>
                </a:ext>
              </a:extLst>
            </p:cNvPr>
            <p:cNvSpPr>
              <a:spLocks/>
            </p:cNvSpPr>
            <p:nvPr/>
          </p:nvSpPr>
          <p:spPr bwMode="hidden">
            <a:xfrm>
              <a:off x="3488" y="0"/>
              <a:ext cx="2198" cy="2480"/>
            </a:xfrm>
            <a:custGeom>
              <a:avLst/>
              <a:gdLst>
                <a:gd name="T0" fmla="*/ 0 w 2200"/>
                <a:gd name="T1" fmla="*/ 0 h 2482"/>
                <a:gd name="T2" fmla="*/ 2182 w 2200"/>
                <a:gd name="T3" fmla="*/ 2476 h 2482"/>
                <a:gd name="T4" fmla="*/ 2194 w 2200"/>
                <a:gd name="T5" fmla="*/ 2470 h 2482"/>
                <a:gd name="T6" fmla="*/ 317 w 2200"/>
                <a:gd name="T7" fmla="*/ 0 h 2482"/>
                <a:gd name="T8" fmla="*/ 0 w 2200"/>
                <a:gd name="T9" fmla="*/ 0 h 2482"/>
                <a:gd name="T10" fmla="*/ 0 w 2200"/>
                <a:gd name="T11" fmla="*/ 0 h 248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00" h="2482">
                  <a:moveTo>
                    <a:pt x="0" y="0"/>
                  </a:moveTo>
                  <a:lnTo>
                    <a:pt x="2188" y="2482"/>
                  </a:lnTo>
                  <a:lnTo>
                    <a:pt x="2200" y="2476"/>
                  </a:lnTo>
                  <a:lnTo>
                    <a:pt x="317" y="0"/>
                  </a:lnTo>
                  <a:lnTo>
                    <a:pt x="0" y="0"/>
                  </a:lnTo>
                  <a:close/>
                </a:path>
              </a:pathLst>
            </a:custGeom>
            <a:gradFill rotWithShape="0">
              <a:gsLst>
                <a:gs pos="0">
                  <a:srgbClr val="000065"/>
                </a:gs>
                <a:gs pos="100000">
                  <a:schemeClr val="bg2"/>
                </a:gs>
              </a:gsLst>
              <a:lin ang="540000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rgbClr val="808080"/>
                    </a:outerShdw>
                  </a:effectLst>
                </a14:hiddenEffects>
              </a:ext>
            </a:extLst>
          </p:spPr>
          <p:txBody>
            <a:bodyPr/>
            <a:lstStyle/>
            <a:p>
              <a:endParaRPr lang="fr-FR"/>
            </a:p>
          </p:txBody>
        </p:sp>
        <p:sp>
          <p:nvSpPr>
            <p:cNvPr id="93208" name="Freeform 24">
              <a:extLst>
                <a:ext uri="{FF2B5EF4-FFF2-40B4-BE49-F238E27FC236}">
                  <a16:creationId xmlns:a16="http://schemas.microsoft.com/office/drawing/2014/main" id="{81175929-7958-A05B-9BD5-A226933AAFCE}"/>
                </a:ext>
              </a:extLst>
            </p:cNvPr>
            <p:cNvSpPr>
              <a:spLocks/>
            </p:cNvSpPr>
            <p:nvPr/>
          </p:nvSpPr>
          <p:spPr bwMode="hidden">
            <a:xfrm>
              <a:off x="5674" y="2474"/>
              <a:ext cx="84" cy="96"/>
            </a:xfrm>
            <a:custGeom>
              <a:avLst/>
              <a:gdLst>
                <a:gd name="T0" fmla="*/ 84 w 84"/>
                <a:gd name="T1" fmla="*/ 96 h 96"/>
                <a:gd name="T2" fmla="*/ 84 w 84"/>
                <a:gd name="T3" fmla="*/ 90 h 96"/>
                <a:gd name="T4" fmla="*/ 12 w 84"/>
                <a:gd name="T5" fmla="*/ 0 h 96"/>
                <a:gd name="T6" fmla="*/ 0 w 84"/>
                <a:gd name="T7" fmla="*/ 6 h 96"/>
                <a:gd name="T8" fmla="*/ 84 w 84"/>
                <a:gd name="T9" fmla="*/ 96 h 96"/>
                <a:gd name="T10" fmla="*/ 84 w 84"/>
                <a:gd name="T11" fmla="*/ 96 h 96"/>
              </a:gdLst>
              <a:ahLst/>
              <a:cxnLst>
                <a:cxn ang="0">
                  <a:pos x="T0" y="T1"/>
                </a:cxn>
                <a:cxn ang="0">
                  <a:pos x="T2" y="T3"/>
                </a:cxn>
                <a:cxn ang="0">
                  <a:pos x="T4" y="T5"/>
                </a:cxn>
                <a:cxn ang="0">
                  <a:pos x="T6" y="T7"/>
                </a:cxn>
                <a:cxn ang="0">
                  <a:pos x="T8" y="T9"/>
                </a:cxn>
                <a:cxn ang="0">
                  <a:pos x="T10" y="T11"/>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solidFill>
                  <a:srgbClr val="FFFFFF"/>
                </a:solidFill>
                <a:latin typeface="Comic Sans MS" charset="0"/>
                <a:ea typeface="ＭＳ Ｐゴシック" charset="0"/>
                <a:cs typeface="MS PGothic" charset="0"/>
              </a:endParaRPr>
            </a:p>
          </p:txBody>
        </p:sp>
        <p:sp>
          <p:nvSpPr>
            <p:cNvPr id="54302" name="Freeform 25">
              <a:extLst>
                <a:ext uri="{FF2B5EF4-FFF2-40B4-BE49-F238E27FC236}">
                  <a16:creationId xmlns:a16="http://schemas.microsoft.com/office/drawing/2014/main" id="{6097E10C-D329-CF1A-067F-18D7DD7835D1}"/>
                </a:ext>
              </a:extLst>
            </p:cNvPr>
            <p:cNvSpPr>
              <a:spLocks/>
            </p:cNvSpPr>
            <p:nvPr/>
          </p:nvSpPr>
          <p:spPr bwMode="hidden">
            <a:xfrm>
              <a:off x="5603" y="850"/>
              <a:ext cx="155" cy="516"/>
            </a:xfrm>
            <a:custGeom>
              <a:avLst/>
              <a:gdLst>
                <a:gd name="T0" fmla="*/ 155 w 155"/>
                <a:gd name="T1" fmla="*/ 516 h 516"/>
                <a:gd name="T2" fmla="*/ 155 w 155"/>
                <a:gd name="T3" fmla="*/ 204 h 516"/>
                <a:gd name="T4" fmla="*/ 77 w 155"/>
                <a:gd name="T5" fmla="*/ 0 h 516"/>
                <a:gd name="T6" fmla="*/ 0 w 155"/>
                <a:gd name="T7" fmla="*/ 192 h 516"/>
                <a:gd name="T8" fmla="*/ 155 w 155"/>
                <a:gd name="T9" fmla="*/ 516 h 516"/>
                <a:gd name="T10" fmla="*/ 155 w 155"/>
                <a:gd name="T11" fmla="*/ 516 h 51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5" h="516">
                  <a:moveTo>
                    <a:pt x="155" y="516"/>
                  </a:moveTo>
                  <a:lnTo>
                    <a:pt x="155" y="204"/>
                  </a:lnTo>
                  <a:lnTo>
                    <a:pt x="77" y="0"/>
                  </a:lnTo>
                  <a:lnTo>
                    <a:pt x="0" y="192"/>
                  </a:lnTo>
                  <a:lnTo>
                    <a:pt x="155" y="51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93210" name="Freeform 26">
              <a:extLst>
                <a:ext uri="{FF2B5EF4-FFF2-40B4-BE49-F238E27FC236}">
                  <a16:creationId xmlns:a16="http://schemas.microsoft.com/office/drawing/2014/main" id="{1EA52D31-014E-3E1E-EE47-E51ACA73963F}"/>
                </a:ext>
              </a:extLst>
            </p:cNvPr>
            <p:cNvSpPr>
              <a:spLocks/>
            </p:cNvSpPr>
            <p:nvPr/>
          </p:nvSpPr>
          <p:spPr bwMode="hidden">
            <a:xfrm>
              <a:off x="5107" y="0"/>
              <a:ext cx="570" cy="1042"/>
            </a:xfrm>
            <a:custGeom>
              <a:avLst/>
              <a:gdLst>
                <a:gd name="T0" fmla="*/ 0 w 574"/>
                <a:gd name="T1" fmla="*/ 0 h 1043"/>
                <a:gd name="T2" fmla="*/ 497 w 574"/>
                <a:gd name="T3" fmla="*/ 1043 h 1043"/>
                <a:gd name="T4" fmla="*/ 574 w 574"/>
                <a:gd name="T5" fmla="*/ 851 h 1043"/>
                <a:gd name="T6" fmla="*/ 251 w 574"/>
                <a:gd name="T7" fmla="*/ 0 h 1043"/>
                <a:gd name="T8" fmla="*/ 0 w 574"/>
                <a:gd name="T9" fmla="*/ 0 h 1043"/>
                <a:gd name="T10" fmla="*/ 0 w 574"/>
                <a:gd name="T11" fmla="*/ 0 h 1043"/>
              </a:gdLst>
              <a:ahLst/>
              <a:cxnLst>
                <a:cxn ang="0">
                  <a:pos x="T0" y="T1"/>
                </a:cxn>
                <a:cxn ang="0">
                  <a:pos x="T2" y="T3"/>
                </a:cxn>
                <a:cxn ang="0">
                  <a:pos x="T4" y="T5"/>
                </a:cxn>
                <a:cxn ang="0">
                  <a:pos x="T6" y="T7"/>
                </a:cxn>
                <a:cxn ang="0">
                  <a:pos x="T8" y="T9"/>
                </a:cxn>
                <a:cxn ang="0">
                  <a:pos x="T10" y="T11"/>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solidFill>
                  <a:srgbClr val="FFFFFF"/>
                </a:solidFill>
                <a:latin typeface="Comic Sans MS" charset="0"/>
                <a:ea typeface="ＭＳ Ｐゴシック" charset="0"/>
                <a:cs typeface="MS PGothic" charset="0"/>
              </a:endParaRPr>
            </a:p>
          </p:txBody>
        </p:sp>
        <p:sp>
          <p:nvSpPr>
            <p:cNvPr id="93211" name="Freeform 27">
              <a:extLst>
                <a:ext uri="{FF2B5EF4-FFF2-40B4-BE49-F238E27FC236}">
                  <a16:creationId xmlns:a16="http://schemas.microsoft.com/office/drawing/2014/main" id="{7B65D46A-200B-A6E6-5A45-4F7FDA683406}"/>
                </a:ext>
              </a:extLst>
            </p:cNvPr>
            <p:cNvSpPr>
              <a:spLocks/>
            </p:cNvSpPr>
            <p:nvPr/>
          </p:nvSpPr>
          <p:spPr bwMode="hidden">
            <a:xfrm>
              <a:off x="5411" y="0"/>
              <a:ext cx="341" cy="796"/>
            </a:xfrm>
            <a:custGeom>
              <a:avLst/>
              <a:gdLst>
                <a:gd name="T0" fmla="*/ 144 w 341"/>
                <a:gd name="T1" fmla="*/ 0 h 797"/>
                <a:gd name="T2" fmla="*/ 0 w 341"/>
                <a:gd name="T3" fmla="*/ 0 h 797"/>
                <a:gd name="T4" fmla="*/ 287 w 341"/>
                <a:gd name="T5" fmla="*/ 797 h 797"/>
                <a:gd name="T6" fmla="*/ 341 w 341"/>
                <a:gd name="T7" fmla="*/ 653 h 797"/>
                <a:gd name="T8" fmla="*/ 144 w 341"/>
                <a:gd name="T9" fmla="*/ 0 h 797"/>
                <a:gd name="T10" fmla="*/ 144 w 341"/>
                <a:gd name="T11" fmla="*/ 0 h 797"/>
              </a:gdLst>
              <a:ahLst/>
              <a:cxnLst>
                <a:cxn ang="0">
                  <a:pos x="T0" y="T1"/>
                </a:cxn>
                <a:cxn ang="0">
                  <a:pos x="T2" y="T3"/>
                </a:cxn>
                <a:cxn ang="0">
                  <a:pos x="T4" y="T5"/>
                </a:cxn>
                <a:cxn ang="0">
                  <a:pos x="T6" y="T7"/>
                </a:cxn>
                <a:cxn ang="0">
                  <a:pos x="T8" y="T9"/>
                </a:cxn>
                <a:cxn ang="0">
                  <a:pos x="T10" y="T11"/>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solidFill>
                  <a:srgbClr val="FFFFFF"/>
                </a:solidFill>
                <a:latin typeface="Comic Sans MS" charset="0"/>
                <a:ea typeface="ＭＳ Ｐゴシック" charset="0"/>
                <a:cs typeface="MS PGothic" charset="0"/>
              </a:endParaRPr>
            </a:p>
          </p:txBody>
        </p:sp>
        <p:sp>
          <p:nvSpPr>
            <p:cNvPr id="54305" name="Freeform 28">
              <a:extLst>
                <a:ext uri="{FF2B5EF4-FFF2-40B4-BE49-F238E27FC236}">
                  <a16:creationId xmlns:a16="http://schemas.microsoft.com/office/drawing/2014/main" id="{F25372E6-C241-74BD-A0EC-1A96072B9291}"/>
                </a:ext>
              </a:extLst>
            </p:cNvPr>
            <p:cNvSpPr>
              <a:spLocks/>
            </p:cNvSpPr>
            <p:nvPr/>
          </p:nvSpPr>
          <p:spPr bwMode="hidden">
            <a:xfrm>
              <a:off x="5698" y="653"/>
              <a:ext cx="60" cy="311"/>
            </a:xfrm>
            <a:custGeom>
              <a:avLst/>
              <a:gdLst>
                <a:gd name="T0" fmla="*/ 0 w 60"/>
                <a:gd name="T1" fmla="*/ 144 h 312"/>
                <a:gd name="T2" fmla="*/ 60 w 60"/>
                <a:gd name="T3" fmla="*/ 202 h 312"/>
                <a:gd name="T4" fmla="*/ 60 w 60"/>
                <a:gd name="T5" fmla="*/ 6 h 312"/>
                <a:gd name="T6" fmla="*/ 54 w 60"/>
                <a:gd name="T7" fmla="*/ 0 h 312"/>
                <a:gd name="T8" fmla="*/ 0 w 60"/>
                <a:gd name="T9" fmla="*/ 144 h 312"/>
                <a:gd name="T10" fmla="*/ 0 w 60"/>
                <a:gd name="T11" fmla="*/ 144 h 3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0" h="312">
                  <a:moveTo>
                    <a:pt x="0" y="144"/>
                  </a:moveTo>
                  <a:lnTo>
                    <a:pt x="60" y="312"/>
                  </a:lnTo>
                  <a:lnTo>
                    <a:pt x="60" y="6"/>
                  </a:lnTo>
                  <a:lnTo>
                    <a:pt x="54" y="0"/>
                  </a:lnTo>
                  <a:lnTo>
                    <a:pt x="0" y="14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93213" name="Freeform 29">
              <a:extLst>
                <a:ext uri="{FF2B5EF4-FFF2-40B4-BE49-F238E27FC236}">
                  <a16:creationId xmlns:a16="http://schemas.microsoft.com/office/drawing/2014/main" id="{12DE11C3-2D04-97AE-B87C-EDDEA65D8791}"/>
                </a:ext>
              </a:extLst>
            </p:cNvPr>
            <p:cNvSpPr>
              <a:spLocks/>
            </p:cNvSpPr>
            <p:nvPr/>
          </p:nvSpPr>
          <p:spPr bwMode="hidden">
            <a:xfrm>
              <a:off x="2" y="1601"/>
              <a:ext cx="5754" cy="1864"/>
            </a:xfrm>
            <a:custGeom>
              <a:avLst/>
              <a:gdLst>
                <a:gd name="T0" fmla="*/ 0 w 5740"/>
                <a:gd name="T1" fmla="*/ 371 h 1864"/>
                <a:gd name="T2" fmla="*/ 5740 w 5740"/>
                <a:gd name="T3" fmla="*/ 1864 h 1864"/>
                <a:gd name="T4" fmla="*/ 5740 w 5740"/>
                <a:gd name="T5" fmla="*/ 1834 h 1864"/>
                <a:gd name="T6" fmla="*/ 0 w 5740"/>
                <a:gd name="T7" fmla="*/ 0 h 1864"/>
                <a:gd name="T8" fmla="*/ 0 w 5740"/>
                <a:gd name="T9" fmla="*/ 371 h 1864"/>
                <a:gd name="T10" fmla="*/ 0 w 5740"/>
                <a:gd name="T11" fmla="*/ 371 h 1864"/>
              </a:gdLst>
              <a:ahLst/>
              <a:cxnLst>
                <a:cxn ang="0">
                  <a:pos x="T0" y="T1"/>
                </a:cxn>
                <a:cxn ang="0">
                  <a:pos x="T2" y="T3"/>
                </a:cxn>
                <a:cxn ang="0">
                  <a:pos x="T4" y="T5"/>
                </a:cxn>
                <a:cxn ang="0">
                  <a:pos x="T6" y="T7"/>
                </a:cxn>
                <a:cxn ang="0">
                  <a:pos x="T8" y="T9"/>
                </a:cxn>
                <a:cxn ang="0">
                  <a:pos x="T10" y="T1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solidFill>
                  <a:srgbClr val="FFFFFF"/>
                </a:solidFill>
                <a:latin typeface="Comic Sans MS" charset="0"/>
                <a:ea typeface="ＭＳ Ｐゴシック" charset="0"/>
                <a:cs typeface="MS PGothic" charset="0"/>
              </a:endParaRPr>
            </a:p>
          </p:txBody>
        </p:sp>
        <p:sp>
          <p:nvSpPr>
            <p:cNvPr id="54307" name="Freeform 30">
              <a:extLst>
                <a:ext uri="{FF2B5EF4-FFF2-40B4-BE49-F238E27FC236}">
                  <a16:creationId xmlns:a16="http://schemas.microsoft.com/office/drawing/2014/main" id="{9A6218F3-E810-0ADD-046A-1F1E4EA69D49}"/>
                </a:ext>
              </a:extLst>
            </p:cNvPr>
            <p:cNvSpPr>
              <a:spLocks/>
            </p:cNvSpPr>
            <p:nvPr/>
          </p:nvSpPr>
          <p:spPr bwMode="hidden">
            <a:xfrm>
              <a:off x="5754" y="3483"/>
              <a:ext cx="6" cy="6"/>
            </a:xfrm>
            <a:custGeom>
              <a:avLst/>
              <a:gdLst>
                <a:gd name="T0" fmla="*/ 6 w 6"/>
                <a:gd name="T1" fmla="*/ 6 h 6"/>
                <a:gd name="T2" fmla="*/ 0 w 6"/>
                <a:gd name="T3" fmla="*/ 0 h 6"/>
                <a:gd name="T4" fmla="*/ 0 w 6"/>
                <a:gd name="T5" fmla="*/ 6 h 6"/>
                <a:gd name="T6" fmla="*/ 6 w 6"/>
                <a:gd name="T7" fmla="*/ 6 h 6"/>
                <a:gd name="T8" fmla="*/ 6 w 6"/>
                <a:gd name="T9" fmla="*/ 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 h="6">
                  <a:moveTo>
                    <a:pt x="6" y="6"/>
                  </a:moveTo>
                  <a:lnTo>
                    <a:pt x="0" y="0"/>
                  </a:lnTo>
                  <a:lnTo>
                    <a:pt x="0" y="6"/>
                  </a:lnTo>
                  <a:lnTo>
                    <a:pt x="6" y="6"/>
                  </a:lnTo>
                  <a:close/>
                </a:path>
              </a:pathLst>
            </a:custGeom>
            <a:solidFill>
              <a:srgbClr val="18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93215" name="Freeform 31">
              <a:extLst>
                <a:ext uri="{FF2B5EF4-FFF2-40B4-BE49-F238E27FC236}">
                  <a16:creationId xmlns:a16="http://schemas.microsoft.com/office/drawing/2014/main" id="{96C14B51-FF0D-54AE-AB73-A220581267FC}"/>
                </a:ext>
              </a:extLst>
            </p:cNvPr>
            <p:cNvSpPr>
              <a:spLocks/>
            </p:cNvSpPr>
            <p:nvPr/>
          </p:nvSpPr>
          <p:spPr bwMode="hidden">
            <a:xfrm>
              <a:off x="2" y="2152"/>
              <a:ext cx="5754" cy="1337"/>
            </a:xfrm>
            <a:custGeom>
              <a:avLst/>
              <a:gdLst>
                <a:gd name="T0" fmla="*/ 0 w 5740"/>
                <a:gd name="T1" fmla="*/ 366 h 1337"/>
                <a:gd name="T2" fmla="*/ 5740 w 5740"/>
                <a:gd name="T3" fmla="*/ 1337 h 1337"/>
                <a:gd name="T4" fmla="*/ 5740 w 5740"/>
                <a:gd name="T5" fmla="*/ 1331 h 1337"/>
                <a:gd name="T6" fmla="*/ 0 w 5740"/>
                <a:gd name="T7" fmla="*/ 0 h 1337"/>
                <a:gd name="T8" fmla="*/ 0 w 5740"/>
                <a:gd name="T9" fmla="*/ 366 h 1337"/>
                <a:gd name="T10" fmla="*/ 0 w 5740"/>
                <a:gd name="T11" fmla="*/ 366 h 1337"/>
              </a:gdLst>
              <a:ahLst/>
              <a:cxnLst>
                <a:cxn ang="0">
                  <a:pos x="T0" y="T1"/>
                </a:cxn>
                <a:cxn ang="0">
                  <a:pos x="T2" y="T3"/>
                </a:cxn>
                <a:cxn ang="0">
                  <a:pos x="T4" y="T5"/>
                </a:cxn>
                <a:cxn ang="0">
                  <a:pos x="T6" y="T7"/>
                </a:cxn>
                <a:cxn ang="0">
                  <a:pos x="T8" y="T9"/>
                </a:cxn>
                <a:cxn ang="0">
                  <a:pos x="T10" y="T11"/>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solidFill>
                  <a:srgbClr val="FFFFFF"/>
                </a:solidFill>
                <a:latin typeface="Comic Sans MS" charset="0"/>
                <a:ea typeface="ＭＳ Ｐゴシック" charset="0"/>
                <a:cs typeface="MS PGothic" charset="0"/>
              </a:endParaRPr>
            </a:p>
          </p:txBody>
        </p:sp>
        <p:sp>
          <p:nvSpPr>
            <p:cNvPr id="93216" name="Freeform 32">
              <a:extLst>
                <a:ext uri="{FF2B5EF4-FFF2-40B4-BE49-F238E27FC236}">
                  <a16:creationId xmlns:a16="http://schemas.microsoft.com/office/drawing/2014/main" id="{6FBA7B0B-E6E8-950E-A583-0868281DF74A}"/>
                </a:ext>
              </a:extLst>
            </p:cNvPr>
            <p:cNvSpPr>
              <a:spLocks/>
            </p:cNvSpPr>
            <p:nvPr/>
          </p:nvSpPr>
          <p:spPr bwMode="hidden">
            <a:xfrm>
              <a:off x="2" y="3177"/>
              <a:ext cx="5754" cy="414"/>
            </a:xfrm>
            <a:custGeom>
              <a:avLst/>
              <a:gdLst>
                <a:gd name="T0" fmla="*/ 0 w 5740"/>
                <a:gd name="T1" fmla="*/ 48 h 414"/>
                <a:gd name="T2" fmla="*/ 5740 w 5740"/>
                <a:gd name="T3" fmla="*/ 414 h 414"/>
                <a:gd name="T4" fmla="*/ 5740 w 5740"/>
                <a:gd name="T5" fmla="*/ 402 h 414"/>
                <a:gd name="T6" fmla="*/ 0 w 5740"/>
                <a:gd name="T7" fmla="*/ 0 h 414"/>
                <a:gd name="T8" fmla="*/ 0 w 5740"/>
                <a:gd name="T9" fmla="*/ 48 h 414"/>
                <a:gd name="T10" fmla="*/ 0 w 5740"/>
                <a:gd name="T11" fmla="*/ 48 h 414"/>
              </a:gdLst>
              <a:ahLst/>
              <a:cxnLst>
                <a:cxn ang="0">
                  <a:pos x="T0" y="T1"/>
                </a:cxn>
                <a:cxn ang="0">
                  <a:pos x="T2" y="T3"/>
                </a:cxn>
                <a:cxn ang="0">
                  <a:pos x="T4" y="T5"/>
                </a:cxn>
                <a:cxn ang="0">
                  <a:pos x="T6" y="T7"/>
                </a:cxn>
                <a:cxn ang="0">
                  <a:pos x="T8" y="T9"/>
                </a:cxn>
                <a:cxn ang="0">
                  <a:pos x="T10" y="T11"/>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solidFill>
                  <a:srgbClr val="FFFFFF"/>
                </a:solidFill>
                <a:latin typeface="Comic Sans MS" charset="0"/>
                <a:ea typeface="ＭＳ Ｐゴシック" charset="0"/>
                <a:cs typeface="MS PGothic" charset="0"/>
              </a:endParaRPr>
            </a:p>
          </p:txBody>
        </p:sp>
        <p:sp>
          <p:nvSpPr>
            <p:cNvPr id="93217" name="Freeform 33">
              <a:extLst>
                <a:ext uri="{FF2B5EF4-FFF2-40B4-BE49-F238E27FC236}">
                  <a16:creationId xmlns:a16="http://schemas.microsoft.com/office/drawing/2014/main" id="{4E293D67-3669-79A0-B801-CFC994669C6F}"/>
                </a:ext>
              </a:extLst>
            </p:cNvPr>
            <p:cNvSpPr>
              <a:spLocks/>
            </p:cNvSpPr>
            <p:nvPr/>
          </p:nvSpPr>
          <p:spPr bwMode="hidden">
            <a:xfrm>
              <a:off x="1297" y="0"/>
              <a:ext cx="4458" cy="3177"/>
            </a:xfrm>
            <a:custGeom>
              <a:avLst/>
              <a:gdLst>
                <a:gd name="T0" fmla="*/ 0 w 4448"/>
                <a:gd name="T1" fmla="*/ 0 h 3177"/>
                <a:gd name="T2" fmla="*/ 4448 w 4448"/>
                <a:gd name="T3" fmla="*/ 3177 h 3177"/>
                <a:gd name="T4" fmla="*/ 4448 w 4448"/>
                <a:gd name="T5" fmla="*/ 3153 h 3177"/>
                <a:gd name="T6" fmla="*/ 125 w 4448"/>
                <a:gd name="T7" fmla="*/ 0 h 3177"/>
                <a:gd name="T8" fmla="*/ 0 w 4448"/>
                <a:gd name="T9" fmla="*/ 0 h 3177"/>
                <a:gd name="T10" fmla="*/ 0 w 4448"/>
                <a:gd name="T11" fmla="*/ 0 h 3177"/>
              </a:gdLst>
              <a:ahLst/>
              <a:cxnLst>
                <a:cxn ang="0">
                  <a:pos x="T0" y="T1"/>
                </a:cxn>
                <a:cxn ang="0">
                  <a:pos x="T2" y="T3"/>
                </a:cxn>
                <a:cxn ang="0">
                  <a:pos x="T4" y="T5"/>
                </a:cxn>
                <a:cxn ang="0">
                  <a:pos x="T6" y="T7"/>
                </a:cxn>
                <a:cxn ang="0">
                  <a:pos x="T8" y="T9"/>
                </a:cxn>
                <a:cxn ang="0">
                  <a:pos x="T10" y="T11"/>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solidFill>
                  <a:srgbClr val="FFFFFF"/>
                </a:solidFill>
                <a:latin typeface="Comic Sans MS" charset="0"/>
                <a:ea typeface="ＭＳ Ｐゴシック" charset="0"/>
                <a:cs typeface="MS PGothic" charset="0"/>
              </a:endParaRPr>
            </a:p>
          </p:txBody>
        </p:sp>
        <p:sp>
          <p:nvSpPr>
            <p:cNvPr id="93218" name="Freeform 34">
              <a:extLst>
                <a:ext uri="{FF2B5EF4-FFF2-40B4-BE49-F238E27FC236}">
                  <a16:creationId xmlns:a16="http://schemas.microsoft.com/office/drawing/2014/main" id="{90D9A1A3-A5BB-FAC5-AFBF-5C1E07B8543A}"/>
                </a:ext>
              </a:extLst>
            </p:cNvPr>
            <p:cNvSpPr>
              <a:spLocks/>
            </p:cNvSpPr>
            <p:nvPr/>
          </p:nvSpPr>
          <p:spPr bwMode="hidden">
            <a:xfrm>
              <a:off x="3321" y="0"/>
              <a:ext cx="2433" cy="2614"/>
            </a:xfrm>
            <a:custGeom>
              <a:avLst/>
              <a:gdLst>
                <a:gd name="T0" fmla="*/ 0 w 2428"/>
                <a:gd name="T1" fmla="*/ 0 h 2614"/>
                <a:gd name="T2" fmla="*/ 2428 w 2428"/>
                <a:gd name="T3" fmla="*/ 2614 h 2614"/>
                <a:gd name="T4" fmla="*/ 2428 w 2428"/>
                <a:gd name="T5" fmla="*/ 2608 h 2614"/>
                <a:gd name="T6" fmla="*/ 66 w 2428"/>
                <a:gd name="T7" fmla="*/ 0 h 2614"/>
                <a:gd name="T8" fmla="*/ 0 w 2428"/>
                <a:gd name="T9" fmla="*/ 0 h 2614"/>
                <a:gd name="T10" fmla="*/ 0 w 2428"/>
                <a:gd name="T11" fmla="*/ 0 h 2614"/>
              </a:gdLst>
              <a:ahLst/>
              <a:cxnLst>
                <a:cxn ang="0">
                  <a:pos x="T0" y="T1"/>
                </a:cxn>
                <a:cxn ang="0">
                  <a:pos x="T2" y="T3"/>
                </a:cxn>
                <a:cxn ang="0">
                  <a:pos x="T4" y="T5"/>
                </a:cxn>
                <a:cxn ang="0">
                  <a:pos x="T6" y="T7"/>
                </a:cxn>
                <a:cxn ang="0">
                  <a:pos x="T8" y="T9"/>
                </a:cxn>
                <a:cxn ang="0">
                  <a:pos x="T10" y="T11"/>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solidFill>
                  <a:srgbClr val="FFFFFF"/>
                </a:solidFill>
                <a:latin typeface="Comic Sans MS" charset="0"/>
                <a:ea typeface="ＭＳ Ｐゴシック" charset="0"/>
                <a:cs typeface="MS PGothic" charset="0"/>
              </a:endParaRPr>
            </a:p>
          </p:txBody>
        </p:sp>
        <p:sp>
          <p:nvSpPr>
            <p:cNvPr id="93219" name="Freeform 35">
              <a:extLst>
                <a:ext uri="{FF2B5EF4-FFF2-40B4-BE49-F238E27FC236}">
                  <a16:creationId xmlns:a16="http://schemas.microsoft.com/office/drawing/2014/main" id="{9110ACE4-4BD5-80E2-9AFB-338574AF5AF6}"/>
                </a:ext>
              </a:extLst>
            </p:cNvPr>
            <p:cNvSpPr>
              <a:spLocks/>
            </p:cNvSpPr>
            <p:nvPr/>
          </p:nvSpPr>
          <p:spPr bwMode="hidden">
            <a:xfrm>
              <a:off x="3950" y="0"/>
              <a:ext cx="1806" cy="2464"/>
            </a:xfrm>
            <a:custGeom>
              <a:avLst/>
              <a:gdLst>
                <a:gd name="T0" fmla="*/ 485 w 1800"/>
                <a:gd name="T1" fmla="*/ 0 h 2464"/>
                <a:gd name="T2" fmla="*/ 0 w 1800"/>
                <a:gd name="T3" fmla="*/ 0 h 2464"/>
                <a:gd name="T4" fmla="*/ 1800 w 1800"/>
                <a:gd name="T5" fmla="*/ 2464 h 2464"/>
                <a:gd name="T6" fmla="*/ 1800 w 1800"/>
                <a:gd name="T7" fmla="*/ 2248 h 2464"/>
                <a:gd name="T8" fmla="*/ 1794 w 1800"/>
                <a:gd name="T9" fmla="*/ 2248 h 2464"/>
                <a:gd name="T10" fmla="*/ 485 w 1800"/>
                <a:gd name="T11" fmla="*/ 0 h 2464"/>
                <a:gd name="T12" fmla="*/ 485 w 1800"/>
                <a:gd name="T13" fmla="*/ 0 h 2464"/>
              </a:gdLst>
              <a:ahLst/>
              <a:cxnLst>
                <a:cxn ang="0">
                  <a:pos x="T0" y="T1"/>
                </a:cxn>
                <a:cxn ang="0">
                  <a:pos x="T2" y="T3"/>
                </a:cxn>
                <a:cxn ang="0">
                  <a:pos x="T4" y="T5"/>
                </a:cxn>
                <a:cxn ang="0">
                  <a:pos x="T6" y="T7"/>
                </a:cxn>
                <a:cxn ang="0">
                  <a:pos x="T8" y="T9"/>
                </a:cxn>
                <a:cxn ang="0">
                  <a:pos x="T10" y="T11"/>
                </a:cxn>
                <a:cxn ang="0">
                  <a:pos x="T12" y="T13"/>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solidFill>
                  <a:srgbClr val="FFFFFF"/>
                </a:solidFill>
                <a:latin typeface="Comic Sans MS" charset="0"/>
                <a:ea typeface="ＭＳ Ｐゴシック" charset="0"/>
                <a:cs typeface="MS PGothic" charset="0"/>
              </a:endParaRPr>
            </a:p>
          </p:txBody>
        </p:sp>
        <p:sp>
          <p:nvSpPr>
            <p:cNvPr id="93220" name="Freeform 36">
              <a:extLst>
                <a:ext uri="{FF2B5EF4-FFF2-40B4-BE49-F238E27FC236}">
                  <a16:creationId xmlns:a16="http://schemas.microsoft.com/office/drawing/2014/main" id="{7FFA03A0-5722-8BB8-D33B-2523CB71B83E}"/>
                </a:ext>
              </a:extLst>
            </p:cNvPr>
            <p:cNvSpPr>
              <a:spLocks/>
            </p:cNvSpPr>
            <p:nvPr/>
          </p:nvSpPr>
          <p:spPr bwMode="hidden">
            <a:xfrm>
              <a:off x="4519" y="0"/>
              <a:ext cx="1235" cy="2074"/>
            </a:xfrm>
            <a:custGeom>
              <a:avLst/>
              <a:gdLst>
                <a:gd name="T0" fmla="*/ 0 w 1232"/>
                <a:gd name="T1" fmla="*/ 0 h 2074"/>
                <a:gd name="T2" fmla="*/ 1232 w 1232"/>
                <a:gd name="T3" fmla="*/ 2074 h 2074"/>
                <a:gd name="T4" fmla="*/ 1232 w 1232"/>
                <a:gd name="T5" fmla="*/ 2038 h 2074"/>
                <a:gd name="T6" fmla="*/ 42 w 1232"/>
                <a:gd name="T7" fmla="*/ 0 h 2074"/>
                <a:gd name="T8" fmla="*/ 0 w 1232"/>
                <a:gd name="T9" fmla="*/ 0 h 2074"/>
                <a:gd name="T10" fmla="*/ 0 w 1232"/>
                <a:gd name="T11" fmla="*/ 0 h 2074"/>
              </a:gdLst>
              <a:ahLst/>
              <a:cxnLst>
                <a:cxn ang="0">
                  <a:pos x="T0" y="T1"/>
                </a:cxn>
                <a:cxn ang="0">
                  <a:pos x="T2" y="T3"/>
                </a:cxn>
                <a:cxn ang="0">
                  <a:pos x="T4" y="T5"/>
                </a:cxn>
                <a:cxn ang="0">
                  <a:pos x="T6" y="T7"/>
                </a:cxn>
                <a:cxn ang="0">
                  <a:pos x="T8" y="T9"/>
                </a:cxn>
                <a:cxn ang="0">
                  <a:pos x="T10" y="T11"/>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solidFill>
                  <a:srgbClr val="FFFFFF"/>
                </a:solidFill>
                <a:latin typeface="Comic Sans MS" charset="0"/>
                <a:ea typeface="ＭＳ Ｐゴシック" charset="0"/>
                <a:cs typeface="MS PGothic" charset="0"/>
              </a:endParaRPr>
            </a:p>
          </p:txBody>
        </p:sp>
        <p:sp>
          <p:nvSpPr>
            <p:cNvPr id="93221" name="Freeform 37">
              <a:extLst>
                <a:ext uri="{FF2B5EF4-FFF2-40B4-BE49-F238E27FC236}">
                  <a16:creationId xmlns:a16="http://schemas.microsoft.com/office/drawing/2014/main" id="{54ACECA9-9632-7C73-687F-73C16FA1B479}"/>
                </a:ext>
              </a:extLst>
            </p:cNvPr>
            <p:cNvSpPr>
              <a:spLocks/>
            </p:cNvSpPr>
            <p:nvPr/>
          </p:nvSpPr>
          <p:spPr bwMode="hidden">
            <a:xfrm>
              <a:off x="4694" y="0"/>
              <a:ext cx="1062" cy="1936"/>
            </a:xfrm>
            <a:custGeom>
              <a:avLst/>
              <a:gdLst>
                <a:gd name="T0" fmla="*/ 0 w 1058"/>
                <a:gd name="T1" fmla="*/ 0 h 1936"/>
                <a:gd name="T2" fmla="*/ 1058 w 1058"/>
                <a:gd name="T3" fmla="*/ 1936 h 1936"/>
                <a:gd name="T4" fmla="*/ 1058 w 1058"/>
                <a:gd name="T5" fmla="*/ 1930 h 1936"/>
                <a:gd name="T6" fmla="*/ 54 w 1058"/>
                <a:gd name="T7" fmla="*/ 0 h 1936"/>
                <a:gd name="T8" fmla="*/ 0 w 1058"/>
                <a:gd name="T9" fmla="*/ 0 h 1936"/>
                <a:gd name="T10" fmla="*/ 0 w 1058"/>
                <a:gd name="T11" fmla="*/ 0 h 1936"/>
              </a:gdLst>
              <a:ahLst/>
              <a:cxnLst>
                <a:cxn ang="0">
                  <a:pos x="T0" y="T1"/>
                </a:cxn>
                <a:cxn ang="0">
                  <a:pos x="T2" y="T3"/>
                </a:cxn>
                <a:cxn ang="0">
                  <a:pos x="T4" y="T5"/>
                </a:cxn>
                <a:cxn ang="0">
                  <a:pos x="T6" y="T7"/>
                </a:cxn>
                <a:cxn ang="0">
                  <a:pos x="T8" y="T9"/>
                </a:cxn>
                <a:cxn ang="0">
                  <a:pos x="T10" y="T11"/>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solidFill>
                  <a:srgbClr val="FFFFFF"/>
                </a:solidFill>
                <a:latin typeface="Comic Sans MS" charset="0"/>
                <a:ea typeface="ＭＳ Ｐゴシック" charset="0"/>
                <a:cs typeface="MS PGothic" charset="0"/>
              </a:endParaRPr>
            </a:p>
          </p:txBody>
        </p:sp>
        <p:sp>
          <p:nvSpPr>
            <p:cNvPr id="93222" name="Freeform 38">
              <a:extLst>
                <a:ext uri="{FF2B5EF4-FFF2-40B4-BE49-F238E27FC236}">
                  <a16:creationId xmlns:a16="http://schemas.microsoft.com/office/drawing/2014/main" id="{D95AF9DE-8F35-2099-5D1F-ED4ABB275975}"/>
                </a:ext>
              </a:extLst>
            </p:cNvPr>
            <p:cNvSpPr>
              <a:spLocks/>
            </p:cNvSpPr>
            <p:nvPr/>
          </p:nvSpPr>
          <p:spPr bwMode="hidden">
            <a:xfrm>
              <a:off x="4981" y="0"/>
              <a:ext cx="774" cy="1487"/>
            </a:xfrm>
            <a:custGeom>
              <a:avLst/>
              <a:gdLst>
                <a:gd name="T0" fmla="*/ 771 w 771"/>
                <a:gd name="T1" fmla="*/ 1433 h 1487"/>
                <a:gd name="T2" fmla="*/ 42 w 771"/>
                <a:gd name="T3" fmla="*/ 0 h 1487"/>
                <a:gd name="T4" fmla="*/ 0 w 771"/>
                <a:gd name="T5" fmla="*/ 0 h 1487"/>
                <a:gd name="T6" fmla="*/ 771 w 771"/>
                <a:gd name="T7" fmla="*/ 1487 h 1487"/>
                <a:gd name="T8" fmla="*/ 771 w 771"/>
                <a:gd name="T9" fmla="*/ 1433 h 1487"/>
                <a:gd name="T10" fmla="*/ 771 w 771"/>
                <a:gd name="T11" fmla="*/ 1433 h 1487"/>
              </a:gdLst>
              <a:ahLst/>
              <a:cxnLst>
                <a:cxn ang="0">
                  <a:pos x="T0" y="T1"/>
                </a:cxn>
                <a:cxn ang="0">
                  <a:pos x="T2" y="T3"/>
                </a:cxn>
                <a:cxn ang="0">
                  <a:pos x="T4" y="T5"/>
                </a:cxn>
                <a:cxn ang="0">
                  <a:pos x="T6" y="T7"/>
                </a:cxn>
                <a:cxn ang="0">
                  <a:pos x="T8" y="T9"/>
                </a:cxn>
                <a:cxn ang="0">
                  <a:pos x="T10" y="T11"/>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solidFill>
                  <a:srgbClr val="FFFFFF"/>
                </a:solidFill>
                <a:latin typeface="Comic Sans MS" charset="0"/>
                <a:ea typeface="ＭＳ Ｐゴシック" charset="0"/>
                <a:cs typeface="MS PGothic" charset="0"/>
              </a:endParaRPr>
            </a:p>
          </p:txBody>
        </p:sp>
        <p:grpSp>
          <p:nvGrpSpPr>
            <p:cNvPr id="54316" name="Group 39">
              <a:extLst>
                <a:ext uri="{FF2B5EF4-FFF2-40B4-BE49-F238E27FC236}">
                  <a16:creationId xmlns:a16="http://schemas.microsoft.com/office/drawing/2014/main" id="{A29432DC-7C86-C2DB-C948-D39B0349B4B7}"/>
                </a:ext>
              </a:extLst>
            </p:cNvPr>
            <p:cNvGrpSpPr>
              <a:grpSpLocks/>
            </p:cNvGrpSpPr>
            <p:nvPr userDrawn="1"/>
          </p:nvGrpSpPr>
          <p:grpSpPr bwMode="auto">
            <a:xfrm>
              <a:off x="0" y="1632"/>
              <a:ext cx="5758" cy="1858"/>
              <a:chOff x="0" y="1632"/>
              <a:chExt cx="5758" cy="1858"/>
            </a:xfrm>
          </p:grpSpPr>
          <p:sp>
            <p:nvSpPr>
              <p:cNvPr id="93224" name="Freeform 40">
                <a:extLst>
                  <a:ext uri="{FF2B5EF4-FFF2-40B4-BE49-F238E27FC236}">
                    <a16:creationId xmlns:a16="http://schemas.microsoft.com/office/drawing/2014/main" id="{A0CCC386-FFED-125F-69B0-733DB2F00CFA}"/>
                  </a:ext>
                </a:extLst>
              </p:cNvPr>
              <p:cNvSpPr>
                <a:spLocks/>
              </p:cNvSpPr>
              <p:nvPr/>
            </p:nvSpPr>
            <p:spPr bwMode="hidden">
              <a:xfrm>
                <a:off x="0" y="1632"/>
                <a:ext cx="3670" cy="1313"/>
              </a:xfrm>
              <a:custGeom>
                <a:avLst/>
                <a:gdLst>
                  <a:gd name="T0" fmla="*/ 0 w 3659"/>
                  <a:gd name="T1" fmla="*/ 0 h 1313"/>
                  <a:gd name="T2" fmla="*/ 0 w 3659"/>
                  <a:gd name="T3" fmla="*/ 366 h 1313"/>
                  <a:gd name="T4" fmla="*/ 3635 w 3659"/>
                  <a:gd name="T5" fmla="*/ 1313 h 1313"/>
                  <a:gd name="T6" fmla="*/ 3647 w 3659"/>
                  <a:gd name="T7" fmla="*/ 1235 h 1313"/>
                  <a:gd name="T8" fmla="*/ 3659 w 3659"/>
                  <a:gd name="T9" fmla="*/ 1163 h 1313"/>
                  <a:gd name="T10" fmla="*/ 0 w 3659"/>
                  <a:gd name="T11" fmla="*/ 0 h 1313"/>
                  <a:gd name="T12" fmla="*/ 0 w 3659"/>
                  <a:gd name="T13" fmla="*/ 0 h 1313"/>
                </a:gdLst>
                <a:ahLst/>
                <a:cxnLst>
                  <a:cxn ang="0">
                    <a:pos x="T0" y="T1"/>
                  </a:cxn>
                  <a:cxn ang="0">
                    <a:pos x="T2" y="T3"/>
                  </a:cxn>
                  <a:cxn ang="0">
                    <a:pos x="T4" y="T5"/>
                  </a:cxn>
                  <a:cxn ang="0">
                    <a:pos x="T6" y="T7"/>
                  </a:cxn>
                  <a:cxn ang="0">
                    <a:pos x="T8" y="T9"/>
                  </a:cxn>
                  <a:cxn ang="0">
                    <a:pos x="T10" y="T11"/>
                  </a:cxn>
                  <a:cxn ang="0">
                    <a:pos x="T12" y="T13"/>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solidFill>
                    <a:srgbClr val="FFFFFF"/>
                  </a:solidFill>
                  <a:latin typeface="Comic Sans MS" charset="0"/>
                  <a:ea typeface="ＭＳ Ｐゴシック" charset="0"/>
                  <a:cs typeface="MS PGothic" charset="0"/>
                </a:endParaRPr>
              </a:p>
            </p:txBody>
          </p:sp>
          <p:sp>
            <p:nvSpPr>
              <p:cNvPr id="93225" name="Freeform 41">
                <a:extLst>
                  <a:ext uri="{FF2B5EF4-FFF2-40B4-BE49-F238E27FC236}">
                    <a16:creationId xmlns:a16="http://schemas.microsoft.com/office/drawing/2014/main" id="{15886F54-118D-1C5A-39EE-FDC9E49236FF}"/>
                  </a:ext>
                </a:extLst>
              </p:cNvPr>
              <p:cNvSpPr>
                <a:spLocks/>
              </p:cNvSpPr>
              <p:nvPr/>
            </p:nvSpPr>
            <p:spPr bwMode="hidden">
              <a:xfrm>
                <a:off x="3646" y="2795"/>
                <a:ext cx="2112" cy="695"/>
              </a:xfrm>
              <a:custGeom>
                <a:avLst/>
                <a:gdLst>
                  <a:gd name="T0" fmla="*/ 2105 w 2105"/>
                  <a:gd name="T1" fmla="*/ 665 h 695"/>
                  <a:gd name="T2" fmla="*/ 24 w 2105"/>
                  <a:gd name="T3" fmla="*/ 0 h 695"/>
                  <a:gd name="T4" fmla="*/ 12 w 2105"/>
                  <a:gd name="T5" fmla="*/ 72 h 695"/>
                  <a:gd name="T6" fmla="*/ 0 w 2105"/>
                  <a:gd name="T7" fmla="*/ 150 h 695"/>
                  <a:gd name="T8" fmla="*/ 2105 w 2105"/>
                  <a:gd name="T9" fmla="*/ 695 h 695"/>
                  <a:gd name="T10" fmla="*/ 2105 w 2105"/>
                  <a:gd name="T11" fmla="*/ 665 h 695"/>
                  <a:gd name="T12" fmla="*/ 2105 w 2105"/>
                  <a:gd name="T13" fmla="*/ 665 h 695"/>
                </a:gdLst>
                <a:ahLst/>
                <a:cxnLst>
                  <a:cxn ang="0">
                    <a:pos x="T0" y="T1"/>
                  </a:cxn>
                  <a:cxn ang="0">
                    <a:pos x="T2" y="T3"/>
                  </a:cxn>
                  <a:cxn ang="0">
                    <a:pos x="T4" y="T5"/>
                  </a:cxn>
                  <a:cxn ang="0">
                    <a:pos x="T6" y="T7"/>
                  </a:cxn>
                  <a:cxn ang="0">
                    <a:pos x="T8" y="T9"/>
                  </a:cxn>
                  <a:cxn ang="0">
                    <a:pos x="T10" y="T11"/>
                  </a:cxn>
                  <a:cxn ang="0">
                    <a:pos x="T12" y="T13"/>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solidFill>
                    <a:srgbClr val="FFFFFF"/>
                  </a:solidFill>
                  <a:latin typeface="Comic Sans MS" charset="0"/>
                  <a:ea typeface="ＭＳ Ｐゴシック" charset="0"/>
                  <a:cs typeface="MS PGothic" charset="0"/>
                </a:endParaRPr>
              </a:p>
            </p:txBody>
          </p:sp>
        </p:grpSp>
      </p:grpSp>
      <p:sp>
        <p:nvSpPr>
          <p:cNvPr id="93226" name="Rectangle 42">
            <a:extLst>
              <a:ext uri="{FF2B5EF4-FFF2-40B4-BE49-F238E27FC236}">
                <a16:creationId xmlns:a16="http://schemas.microsoft.com/office/drawing/2014/main" id="{979C747C-8C6A-DE15-1E39-A6C32F7BFEB0}"/>
              </a:ext>
            </a:extLst>
          </p:cNvPr>
          <p:cNvSpPr>
            <a:spLocks noGrp="1" noChangeArrowheads="1"/>
          </p:cNvSpPr>
          <p:nvPr>
            <p:ph type="title"/>
          </p:nvPr>
        </p:nvSpPr>
        <p:spPr bwMode="auto">
          <a:xfrm>
            <a:off x="415925" y="0"/>
            <a:ext cx="8137525" cy="11969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 xmlns:ma14="http://schemas.microsoft.com/office/mac/drawingml/2011/main" val="1"/>
            </a:ext>
          </a:extLst>
        </p:spPr>
        <p:txBody>
          <a:bodyPr vert="horz" wrap="square" lIns="91398" tIns="45699" rIns="91398" bIns="45699" numCol="1" anchor="ctr" anchorCtr="0" compatLnSpc="1">
            <a:prstTxWarp prst="textNoShape">
              <a:avLst/>
            </a:prstTxWarp>
          </a:bodyPr>
          <a:lstStyle/>
          <a:p>
            <a:pPr lvl="0"/>
            <a:r>
              <a:rPr lang="fr-FR"/>
              <a:t>Cliquez et modifiez le titre</a:t>
            </a:r>
          </a:p>
        </p:txBody>
      </p:sp>
      <p:sp>
        <p:nvSpPr>
          <p:cNvPr id="93227" name="Rectangle 43">
            <a:extLst>
              <a:ext uri="{FF2B5EF4-FFF2-40B4-BE49-F238E27FC236}">
                <a16:creationId xmlns:a16="http://schemas.microsoft.com/office/drawing/2014/main" id="{F24231E9-6086-D9F4-48B3-8722C3AFEEB1}"/>
              </a:ext>
            </a:extLst>
          </p:cNvPr>
          <p:cNvSpPr>
            <a:spLocks noGrp="1" noChangeArrowheads="1"/>
          </p:cNvSpPr>
          <p:nvPr>
            <p:ph type="body" idx="1"/>
          </p:nvPr>
        </p:nvSpPr>
        <p:spPr bwMode="auto">
          <a:xfrm>
            <a:off x="152400" y="1125538"/>
            <a:ext cx="7704138" cy="45307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 xmlns:ma14="http://schemas.microsoft.com/office/mac/drawingml/2011/main" val="1"/>
            </a:ext>
          </a:extLst>
        </p:spPr>
        <p:txBody>
          <a:bodyPr vert="horz" wrap="square" lIns="91398" tIns="45699" rIns="91398" bIns="45699" numCol="1" anchor="t" anchorCtr="0" compatLnSpc="1">
            <a:prstTxWarp prst="textNoShape">
              <a:avLst/>
            </a:prstTxWarp>
          </a:bodyPr>
          <a:lstStyle/>
          <a:p>
            <a:pPr lvl="0"/>
            <a:r>
              <a:rPr lang="fr-FR" altLang="fr-FR"/>
              <a:t>Cliquez pour modifier les styles du texte du masque</a:t>
            </a:r>
          </a:p>
          <a:p>
            <a:pPr lvl="1"/>
            <a:r>
              <a:rPr lang="fr-FR" altLang="fr-FR"/>
              <a:t>Deuxième niveau</a:t>
            </a:r>
          </a:p>
          <a:p>
            <a:pPr lvl="2"/>
            <a:r>
              <a:rPr lang="fr-FR" altLang="fr-FR"/>
              <a:t>Troisième niveau</a:t>
            </a:r>
          </a:p>
          <a:p>
            <a:pPr lvl="3"/>
            <a:r>
              <a:rPr lang="fr-FR" altLang="fr-FR"/>
              <a:t>Quatrième niveau</a:t>
            </a:r>
          </a:p>
          <a:p>
            <a:pPr lvl="4"/>
            <a:r>
              <a:rPr lang="fr-FR" altLang="fr-FR"/>
              <a:t>Cinquième niveau</a:t>
            </a:r>
          </a:p>
        </p:txBody>
      </p:sp>
      <p:sp>
        <p:nvSpPr>
          <p:cNvPr id="93228" name="Rectangle 44">
            <a:extLst>
              <a:ext uri="{FF2B5EF4-FFF2-40B4-BE49-F238E27FC236}">
                <a16:creationId xmlns:a16="http://schemas.microsoft.com/office/drawing/2014/main" id="{C73BD844-A81D-997C-EA49-B6155FFF72B8}"/>
              </a:ext>
            </a:extLst>
          </p:cNvPr>
          <p:cNvSpPr>
            <a:spLocks noGrp="1" noChangeArrowheads="1"/>
          </p:cNvSpPr>
          <p:nvPr>
            <p:ph type="dt" sz="half" idx="2"/>
          </p:nvPr>
        </p:nvSpPr>
        <p:spPr bwMode="auto">
          <a:xfrm>
            <a:off x="495300" y="6243638"/>
            <a:ext cx="23114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 xmlns:ma14="http://schemas.microsoft.com/office/mac/drawingml/2011/main" val="1"/>
            </a:ext>
          </a:extLst>
        </p:spPr>
        <p:txBody>
          <a:bodyPr vert="horz" wrap="square" lIns="91398" tIns="45699" rIns="91398" bIns="45699" numCol="1" anchor="b" anchorCtr="0" compatLnSpc="1">
            <a:prstTxWarp prst="textNoShape">
              <a:avLst/>
            </a:prstTxWarp>
          </a:bodyPr>
          <a:lstStyle>
            <a:lvl1pPr>
              <a:defRPr sz="1200">
                <a:solidFill>
                  <a:srgbClr val="FFFFFF"/>
                </a:solidFill>
                <a:effectLst>
                  <a:outerShdw blurRad="38100" dist="38100" dir="2700000" algn="tl">
                    <a:srgbClr val="000000"/>
                  </a:outerShdw>
                </a:effectLst>
                <a:latin typeface="Arial" panose="020B0604020202020204" pitchFamily="34" charset="0"/>
              </a:defRPr>
            </a:lvl1pPr>
          </a:lstStyle>
          <a:p>
            <a:fld id="{B35A31DD-AF23-9A40-ABA9-2A6F5B8C86FD}" type="datetime1">
              <a:rPr lang="fr-FR" altLang="sv-SE" smtClean="0"/>
              <a:t>15/11/2022</a:t>
            </a:fld>
            <a:endParaRPr lang="fr-FR" altLang="sv-SE"/>
          </a:p>
        </p:txBody>
      </p:sp>
      <p:sp>
        <p:nvSpPr>
          <p:cNvPr id="93229" name="Rectangle 45">
            <a:extLst>
              <a:ext uri="{FF2B5EF4-FFF2-40B4-BE49-F238E27FC236}">
                <a16:creationId xmlns:a16="http://schemas.microsoft.com/office/drawing/2014/main" id="{4AC71D60-6F89-AC33-4EA9-0343C5434ABD}"/>
              </a:ext>
            </a:extLst>
          </p:cNvPr>
          <p:cNvSpPr>
            <a:spLocks noGrp="1" noChangeArrowheads="1"/>
          </p:cNvSpPr>
          <p:nvPr>
            <p:ph type="ftr" sz="quarter" idx="3"/>
          </p:nvPr>
        </p:nvSpPr>
        <p:spPr bwMode="auto">
          <a:xfrm>
            <a:off x="3384550" y="6248400"/>
            <a:ext cx="31369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 xmlns:ma14="http://schemas.microsoft.com/office/mac/drawingml/2011/main" val="1"/>
            </a:ext>
          </a:extLst>
        </p:spPr>
        <p:txBody>
          <a:bodyPr vert="horz" wrap="square" lIns="91398" tIns="45699" rIns="91398" bIns="45699" numCol="1" anchor="b" anchorCtr="0" compatLnSpc="1">
            <a:prstTxWarp prst="textNoShape">
              <a:avLst/>
            </a:prstTxWarp>
          </a:bodyPr>
          <a:lstStyle>
            <a:lvl1pPr algn="ctr">
              <a:defRPr sz="1200">
                <a:solidFill>
                  <a:srgbClr val="FFFFFF"/>
                </a:solidFill>
                <a:effectLst>
                  <a:outerShdw blurRad="38100" dist="38100" dir="2700000" algn="tl">
                    <a:srgbClr val="000000"/>
                  </a:outerShdw>
                </a:effectLst>
                <a:latin typeface="Arial" panose="020B0604020202020204" pitchFamily="34" charset="0"/>
              </a:defRPr>
            </a:lvl1pPr>
          </a:lstStyle>
          <a:p>
            <a:r>
              <a:rPr lang="fr-FR" altLang="fr-FR"/>
              <a:t>Dakar school - 15 November 2022</a:t>
            </a:r>
          </a:p>
        </p:txBody>
      </p:sp>
      <p:sp>
        <p:nvSpPr>
          <p:cNvPr id="93230" name="Rectangle 46">
            <a:extLst>
              <a:ext uri="{FF2B5EF4-FFF2-40B4-BE49-F238E27FC236}">
                <a16:creationId xmlns:a16="http://schemas.microsoft.com/office/drawing/2014/main" id="{4137EC5D-EB23-B2FF-86E5-C6DAE8327D88}"/>
              </a:ext>
            </a:extLst>
          </p:cNvPr>
          <p:cNvSpPr>
            <a:spLocks noGrp="1" noChangeArrowheads="1"/>
          </p:cNvSpPr>
          <p:nvPr>
            <p:ph type="sldNum" sz="quarter" idx="4"/>
          </p:nvPr>
        </p:nvSpPr>
        <p:spPr bwMode="auto">
          <a:xfrm>
            <a:off x="7099300" y="6243638"/>
            <a:ext cx="23114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 xmlns:ma14="http://schemas.microsoft.com/office/mac/drawingml/2011/main" val="1"/>
            </a:ext>
          </a:extLst>
        </p:spPr>
        <p:txBody>
          <a:bodyPr vert="horz" wrap="square" lIns="91398" tIns="45699" rIns="91398" bIns="45699" numCol="1" anchor="b" anchorCtr="0" compatLnSpc="1">
            <a:prstTxWarp prst="textNoShape">
              <a:avLst/>
            </a:prstTxWarp>
          </a:bodyPr>
          <a:lstStyle>
            <a:lvl1pPr algn="r">
              <a:defRPr sz="1200">
                <a:solidFill>
                  <a:srgbClr val="FFFFFF"/>
                </a:solidFill>
                <a:effectLst>
                  <a:outerShdw blurRad="38100" dist="38100" dir="2700000" algn="tl">
                    <a:srgbClr val="000000"/>
                  </a:outerShdw>
                </a:effectLst>
                <a:latin typeface="Arial" panose="020B0604020202020204" pitchFamily="34" charset="0"/>
              </a:defRPr>
            </a:lvl1pPr>
          </a:lstStyle>
          <a:p>
            <a:fld id="{C87AEA97-5AC0-0842-BFCB-E445D9D5E4B8}" type="slidenum">
              <a:rPr lang="fr-FR" altLang="fr-FR"/>
              <a:pPr/>
              <a:t>‹N°›</a:t>
            </a:fld>
            <a:endParaRPr lang="fr-FR" altLang="fr-FR"/>
          </a:p>
        </p:txBody>
      </p:sp>
    </p:spTree>
  </p:cSld>
  <p:clrMap bg1="dk2" tx1="lt1" bg2="dk1" tx2="lt2" accent1="accent1" accent2="accent2" accent3="accent3" accent4="accent4" accent5="accent5" accent6="accent6" hlink="hlink" folHlink="folHlink"/>
  <p:sldLayoutIdLst>
    <p:sldLayoutId id="2147486090" r:id="rId1"/>
    <p:sldLayoutId id="2147486044" r:id="rId2"/>
    <p:sldLayoutId id="2147486045" r:id="rId3"/>
    <p:sldLayoutId id="2147486046" r:id="rId4"/>
    <p:sldLayoutId id="2147486047" r:id="rId5"/>
    <p:sldLayoutId id="2147486048" r:id="rId6"/>
    <p:sldLayoutId id="2147486049" r:id="rId7"/>
    <p:sldLayoutId id="2147486050" r:id="rId8"/>
    <p:sldLayoutId id="2147486051" r:id="rId9"/>
    <p:sldLayoutId id="2147486052" r:id="rId10"/>
    <p:sldLayoutId id="2147486053" r:id="rId11"/>
  </p:sldLayoutIdLst>
  <p:hf hdr="0" dt="0"/>
  <p:txStyles>
    <p:titleStyle>
      <a:lvl1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mj-lt"/>
          <a:ea typeface="MS PGothic" pitchFamily="34" charset="-128"/>
          <a:cs typeface="MS PGothic" charset="0"/>
        </a:defRPr>
      </a:lvl1pPr>
      <a:lvl2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MS PGothic" pitchFamily="34" charset="-128"/>
          <a:cs typeface="MS PGothic" charset="0"/>
        </a:defRPr>
      </a:lvl2pPr>
      <a:lvl3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MS PGothic" pitchFamily="34" charset="-128"/>
          <a:cs typeface="MS PGothic" charset="0"/>
        </a:defRPr>
      </a:lvl3pPr>
      <a:lvl4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MS PGothic" pitchFamily="34" charset="-128"/>
          <a:cs typeface="MS PGothic" charset="0"/>
        </a:defRPr>
      </a:lvl4pPr>
      <a:lvl5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MS PGothic" pitchFamily="34" charset="-128"/>
          <a:cs typeface="MS PGothic" charset="0"/>
        </a:defRPr>
      </a:lvl5pPr>
      <a:lvl6pPr marL="456993"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6pPr>
      <a:lvl7pPr marL="913984"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7pPr>
      <a:lvl8pPr marL="1370976"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8pPr>
      <a:lvl9pPr marL="1827969"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9pPr>
    </p:titleStyle>
    <p:bodyStyle>
      <a:lvl1pPr marL="339725" indent="-339725" algn="l" rtl="0" eaLnBrk="0" fontAlgn="base" hangingPunct="0">
        <a:spcBef>
          <a:spcPct val="20000"/>
        </a:spcBef>
        <a:spcAft>
          <a:spcPct val="0"/>
        </a:spcAft>
        <a:buClr>
          <a:schemeClr val="hlink"/>
        </a:buClr>
        <a:buSzPct val="90000"/>
        <a:buFont typeface="Wingdings" pitchFamily="2" charset="2"/>
        <a:buBlip>
          <a:blip r:embed="rId13"/>
        </a:buBlip>
        <a:defRPr sz="3200">
          <a:solidFill>
            <a:schemeClr val="tx1"/>
          </a:solidFill>
          <a:effectLst>
            <a:outerShdw blurRad="38100" dist="38100" dir="2700000" algn="tl">
              <a:srgbClr val="000000"/>
            </a:outerShdw>
          </a:effectLst>
          <a:latin typeface="+mn-lt"/>
          <a:ea typeface="MS PGothic" pitchFamily="34" charset="-128"/>
          <a:cs typeface="MS PGothic" charset="0"/>
        </a:defRPr>
      </a:lvl1pPr>
      <a:lvl2pPr marL="739775" indent="-282575"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ea typeface="MS PGothic" pitchFamily="34" charset="-128"/>
          <a:cs typeface="MS PGothic" charset="0"/>
        </a:defRPr>
      </a:lvl2pPr>
      <a:lvl3pPr marL="1139825" indent="-225425" algn="l" rtl="0" eaLnBrk="0" fontAlgn="base" hangingPunct="0">
        <a:spcBef>
          <a:spcPct val="20000"/>
        </a:spcBef>
        <a:spcAft>
          <a:spcPct val="0"/>
        </a:spcAft>
        <a:buClr>
          <a:schemeClr val="accent2"/>
        </a:buClr>
        <a:buSzPct val="90000"/>
        <a:buFont typeface="Wingdings" pitchFamily="2" charset="2"/>
        <a:buBlip>
          <a:blip r:embed="rId14"/>
        </a:buBlip>
        <a:defRPr sz="2300">
          <a:solidFill>
            <a:schemeClr val="tx1"/>
          </a:solidFill>
          <a:effectLst>
            <a:outerShdw blurRad="38100" dist="38100" dir="2700000" algn="tl">
              <a:srgbClr val="000000"/>
            </a:outerShdw>
          </a:effectLst>
          <a:latin typeface="+mn-lt"/>
          <a:ea typeface="MS PGothic" pitchFamily="34" charset="-128"/>
          <a:cs typeface="MS PGothic" charset="0"/>
        </a:defRPr>
      </a:lvl3pPr>
      <a:lvl4pPr marL="1597025" indent="-225425"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ea typeface="MS PGothic" pitchFamily="34" charset="-128"/>
          <a:cs typeface="MS PGothic" charset="0"/>
        </a:defRPr>
      </a:lvl4pPr>
      <a:lvl5pPr marL="2054225" indent="-225425" algn="l" rtl="0" eaLnBrk="0" fontAlgn="base" hangingPunct="0">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ea typeface="MS PGothic" pitchFamily="34" charset="-128"/>
          <a:cs typeface="MS PGothic" charset="0"/>
        </a:defRPr>
      </a:lvl5pPr>
      <a:lvl6pPr marL="2513456" indent="-228495" algn="l" rtl="0" fontAlgn="base">
        <a:spcBef>
          <a:spcPct val="20000"/>
        </a:spcBef>
        <a:spcAft>
          <a:spcPct val="0"/>
        </a:spcAft>
        <a:buClr>
          <a:schemeClr val="folHlink"/>
        </a:buClr>
        <a:buSzPct val="90000"/>
        <a:buFont typeface="Wingdings" charset="0"/>
        <a:buBlip>
          <a:blip r:embed="rId15"/>
        </a:buBlip>
        <a:defRPr sz="2000">
          <a:solidFill>
            <a:schemeClr val="tx1"/>
          </a:solidFill>
          <a:effectLst>
            <a:outerShdw blurRad="38100" dist="38100" dir="2700000" algn="tl">
              <a:srgbClr val="000000"/>
            </a:outerShdw>
          </a:effectLst>
          <a:latin typeface="+mn-lt"/>
          <a:ea typeface="+mn-ea"/>
        </a:defRPr>
      </a:lvl6pPr>
      <a:lvl7pPr marL="2970448" indent="-228495" algn="l" rtl="0" fontAlgn="base">
        <a:spcBef>
          <a:spcPct val="20000"/>
        </a:spcBef>
        <a:spcAft>
          <a:spcPct val="0"/>
        </a:spcAft>
        <a:buClr>
          <a:schemeClr val="folHlink"/>
        </a:buClr>
        <a:buSzPct val="90000"/>
        <a:buFont typeface="Wingdings" charset="0"/>
        <a:buBlip>
          <a:blip r:embed="rId15"/>
        </a:buBlip>
        <a:defRPr sz="2000">
          <a:solidFill>
            <a:schemeClr val="tx1"/>
          </a:solidFill>
          <a:effectLst>
            <a:outerShdw blurRad="38100" dist="38100" dir="2700000" algn="tl">
              <a:srgbClr val="000000"/>
            </a:outerShdw>
          </a:effectLst>
          <a:latin typeface="+mn-lt"/>
          <a:ea typeface="+mn-ea"/>
        </a:defRPr>
      </a:lvl7pPr>
      <a:lvl8pPr marL="3427440" indent="-228495" algn="l" rtl="0" fontAlgn="base">
        <a:spcBef>
          <a:spcPct val="20000"/>
        </a:spcBef>
        <a:spcAft>
          <a:spcPct val="0"/>
        </a:spcAft>
        <a:buClr>
          <a:schemeClr val="folHlink"/>
        </a:buClr>
        <a:buSzPct val="90000"/>
        <a:buFont typeface="Wingdings" charset="0"/>
        <a:buBlip>
          <a:blip r:embed="rId15"/>
        </a:buBlip>
        <a:defRPr sz="2000">
          <a:solidFill>
            <a:schemeClr val="tx1"/>
          </a:solidFill>
          <a:effectLst>
            <a:outerShdw blurRad="38100" dist="38100" dir="2700000" algn="tl">
              <a:srgbClr val="000000"/>
            </a:outerShdw>
          </a:effectLst>
          <a:latin typeface="+mn-lt"/>
          <a:ea typeface="+mn-ea"/>
        </a:defRPr>
      </a:lvl8pPr>
      <a:lvl9pPr marL="3884433" indent="-228495" algn="l" rtl="0" fontAlgn="base">
        <a:spcBef>
          <a:spcPct val="20000"/>
        </a:spcBef>
        <a:spcAft>
          <a:spcPct val="0"/>
        </a:spcAft>
        <a:buClr>
          <a:schemeClr val="folHlink"/>
        </a:buClr>
        <a:buSzPct val="90000"/>
        <a:buFont typeface="Wingdings" charset="0"/>
        <a:buBlip>
          <a:blip r:embed="rId15"/>
        </a:buBlip>
        <a:defRPr sz="2000">
          <a:solidFill>
            <a:schemeClr val="tx1"/>
          </a:solidFill>
          <a:effectLst>
            <a:outerShdw blurRad="38100" dist="38100" dir="2700000" algn="tl">
              <a:srgbClr val="000000"/>
            </a:outerShdw>
          </a:effectLst>
          <a:latin typeface="+mn-lt"/>
          <a:ea typeface="+mn-ea"/>
        </a:defRPr>
      </a:lvl9pPr>
    </p:bodyStyle>
    <p:otherStyle>
      <a:defPPr>
        <a:defRPr lang="fr-FR"/>
      </a:defPPr>
      <a:lvl1pPr marL="0" algn="l" defTabSz="456993" rtl="0" eaLnBrk="1" latinLnBrk="0" hangingPunct="1">
        <a:defRPr sz="1800" kern="1200">
          <a:solidFill>
            <a:schemeClr val="tx1"/>
          </a:solidFill>
          <a:latin typeface="+mn-lt"/>
          <a:ea typeface="+mn-ea"/>
          <a:cs typeface="+mn-cs"/>
        </a:defRPr>
      </a:lvl1pPr>
      <a:lvl2pPr marL="456993" algn="l" defTabSz="456993" rtl="0" eaLnBrk="1" latinLnBrk="0" hangingPunct="1">
        <a:defRPr sz="1800" kern="1200">
          <a:solidFill>
            <a:schemeClr val="tx1"/>
          </a:solidFill>
          <a:latin typeface="+mn-lt"/>
          <a:ea typeface="+mn-ea"/>
          <a:cs typeface="+mn-cs"/>
        </a:defRPr>
      </a:lvl2pPr>
      <a:lvl3pPr marL="913984" algn="l" defTabSz="456993" rtl="0" eaLnBrk="1" latinLnBrk="0" hangingPunct="1">
        <a:defRPr sz="1800" kern="1200">
          <a:solidFill>
            <a:schemeClr val="tx1"/>
          </a:solidFill>
          <a:latin typeface="+mn-lt"/>
          <a:ea typeface="+mn-ea"/>
          <a:cs typeface="+mn-cs"/>
        </a:defRPr>
      </a:lvl3pPr>
      <a:lvl4pPr marL="1370976" algn="l" defTabSz="456993" rtl="0" eaLnBrk="1" latinLnBrk="0" hangingPunct="1">
        <a:defRPr sz="1800" kern="1200">
          <a:solidFill>
            <a:schemeClr val="tx1"/>
          </a:solidFill>
          <a:latin typeface="+mn-lt"/>
          <a:ea typeface="+mn-ea"/>
          <a:cs typeface="+mn-cs"/>
        </a:defRPr>
      </a:lvl4pPr>
      <a:lvl5pPr marL="1827969" algn="l" defTabSz="456993" rtl="0" eaLnBrk="1" latinLnBrk="0" hangingPunct="1">
        <a:defRPr sz="1800" kern="1200">
          <a:solidFill>
            <a:schemeClr val="tx1"/>
          </a:solidFill>
          <a:latin typeface="+mn-lt"/>
          <a:ea typeface="+mn-ea"/>
          <a:cs typeface="+mn-cs"/>
        </a:defRPr>
      </a:lvl5pPr>
      <a:lvl6pPr marL="2284960" algn="l" defTabSz="456993" rtl="0" eaLnBrk="1" latinLnBrk="0" hangingPunct="1">
        <a:defRPr sz="1800" kern="1200">
          <a:solidFill>
            <a:schemeClr val="tx1"/>
          </a:solidFill>
          <a:latin typeface="+mn-lt"/>
          <a:ea typeface="+mn-ea"/>
          <a:cs typeface="+mn-cs"/>
        </a:defRPr>
      </a:lvl6pPr>
      <a:lvl7pPr marL="2741952" algn="l" defTabSz="456993" rtl="0" eaLnBrk="1" latinLnBrk="0" hangingPunct="1">
        <a:defRPr sz="1800" kern="1200">
          <a:solidFill>
            <a:schemeClr val="tx1"/>
          </a:solidFill>
          <a:latin typeface="+mn-lt"/>
          <a:ea typeface="+mn-ea"/>
          <a:cs typeface="+mn-cs"/>
        </a:defRPr>
      </a:lvl7pPr>
      <a:lvl8pPr marL="3198944" algn="l" defTabSz="456993" rtl="0" eaLnBrk="1" latinLnBrk="0" hangingPunct="1">
        <a:defRPr sz="1800" kern="1200">
          <a:solidFill>
            <a:schemeClr val="tx1"/>
          </a:solidFill>
          <a:latin typeface="+mn-lt"/>
          <a:ea typeface="+mn-ea"/>
          <a:cs typeface="+mn-cs"/>
        </a:defRPr>
      </a:lvl8pPr>
      <a:lvl9pPr marL="3655936" algn="l" defTabSz="45699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xml"/><Relationship Id="rId1" Type="http://schemas.openxmlformats.org/officeDocument/2006/relationships/slideLayout" Target="../slideLayouts/slideLayout4.xml"/><Relationship Id="rId5" Type="http://schemas.openxmlformats.org/officeDocument/2006/relationships/image" Target="../media/image9.png"/><Relationship Id="rId4" Type="http://schemas.openxmlformats.org/officeDocument/2006/relationships/image" Target="../media/image8.jpeg"/></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oleObject" Target="../embeddings/oleObject4.bin"/><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59.xml"/><Relationship Id="rId1" Type="http://schemas.openxmlformats.org/officeDocument/2006/relationships/themeOverride" Target="../theme/themeOverride2.xml"/><Relationship Id="rId4" Type="http://schemas.openxmlformats.org/officeDocument/2006/relationships/image" Target="../media/image11.e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47.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13.xml"/><Relationship Id="rId4" Type="http://schemas.openxmlformats.org/officeDocument/2006/relationships/image" Target="../media/image15.emf"/></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25.xml"/></Relationships>
</file>

<file path=ppt/slides/_rels/slide19.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jpeg"/><Relationship Id="rId7"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36.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jpeg"/></Relationships>
</file>

<file path=ppt/slides/_rels/slide2.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28.jpeg"/><Relationship Id="rId13" Type="http://schemas.openxmlformats.org/officeDocument/2006/relationships/image" Target="../media/image32.png"/><Relationship Id="rId3" Type="http://schemas.openxmlformats.org/officeDocument/2006/relationships/image" Target="../media/image23.png"/><Relationship Id="rId7" Type="http://schemas.openxmlformats.org/officeDocument/2006/relationships/image" Target="../media/image27.jpeg"/><Relationship Id="rId12" Type="http://schemas.openxmlformats.org/officeDocument/2006/relationships/image" Target="../media/image31.png"/><Relationship Id="rId2" Type="http://schemas.openxmlformats.org/officeDocument/2006/relationships/notesSlide" Target="../notesSlides/notesSlide9.xml"/><Relationship Id="rId1" Type="http://schemas.openxmlformats.org/officeDocument/2006/relationships/slideLayout" Target="../slideLayouts/slideLayout41.xml"/><Relationship Id="rId6" Type="http://schemas.openxmlformats.org/officeDocument/2006/relationships/image" Target="../media/image26.png"/><Relationship Id="rId11" Type="http://schemas.openxmlformats.org/officeDocument/2006/relationships/oleObject" Target="../embeddings/oleObject5.bin"/><Relationship Id="rId5" Type="http://schemas.openxmlformats.org/officeDocument/2006/relationships/image" Target="../media/image25.jpeg"/><Relationship Id="rId10" Type="http://schemas.openxmlformats.org/officeDocument/2006/relationships/image" Target="../media/image30.png"/><Relationship Id="rId4" Type="http://schemas.openxmlformats.org/officeDocument/2006/relationships/image" Target="../media/image24.jpeg"/><Relationship Id="rId9" Type="http://schemas.openxmlformats.org/officeDocument/2006/relationships/image" Target="../media/image29.emf"/><Relationship Id="rId14" Type="http://schemas.openxmlformats.org/officeDocument/2006/relationships/image" Target="../media/image33.jpeg"/></Relationships>
</file>

<file path=ppt/slides/_rels/slide21.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notesSlide" Target="../notesSlides/notesSlide10.xml"/><Relationship Id="rId1" Type="http://schemas.openxmlformats.org/officeDocument/2006/relationships/slideLayout" Target="../slideLayouts/slideLayout25.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emf"/></Relationships>
</file>

<file path=ppt/slides/_rels/slide2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1.xml"/><Relationship Id="rId1" Type="http://schemas.openxmlformats.org/officeDocument/2006/relationships/slideLayout" Target="../slideLayouts/slideLayout25.xml"/><Relationship Id="rId5" Type="http://schemas.openxmlformats.org/officeDocument/2006/relationships/image" Target="../media/image40.png"/><Relationship Id="rId4" Type="http://schemas.openxmlformats.org/officeDocument/2006/relationships/image" Target="../media/image39.jpeg"/></Relationships>
</file>

<file path=ppt/slides/_rels/slide2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2.xml"/><Relationship Id="rId1" Type="http://schemas.openxmlformats.org/officeDocument/2006/relationships/slideLayout" Target="../slideLayouts/slideLayout25.xml"/><Relationship Id="rId4" Type="http://schemas.openxmlformats.org/officeDocument/2006/relationships/chart" Target="../charts/chart1.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59.xml"/><Relationship Id="rId1" Type="http://schemas.openxmlformats.org/officeDocument/2006/relationships/themeOverride" Target="../theme/themeOverride1.xml"/><Relationship Id="rId4" Type="http://schemas.openxmlformats.org/officeDocument/2006/relationships/image" Target="../media/image11.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research.mlanet.org/structured_abstract.html" TargetMode="External"/><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625" name="Rectangle 57">
            <a:extLst>
              <a:ext uri="{FF2B5EF4-FFF2-40B4-BE49-F238E27FC236}">
                <a16:creationId xmlns:a16="http://schemas.microsoft.com/office/drawing/2014/main" id="{4E30AEDC-CA10-CF5B-239A-C57299AD8B6C}"/>
              </a:ext>
            </a:extLst>
          </p:cNvPr>
          <p:cNvSpPr>
            <a:spLocks noGrp="1" noChangeArrowheads="1"/>
          </p:cNvSpPr>
          <p:nvPr>
            <p:ph type="title"/>
          </p:nvPr>
        </p:nvSpPr>
        <p:spPr>
          <a:xfrm>
            <a:off x="415925" y="404813"/>
            <a:ext cx="9015413" cy="2159000"/>
          </a:xfrm>
        </p:spPr>
        <p:txBody>
          <a:bodyPr/>
          <a:lstStyle/>
          <a:p>
            <a:pPr eaLnBrk="1" hangingPunct="1">
              <a:defRPr/>
            </a:pPr>
            <a:r>
              <a:rPr lang="fr-FR" sz="4000" dirty="0">
                <a:ea typeface="+mj-ea"/>
                <a:cs typeface="ＭＳ Ｐゴシック" charset="0"/>
              </a:rPr>
              <a:t>Tips for </a:t>
            </a:r>
            <a:r>
              <a:rPr lang="fr-FR" sz="4000" dirty="0" err="1">
                <a:ea typeface="+mj-ea"/>
                <a:cs typeface="ＭＳ Ｐゴシック" charset="0"/>
              </a:rPr>
              <a:t>presenting</a:t>
            </a:r>
            <a:r>
              <a:rPr lang="fr-FR" sz="4000" dirty="0">
                <a:ea typeface="+mj-ea"/>
                <a:cs typeface="ＭＳ Ｐゴシック" charset="0"/>
              </a:rPr>
              <a:t> a </a:t>
            </a:r>
            <a:r>
              <a:rPr lang="fr-FR" sz="4000" dirty="0" err="1">
                <a:ea typeface="+mj-ea"/>
                <a:cs typeface="ＭＳ Ｐゴシック" charset="0"/>
              </a:rPr>
              <a:t>scientific</a:t>
            </a:r>
            <a:r>
              <a:rPr lang="fr-FR" sz="4000" dirty="0">
                <a:ea typeface="+mj-ea"/>
                <a:cs typeface="ＭＳ Ｐゴシック" charset="0"/>
              </a:rPr>
              <a:t> </a:t>
            </a:r>
            <a:r>
              <a:rPr lang="fr-FR" sz="4000" dirty="0" err="1">
                <a:ea typeface="+mj-ea"/>
                <a:cs typeface="ＭＳ Ｐゴシック" charset="0"/>
              </a:rPr>
              <a:t>work</a:t>
            </a:r>
            <a:br>
              <a:rPr lang="fr-FR" sz="4000" dirty="0">
                <a:ea typeface="+mj-ea"/>
                <a:cs typeface="ＭＳ Ｐゴシック" charset="0"/>
              </a:rPr>
            </a:br>
            <a:r>
              <a:rPr lang="fr-FR" sz="4000" dirty="0" err="1">
                <a:ea typeface="+mj-ea"/>
                <a:cs typeface="ＭＳ Ｐゴシック" charset="0"/>
              </a:rPr>
              <a:t>Some</a:t>
            </a:r>
            <a:r>
              <a:rPr lang="fr-FR" sz="4000" dirty="0">
                <a:ea typeface="+mj-ea"/>
                <a:cs typeface="ＭＳ Ｐゴシック" charset="0"/>
              </a:rPr>
              <a:t> simple suggestions &amp; </a:t>
            </a:r>
            <a:r>
              <a:rPr lang="fr-FR" sz="4000" dirty="0" err="1">
                <a:ea typeface="+mj-ea"/>
                <a:cs typeface="ＭＳ Ｐゴシック" charset="0"/>
              </a:rPr>
              <a:t>hints</a:t>
            </a:r>
            <a:r>
              <a:rPr lang="fr-FR" sz="4000" dirty="0">
                <a:ea typeface="+mj-ea"/>
                <a:cs typeface="ＭＳ Ｐゴシック" charset="0"/>
              </a:rPr>
              <a:t>!</a:t>
            </a:r>
            <a:endParaRPr lang="fr-FR" dirty="0">
              <a:solidFill>
                <a:schemeClr val="tx1"/>
              </a:solidFill>
              <a:ea typeface="+mj-ea"/>
              <a:cs typeface="+mj-cs"/>
            </a:endParaRPr>
          </a:p>
        </p:txBody>
      </p:sp>
      <p:pic>
        <p:nvPicPr>
          <p:cNvPr id="237621" name="Picture 53">
            <a:extLst>
              <a:ext uri="{FF2B5EF4-FFF2-40B4-BE49-F238E27FC236}">
                <a16:creationId xmlns:a16="http://schemas.microsoft.com/office/drawing/2014/main" id="{146E439A-FC7B-DBB5-E96C-3D241219E5F9}"/>
              </a:ext>
            </a:extLst>
          </p:cNvPr>
          <p:cNvPicPr>
            <a:picLocks noGrp="1" noChangeArrowheads="1"/>
          </p:cNvPicPr>
          <p:nvPr>
            <p:ph sz="half" idx="1"/>
          </p:nvPr>
        </p:nvPicPr>
        <p:blipFill>
          <a:blip r:embed="rId3"/>
          <a:srcRect/>
          <a:stretch>
            <a:fillRect/>
          </a:stretch>
        </p:blipFill>
        <p:spPr>
          <a:xfrm>
            <a:off x="2649538" y="2852738"/>
            <a:ext cx="4679950" cy="217487"/>
          </a:xfrm>
          <a:extLst>
            <a:ext uri="{909E8E84-426E-40dd-AFC4-6F175D3DCCD1}">
              <a14:hiddenFill xmlns="" xmlns:a14="http://schemas.microsoft.com/office/drawing/2010/main">
                <a:noFill/>
              </a14:hiddenFill>
            </a:ext>
            <a:ext uri="{91240B29-F687-4f45-9708-019B960494DF}">
              <a14:hiddenLine xmlns="" xmlns:a14="http://schemas.microsoft.com/office/drawing/2010/main" w="12700">
                <a:solidFill>
                  <a:schemeClr val="tx1"/>
                </a:solidFill>
                <a:miter lim="800000"/>
                <a:headEnd/>
                <a:tailEnd/>
              </a14:hiddenLine>
            </a:ext>
          </a:extLst>
        </p:spPr>
      </p:pic>
      <p:sp>
        <p:nvSpPr>
          <p:cNvPr id="237620" name="Rectangle 52">
            <a:extLst>
              <a:ext uri="{FF2B5EF4-FFF2-40B4-BE49-F238E27FC236}">
                <a16:creationId xmlns:a16="http://schemas.microsoft.com/office/drawing/2014/main" id="{8A4369E7-1A6B-C9E8-1B37-D6B5F26AD54D}"/>
              </a:ext>
            </a:extLst>
          </p:cNvPr>
          <p:cNvSpPr>
            <a:spLocks noChangeArrowheads="1"/>
          </p:cNvSpPr>
          <p:nvPr/>
        </p:nvSpPr>
        <p:spPr bwMode="auto">
          <a:xfrm>
            <a:off x="2144713" y="3644900"/>
            <a:ext cx="5688012" cy="6619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25400">
                <a:solidFill>
                  <a:srgbClr val="EAEAEA"/>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txBody>
          <a:bodyPr lIns="90446" tIns="44431" rIns="90446" bIns="44431">
            <a:spAutoFit/>
          </a:bodyPr>
          <a:lstStyle/>
          <a:p>
            <a:pPr algn="ctr" eaLnBrk="0" hangingPunct="0">
              <a:lnSpc>
                <a:spcPct val="90000"/>
              </a:lnSpc>
              <a:defRPr/>
            </a:pPr>
            <a:endParaRPr lang="en-US" dirty="0">
              <a:solidFill>
                <a:srgbClr val="CCFFCC"/>
              </a:solidFill>
              <a:latin typeface="Arial" charset="0"/>
              <a:ea typeface="MS PGothic" charset="0"/>
              <a:cs typeface="MS PGothic" charset="0"/>
            </a:endParaRPr>
          </a:p>
          <a:p>
            <a:pPr algn="ctr" eaLnBrk="0" hangingPunct="0">
              <a:lnSpc>
                <a:spcPct val="90000"/>
              </a:lnSpc>
              <a:defRPr/>
            </a:pPr>
            <a:endParaRPr lang="en-US" sz="1800" b="1" i="1" dirty="0">
              <a:solidFill>
                <a:srgbClr val="CCFFCC"/>
              </a:solidFill>
              <a:latin typeface="Arial" charset="0"/>
              <a:ea typeface="MS PGothic" charset="0"/>
              <a:cs typeface="MS PGothic" charset="0"/>
            </a:endParaRPr>
          </a:p>
        </p:txBody>
      </p:sp>
      <p:sp>
        <p:nvSpPr>
          <p:cNvPr id="237633" name="Rectangle 65">
            <a:extLst>
              <a:ext uri="{FF2B5EF4-FFF2-40B4-BE49-F238E27FC236}">
                <a16:creationId xmlns:a16="http://schemas.microsoft.com/office/drawing/2014/main" id="{CF153A34-119C-3177-F67E-5B0E26288E6C}"/>
              </a:ext>
            </a:extLst>
          </p:cNvPr>
          <p:cNvSpPr>
            <a:spLocks noChangeArrowheads="1"/>
          </p:cNvSpPr>
          <p:nvPr/>
        </p:nvSpPr>
        <p:spPr bwMode="auto">
          <a:xfrm>
            <a:off x="8404225" y="2030413"/>
            <a:ext cx="184150" cy="36988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txBody>
          <a:bodyPr wrap="none" lIns="91398" tIns="45699" rIns="91398" bIns="45699">
            <a:spAutoFit/>
          </a:bodyPr>
          <a:lstStyle/>
          <a:p>
            <a:pPr>
              <a:defRPr/>
            </a:pPr>
            <a:endParaRPr lang="fr-CA" sz="1800">
              <a:latin typeface="Arial" charset="0"/>
              <a:ea typeface="ＭＳ Ｐゴシック" charset="0"/>
            </a:endParaRPr>
          </a:p>
        </p:txBody>
      </p:sp>
      <p:sp>
        <p:nvSpPr>
          <p:cNvPr id="237643" name="Rectangle 75">
            <a:extLst>
              <a:ext uri="{FF2B5EF4-FFF2-40B4-BE49-F238E27FC236}">
                <a16:creationId xmlns:a16="http://schemas.microsoft.com/office/drawing/2014/main" id="{9BB618BE-771D-1C57-987C-15A5284374C3}"/>
              </a:ext>
            </a:extLst>
          </p:cNvPr>
          <p:cNvSpPr>
            <a:spLocks noChangeArrowheads="1"/>
          </p:cNvSpPr>
          <p:nvPr/>
        </p:nvSpPr>
        <p:spPr bwMode="auto">
          <a:xfrm>
            <a:off x="3663950" y="5402263"/>
            <a:ext cx="184150" cy="36988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txBody>
          <a:bodyPr wrap="none" lIns="91398" tIns="45699" rIns="91398" bIns="45699">
            <a:spAutoFit/>
          </a:bodyPr>
          <a:lstStyle/>
          <a:p>
            <a:pPr>
              <a:defRPr/>
            </a:pPr>
            <a:endParaRPr lang="fr-CA" sz="1800">
              <a:latin typeface="Arial" charset="0"/>
              <a:ea typeface="ＭＳ Ｐゴシック" charset="0"/>
            </a:endParaRPr>
          </a:p>
        </p:txBody>
      </p:sp>
      <p:sp>
        <p:nvSpPr>
          <p:cNvPr id="237710" name="Rectangle 142">
            <a:extLst>
              <a:ext uri="{FF2B5EF4-FFF2-40B4-BE49-F238E27FC236}">
                <a16:creationId xmlns:a16="http://schemas.microsoft.com/office/drawing/2014/main" id="{1B8815CC-9BAC-A409-CA8E-CD5BD4270F77}"/>
              </a:ext>
            </a:extLst>
          </p:cNvPr>
          <p:cNvSpPr>
            <a:spLocks noChangeArrowheads="1"/>
          </p:cNvSpPr>
          <p:nvPr/>
        </p:nvSpPr>
        <p:spPr bwMode="auto">
          <a:xfrm>
            <a:off x="6838950" y="5300663"/>
            <a:ext cx="184150" cy="36988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txBody>
          <a:bodyPr wrap="none" lIns="91398" tIns="45699" rIns="91398" bIns="45699">
            <a:spAutoFit/>
          </a:bodyPr>
          <a:lstStyle/>
          <a:p>
            <a:pPr>
              <a:defRPr/>
            </a:pPr>
            <a:endParaRPr lang="fr-FR" sz="1800">
              <a:latin typeface="Arial" charset="0"/>
              <a:ea typeface="ＭＳ Ｐゴシック" charset="0"/>
            </a:endParaRPr>
          </a:p>
        </p:txBody>
      </p:sp>
      <p:sp>
        <p:nvSpPr>
          <p:cNvPr id="237714" name="Rectangle 146">
            <a:extLst>
              <a:ext uri="{FF2B5EF4-FFF2-40B4-BE49-F238E27FC236}">
                <a16:creationId xmlns:a16="http://schemas.microsoft.com/office/drawing/2014/main" id="{83D66869-E618-DFF1-CF31-BEDEC038901D}"/>
              </a:ext>
            </a:extLst>
          </p:cNvPr>
          <p:cNvSpPr>
            <a:spLocks noChangeArrowheads="1"/>
          </p:cNvSpPr>
          <p:nvPr/>
        </p:nvSpPr>
        <p:spPr bwMode="auto">
          <a:xfrm>
            <a:off x="5116513" y="2743200"/>
            <a:ext cx="184150" cy="523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txBody>
          <a:bodyPr wrap="none" lIns="91398" tIns="45699" rIns="91398" bIns="45699">
            <a:spAutoFit/>
          </a:bodyPr>
          <a:lstStyle/>
          <a:p>
            <a:pPr algn="ctr">
              <a:defRPr/>
            </a:pPr>
            <a:endParaRPr lang="fr-FR" sz="2800" b="1" i="1">
              <a:solidFill>
                <a:srgbClr val="FFFF00"/>
              </a:solidFill>
              <a:effectLst>
                <a:outerShdw blurRad="38100" dist="38100" dir="2700000" algn="tl">
                  <a:srgbClr val="000000"/>
                </a:outerShdw>
              </a:effectLst>
              <a:latin typeface="Comic Sans MS" charset="0"/>
              <a:ea typeface="ＭＳ Ｐゴシック" charset="0"/>
            </a:endParaRPr>
          </a:p>
        </p:txBody>
      </p:sp>
      <p:sp>
        <p:nvSpPr>
          <p:cNvPr id="237718" name="Text Box 150">
            <a:extLst>
              <a:ext uri="{FF2B5EF4-FFF2-40B4-BE49-F238E27FC236}">
                <a16:creationId xmlns:a16="http://schemas.microsoft.com/office/drawing/2014/main" id="{7F79C765-A5ED-DB5F-97E1-01FA58787341}"/>
              </a:ext>
            </a:extLst>
          </p:cNvPr>
          <p:cNvSpPr txBox="1">
            <a:spLocks noChangeArrowheads="1"/>
          </p:cNvSpPr>
          <p:nvPr/>
        </p:nvSpPr>
        <p:spPr bwMode="auto">
          <a:xfrm>
            <a:off x="1814513" y="3886200"/>
            <a:ext cx="184150" cy="4000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txBody>
          <a:bodyPr wrap="none" lIns="91398" tIns="45699" rIns="91398" bIns="45699">
            <a:spAutoFit/>
          </a:bodyPr>
          <a:lstStyle/>
          <a:p>
            <a:pPr>
              <a:defRPr/>
            </a:pPr>
            <a:endParaRPr lang="fr-FR" sz="2000">
              <a:latin typeface="Arial" charset="0"/>
              <a:ea typeface="ＭＳ Ｐゴシック" charset="0"/>
            </a:endParaRPr>
          </a:p>
        </p:txBody>
      </p:sp>
      <p:pic>
        <p:nvPicPr>
          <p:cNvPr id="68618" name="Image 1" descr="sponsor2.jpg">
            <a:extLst>
              <a:ext uri="{FF2B5EF4-FFF2-40B4-BE49-F238E27FC236}">
                <a16:creationId xmlns:a16="http://schemas.microsoft.com/office/drawing/2014/main" id="{25A4100B-569C-44A2-9240-F58D22D0A69B}"/>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28588" y="5702300"/>
            <a:ext cx="2028825" cy="1149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Footer Placeholder 2">
            <a:extLst>
              <a:ext uri="{FF2B5EF4-FFF2-40B4-BE49-F238E27FC236}">
                <a16:creationId xmlns:a16="http://schemas.microsoft.com/office/drawing/2014/main" id="{5D25824E-45A9-6626-E8EC-61C1376C6814}"/>
              </a:ext>
            </a:extLst>
          </p:cNvPr>
          <p:cNvSpPr>
            <a:spLocks noGrp="1"/>
          </p:cNvSpPr>
          <p:nvPr>
            <p:ph type="ftr" sz="quarter" idx="11"/>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 xmlns:ma14="http://schemas.microsoft.com/office/mac/drawingml/2011/main" val="1"/>
            </a:ext>
          </a:extLst>
        </p:spPr>
        <p:txBody>
          <a:bodyPr/>
          <a:lstStyle>
            <a:lvl1pPr eaLnBrk="0" hangingPunct="0">
              <a:defRPr sz="2300">
                <a:solidFill>
                  <a:schemeClr val="tx1"/>
                </a:solidFill>
                <a:latin typeface="Comic Sans MS" panose="030F0902030302020204" pitchFamily="66" charset="0"/>
                <a:ea typeface="MS PGothic" panose="020B0600070205080204" pitchFamily="34" charset="-128"/>
              </a:defRPr>
            </a:lvl1pPr>
            <a:lvl2pPr marL="742950" indent="-285750" eaLnBrk="0" hangingPunct="0">
              <a:defRPr sz="2300">
                <a:solidFill>
                  <a:schemeClr val="tx1"/>
                </a:solidFill>
                <a:latin typeface="Comic Sans MS" panose="030F0902030302020204" pitchFamily="66" charset="0"/>
                <a:ea typeface="MS PGothic" panose="020B0600070205080204" pitchFamily="34" charset="-128"/>
              </a:defRPr>
            </a:lvl2pPr>
            <a:lvl3pPr marL="1143000" indent="-228600" eaLnBrk="0" hangingPunct="0">
              <a:defRPr sz="2300">
                <a:solidFill>
                  <a:schemeClr val="tx1"/>
                </a:solidFill>
                <a:latin typeface="Comic Sans MS" panose="030F0902030302020204" pitchFamily="66" charset="0"/>
                <a:ea typeface="MS PGothic" panose="020B0600070205080204" pitchFamily="34" charset="-128"/>
              </a:defRPr>
            </a:lvl3pPr>
            <a:lvl4pPr marL="1600200" indent="-228600" eaLnBrk="0" hangingPunct="0">
              <a:defRPr sz="2300">
                <a:solidFill>
                  <a:schemeClr val="tx1"/>
                </a:solidFill>
                <a:latin typeface="Comic Sans MS" panose="030F0902030302020204" pitchFamily="66" charset="0"/>
                <a:ea typeface="MS PGothic" panose="020B0600070205080204" pitchFamily="34" charset="-128"/>
              </a:defRPr>
            </a:lvl4pPr>
            <a:lvl5pPr marL="2057400" indent="-228600" eaLnBrk="0" hangingPunct="0">
              <a:defRPr sz="2300">
                <a:solidFill>
                  <a:schemeClr val="tx1"/>
                </a:solidFill>
                <a:latin typeface="Comic Sans MS" panose="030F0902030302020204" pitchFamily="66" charset="0"/>
                <a:ea typeface="MS PGothic" panose="020B0600070205080204" pitchFamily="34" charset="-128"/>
              </a:defRPr>
            </a:lvl5pPr>
            <a:lvl6pPr marL="25146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6pPr>
            <a:lvl7pPr marL="29718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7pPr>
            <a:lvl8pPr marL="34290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8pPr>
            <a:lvl9pPr marL="38862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9pPr>
          </a:lstStyle>
          <a:p>
            <a:pPr eaLnBrk="1" hangingPunct="1"/>
            <a:r>
              <a:rPr lang="fr-FR" altLang="fr-FR" sz="1200">
                <a:latin typeface="Arial" panose="020B0604020202020204" pitchFamily="34" charset="0"/>
              </a:rPr>
              <a:t>Dakar school - 15 November 2022</a:t>
            </a:r>
          </a:p>
        </p:txBody>
      </p:sp>
      <p:sp>
        <p:nvSpPr>
          <p:cNvPr id="4" name="Slide Number Placeholder 3">
            <a:extLst>
              <a:ext uri="{FF2B5EF4-FFF2-40B4-BE49-F238E27FC236}">
                <a16:creationId xmlns:a16="http://schemas.microsoft.com/office/drawing/2014/main" id="{2A501942-6285-CDF1-5340-0C370B6D8330}"/>
              </a:ext>
            </a:extLst>
          </p:cNvPr>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 xmlns:ma14="http://schemas.microsoft.com/office/mac/drawingml/2011/main" val="1"/>
            </a:ext>
          </a:extLst>
        </p:spPr>
        <p:txBody>
          <a:bodyPr/>
          <a:lstStyle>
            <a:lvl1pPr eaLnBrk="0" hangingPunct="0">
              <a:defRPr sz="2300">
                <a:solidFill>
                  <a:schemeClr val="tx1"/>
                </a:solidFill>
                <a:latin typeface="Comic Sans MS" panose="030F0902030302020204" pitchFamily="66" charset="0"/>
                <a:ea typeface="MS PGothic" panose="020B0600070205080204" pitchFamily="34" charset="-128"/>
              </a:defRPr>
            </a:lvl1pPr>
            <a:lvl2pPr marL="742950" indent="-285750" eaLnBrk="0" hangingPunct="0">
              <a:defRPr sz="2300">
                <a:solidFill>
                  <a:schemeClr val="tx1"/>
                </a:solidFill>
                <a:latin typeface="Comic Sans MS" panose="030F0902030302020204" pitchFamily="66" charset="0"/>
                <a:ea typeface="MS PGothic" panose="020B0600070205080204" pitchFamily="34" charset="-128"/>
              </a:defRPr>
            </a:lvl2pPr>
            <a:lvl3pPr marL="1143000" indent="-228600" eaLnBrk="0" hangingPunct="0">
              <a:defRPr sz="2300">
                <a:solidFill>
                  <a:schemeClr val="tx1"/>
                </a:solidFill>
                <a:latin typeface="Comic Sans MS" panose="030F0902030302020204" pitchFamily="66" charset="0"/>
                <a:ea typeface="MS PGothic" panose="020B0600070205080204" pitchFamily="34" charset="-128"/>
              </a:defRPr>
            </a:lvl3pPr>
            <a:lvl4pPr marL="1600200" indent="-228600" eaLnBrk="0" hangingPunct="0">
              <a:defRPr sz="2300">
                <a:solidFill>
                  <a:schemeClr val="tx1"/>
                </a:solidFill>
                <a:latin typeface="Comic Sans MS" panose="030F0902030302020204" pitchFamily="66" charset="0"/>
                <a:ea typeface="MS PGothic" panose="020B0600070205080204" pitchFamily="34" charset="-128"/>
              </a:defRPr>
            </a:lvl4pPr>
            <a:lvl5pPr marL="2057400" indent="-228600" eaLnBrk="0" hangingPunct="0">
              <a:defRPr sz="2300">
                <a:solidFill>
                  <a:schemeClr val="tx1"/>
                </a:solidFill>
                <a:latin typeface="Comic Sans MS" panose="030F0902030302020204" pitchFamily="66" charset="0"/>
                <a:ea typeface="MS PGothic" panose="020B0600070205080204" pitchFamily="34" charset="-128"/>
              </a:defRPr>
            </a:lvl5pPr>
            <a:lvl6pPr marL="25146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6pPr>
            <a:lvl7pPr marL="29718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7pPr>
            <a:lvl8pPr marL="34290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8pPr>
            <a:lvl9pPr marL="38862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9pPr>
          </a:lstStyle>
          <a:p>
            <a:pPr eaLnBrk="1" hangingPunct="1"/>
            <a:fld id="{3D175C72-7083-B645-959D-7EC6F09B1655}" type="slidenum">
              <a:rPr lang="fr-FR" altLang="fr-FR" sz="1200">
                <a:latin typeface="Arial" panose="020B0604020202020204" pitchFamily="34" charset="0"/>
              </a:rPr>
              <a:pPr eaLnBrk="1" hangingPunct="1"/>
              <a:t>1</a:t>
            </a:fld>
            <a:endParaRPr lang="fr-FR" altLang="fr-FR" sz="1200">
              <a:latin typeface="Arial" panose="020B0604020202020204" pitchFamily="34" charset="0"/>
            </a:endParaRPr>
          </a:p>
        </p:txBody>
      </p:sp>
      <p:sp>
        <p:nvSpPr>
          <p:cNvPr id="68621" name="ZoneTexte 4">
            <a:extLst>
              <a:ext uri="{FF2B5EF4-FFF2-40B4-BE49-F238E27FC236}">
                <a16:creationId xmlns:a16="http://schemas.microsoft.com/office/drawing/2014/main" id="{1C2B7A63-141E-9FB6-420D-B0E5BC37B705}"/>
              </a:ext>
            </a:extLst>
          </p:cNvPr>
          <p:cNvSpPr txBox="1">
            <a:spLocks noChangeArrowheads="1"/>
          </p:cNvSpPr>
          <p:nvPr/>
        </p:nvSpPr>
        <p:spPr bwMode="auto">
          <a:xfrm>
            <a:off x="2216150" y="5013325"/>
            <a:ext cx="5251674" cy="446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98" tIns="45699" rIns="91398" bIns="45699">
            <a:spAutoFit/>
          </a:bodyPr>
          <a:lstStyle>
            <a:lvl1pPr eaLnBrk="0" hangingPunct="0">
              <a:defRPr sz="2300">
                <a:solidFill>
                  <a:schemeClr val="tx1"/>
                </a:solidFill>
                <a:latin typeface="Comic Sans MS" panose="030F0902030302020204" pitchFamily="66" charset="0"/>
                <a:ea typeface="MS PGothic" panose="020B0600070205080204" pitchFamily="34" charset="-128"/>
              </a:defRPr>
            </a:lvl1pPr>
            <a:lvl2pPr marL="742950" indent="-285750" eaLnBrk="0" hangingPunct="0">
              <a:defRPr sz="2300">
                <a:solidFill>
                  <a:schemeClr val="tx1"/>
                </a:solidFill>
                <a:latin typeface="Comic Sans MS" panose="030F0902030302020204" pitchFamily="66" charset="0"/>
                <a:ea typeface="MS PGothic" panose="020B0600070205080204" pitchFamily="34" charset="-128"/>
              </a:defRPr>
            </a:lvl2pPr>
            <a:lvl3pPr marL="1143000" indent="-228600" eaLnBrk="0" hangingPunct="0">
              <a:defRPr sz="2300">
                <a:solidFill>
                  <a:schemeClr val="tx1"/>
                </a:solidFill>
                <a:latin typeface="Comic Sans MS" panose="030F0902030302020204" pitchFamily="66" charset="0"/>
                <a:ea typeface="MS PGothic" panose="020B0600070205080204" pitchFamily="34" charset="-128"/>
              </a:defRPr>
            </a:lvl3pPr>
            <a:lvl4pPr marL="1600200" indent="-228600" eaLnBrk="0" hangingPunct="0">
              <a:defRPr sz="2300">
                <a:solidFill>
                  <a:schemeClr val="tx1"/>
                </a:solidFill>
                <a:latin typeface="Comic Sans MS" panose="030F0902030302020204" pitchFamily="66" charset="0"/>
                <a:ea typeface="MS PGothic" panose="020B0600070205080204" pitchFamily="34" charset="-128"/>
              </a:defRPr>
            </a:lvl4pPr>
            <a:lvl5pPr marL="2057400" indent="-228600" eaLnBrk="0" hangingPunct="0">
              <a:defRPr sz="2300">
                <a:solidFill>
                  <a:schemeClr val="tx1"/>
                </a:solidFill>
                <a:latin typeface="Comic Sans MS" panose="030F0902030302020204" pitchFamily="66" charset="0"/>
                <a:ea typeface="MS PGothic" panose="020B0600070205080204" pitchFamily="34" charset="-128"/>
              </a:defRPr>
            </a:lvl5pPr>
            <a:lvl6pPr marL="25146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6pPr>
            <a:lvl7pPr marL="29718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7pPr>
            <a:lvl8pPr marL="34290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8pPr>
            <a:lvl9pPr marL="38862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9pPr>
          </a:lstStyle>
          <a:p>
            <a:pPr eaLnBrk="1" hangingPunct="1"/>
            <a:r>
              <a:rPr lang="fr-FR" altLang="fr-FR" i="1" dirty="0"/>
              <a:t>Dakar </a:t>
            </a:r>
            <a:r>
              <a:rPr lang="fr-FR" altLang="fr-FR" i="1" dirty="0" err="1"/>
              <a:t>school</a:t>
            </a:r>
            <a:r>
              <a:rPr lang="fr-FR" altLang="fr-FR" i="1" dirty="0"/>
              <a:t> </a:t>
            </a:r>
            <a:r>
              <a:rPr lang="mr-IN" altLang="fr-FR" i="1" dirty="0"/>
              <a:t>–</a:t>
            </a:r>
            <a:r>
              <a:rPr lang="fr-FR" altLang="fr-FR" i="1" dirty="0"/>
              <a:t> </a:t>
            </a:r>
            <a:r>
              <a:rPr lang="fr-FR" altLang="fr-FR" i="1" dirty="0" err="1"/>
              <a:t>November</a:t>
            </a:r>
            <a:r>
              <a:rPr lang="fr-FR" altLang="fr-FR" i="1" dirty="0"/>
              <a:t> 15th, 2022</a:t>
            </a:r>
          </a:p>
        </p:txBody>
      </p:sp>
      <p:pic>
        <p:nvPicPr>
          <p:cNvPr id="2" name="Image 3">
            <a:extLst>
              <a:ext uri="{FF2B5EF4-FFF2-40B4-BE49-F238E27FC236}">
                <a16:creationId xmlns:a16="http://schemas.microsoft.com/office/drawing/2014/main" id="{5FA4A77D-E5F2-D1A8-B6BE-48BF5B81CED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15325" y="5328932"/>
            <a:ext cx="1817687" cy="147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ZoneTexte 4">
            <a:extLst>
              <a:ext uri="{FF2B5EF4-FFF2-40B4-BE49-F238E27FC236}">
                <a16:creationId xmlns:a16="http://schemas.microsoft.com/office/drawing/2014/main" id="{FC901A37-CB79-AA92-83E5-699F448A2F91}"/>
              </a:ext>
            </a:extLst>
          </p:cNvPr>
          <p:cNvSpPr txBox="1"/>
          <p:nvPr/>
        </p:nvSpPr>
        <p:spPr>
          <a:xfrm>
            <a:off x="3928520" y="3463642"/>
            <a:ext cx="2048959" cy="446276"/>
          </a:xfrm>
          <a:prstGeom prst="rect">
            <a:avLst/>
          </a:prstGeom>
          <a:noFill/>
        </p:spPr>
        <p:txBody>
          <a:bodyPr wrap="none" rtlCol="0">
            <a:spAutoFit/>
          </a:bodyPr>
          <a:lstStyle/>
          <a:p>
            <a:r>
              <a:rPr lang="fr-FR" dirty="0"/>
              <a:t>Patrick Le Dû</a:t>
            </a:r>
          </a:p>
        </p:txBody>
      </p:sp>
      <p:sp>
        <p:nvSpPr>
          <p:cNvPr id="6" name="ZoneTexte 5">
            <a:extLst>
              <a:ext uri="{FF2B5EF4-FFF2-40B4-BE49-F238E27FC236}">
                <a16:creationId xmlns:a16="http://schemas.microsoft.com/office/drawing/2014/main" id="{00C6D6E4-F991-606A-CF23-D076FB795CAD}"/>
              </a:ext>
            </a:extLst>
          </p:cNvPr>
          <p:cNvSpPr txBox="1"/>
          <p:nvPr/>
        </p:nvSpPr>
        <p:spPr>
          <a:xfrm>
            <a:off x="3501777" y="4125024"/>
            <a:ext cx="3012363" cy="446276"/>
          </a:xfrm>
          <a:prstGeom prst="rect">
            <a:avLst/>
          </a:prstGeom>
          <a:noFill/>
        </p:spPr>
        <p:txBody>
          <a:bodyPr wrap="none" rtlCol="0">
            <a:spAutoFit/>
          </a:bodyPr>
          <a:lstStyle/>
          <a:p>
            <a:r>
              <a:rPr lang="fr-FR" dirty="0" err="1">
                <a:solidFill>
                  <a:srgbClr val="00B0F0"/>
                </a:solidFill>
              </a:rPr>
              <a:t>patrickledu@me.com</a:t>
            </a:r>
            <a:endParaRPr lang="fr-FR" dirty="0">
              <a:solidFill>
                <a:srgbClr val="00B0F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a:extLst>
              <a:ext uri="{FF2B5EF4-FFF2-40B4-BE49-F238E27FC236}">
                <a16:creationId xmlns:a16="http://schemas.microsoft.com/office/drawing/2014/main" id="{544825D9-1FC8-5B77-7D08-9A93A4C0D16C}"/>
              </a:ext>
            </a:extLst>
          </p:cNvPr>
          <p:cNvSpPr>
            <a:spLocks noGrp="1" noChangeArrowheads="1"/>
          </p:cNvSpPr>
          <p:nvPr>
            <p:ph type="title"/>
          </p:nvPr>
        </p:nvSpPr>
        <p:spPr>
          <a:xfrm>
            <a:off x="776288" y="188913"/>
            <a:ext cx="8921750" cy="747712"/>
          </a:xfrm>
        </p:spPr>
        <p:txBody>
          <a:bodyPr/>
          <a:lstStyle/>
          <a:p>
            <a:r>
              <a:rPr lang="en-US" altLang="fr-FR"/>
              <a:t>Results</a:t>
            </a:r>
          </a:p>
        </p:txBody>
      </p:sp>
      <p:sp>
        <p:nvSpPr>
          <p:cNvPr id="68611" name="Rectangle 3">
            <a:extLst>
              <a:ext uri="{FF2B5EF4-FFF2-40B4-BE49-F238E27FC236}">
                <a16:creationId xmlns:a16="http://schemas.microsoft.com/office/drawing/2014/main" id="{5500A60C-5E26-B525-B014-757EE65DA83D}"/>
              </a:ext>
            </a:extLst>
          </p:cNvPr>
          <p:cNvSpPr>
            <a:spLocks noGrp="1" noChangeArrowheads="1"/>
          </p:cNvSpPr>
          <p:nvPr>
            <p:ph type="body" idx="1"/>
          </p:nvPr>
        </p:nvSpPr>
        <p:spPr>
          <a:xfrm>
            <a:off x="200025" y="981075"/>
            <a:ext cx="9361488" cy="4968875"/>
          </a:xfrm>
        </p:spPr>
        <p:txBody>
          <a:bodyPr/>
          <a:lstStyle/>
          <a:p>
            <a:pPr>
              <a:lnSpc>
                <a:spcPct val="90000"/>
              </a:lnSpc>
              <a:buFont typeface="Wingdings" charset="0"/>
              <a:buBlip>
                <a:blip r:embed="rId2"/>
              </a:buBlip>
              <a:defRPr/>
            </a:pPr>
            <a:r>
              <a:rPr lang="en-US" sz="2800" dirty="0"/>
              <a:t>Objectively present your findings, and explain what was found </a:t>
            </a:r>
          </a:p>
          <a:p>
            <a:pPr>
              <a:lnSpc>
                <a:spcPct val="90000"/>
              </a:lnSpc>
              <a:buFont typeface="Wingdings" charset="0"/>
              <a:buBlip>
                <a:blip r:embed="rId2"/>
              </a:buBlip>
              <a:defRPr/>
            </a:pPr>
            <a:r>
              <a:rPr lang="en-US" sz="2800" dirty="0"/>
              <a:t>Show that your new results are contributing to the body of scientific knowledge</a:t>
            </a:r>
          </a:p>
          <a:p>
            <a:pPr>
              <a:lnSpc>
                <a:spcPct val="90000"/>
              </a:lnSpc>
              <a:buFont typeface="Wingdings" charset="0"/>
              <a:buBlip>
                <a:blip r:embed="rId2"/>
              </a:buBlip>
              <a:defRPr/>
            </a:pPr>
            <a:r>
              <a:rPr lang="en-US" sz="2800" dirty="0">
                <a:solidFill>
                  <a:srgbClr val="FFFFFF"/>
                </a:solidFill>
              </a:rPr>
              <a:t>Follow a logical sequence based on the tables and figures presenting the findings to answer the question or hypothesis</a:t>
            </a:r>
          </a:p>
          <a:p>
            <a:pPr>
              <a:lnSpc>
                <a:spcPct val="90000"/>
              </a:lnSpc>
              <a:buFont typeface="Wingdings" charset="0"/>
              <a:buBlip>
                <a:blip r:embed="rId2"/>
              </a:buBlip>
              <a:defRPr/>
            </a:pPr>
            <a:r>
              <a:rPr lang="en-US" sz="2800" dirty="0">
                <a:solidFill>
                  <a:srgbClr val="FFFFFF"/>
                </a:solidFill>
              </a:rPr>
              <a:t>Figures should have a brief description (a legend), providing the reader sufficient information to know how the data were produced and exhaustive caption</a:t>
            </a:r>
            <a:endParaRPr lang="en-GB" sz="2800" dirty="0">
              <a:solidFill>
                <a:srgbClr val="FFFFFF"/>
              </a:solidFill>
            </a:endParaRPr>
          </a:p>
          <a:p>
            <a:pPr>
              <a:lnSpc>
                <a:spcPct val="90000"/>
              </a:lnSpc>
              <a:buFontTx/>
              <a:buNone/>
              <a:defRPr/>
            </a:pPr>
            <a:endParaRPr lang="en-US" sz="2800" dirty="0"/>
          </a:p>
        </p:txBody>
      </p:sp>
      <p:sp>
        <p:nvSpPr>
          <p:cNvPr id="3" name="Espace réservé du pied de page 2">
            <a:extLst>
              <a:ext uri="{FF2B5EF4-FFF2-40B4-BE49-F238E27FC236}">
                <a16:creationId xmlns:a16="http://schemas.microsoft.com/office/drawing/2014/main" id="{31DCC1ED-817F-7E5F-A9A2-15FB43A95073}"/>
              </a:ext>
            </a:extLst>
          </p:cNvPr>
          <p:cNvSpPr>
            <a:spLocks noGrp="1"/>
          </p:cNvSpPr>
          <p:nvPr>
            <p:ph type="ftr" sz="quarter" idx="11"/>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 xmlns:ma14="http://schemas.microsoft.com/office/mac/drawingml/2011/main" val="1"/>
            </a:ext>
          </a:extLst>
        </p:spPr>
        <p:txBody>
          <a:bodyPr/>
          <a:lstStyle>
            <a:lvl1pPr eaLnBrk="0" hangingPunct="0">
              <a:defRPr sz="2300">
                <a:solidFill>
                  <a:schemeClr val="tx1"/>
                </a:solidFill>
                <a:latin typeface="Comic Sans MS" panose="030F0902030302020204" pitchFamily="66" charset="0"/>
                <a:ea typeface="MS PGothic" panose="020B0600070205080204" pitchFamily="34" charset="-128"/>
              </a:defRPr>
            </a:lvl1pPr>
            <a:lvl2pPr marL="742950" indent="-285750" eaLnBrk="0" hangingPunct="0">
              <a:defRPr sz="2300">
                <a:solidFill>
                  <a:schemeClr val="tx1"/>
                </a:solidFill>
                <a:latin typeface="Comic Sans MS" panose="030F0902030302020204" pitchFamily="66" charset="0"/>
                <a:ea typeface="MS PGothic" panose="020B0600070205080204" pitchFamily="34" charset="-128"/>
              </a:defRPr>
            </a:lvl2pPr>
            <a:lvl3pPr marL="1143000" indent="-228600" eaLnBrk="0" hangingPunct="0">
              <a:defRPr sz="2300">
                <a:solidFill>
                  <a:schemeClr val="tx1"/>
                </a:solidFill>
                <a:latin typeface="Comic Sans MS" panose="030F0902030302020204" pitchFamily="66" charset="0"/>
                <a:ea typeface="MS PGothic" panose="020B0600070205080204" pitchFamily="34" charset="-128"/>
              </a:defRPr>
            </a:lvl3pPr>
            <a:lvl4pPr marL="1600200" indent="-228600" eaLnBrk="0" hangingPunct="0">
              <a:defRPr sz="2300">
                <a:solidFill>
                  <a:schemeClr val="tx1"/>
                </a:solidFill>
                <a:latin typeface="Comic Sans MS" panose="030F0902030302020204" pitchFamily="66" charset="0"/>
                <a:ea typeface="MS PGothic" panose="020B0600070205080204" pitchFamily="34" charset="-128"/>
              </a:defRPr>
            </a:lvl4pPr>
            <a:lvl5pPr marL="2057400" indent="-228600" eaLnBrk="0" hangingPunct="0">
              <a:defRPr sz="2300">
                <a:solidFill>
                  <a:schemeClr val="tx1"/>
                </a:solidFill>
                <a:latin typeface="Comic Sans MS" panose="030F0902030302020204" pitchFamily="66" charset="0"/>
                <a:ea typeface="MS PGothic" panose="020B0600070205080204" pitchFamily="34" charset="-128"/>
              </a:defRPr>
            </a:lvl5pPr>
            <a:lvl6pPr marL="25146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6pPr>
            <a:lvl7pPr marL="29718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7pPr>
            <a:lvl8pPr marL="34290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8pPr>
            <a:lvl9pPr marL="38862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9pPr>
          </a:lstStyle>
          <a:p>
            <a:pPr eaLnBrk="1" hangingPunct="1"/>
            <a:r>
              <a:rPr lang="fr-FR" altLang="fr-FR" sz="1200">
                <a:latin typeface="Arial" panose="020B0604020202020204" pitchFamily="34" charset="0"/>
              </a:rPr>
              <a:t>Dakar school - 15 November 2022</a:t>
            </a:r>
          </a:p>
        </p:txBody>
      </p:sp>
      <p:sp>
        <p:nvSpPr>
          <p:cNvPr id="4" name="Espace réservé du numéro de diapositive 3">
            <a:extLst>
              <a:ext uri="{FF2B5EF4-FFF2-40B4-BE49-F238E27FC236}">
                <a16:creationId xmlns:a16="http://schemas.microsoft.com/office/drawing/2014/main" id="{117D773E-1159-9810-1DF8-F491A65A61B8}"/>
              </a:ext>
            </a:extLst>
          </p:cNvPr>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 xmlns:ma14="http://schemas.microsoft.com/office/mac/drawingml/2011/main" val="1"/>
            </a:ext>
          </a:extLst>
        </p:spPr>
        <p:txBody>
          <a:bodyPr/>
          <a:lstStyle>
            <a:lvl1pPr eaLnBrk="0" hangingPunct="0">
              <a:defRPr sz="2300">
                <a:solidFill>
                  <a:schemeClr val="tx1"/>
                </a:solidFill>
                <a:latin typeface="Comic Sans MS" panose="030F0902030302020204" pitchFamily="66" charset="0"/>
                <a:ea typeface="MS PGothic" panose="020B0600070205080204" pitchFamily="34" charset="-128"/>
              </a:defRPr>
            </a:lvl1pPr>
            <a:lvl2pPr marL="742950" indent="-285750" eaLnBrk="0" hangingPunct="0">
              <a:defRPr sz="2300">
                <a:solidFill>
                  <a:schemeClr val="tx1"/>
                </a:solidFill>
                <a:latin typeface="Comic Sans MS" panose="030F0902030302020204" pitchFamily="66" charset="0"/>
                <a:ea typeface="MS PGothic" panose="020B0600070205080204" pitchFamily="34" charset="-128"/>
              </a:defRPr>
            </a:lvl2pPr>
            <a:lvl3pPr marL="1143000" indent="-228600" eaLnBrk="0" hangingPunct="0">
              <a:defRPr sz="2300">
                <a:solidFill>
                  <a:schemeClr val="tx1"/>
                </a:solidFill>
                <a:latin typeface="Comic Sans MS" panose="030F0902030302020204" pitchFamily="66" charset="0"/>
                <a:ea typeface="MS PGothic" panose="020B0600070205080204" pitchFamily="34" charset="-128"/>
              </a:defRPr>
            </a:lvl3pPr>
            <a:lvl4pPr marL="1600200" indent="-228600" eaLnBrk="0" hangingPunct="0">
              <a:defRPr sz="2300">
                <a:solidFill>
                  <a:schemeClr val="tx1"/>
                </a:solidFill>
                <a:latin typeface="Comic Sans MS" panose="030F0902030302020204" pitchFamily="66" charset="0"/>
                <a:ea typeface="MS PGothic" panose="020B0600070205080204" pitchFamily="34" charset="-128"/>
              </a:defRPr>
            </a:lvl4pPr>
            <a:lvl5pPr marL="2057400" indent="-228600" eaLnBrk="0" hangingPunct="0">
              <a:defRPr sz="2300">
                <a:solidFill>
                  <a:schemeClr val="tx1"/>
                </a:solidFill>
                <a:latin typeface="Comic Sans MS" panose="030F0902030302020204" pitchFamily="66" charset="0"/>
                <a:ea typeface="MS PGothic" panose="020B0600070205080204" pitchFamily="34" charset="-128"/>
              </a:defRPr>
            </a:lvl5pPr>
            <a:lvl6pPr marL="25146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6pPr>
            <a:lvl7pPr marL="29718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7pPr>
            <a:lvl8pPr marL="34290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8pPr>
            <a:lvl9pPr marL="38862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9pPr>
          </a:lstStyle>
          <a:p>
            <a:pPr eaLnBrk="1" hangingPunct="1"/>
            <a:fld id="{DE138AB2-7BE9-E040-9924-4B06AABAF3FB}" type="slidenum">
              <a:rPr lang="fr-FR" altLang="fr-FR" sz="1200">
                <a:latin typeface="Arial" panose="020B0604020202020204" pitchFamily="34" charset="0"/>
              </a:rPr>
              <a:pPr eaLnBrk="1" hangingPunct="1"/>
              <a:t>10</a:t>
            </a:fld>
            <a:endParaRPr lang="fr-FR" altLang="fr-FR" sz="1200">
              <a:latin typeface="Arial" panose="020B0604020202020204"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a:extLst>
              <a:ext uri="{FF2B5EF4-FFF2-40B4-BE49-F238E27FC236}">
                <a16:creationId xmlns:a16="http://schemas.microsoft.com/office/drawing/2014/main" id="{D36FF1B4-7742-E346-CD9E-5D00A16ABA77}"/>
              </a:ext>
            </a:extLst>
          </p:cNvPr>
          <p:cNvSpPr>
            <a:spLocks noGrp="1" noChangeArrowheads="1"/>
          </p:cNvSpPr>
          <p:nvPr>
            <p:ph type="title"/>
          </p:nvPr>
        </p:nvSpPr>
        <p:spPr>
          <a:xfrm>
            <a:off x="415925" y="0"/>
            <a:ext cx="8640763" cy="1052513"/>
          </a:xfrm>
        </p:spPr>
        <p:txBody>
          <a:bodyPr/>
          <a:lstStyle/>
          <a:p>
            <a:r>
              <a:rPr lang="en-US" altLang="fr-FR"/>
              <a:t>Discussion/Conclusion</a:t>
            </a:r>
          </a:p>
        </p:txBody>
      </p:sp>
      <p:sp>
        <p:nvSpPr>
          <p:cNvPr id="69635" name="Rectangle 3">
            <a:extLst>
              <a:ext uri="{FF2B5EF4-FFF2-40B4-BE49-F238E27FC236}">
                <a16:creationId xmlns:a16="http://schemas.microsoft.com/office/drawing/2014/main" id="{4CBB5287-F2DE-B240-05EE-9715A8D783E0}"/>
              </a:ext>
            </a:extLst>
          </p:cNvPr>
          <p:cNvSpPr>
            <a:spLocks noGrp="1" noChangeArrowheads="1"/>
          </p:cNvSpPr>
          <p:nvPr>
            <p:ph type="body" idx="1"/>
          </p:nvPr>
        </p:nvSpPr>
        <p:spPr>
          <a:xfrm>
            <a:off x="488950" y="981075"/>
            <a:ext cx="8915400" cy="4525963"/>
          </a:xfrm>
        </p:spPr>
        <p:txBody>
          <a:bodyPr/>
          <a:lstStyle/>
          <a:p>
            <a:pPr>
              <a:buFont typeface="Wingdings" charset="0"/>
              <a:buBlip>
                <a:blip r:embed="rId2"/>
              </a:buBlip>
              <a:defRPr/>
            </a:pPr>
            <a:r>
              <a:rPr lang="en-US" sz="2800" dirty="0">
                <a:cs typeface="Times New Roman" charset="0"/>
              </a:rPr>
              <a:t>Describe what your results mean in context of what was already known about the subject </a:t>
            </a:r>
          </a:p>
          <a:p>
            <a:pPr>
              <a:buFont typeface="Wingdings" charset="0"/>
              <a:buBlip>
                <a:blip r:embed="rId2"/>
              </a:buBlip>
              <a:defRPr/>
            </a:pPr>
            <a:r>
              <a:rPr lang="en-US" sz="2800" dirty="0">
                <a:cs typeface="Times New Roman" charset="0"/>
              </a:rPr>
              <a:t>Indicate how the results relate to expectations and to the literature previously cited</a:t>
            </a:r>
          </a:p>
          <a:p>
            <a:pPr>
              <a:buFont typeface="Wingdings" charset="0"/>
              <a:buBlip>
                <a:blip r:embed="rId2"/>
              </a:buBlip>
              <a:defRPr/>
            </a:pPr>
            <a:r>
              <a:rPr lang="en-US" sz="2800" dirty="0"/>
              <a:t>Explain how the research has moved the body of scientific knowledge forward </a:t>
            </a:r>
          </a:p>
          <a:p>
            <a:pPr>
              <a:buFont typeface="Wingdings" charset="0"/>
              <a:buBlip>
                <a:blip r:embed="rId2"/>
              </a:buBlip>
              <a:defRPr/>
            </a:pPr>
            <a:r>
              <a:rPr lang="en-US" sz="2800" dirty="0">
                <a:solidFill>
                  <a:srgbClr val="FFFF00"/>
                </a:solidFill>
              </a:rPr>
              <a:t>Do not extend your conclusions beyond what is directly supported by your results - avoid undue speculation</a:t>
            </a:r>
            <a:r>
              <a:rPr lang="en-GB" sz="2800" dirty="0">
                <a:solidFill>
                  <a:srgbClr val="FFFF00"/>
                </a:solidFill>
              </a:rPr>
              <a:t> </a:t>
            </a:r>
          </a:p>
          <a:p>
            <a:pPr>
              <a:buFont typeface="Wingdings" charset="0"/>
              <a:buBlip>
                <a:blip r:embed="rId2"/>
              </a:buBlip>
              <a:defRPr/>
            </a:pPr>
            <a:r>
              <a:rPr lang="en-US" sz="2800" dirty="0">
                <a:solidFill>
                  <a:srgbClr val="FFFFFF"/>
                </a:solidFill>
              </a:rPr>
              <a:t>Outline the next steps for further study </a:t>
            </a:r>
            <a:endParaRPr lang="en-US" sz="2800" dirty="0">
              <a:solidFill>
                <a:srgbClr val="FFFFFF"/>
              </a:solidFill>
              <a:latin typeface="Verdana" charset="0"/>
              <a:cs typeface="Times New Roman" charset="0"/>
            </a:endParaRPr>
          </a:p>
          <a:p>
            <a:pPr>
              <a:lnSpc>
                <a:spcPct val="90000"/>
              </a:lnSpc>
              <a:buFontTx/>
              <a:buNone/>
              <a:defRPr/>
            </a:pPr>
            <a:endParaRPr lang="en-US" sz="2800" dirty="0"/>
          </a:p>
        </p:txBody>
      </p:sp>
      <p:sp>
        <p:nvSpPr>
          <p:cNvPr id="3" name="Espace réservé du pied de page 2">
            <a:extLst>
              <a:ext uri="{FF2B5EF4-FFF2-40B4-BE49-F238E27FC236}">
                <a16:creationId xmlns:a16="http://schemas.microsoft.com/office/drawing/2014/main" id="{1E9126D9-59F5-0DEB-9837-1C9E6125107B}"/>
              </a:ext>
            </a:extLst>
          </p:cNvPr>
          <p:cNvSpPr>
            <a:spLocks noGrp="1"/>
          </p:cNvSpPr>
          <p:nvPr>
            <p:ph type="ftr" sz="quarter" idx="11"/>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 xmlns:ma14="http://schemas.microsoft.com/office/mac/drawingml/2011/main" val="1"/>
            </a:ext>
          </a:extLst>
        </p:spPr>
        <p:txBody>
          <a:bodyPr/>
          <a:lstStyle>
            <a:lvl1pPr eaLnBrk="0" hangingPunct="0">
              <a:defRPr sz="2300">
                <a:solidFill>
                  <a:schemeClr val="tx1"/>
                </a:solidFill>
                <a:latin typeface="Comic Sans MS" panose="030F0902030302020204" pitchFamily="66" charset="0"/>
                <a:ea typeface="MS PGothic" panose="020B0600070205080204" pitchFamily="34" charset="-128"/>
              </a:defRPr>
            </a:lvl1pPr>
            <a:lvl2pPr marL="742950" indent="-285750" eaLnBrk="0" hangingPunct="0">
              <a:defRPr sz="2300">
                <a:solidFill>
                  <a:schemeClr val="tx1"/>
                </a:solidFill>
                <a:latin typeface="Comic Sans MS" panose="030F0902030302020204" pitchFamily="66" charset="0"/>
                <a:ea typeface="MS PGothic" panose="020B0600070205080204" pitchFamily="34" charset="-128"/>
              </a:defRPr>
            </a:lvl2pPr>
            <a:lvl3pPr marL="1143000" indent="-228600" eaLnBrk="0" hangingPunct="0">
              <a:defRPr sz="2300">
                <a:solidFill>
                  <a:schemeClr val="tx1"/>
                </a:solidFill>
                <a:latin typeface="Comic Sans MS" panose="030F0902030302020204" pitchFamily="66" charset="0"/>
                <a:ea typeface="MS PGothic" panose="020B0600070205080204" pitchFamily="34" charset="-128"/>
              </a:defRPr>
            </a:lvl3pPr>
            <a:lvl4pPr marL="1600200" indent="-228600" eaLnBrk="0" hangingPunct="0">
              <a:defRPr sz="2300">
                <a:solidFill>
                  <a:schemeClr val="tx1"/>
                </a:solidFill>
                <a:latin typeface="Comic Sans MS" panose="030F0902030302020204" pitchFamily="66" charset="0"/>
                <a:ea typeface="MS PGothic" panose="020B0600070205080204" pitchFamily="34" charset="-128"/>
              </a:defRPr>
            </a:lvl4pPr>
            <a:lvl5pPr marL="2057400" indent="-228600" eaLnBrk="0" hangingPunct="0">
              <a:defRPr sz="2300">
                <a:solidFill>
                  <a:schemeClr val="tx1"/>
                </a:solidFill>
                <a:latin typeface="Comic Sans MS" panose="030F0902030302020204" pitchFamily="66" charset="0"/>
                <a:ea typeface="MS PGothic" panose="020B0600070205080204" pitchFamily="34" charset="-128"/>
              </a:defRPr>
            </a:lvl5pPr>
            <a:lvl6pPr marL="25146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6pPr>
            <a:lvl7pPr marL="29718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7pPr>
            <a:lvl8pPr marL="34290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8pPr>
            <a:lvl9pPr marL="38862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9pPr>
          </a:lstStyle>
          <a:p>
            <a:pPr eaLnBrk="1" hangingPunct="1"/>
            <a:r>
              <a:rPr lang="fr-FR" altLang="fr-FR" sz="1200">
                <a:latin typeface="Arial" panose="020B0604020202020204" pitchFamily="34" charset="0"/>
              </a:rPr>
              <a:t>Dakar school - 15 November 2022</a:t>
            </a:r>
          </a:p>
        </p:txBody>
      </p:sp>
      <p:sp>
        <p:nvSpPr>
          <p:cNvPr id="4" name="Espace réservé du numéro de diapositive 3">
            <a:extLst>
              <a:ext uri="{FF2B5EF4-FFF2-40B4-BE49-F238E27FC236}">
                <a16:creationId xmlns:a16="http://schemas.microsoft.com/office/drawing/2014/main" id="{3C14DD29-310D-D1E4-8D94-DD4096E82AB1}"/>
              </a:ext>
            </a:extLst>
          </p:cNvPr>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 xmlns:ma14="http://schemas.microsoft.com/office/mac/drawingml/2011/main" val="1"/>
            </a:ext>
          </a:extLst>
        </p:spPr>
        <p:txBody>
          <a:bodyPr/>
          <a:lstStyle>
            <a:lvl1pPr eaLnBrk="0" hangingPunct="0">
              <a:defRPr sz="2300">
                <a:solidFill>
                  <a:schemeClr val="tx1"/>
                </a:solidFill>
                <a:latin typeface="Comic Sans MS" panose="030F0902030302020204" pitchFamily="66" charset="0"/>
                <a:ea typeface="MS PGothic" panose="020B0600070205080204" pitchFamily="34" charset="-128"/>
              </a:defRPr>
            </a:lvl1pPr>
            <a:lvl2pPr marL="742950" indent="-285750" eaLnBrk="0" hangingPunct="0">
              <a:defRPr sz="2300">
                <a:solidFill>
                  <a:schemeClr val="tx1"/>
                </a:solidFill>
                <a:latin typeface="Comic Sans MS" panose="030F0902030302020204" pitchFamily="66" charset="0"/>
                <a:ea typeface="MS PGothic" panose="020B0600070205080204" pitchFamily="34" charset="-128"/>
              </a:defRPr>
            </a:lvl2pPr>
            <a:lvl3pPr marL="1143000" indent="-228600" eaLnBrk="0" hangingPunct="0">
              <a:defRPr sz="2300">
                <a:solidFill>
                  <a:schemeClr val="tx1"/>
                </a:solidFill>
                <a:latin typeface="Comic Sans MS" panose="030F0902030302020204" pitchFamily="66" charset="0"/>
                <a:ea typeface="MS PGothic" panose="020B0600070205080204" pitchFamily="34" charset="-128"/>
              </a:defRPr>
            </a:lvl3pPr>
            <a:lvl4pPr marL="1600200" indent="-228600" eaLnBrk="0" hangingPunct="0">
              <a:defRPr sz="2300">
                <a:solidFill>
                  <a:schemeClr val="tx1"/>
                </a:solidFill>
                <a:latin typeface="Comic Sans MS" panose="030F0902030302020204" pitchFamily="66" charset="0"/>
                <a:ea typeface="MS PGothic" panose="020B0600070205080204" pitchFamily="34" charset="-128"/>
              </a:defRPr>
            </a:lvl4pPr>
            <a:lvl5pPr marL="2057400" indent="-228600" eaLnBrk="0" hangingPunct="0">
              <a:defRPr sz="2300">
                <a:solidFill>
                  <a:schemeClr val="tx1"/>
                </a:solidFill>
                <a:latin typeface="Comic Sans MS" panose="030F0902030302020204" pitchFamily="66" charset="0"/>
                <a:ea typeface="MS PGothic" panose="020B0600070205080204" pitchFamily="34" charset="-128"/>
              </a:defRPr>
            </a:lvl5pPr>
            <a:lvl6pPr marL="25146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6pPr>
            <a:lvl7pPr marL="29718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7pPr>
            <a:lvl8pPr marL="34290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8pPr>
            <a:lvl9pPr marL="38862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9pPr>
          </a:lstStyle>
          <a:p>
            <a:pPr eaLnBrk="1" hangingPunct="1"/>
            <a:fld id="{D06525E3-1A46-FD49-BD09-81B2BE2C1EE2}" type="slidenum">
              <a:rPr lang="fr-FR" altLang="fr-FR" sz="1200">
                <a:latin typeface="Arial" panose="020B0604020202020204" pitchFamily="34" charset="0"/>
              </a:rPr>
              <a:pPr eaLnBrk="1" hangingPunct="1"/>
              <a:t>11</a:t>
            </a:fld>
            <a:endParaRPr lang="fr-FR" altLang="fr-FR" sz="1200">
              <a:latin typeface="Arial" panose="020B0604020202020204"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a:extLst>
              <a:ext uri="{FF2B5EF4-FFF2-40B4-BE49-F238E27FC236}">
                <a16:creationId xmlns:a16="http://schemas.microsoft.com/office/drawing/2014/main" id="{487D85E6-52D7-EA4B-493C-16CEE6DB47B1}"/>
              </a:ext>
            </a:extLst>
          </p:cNvPr>
          <p:cNvSpPr>
            <a:spLocks noGrp="1" noChangeArrowheads="1"/>
          </p:cNvSpPr>
          <p:nvPr>
            <p:ph type="title"/>
          </p:nvPr>
        </p:nvSpPr>
        <p:spPr>
          <a:xfrm>
            <a:off x="488950" y="23813"/>
            <a:ext cx="8921750" cy="747712"/>
          </a:xfrm>
        </p:spPr>
        <p:txBody>
          <a:bodyPr/>
          <a:lstStyle/>
          <a:p>
            <a:r>
              <a:rPr lang="en-US" altLang="fr-FR"/>
              <a:t>Citations &amp; References</a:t>
            </a:r>
          </a:p>
        </p:txBody>
      </p:sp>
      <p:sp>
        <p:nvSpPr>
          <p:cNvPr id="70659" name="Rectangle 3">
            <a:extLst>
              <a:ext uri="{FF2B5EF4-FFF2-40B4-BE49-F238E27FC236}">
                <a16:creationId xmlns:a16="http://schemas.microsoft.com/office/drawing/2014/main" id="{E1363A56-F7A6-95E3-C01F-560D0A154D36}"/>
              </a:ext>
            </a:extLst>
          </p:cNvPr>
          <p:cNvSpPr>
            <a:spLocks noGrp="1" noChangeArrowheads="1"/>
          </p:cNvSpPr>
          <p:nvPr>
            <p:ph type="body" idx="1"/>
          </p:nvPr>
        </p:nvSpPr>
        <p:spPr>
          <a:xfrm>
            <a:off x="273050" y="981075"/>
            <a:ext cx="9080500" cy="4830763"/>
          </a:xfrm>
        </p:spPr>
        <p:txBody>
          <a:bodyPr/>
          <a:lstStyle/>
          <a:p>
            <a:pPr>
              <a:lnSpc>
                <a:spcPct val="80000"/>
              </a:lnSpc>
            </a:pPr>
            <a:r>
              <a:rPr lang="en-US" altLang="fr-FR" sz="2400">
                <a:solidFill>
                  <a:srgbClr val="FFFFFF"/>
                </a:solidFill>
                <a:latin typeface="Verdana" panose="020B0604030504040204" pitchFamily="34" charset="0"/>
              </a:rPr>
              <a:t>W</a:t>
            </a:r>
            <a:r>
              <a:rPr lang="en-US" altLang="fr-FR" sz="2400"/>
              <a:t>henever you draw upon previously published work, you </a:t>
            </a:r>
            <a:r>
              <a:rPr lang="en-US" altLang="fr-FR" sz="2400" b="1"/>
              <a:t>must</a:t>
            </a:r>
            <a:r>
              <a:rPr lang="en-US" altLang="fr-FR" sz="2400"/>
              <a:t> acknowledge the source</a:t>
            </a:r>
          </a:p>
          <a:p>
            <a:pPr>
              <a:lnSpc>
                <a:spcPct val="80000"/>
              </a:lnSpc>
            </a:pPr>
            <a:r>
              <a:rPr lang="en-US" altLang="fr-FR" sz="2400"/>
              <a:t>Any information not from your experiment and not </a:t>
            </a:r>
            <a:r>
              <a:rPr lang="ja-JP" altLang="en-US" sz="2400"/>
              <a:t>‘</a:t>
            </a:r>
            <a:r>
              <a:rPr lang="en-US" altLang="ja-JP" sz="2400"/>
              <a:t>common knowledge</a:t>
            </a:r>
            <a:r>
              <a:rPr lang="ja-JP" altLang="en-US" sz="2400"/>
              <a:t>’</a:t>
            </a:r>
            <a:r>
              <a:rPr lang="en-US" altLang="ja-JP" sz="2400"/>
              <a:t> should be recognized by a citation </a:t>
            </a:r>
          </a:p>
          <a:p>
            <a:pPr>
              <a:lnSpc>
                <a:spcPct val="80000"/>
              </a:lnSpc>
            </a:pPr>
            <a:r>
              <a:rPr lang="en-US" altLang="fr-FR" sz="2400"/>
              <a:t>How references are presented varies considerably - refer to notes for authors for the specific journal </a:t>
            </a:r>
          </a:p>
          <a:p>
            <a:pPr>
              <a:lnSpc>
                <a:spcPct val="80000"/>
              </a:lnSpc>
            </a:pPr>
            <a:r>
              <a:rPr lang="en-US" altLang="fr-FR" sz="2400"/>
              <a:t>Avoid references that are difficult to find</a:t>
            </a:r>
          </a:p>
          <a:p>
            <a:pPr>
              <a:lnSpc>
                <a:spcPct val="80000"/>
              </a:lnSpc>
            </a:pPr>
            <a:r>
              <a:rPr lang="en-US" altLang="fr-FR" sz="2400"/>
              <a:t>Avoid listing related references that were not important to the study</a:t>
            </a:r>
          </a:p>
          <a:p>
            <a:pPr>
              <a:lnSpc>
                <a:spcPct val="80000"/>
              </a:lnSpc>
            </a:pPr>
            <a:r>
              <a:rPr lang="en-US" altLang="fr-FR" sz="2400">
                <a:solidFill>
                  <a:srgbClr val="FFFF00"/>
                </a:solidFill>
              </a:rPr>
              <a:t>Anything taken from the web should be acknoxledge in particular pictures  and presentation</a:t>
            </a:r>
          </a:p>
          <a:p>
            <a:pPr>
              <a:lnSpc>
                <a:spcPct val="80000"/>
              </a:lnSpc>
            </a:pPr>
            <a:r>
              <a:rPr lang="en-US" altLang="fr-FR" sz="2400">
                <a:solidFill>
                  <a:srgbClr val="FFFF00"/>
                </a:solidFill>
              </a:rPr>
              <a:t>WARNING : Plagiarism tools are commonly used so any ‘stolen’ material can be easily traced </a:t>
            </a:r>
          </a:p>
          <a:p>
            <a:pPr>
              <a:lnSpc>
                <a:spcPct val="80000"/>
              </a:lnSpc>
              <a:buFontTx/>
              <a:buNone/>
            </a:pPr>
            <a:r>
              <a:rPr lang="en-US" altLang="fr-FR" sz="2400"/>
              <a:t>    </a:t>
            </a:r>
          </a:p>
          <a:p>
            <a:pPr>
              <a:lnSpc>
                <a:spcPct val="80000"/>
              </a:lnSpc>
              <a:buFontTx/>
              <a:buNone/>
            </a:pPr>
            <a:endParaRPr lang="en-US" altLang="fr-FR" sz="2400"/>
          </a:p>
        </p:txBody>
      </p:sp>
      <p:sp>
        <p:nvSpPr>
          <p:cNvPr id="3" name="Espace réservé du pied de page 2">
            <a:extLst>
              <a:ext uri="{FF2B5EF4-FFF2-40B4-BE49-F238E27FC236}">
                <a16:creationId xmlns:a16="http://schemas.microsoft.com/office/drawing/2014/main" id="{2475D01A-B852-685D-BCC8-7AEF07CDBCB3}"/>
              </a:ext>
            </a:extLst>
          </p:cNvPr>
          <p:cNvSpPr>
            <a:spLocks noGrp="1"/>
          </p:cNvSpPr>
          <p:nvPr>
            <p:ph type="ftr" sz="quarter" idx="11"/>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 xmlns:ma14="http://schemas.microsoft.com/office/mac/drawingml/2011/main" val="1"/>
            </a:ext>
          </a:extLst>
        </p:spPr>
        <p:txBody>
          <a:bodyPr/>
          <a:lstStyle>
            <a:lvl1pPr eaLnBrk="0" hangingPunct="0">
              <a:defRPr sz="2300">
                <a:solidFill>
                  <a:schemeClr val="tx1"/>
                </a:solidFill>
                <a:latin typeface="Comic Sans MS" panose="030F0902030302020204" pitchFamily="66" charset="0"/>
                <a:ea typeface="MS PGothic" panose="020B0600070205080204" pitchFamily="34" charset="-128"/>
              </a:defRPr>
            </a:lvl1pPr>
            <a:lvl2pPr marL="742950" indent="-285750" eaLnBrk="0" hangingPunct="0">
              <a:defRPr sz="2300">
                <a:solidFill>
                  <a:schemeClr val="tx1"/>
                </a:solidFill>
                <a:latin typeface="Comic Sans MS" panose="030F0902030302020204" pitchFamily="66" charset="0"/>
                <a:ea typeface="MS PGothic" panose="020B0600070205080204" pitchFamily="34" charset="-128"/>
              </a:defRPr>
            </a:lvl2pPr>
            <a:lvl3pPr marL="1143000" indent="-228600" eaLnBrk="0" hangingPunct="0">
              <a:defRPr sz="2300">
                <a:solidFill>
                  <a:schemeClr val="tx1"/>
                </a:solidFill>
                <a:latin typeface="Comic Sans MS" panose="030F0902030302020204" pitchFamily="66" charset="0"/>
                <a:ea typeface="MS PGothic" panose="020B0600070205080204" pitchFamily="34" charset="-128"/>
              </a:defRPr>
            </a:lvl3pPr>
            <a:lvl4pPr marL="1600200" indent="-228600" eaLnBrk="0" hangingPunct="0">
              <a:defRPr sz="2300">
                <a:solidFill>
                  <a:schemeClr val="tx1"/>
                </a:solidFill>
                <a:latin typeface="Comic Sans MS" panose="030F0902030302020204" pitchFamily="66" charset="0"/>
                <a:ea typeface="MS PGothic" panose="020B0600070205080204" pitchFamily="34" charset="-128"/>
              </a:defRPr>
            </a:lvl4pPr>
            <a:lvl5pPr marL="2057400" indent="-228600" eaLnBrk="0" hangingPunct="0">
              <a:defRPr sz="2300">
                <a:solidFill>
                  <a:schemeClr val="tx1"/>
                </a:solidFill>
                <a:latin typeface="Comic Sans MS" panose="030F0902030302020204" pitchFamily="66" charset="0"/>
                <a:ea typeface="MS PGothic" panose="020B0600070205080204" pitchFamily="34" charset="-128"/>
              </a:defRPr>
            </a:lvl5pPr>
            <a:lvl6pPr marL="25146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6pPr>
            <a:lvl7pPr marL="29718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7pPr>
            <a:lvl8pPr marL="34290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8pPr>
            <a:lvl9pPr marL="38862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9pPr>
          </a:lstStyle>
          <a:p>
            <a:pPr eaLnBrk="1" hangingPunct="1"/>
            <a:r>
              <a:rPr lang="fr-FR" altLang="fr-FR" sz="1200">
                <a:latin typeface="Arial" panose="020B0604020202020204" pitchFamily="34" charset="0"/>
              </a:rPr>
              <a:t>Dakar school - 15 November 2022</a:t>
            </a:r>
          </a:p>
        </p:txBody>
      </p:sp>
      <p:sp>
        <p:nvSpPr>
          <p:cNvPr id="4" name="Espace réservé du numéro de diapositive 3">
            <a:extLst>
              <a:ext uri="{FF2B5EF4-FFF2-40B4-BE49-F238E27FC236}">
                <a16:creationId xmlns:a16="http://schemas.microsoft.com/office/drawing/2014/main" id="{28E73762-46D5-EAAC-4C82-5CB28D6B818E}"/>
              </a:ext>
            </a:extLst>
          </p:cNvPr>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 xmlns:ma14="http://schemas.microsoft.com/office/mac/drawingml/2011/main" val="1"/>
            </a:ext>
          </a:extLst>
        </p:spPr>
        <p:txBody>
          <a:bodyPr/>
          <a:lstStyle>
            <a:lvl1pPr eaLnBrk="0" hangingPunct="0">
              <a:defRPr sz="2300">
                <a:solidFill>
                  <a:schemeClr val="tx1"/>
                </a:solidFill>
                <a:latin typeface="Comic Sans MS" panose="030F0902030302020204" pitchFamily="66" charset="0"/>
                <a:ea typeface="MS PGothic" panose="020B0600070205080204" pitchFamily="34" charset="-128"/>
              </a:defRPr>
            </a:lvl1pPr>
            <a:lvl2pPr marL="742950" indent="-285750" eaLnBrk="0" hangingPunct="0">
              <a:defRPr sz="2300">
                <a:solidFill>
                  <a:schemeClr val="tx1"/>
                </a:solidFill>
                <a:latin typeface="Comic Sans MS" panose="030F0902030302020204" pitchFamily="66" charset="0"/>
                <a:ea typeface="MS PGothic" panose="020B0600070205080204" pitchFamily="34" charset="-128"/>
              </a:defRPr>
            </a:lvl2pPr>
            <a:lvl3pPr marL="1143000" indent="-228600" eaLnBrk="0" hangingPunct="0">
              <a:defRPr sz="2300">
                <a:solidFill>
                  <a:schemeClr val="tx1"/>
                </a:solidFill>
                <a:latin typeface="Comic Sans MS" panose="030F0902030302020204" pitchFamily="66" charset="0"/>
                <a:ea typeface="MS PGothic" panose="020B0600070205080204" pitchFamily="34" charset="-128"/>
              </a:defRPr>
            </a:lvl3pPr>
            <a:lvl4pPr marL="1600200" indent="-228600" eaLnBrk="0" hangingPunct="0">
              <a:defRPr sz="2300">
                <a:solidFill>
                  <a:schemeClr val="tx1"/>
                </a:solidFill>
                <a:latin typeface="Comic Sans MS" panose="030F0902030302020204" pitchFamily="66" charset="0"/>
                <a:ea typeface="MS PGothic" panose="020B0600070205080204" pitchFamily="34" charset="-128"/>
              </a:defRPr>
            </a:lvl4pPr>
            <a:lvl5pPr marL="2057400" indent="-228600" eaLnBrk="0" hangingPunct="0">
              <a:defRPr sz="2300">
                <a:solidFill>
                  <a:schemeClr val="tx1"/>
                </a:solidFill>
                <a:latin typeface="Comic Sans MS" panose="030F0902030302020204" pitchFamily="66" charset="0"/>
                <a:ea typeface="MS PGothic" panose="020B0600070205080204" pitchFamily="34" charset="-128"/>
              </a:defRPr>
            </a:lvl5pPr>
            <a:lvl6pPr marL="25146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6pPr>
            <a:lvl7pPr marL="29718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7pPr>
            <a:lvl8pPr marL="34290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8pPr>
            <a:lvl9pPr marL="38862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9pPr>
          </a:lstStyle>
          <a:p>
            <a:pPr eaLnBrk="1" hangingPunct="1"/>
            <a:fld id="{061482C6-A7C0-7242-B983-BA12E4B7767A}" type="slidenum">
              <a:rPr lang="fr-FR" altLang="fr-FR" sz="1200">
                <a:latin typeface="Arial" panose="020B0604020202020204" pitchFamily="34" charset="0"/>
              </a:rPr>
              <a:pPr eaLnBrk="1" hangingPunct="1"/>
              <a:t>12</a:t>
            </a:fld>
            <a:endParaRPr lang="fr-FR" altLang="fr-FR" sz="1200">
              <a:latin typeface="Arial" panose="020B0604020202020204"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a:extLst>
              <a:ext uri="{FF2B5EF4-FFF2-40B4-BE49-F238E27FC236}">
                <a16:creationId xmlns:a16="http://schemas.microsoft.com/office/drawing/2014/main" id="{0912556E-C821-6C50-6ACD-CE509EDA7EE4}"/>
              </a:ext>
            </a:extLst>
          </p:cNvPr>
          <p:cNvSpPr>
            <a:spLocks noGrp="1" noChangeArrowheads="1"/>
          </p:cNvSpPr>
          <p:nvPr>
            <p:ph type="title"/>
          </p:nvPr>
        </p:nvSpPr>
        <p:spPr>
          <a:xfrm>
            <a:off x="849313" y="0"/>
            <a:ext cx="8915400" cy="990600"/>
          </a:xfrm>
        </p:spPr>
        <p:txBody>
          <a:bodyPr/>
          <a:lstStyle/>
          <a:p>
            <a:r>
              <a:rPr lang="en-US" altLang="fr-FR"/>
              <a:t>Components of a Paper</a:t>
            </a:r>
          </a:p>
        </p:txBody>
      </p:sp>
      <p:graphicFrame>
        <p:nvGraphicFramePr>
          <p:cNvPr id="83970" name="Object 4">
            <a:extLst>
              <a:ext uri="{FF2B5EF4-FFF2-40B4-BE49-F238E27FC236}">
                <a16:creationId xmlns:a16="http://schemas.microsoft.com/office/drawing/2014/main" id="{5C09FEE2-C3D8-79BC-0943-708CEA390018}"/>
              </a:ext>
            </a:extLst>
          </p:cNvPr>
          <p:cNvGraphicFramePr>
            <a:graphicFrameLocks noGrp="1" noChangeAspect="1"/>
          </p:cNvGraphicFramePr>
          <p:nvPr>
            <p:ph idx="1"/>
          </p:nvPr>
        </p:nvGraphicFramePr>
        <p:xfrm>
          <a:off x="273050" y="981075"/>
          <a:ext cx="9380538" cy="5437188"/>
        </p:xfrm>
        <a:graphic>
          <a:graphicData uri="http://schemas.openxmlformats.org/presentationml/2006/ole">
            <mc:AlternateContent xmlns:mc="http://schemas.openxmlformats.org/markup-compatibility/2006">
              <mc:Choice xmlns:v="urn:schemas-microsoft-com:vml" Requires="v">
                <p:oleObj name="Document" r:id="rId2" imgW="6032500" imgH="3771900" progId="Word.Document.8">
                  <p:embed/>
                </p:oleObj>
              </mc:Choice>
              <mc:Fallback>
                <p:oleObj name="Document" r:id="rId2" imgW="6032500" imgH="3771900" progId="Word.Document.8">
                  <p:embed/>
                  <p:pic>
                    <p:nvPicPr>
                      <p:cNvPr id="0" name="Object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3050" y="981075"/>
                        <a:ext cx="9380538" cy="5437188"/>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 name="Espace réservé du pied de page 2">
            <a:extLst>
              <a:ext uri="{FF2B5EF4-FFF2-40B4-BE49-F238E27FC236}">
                <a16:creationId xmlns:a16="http://schemas.microsoft.com/office/drawing/2014/main" id="{D92EB406-D61D-98A9-3DBA-BD03B3ED4BB9}"/>
              </a:ext>
            </a:extLst>
          </p:cNvPr>
          <p:cNvSpPr>
            <a:spLocks noGrp="1"/>
          </p:cNvSpPr>
          <p:nvPr>
            <p:ph type="ftr" sz="quarter" idx="11"/>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 xmlns:ma14="http://schemas.microsoft.com/office/mac/drawingml/2011/main" val="1"/>
            </a:ext>
          </a:extLst>
        </p:spPr>
        <p:txBody>
          <a:bodyPr/>
          <a:lstStyle>
            <a:lvl1pPr eaLnBrk="0" hangingPunct="0">
              <a:defRPr sz="2300">
                <a:solidFill>
                  <a:schemeClr val="tx1"/>
                </a:solidFill>
                <a:latin typeface="Comic Sans MS" panose="030F0902030302020204" pitchFamily="66" charset="0"/>
                <a:ea typeface="MS PGothic" panose="020B0600070205080204" pitchFamily="34" charset="-128"/>
              </a:defRPr>
            </a:lvl1pPr>
            <a:lvl2pPr marL="742950" indent="-285750" eaLnBrk="0" hangingPunct="0">
              <a:defRPr sz="2300">
                <a:solidFill>
                  <a:schemeClr val="tx1"/>
                </a:solidFill>
                <a:latin typeface="Comic Sans MS" panose="030F0902030302020204" pitchFamily="66" charset="0"/>
                <a:ea typeface="MS PGothic" panose="020B0600070205080204" pitchFamily="34" charset="-128"/>
              </a:defRPr>
            </a:lvl2pPr>
            <a:lvl3pPr marL="1143000" indent="-228600" eaLnBrk="0" hangingPunct="0">
              <a:defRPr sz="2300">
                <a:solidFill>
                  <a:schemeClr val="tx1"/>
                </a:solidFill>
                <a:latin typeface="Comic Sans MS" panose="030F0902030302020204" pitchFamily="66" charset="0"/>
                <a:ea typeface="MS PGothic" panose="020B0600070205080204" pitchFamily="34" charset="-128"/>
              </a:defRPr>
            </a:lvl3pPr>
            <a:lvl4pPr marL="1600200" indent="-228600" eaLnBrk="0" hangingPunct="0">
              <a:defRPr sz="2300">
                <a:solidFill>
                  <a:schemeClr val="tx1"/>
                </a:solidFill>
                <a:latin typeface="Comic Sans MS" panose="030F0902030302020204" pitchFamily="66" charset="0"/>
                <a:ea typeface="MS PGothic" panose="020B0600070205080204" pitchFamily="34" charset="-128"/>
              </a:defRPr>
            </a:lvl4pPr>
            <a:lvl5pPr marL="2057400" indent="-228600" eaLnBrk="0" hangingPunct="0">
              <a:defRPr sz="2300">
                <a:solidFill>
                  <a:schemeClr val="tx1"/>
                </a:solidFill>
                <a:latin typeface="Comic Sans MS" panose="030F0902030302020204" pitchFamily="66" charset="0"/>
                <a:ea typeface="MS PGothic" panose="020B0600070205080204" pitchFamily="34" charset="-128"/>
              </a:defRPr>
            </a:lvl5pPr>
            <a:lvl6pPr marL="25146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6pPr>
            <a:lvl7pPr marL="29718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7pPr>
            <a:lvl8pPr marL="34290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8pPr>
            <a:lvl9pPr marL="38862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9pPr>
          </a:lstStyle>
          <a:p>
            <a:pPr eaLnBrk="1" hangingPunct="1"/>
            <a:r>
              <a:rPr lang="fr-FR" altLang="fr-FR" sz="1200">
                <a:latin typeface="Arial" panose="020B0604020202020204" pitchFamily="34" charset="0"/>
              </a:rPr>
              <a:t>Dakar school - 15 November 2022</a:t>
            </a:r>
          </a:p>
        </p:txBody>
      </p:sp>
      <p:sp>
        <p:nvSpPr>
          <p:cNvPr id="4" name="Espace réservé du numéro de diapositive 3">
            <a:extLst>
              <a:ext uri="{FF2B5EF4-FFF2-40B4-BE49-F238E27FC236}">
                <a16:creationId xmlns:a16="http://schemas.microsoft.com/office/drawing/2014/main" id="{E134849F-3E9D-0E31-2981-654F109EC180}"/>
              </a:ext>
            </a:extLst>
          </p:cNvPr>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 xmlns:ma14="http://schemas.microsoft.com/office/mac/drawingml/2011/main" val="1"/>
            </a:ext>
          </a:extLst>
        </p:spPr>
        <p:txBody>
          <a:bodyPr/>
          <a:lstStyle>
            <a:lvl1pPr eaLnBrk="0" hangingPunct="0">
              <a:defRPr sz="2300">
                <a:solidFill>
                  <a:schemeClr val="tx1"/>
                </a:solidFill>
                <a:latin typeface="Comic Sans MS" panose="030F0902030302020204" pitchFamily="66" charset="0"/>
                <a:ea typeface="MS PGothic" panose="020B0600070205080204" pitchFamily="34" charset="-128"/>
              </a:defRPr>
            </a:lvl1pPr>
            <a:lvl2pPr marL="742950" indent="-285750" eaLnBrk="0" hangingPunct="0">
              <a:defRPr sz="2300">
                <a:solidFill>
                  <a:schemeClr val="tx1"/>
                </a:solidFill>
                <a:latin typeface="Comic Sans MS" panose="030F0902030302020204" pitchFamily="66" charset="0"/>
                <a:ea typeface="MS PGothic" panose="020B0600070205080204" pitchFamily="34" charset="-128"/>
              </a:defRPr>
            </a:lvl2pPr>
            <a:lvl3pPr marL="1143000" indent="-228600" eaLnBrk="0" hangingPunct="0">
              <a:defRPr sz="2300">
                <a:solidFill>
                  <a:schemeClr val="tx1"/>
                </a:solidFill>
                <a:latin typeface="Comic Sans MS" panose="030F0902030302020204" pitchFamily="66" charset="0"/>
                <a:ea typeface="MS PGothic" panose="020B0600070205080204" pitchFamily="34" charset="-128"/>
              </a:defRPr>
            </a:lvl3pPr>
            <a:lvl4pPr marL="1600200" indent="-228600" eaLnBrk="0" hangingPunct="0">
              <a:defRPr sz="2300">
                <a:solidFill>
                  <a:schemeClr val="tx1"/>
                </a:solidFill>
                <a:latin typeface="Comic Sans MS" panose="030F0902030302020204" pitchFamily="66" charset="0"/>
                <a:ea typeface="MS PGothic" panose="020B0600070205080204" pitchFamily="34" charset="-128"/>
              </a:defRPr>
            </a:lvl4pPr>
            <a:lvl5pPr marL="2057400" indent="-228600" eaLnBrk="0" hangingPunct="0">
              <a:defRPr sz="2300">
                <a:solidFill>
                  <a:schemeClr val="tx1"/>
                </a:solidFill>
                <a:latin typeface="Comic Sans MS" panose="030F0902030302020204" pitchFamily="66" charset="0"/>
                <a:ea typeface="MS PGothic" panose="020B0600070205080204" pitchFamily="34" charset="-128"/>
              </a:defRPr>
            </a:lvl5pPr>
            <a:lvl6pPr marL="25146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6pPr>
            <a:lvl7pPr marL="29718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7pPr>
            <a:lvl8pPr marL="34290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8pPr>
            <a:lvl9pPr marL="38862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9pPr>
          </a:lstStyle>
          <a:p>
            <a:pPr eaLnBrk="1" hangingPunct="1"/>
            <a:fld id="{9953E6CF-4A7A-ED42-B098-6F8E94C91D23}" type="slidenum">
              <a:rPr lang="fr-FR" altLang="fr-FR" sz="1200">
                <a:latin typeface="Arial" panose="020B0604020202020204" pitchFamily="34" charset="0"/>
              </a:rPr>
              <a:pPr eaLnBrk="1" hangingPunct="1"/>
              <a:t>13</a:t>
            </a:fld>
            <a:endParaRPr lang="fr-FR" altLang="fr-FR" sz="1200">
              <a:latin typeface="Arial" panose="020B0604020202020204"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Espace réservé du pied de page 4">
            <a:extLst>
              <a:ext uri="{FF2B5EF4-FFF2-40B4-BE49-F238E27FC236}">
                <a16:creationId xmlns:a16="http://schemas.microsoft.com/office/drawing/2014/main" id="{711BFE61-009A-4B77-BF39-CCBE60FB3935}"/>
              </a:ext>
            </a:extLst>
          </p:cNvPr>
          <p:cNvSpPr>
            <a:spLocks noGrp="1"/>
          </p:cNvSpPr>
          <p:nvPr>
            <p:ph type="ftr" sz="quarter" idx="11"/>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eaLnBrk="0" hangingPunct="0">
              <a:defRPr sz="2300">
                <a:solidFill>
                  <a:schemeClr val="tx1"/>
                </a:solidFill>
                <a:latin typeface="Comic Sans MS" panose="030F0902030302020204" pitchFamily="66" charset="0"/>
                <a:ea typeface="MS PGothic" panose="020B0600070205080204" pitchFamily="34" charset="-128"/>
              </a:defRPr>
            </a:lvl1pPr>
            <a:lvl2pPr marL="742950" indent="-285750" eaLnBrk="0" hangingPunct="0">
              <a:defRPr sz="2300">
                <a:solidFill>
                  <a:schemeClr val="tx1"/>
                </a:solidFill>
                <a:latin typeface="Comic Sans MS" panose="030F0902030302020204" pitchFamily="66" charset="0"/>
                <a:ea typeface="MS PGothic" panose="020B0600070205080204" pitchFamily="34" charset="-128"/>
              </a:defRPr>
            </a:lvl2pPr>
            <a:lvl3pPr marL="1143000" indent="-228600" eaLnBrk="0" hangingPunct="0">
              <a:defRPr sz="2300">
                <a:solidFill>
                  <a:schemeClr val="tx1"/>
                </a:solidFill>
                <a:latin typeface="Comic Sans MS" panose="030F0902030302020204" pitchFamily="66" charset="0"/>
                <a:ea typeface="MS PGothic" panose="020B0600070205080204" pitchFamily="34" charset="-128"/>
              </a:defRPr>
            </a:lvl3pPr>
            <a:lvl4pPr marL="1600200" indent="-228600" eaLnBrk="0" hangingPunct="0">
              <a:defRPr sz="2300">
                <a:solidFill>
                  <a:schemeClr val="tx1"/>
                </a:solidFill>
                <a:latin typeface="Comic Sans MS" panose="030F0902030302020204" pitchFamily="66" charset="0"/>
                <a:ea typeface="MS PGothic" panose="020B0600070205080204" pitchFamily="34" charset="-128"/>
              </a:defRPr>
            </a:lvl4pPr>
            <a:lvl5pPr marL="2057400" indent="-228600" eaLnBrk="0" hangingPunct="0">
              <a:defRPr sz="2300">
                <a:solidFill>
                  <a:schemeClr val="tx1"/>
                </a:solidFill>
                <a:latin typeface="Comic Sans MS" panose="030F0902030302020204" pitchFamily="66" charset="0"/>
                <a:ea typeface="MS PGothic" panose="020B0600070205080204" pitchFamily="34" charset="-128"/>
              </a:defRPr>
            </a:lvl5pPr>
            <a:lvl6pPr marL="25146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6pPr>
            <a:lvl7pPr marL="29718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7pPr>
            <a:lvl8pPr marL="34290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8pPr>
            <a:lvl9pPr marL="38862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9pPr>
          </a:lstStyle>
          <a:p>
            <a:pPr eaLnBrk="1" hangingPunct="1"/>
            <a:r>
              <a:rPr lang="fr-FR" altLang="fr-FR" sz="1200">
                <a:solidFill>
                  <a:srgbClr val="000000"/>
                </a:solidFill>
                <a:effectLst>
                  <a:outerShdw blurRad="38100" dist="38100" dir="2700000" algn="tl">
                    <a:srgbClr val="FFFFFF"/>
                  </a:outerShdw>
                </a:effectLst>
                <a:latin typeface="Arial" panose="020B0604020202020204" pitchFamily="34" charset="0"/>
              </a:rPr>
              <a:t>Dakar school - 15 November 2022</a:t>
            </a:r>
          </a:p>
        </p:txBody>
      </p:sp>
      <p:sp>
        <p:nvSpPr>
          <p:cNvPr id="32" name="Espace réservé du numéro de diapositive 5">
            <a:extLst>
              <a:ext uri="{FF2B5EF4-FFF2-40B4-BE49-F238E27FC236}">
                <a16:creationId xmlns:a16="http://schemas.microsoft.com/office/drawing/2014/main" id="{4102E706-6B78-DD3D-6288-2A2E4658EBB8}"/>
              </a:ext>
            </a:extLst>
          </p:cNvPr>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eaLnBrk="0" hangingPunct="0">
              <a:defRPr sz="2300">
                <a:solidFill>
                  <a:schemeClr val="tx1"/>
                </a:solidFill>
                <a:latin typeface="Comic Sans MS" panose="030F0902030302020204" pitchFamily="66" charset="0"/>
                <a:ea typeface="MS PGothic" panose="020B0600070205080204" pitchFamily="34" charset="-128"/>
              </a:defRPr>
            </a:lvl1pPr>
            <a:lvl2pPr marL="742950" indent="-285750" eaLnBrk="0" hangingPunct="0">
              <a:defRPr sz="2300">
                <a:solidFill>
                  <a:schemeClr val="tx1"/>
                </a:solidFill>
                <a:latin typeface="Comic Sans MS" panose="030F0902030302020204" pitchFamily="66" charset="0"/>
                <a:ea typeface="MS PGothic" panose="020B0600070205080204" pitchFamily="34" charset="-128"/>
              </a:defRPr>
            </a:lvl2pPr>
            <a:lvl3pPr marL="1143000" indent="-228600" eaLnBrk="0" hangingPunct="0">
              <a:defRPr sz="2300">
                <a:solidFill>
                  <a:schemeClr val="tx1"/>
                </a:solidFill>
                <a:latin typeface="Comic Sans MS" panose="030F0902030302020204" pitchFamily="66" charset="0"/>
                <a:ea typeface="MS PGothic" panose="020B0600070205080204" pitchFamily="34" charset="-128"/>
              </a:defRPr>
            </a:lvl3pPr>
            <a:lvl4pPr marL="1600200" indent="-228600" eaLnBrk="0" hangingPunct="0">
              <a:defRPr sz="2300">
                <a:solidFill>
                  <a:schemeClr val="tx1"/>
                </a:solidFill>
                <a:latin typeface="Comic Sans MS" panose="030F0902030302020204" pitchFamily="66" charset="0"/>
                <a:ea typeface="MS PGothic" panose="020B0600070205080204" pitchFamily="34" charset="-128"/>
              </a:defRPr>
            </a:lvl4pPr>
            <a:lvl5pPr marL="2057400" indent="-228600" eaLnBrk="0" hangingPunct="0">
              <a:defRPr sz="2300">
                <a:solidFill>
                  <a:schemeClr val="tx1"/>
                </a:solidFill>
                <a:latin typeface="Comic Sans MS" panose="030F0902030302020204" pitchFamily="66" charset="0"/>
                <a:ea typeface="MS PGothic" panose="020B0600070205080204" pitchFamily="34" charset="-128"/>
              </a:defRPr>
            </a:lvl5pPr>
            <a:lvl6pPr marL="25146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6pPr>
            <a:lvl7pPr marL="29718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7pPr>
            <a:lvl8pPr marL="34290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8pPr>
            <a:lvl9pPr marL="38862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9pPr>
          </a:lstStyle>
          <a:p>
            <a:pPr eaLnBrk="1" hangingPunct="1"/>
            <a:fld id="{D9BE9A70-3B01-7049-8E4C-C24FCB60C51A}" type="slidenum">
              <a:rPr lang="fr-FR" altLang="fr-FR" sz="1200">
                <a:solidFill>
                  <a:srgbClr val="000000"/>
                </a:solidFill>
                <a:effectLst>
                  <a:outerShdw blurRad="38100" dist="38100" dir="2700000" algn="tl">
                    <a:srgbClr val="FFFFFF"/>
                  </a:outerShdw>
                </a:effectLst>
                <a:latin typeface="Arial" panose="020B0604020202020204" pitchFamily="34" charset="0"/>
              </a:rPr>
              <a:pPr eaLnBrk="1" hangingPunct="1"/>
              <a:t>14</a:t>
            </a:fld>
            <a:endParaRPr lang="fr-FR" altLang="fr-FR" sz="1200">
              <a:solidFill>
                <a:srgbClr val="000000"/>
              </a:solidFill>
              <a:effectLst>
                <a:outerShdw blurRad="38100" dist="38100" dir="2700000" algn="tl">
                  <a:srgbClr val="FFFFFF"/>
                </a:outerShdw>
              </a:effectLst>
              <a:latin typeface="Arial" panose="020B0604020202020204" pitchFamily="34" charset="0"/>
            </a:endParaRPr>
          </a:p>
        </p:txBody>
      </p:sp>
      <p:sp>
        <p:nvSpPr>
          <p:cNvPr id="688130" name="Rectangle 2">
            <a:extLst>
              <a:ext uri="{FF2B5EF4-FFF2-40B4-BE49-F238E27FC236}">
                <a16:creationId xmlns:a16="http://schemas.microsoft.com/office/drawing/2014/main" id="{402AEF45-B77D-E770-E421-9E0854597F1E}"/>
              </a:ext>
            </a:extLst>
          </p:cNvPr>
          <p:cNvSpPr>
            <a:spLocks noChangeArrowheads="1"/>
          </p:cNvSpPr>
          <p:nvPr/>
        </p:nvSpPr>
        <p:spPr bwMode="auto">
          <a:xfrm>
            <a:off x="1752600" y="2438400"/>
            <a:ext cx="6096000" cy="1828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ctr">
              <a:defRPr/>
            </a:pPr>
            <a:r>
              <a:rPr lang="fr-FR" sz="3600" b="1" dirty="0" err="1">
                <a:solidFill>
                  <a:srgbClr val="5B00B6"/>
                </a:solidFill>
                <a:effectLst>
                  <a:outerShdw blurRad="38100" dist="38100" dir="2700000" algn="tl">
                    <a:srgbClr val="DDDDDD"/>
                  </a:outerShdw>
                </a:effectLst>
                <a:latin typeface="Comic Sans MS" charset="0"/>
                <a:ea typeface="ＭＳ Ｐゴシック" charset="0"/>
                <a:cs typeface="ＭＳ Ｐゴシック" charset="0"/>
              </a:rPr>
              <a:t>Presentation</a:t>
            </a:r>
            <a:endParaRPr lang="en-GB" sz="3600" b="1" dirty="0">
              <a:solidFill>
                <a:srgbClr val="FF0066"/>
              </a:solidFill>
              <a:effectLst>
                <a:outerShdw blurRad="38100" dist="38100" dir="2700000" algn="tl">
                  <a:srgbClr val="DDDDDD"/>
                </a:outerShdw>
              </a:effectLst>
              <a:latin typeface="Comic Sans MS" charset="0"/>
              <a:ea typeface="ＭＳ Ｐゴシック" charset="0"/>
              <a:cs typeface="ＭＳ Ｐゴシック" charset="0"/>
            </a:endParaRPr>
          </a:p>
          <a:p>
            <a:pPr algn="ctr">
              <a:defRPr/>
            </a:pPr>
            <a:endParaRPr lang="en-GB" sz="3600" b="1" dirty="0">
              <a:solidFill>
                <a:srgbClr val="FF0000"/>
              </a:solidFill>
              <a:effectLst>
                <a:outerShdw blurRad="38100" dist="38100" dir="2700000" algn="tl">
                  <a:srgbClr val="DDDDDD"/>
                </a:outerShdw>
              </a:effectLst>
              <a:latin typeface="Comic Sans MS" charset="0"/>
              <a:ea typeface="ＭＳ Ｐゴシック" charset="0"/>
              <a:cs typeface="ＭＳ Ｐゴシック" charset="0"/>
            </a:endParaRPr>
          </a:p>
        </p:txBody>
      </p:sp>
      <p:sp>
        <p:nvSpPr>
          <p:cNvPr id="688131" name="Line 3">
            <a:extLst>
              <a:ext uri="{FF2B5EF4-FFF2-40B4-BE49-F238E27FC236}">
                <a16:creationId xmlns:a16="http://schemas.microsoft.com/office/drawing/2014/main" id="{F2866801-1DC9-3006-4E09-B2D7D7003A8D}"/>
              </a:ext>
            </a:extLst>
          </p:cNvPr>
          <p:cNvSpPr>
            <a:spLocks noChangeShapeType="1"/>
          </p:cNvSpPr>
          <p:nvPr/>
        </p:nvSpPr>
        <p:spPr bwMode="auto">
          <a:xfrm>
            <a:off x="2057400" y="1227138"/>
            <a:ext cx="0" cy="595312"/>
          </a:xfrm>
          <a:prstGeom prst="line">
            <a:avLst/>
          </a:prstGeom>
          <a:noFill/>
          <a:ln w="12700">
            <a:solidFill>
              <a:schemeClr val="bg2"/>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3200" i="1">
              <a:solidFill>
                <a:srgbClr val="000000"/>
              </a:solidFill>
              <a:latin typeface="Comic Sans MS" charset="0"/>
              <a:ea typeface="ＭＳ Ｐゴシック" charset="0"/>
              <a:cs typeface="ＭＳ Ｐゴシック" charset="0"/>
            </a:endParaRPr>
          </a:p>
        </p:txBody>
      </p:sp>
      <p:sp>
        <p:nvSpPr>
          <p:cNvPr id="688132" name="Line 4">
            <a:extLst>
              <a:ext uri="{FF2B5EF4-FFF2-40B4-BE49-F238E27FC236}">
                <a16:creationId xmlns:a16="http://schemas.microsoft.com/office/drawing/2014/main" id="{529546CB-EE0B-9D98-BAC5-68F7453DB677}"/>
              </a:ext>
            </a:extLst>
          </p:cNvPr>
          <p:cNvSpPr>
            <a:spLocks noChangeShapeType="1"/>
          </p:cNvSpPr>
          <p:nvPr/>
        </p:nvSpPr>
        <p:spPr bwMode="auto">
          <a:xfrm>
            <a:off x="1905000" y="1379538"/>
            <a:ext cx="0" cy="442912"/>
          </a:xfrm>
          <a:prstGeom prst="line">
            <a:avLst/>
          </a:prstGeom>
          <a:noFill/>
          <a:ln w="12700">
            <a:solidFill>
              <a:schemeClr val="folHlink"/>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3200" i="1">
              <a:solidFill>
                <a:srgbClr val="000000"/>
              </a:solidFill>
              <a:latin typeface="Comic Sans MS" charset="0"/>
              <a:ea typeface="ＭＳ Ｐゴシック" charset="0"/>
              <a:cs typeface="ＭＳ Ｐゴシック" charset="0"/>
            </a:endParaRPr>
          </a:p>
        </p:txBody>
      </p:sp>
      <p:sp>
        <p:nvSpPr>
          <p:cNvPr id="688133" name="Line 5">
            <a:extLst>
              <a:ext uri="{FF2B5EF4-FFF2-40B4-BE49-F238E27FC236}">
                <a16:creationId xmlns:a16="http://schemas.microsoft.com/office/drawing/2014/main" id="{AF9BB1A3-B4E2-132A-43F8-D6585FABAC79}"/>
              </a:ext>
            </a:extLst>
          </p:cNvPr>
          <p:cNvSpPr>
            <a:spLocks noChangeShapeType="1"/>
          </p:cNvSpPr>
          <p:nvPr/>
        </p:nvSpPr>
        <p:spPr bwMode="auto">
          <a:xfrm>
            <a:off x="1295400" y="1227138"/>
            <a:ext cx="0" cy="747712"/>
          </a:xfrm>
          <a:prstGeom prst="line">
            <a:avLst/>
          </a:prstGeom>
          <a:noFill/>
          <a:ln w="12700">
            <a:solidFill>
              <a:schemeClr val="folHlink"/>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3200" i="1">
              <a:solidFill>
                <a:srgbClr val="000000"/>
              </a:solidFill>
              <a:latin typeface="Comic Sans MS" charset="0"/>
              <a:ea typeface="ＭＳ Ｐゴシック" charset="0"/>
              <a:cs typeface="ＭＳ Ｐゴシック" charset="0"/>
            </a:endParaRPr>
          </a:p>
        </p:txBody>
      </p:sp>
      <p:sp>
        <p:nvSpPr>
          <p:cNvPr id="688134" name="Line 6">
            <a:extLst>
              <a:ext uri="{FF2B5EF4-FFF2-40B4-BE49-F238E27FC236}">
                <a16:creationId xmlns:a16="http://schemas.microsoft.com/office/drawing/2014/main" id="{3E20894D-C9A6-23C7-1A6B-29F458E68569}"/>
              </a:ext>
            </a:extLst>
          </p:cNvPr>
          <p:cNvSpPr>
            <a:spLocks noChangeShapeType="1"/>
          </p:cNvSpPr>
          <p:nvPr/>
        </p:nvSpPr>
        <p:spPr bwMode="auto">
          <a:xfrm flipH="1">
            <a:off x="1290638" y="1219200"/>
            <a:ext cx="773112" cy="0"/>
          </a:xfrm>
          <a:prstGeom prst="line">
            <a:avLst/>
          </a:prstGeom>
          <a:noFill/>
          <a:ln w="12700">
            <a:solidFill>
              <a:schemeClr val="folHlink"/>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3200" i="1">
              <a:solidFill>
                <a:srgbClr val="000000"/>
              </a:solidFill>
              <a:latin typeface="Comic Sans MS" charset="0"/>
              <a:ea typeface="ＭＳ Ｐゴシック" charset="0"/>
              <a:cs typeface="ＭＳ Ｐゴシック" charset="0"/>
            </a:endParaRPr>
          </a:p>
        </p:txBody>
      </p:sp>
      <p:sp>
        <p:nvSpPr>
          <p:cNvPr id="688135" name="Line 7">
            <a:extLst>
              <a:ext uri="{FF2B5EF4-FFF2-40B4-BE49-F238E27FC236}">
                <a16:creationId xmlns:a16="http://schemas.microsoft.com/office/drawing/2014/main" id="{B3295AE5-2063-EEB5-8E71-243F72B374F2}"/>
              </a:ext>
            </a:extLst>
          </p:cNvPr>
          <p:cNvSpPr>
            <a:spLocks noChangeShapeType="1"/>
          </p:cNvSpPr>
          <p:nvPr/>
        </p:nvSpPr>
        <p:spPr bwMode="auto">
          <a:xfrm>
            <a:off x="1455738" y="1828800"/>
            <a:ext cx="442912" cy="0"/>
          </a:xfrm>
          <a:prstGeom prst="line">
            <a:avLst/>
          </a:prstGeom>
          <a:noFill/>
          <a:ln w="12700">
            <a:solidFill>
              <a:schemeClr val="folHlink"/>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3200" i="1">
              <a:solidFill>
                <a:srgbClr val="000000"/>
              </a:solidFill>
              <a:latin typeface="Comic Sans MS" charset="0"/>
              <a:ea typeface="ＭＳ Ｐゴシック" charset="0"/>
              <a:cs typeface="ＭＳ Ｐゴシック" charset="0"/>
            </a:endParaRPr>
          </a:p>
        </p:txBody>
      </p:sp>
      <p:sp>
        <p:nvSpPr>
          <p:cNvPr id="688136" name="Line 8">
            <a:extLst>
              <a:ext uri="{FF2B5EF4-FFF2-40B4-BE49-F238E27FC236}">
                <a16:creationId xmlns:a16="http://schemas.microsoft.com/office/drawing/2014/main" id="{39E5BF9F-194E-65C9-B9DC-E6E409B76559}"/>
              </a:ext>
            </a:extLst>
          </p:cNvPr>
          <p:cNvSpPr>
            <a:spLocks noChangeShapeType="1"/>
          </p:cNvSpPr>
          <p:nvPr/>
        </p:nvSpPr>
        <p:spPr bwMode="auto">
          <a:xfrm>
            <a:off x="1303338" y="2133600"/>
            <a:ext cx="595312" cy="0"/>
          </a:xfrm>
          <a:prstGeom prst="line">
            <a:avLst/>
          </a:prstGeom>
          <a:noFill/>
          <a:ln w="12700">
            <a:solidFill>
              <a:schemeClr val="folHlink"/>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3200" i="1">
              <a:solidFill>
                <a:srgbClr val="000000"/>
              </a:solidFill>
              <a:latin typeface="Comic Sans MS" charset="0"/>
              <a:ea typeface="ＭＳ Ｐゴシック" charset="0"/>
              <a:cs typeface="ＭＳ Ｐゴシック" charset="0"/>
            </a:endParaRPr>
          </a:p>
        </p:txBody>
      </p:sp>
      <p:sp>
        <p:nvSpPr>
          <p:cNvPr id="688137" name="Line 9">
            <a:extLst>
              <a:ext uri="{FF2B5EF4-FFF2-40B4-BE49-F238E27FC236}">
                <a16:creationId xmlns:a16="http://schemas.microsoft.com/office/drawing/2014/main" id="{8EBCD66E-5CAC-38C9-496E-D56FF4C8FD25}"/>
              </a:ext>
            </a:extLst>
          </p:cNvPr>
          <p:cNvSpPr>
            <a:spLocks noChangeShapeType="1"/>
          </p:cNvSpPr>
          <p:nvPr/>
        </p:nvSpPr>
        <p:spPr bwMode="auto">
          <a:xfrm>
            <a:off x="2065338" y="2133600"/>
            <a:ext cx="5776912" cy="0"/>
          </a:xfrm>
          <a:prstGeom prst="line">
            <a:avLst/>
          </a:prstGeom>
          <a:noFill/>
          <a:ln w="12700">
            <a:solidFill>
              <a:schemeClr val="folHlink"/>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3200" i="1">
              <a:solidFill>
                <a:srgbClr val="000000"/>
              </a:solidFill>
              <a:latin typeface="Comic Sans MS" charset="0"/>
              <a:ea typeface="ＭＳ Ｐゴシック" charset="0"/>
              <a:cs typeface="ＭＳ Ｐゴシック" charset="0"/>
            </a:endParaRPr>
          </a:p>
        </p:txBody>
      </p:sp>
      <p:sp>
        <p:nvSpPr>
          <p:cNvPr id="688138" name="Line 10">
            <a:extLst>
              <a:ext uri="{FF2B5EF4-FFF2-40B4-BE49-F238E27FC236}">
                <a16:creationId xmlns:a16="http://schemas.microsoft.com/office/drawing/2014/main" id="{5B3EFA72-45BC-EECF-40C4-11DE2B88161C}"/>
              </a:ext>
            </a:extLst>
          </p:cNvPr>
          <p:cNvSpPr>
            <a:spLocks noChangeShapeType="1"/>
          </p:cNvSpPr>
          <p:nvPr/>
        </p:nvSpPr>
        <p:spPr bwMode="auto">
          <a:xfrm>
            <a:off x="2065338" y="1828800"/>
            <a:ext cx="5776912" cy="0"/>
          </a:xfrm>
          <a:prstGeom prst="line">
            <a:avLst/>
          </a:prstGeom>
          <a:noFill/>
          <a:ln w="12700">
            <a:solidFill>
              <a:schemeClr val="folHlink"/>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3200" i="1">
              <a:solidFill>
                <a:srgbClr val="000000"/>
              </a:solidFill>
              <a:latin typeface="Comic Sans MS" charset="0"/>
              <a:ea typeface="ＭＳ Ｐゴシック" charset="0"/>
              <a:cs typeface="ＭＳ Ｐゴシック" charset="0"/>
            </a:endParaRPr>
          </a:p>
        </p:txBody>
      </p:sp>
      <p:sp>
        <p:nvSpPr>
          <p:cNvPr id="688139" name="Line 11">
            <a:extLst>
              <a:ext uri="{FF2B5EF4-FFF2-40B4-BE49-F238E27FC236}">
                <a16:creationId xmlns:a16="http://schemas.microsoft.com/office/drawing/2014/main" id="{0DF16FEA-5507-BF2F-8F94-87AF413A11B1}"/>
              </a:ext>
            </a:extLst>
          </p:cNvPr>
          <p:cNvSpPr>
            <a:spLocks noChangeShapeType="1"/>
          </p:cNvSpPr>
          <p:nvPr/>
        </p:nvSpPr>
        <p:spPr bwMode="auto">
          <a:xfrm>
            <a:off x="1905000" y="1989138"/>
            <a:ext cx="0" cy="138112"/>
          </a:xfrm>
          <a:prstGeom prst="line">
            <a:avLst/>
          </a:prstGeom>
          <a:noFill/>
          <a:ln w="12700">
            <a:solidFill>
              <a:schemeClr val="folHlink"/>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3200" i="1">
              <a:solidFill>
                <a:srgbClr val="000000"/>
              </a:solidFill>
              <a:latin typeface="Comic Sans MS" charset="0"/>
              <a:ea typeface="ＭＳ Ｐゴシック" charset="0"/>
              <a:cs typeface="ＭＳ Ｐゴシック" charset="0"/>
            </a:endParaRPr>
          </a:p>
        </p:txBody>
      </p:sp>
      <p:sp>
        <p:nvSpPr>
          <p:cNvPr id="688140" name="Line 12">
            <a:extLst>
              <a:ext uri="{FF2B5EF4-FFF2-40B4-BE49-F238E27FC236}">
                <a16:creationId xmlns:a16="http://schemas.microsoft.com/office/drawing/2014/main" id="{A11EA86F-A7CF-4FCD-AD26-2DD3980EE327}"/>
              </a:ext>
            </a:extLst>
          </p:cNvPr>
          <p:cNvSpPr>
            <a:spLocks noChangeShapeType="1"/>
          </p:cNvSpPr>
          <p:nvPr/>
        </p:nvSpPr>
        <p:spPr bwMode="auto">
          <a:xfrm>
            <a:off x="1455738" y="1371600"/>
            <a:ext cx="442912" cy="0"/>
          </a:xfrm>
          <a:prstGeom prst="line">
            <a:avLst/>
          </a:prstGeom>
          <a:noFill/>
          <a:ln w="12700">
            <a:solidFill>
              <a:schemeClr val="bg2"/>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3200" i="1">
              <a:solidFill>
                <a:srgbClr val="000000"/>
              </a:solidFill>
              <a:latin typeface="Comic Sans MS" charset="0"/>
              <a:ea typeface="ＭＳ Ｐゴシック" charset="0"/>
              <a:cs typeface="ＭＳ Ｐゴシック" charset="0"/>
            </a:endParaRPr>
          </a:p>
        </p:txBody>
      </p:sp>
      <p:sp>
        <p:nvSpPr>
          <p:cNvPr id="688141" name="Line 13">
            <a:extLst>
              <a:ext uri="{FF2B5EF4-FFF2-40B4-BE49-F238E27FC236}">
                <a16:creationId xmlns:a16="http://schemas.microsoft.com/office/drawing/2014/main" id="{A1D48CDA-A4EB-25A0-48C4-0CBC9535608C}"/>
              </a:ext>
            </a:extLst>
          </p:cNvPr>
          <p:cNvSpPr>
            <a:spLocks noChangeShapeType="1"/>
          </p:cNvSpPr>
          <p:nvPr/>
        </p:nvSpPr>
        <p:spPr bwMode="auto">
          <a:xfrm>
            <a:off x="1447800" y="1379538"/>
            <a:ext cx="0" cy="442912"/>
          </a:xfrm>
          <a:prstGeom prst="line">
            <a:avLst/>
          </a:prstGeom>
          <a:noFill/>
          <a:ln w="12700">
            <a:solidFill>
              <a:schemeClr val="bg2"/>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3200" i="1">
              <a:solidFill>
                <a:srgbClr val="000000"/>
              </a:solidFill>
              <a:latin typeface="Comic Sans MS" charset="0"/>
              <a:ea typeface="ＭＳ Ｐゴシック" charset="0"/>
              <a:cs typeface="ＭＳ Ｐゴシック" charset="0"/>
            </a:endParaRPr>
          </a:p>
        </p:txBody>
      </p:sp>
      <p:sp>
        <p:nvSpPr>
          <p:cNvPr id="688142" name="Line 14">
            <a:extLst>
              <a:ext uri="{FF2B5EF4-FFF2-40B4-BE49-F238E27FC236}">
                <a16:creationId xmlns:a16="http://schemas.microsoft.com/office/drawing/2014/main" id="{3CACC87F-74A5-30FF-47DA-3B79EF714FEF}"/>
              </a:ext>
            </a:extLst>
          </p:cNvPr>
          <p:cNvSpPr>
            <a:spLocks noChangeShapeType="1"/>
          </p:cNvSpPr>
          <p:nvPr/>
        </p:nvSpPr>
        <p:spPr bwMode="auto">
          <a:xfrm>
            <a:off x="1303338" y="1981200"/>
            <a:ext cx="595312" cy="0"/>
          </a:xfrm>
          <a:prstGeom prst="line">
            <a:avLst/>
          </a:prstGeom>
          <a:noFill/>
          <a:ln w="12700">
            <a:solidFill>
              <a:schemeClr val="bg2"/>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3200" i="1">
              <a:solidFill>
                <a:srgbClr val="000000"/>
              </a:solidFill>
              <a:latin typeface="Comic Sans MS" charset="0"/>
              <a:ea typeface="ＭＳ Ｐゴシック" charset="0"/>
              <a:cs typeface="ＭＳ Ｐゴシック" charset="0"/>
            </a:endParaRPr>
          </a:p>
        </p:txBody>
      </p:sp>
      <p:sp>
        <p:nvSpPr>
          <p:cNvPr id="688143" name="Line 15">
            <a:extLst>
              <a:ext uri="{FF2B5EF4-FFF2-40B4-BE49-F238E27FC236}">
                <a16:creationId xmlns:a16="http://schemas.microsoft.com/office/drawing/2014/main" id="{95A7F74D-0CFB-4AD4-0CBC-5ED7F2F2A99F}"/>
              </a:ext>
            </a:extLst>
          </p:cNvPr>
          <p:cNvSpPr>
            <a:spLocks noChangeShapeType="1"/>
          </p:cNvSpPr>
          <p:nvPr/>
        </p:nvSpPr>
        <p:spPr bwMode="auto">
          <a:xfrm>
            <a:off x="1455738" y="2286000"/>
            <a:ext cx="442912" cy="0"/>
          </a:xfrm>
          <a:prstGeom prst="line">
            <a:avLst/>
          </a:prstGeom>
          <a:noFill/>
          <a:ln w="12700">
            <a:solidFill>
              <a:schemeClr val="bg2"/>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3200" i="1">
              <a:solidFill>
                <a:srgbClr val="000000"/>
              </a:solidFill>
              <a:latin typeface="Comic Sans MS" charset="0"/>
              <a:ea typeface="ＭＳ Ｐゴシック" charset="0"/>
              <a:cs typeface="ＭＳ Ｐゴシック" charset="0"/>
            </a:endParaRPr>
          </a:p>
        </p:txBody>
      </p:sp>
      <p:sp>
        <p:nvSpPr>
          <p:cNvPr id="688144" name="Line 16">
            <a:extLst>
              <a:ext uri="{FF2B5EF4-FFF2-40B4-BE49-F238E27FC236}">
                <a16:creationId xmlns:a16="http://schemas.microsoft.com/office/drawing/2014/main" id="{AB25826C-583D-836D-CE98-BD8A9196B0CD}"/>
              </a:ext>
            </a:extLst>
          </p:cNvPr>
          <p:cNvSpPr>
            <a:spLocks noChangeShapeType="1"/>
          </p:cNvSpPr>
          <p:nvPr/>
        </p:nvSpPr>
        <p:spPr bwMode="auto">
          <a:xfrm flipV="1">
            <a:off x="2057400" y="2281238"/>
            <a:ext cx="0" cy="2220912"/>
          </a:xfrm>
          <a:prstGeom prst="line">
            <a:avLst/>
          </a:prstGeom>
          <a:noFill/>
          <a:ln w="12700">
            <a:solidFill>
              <a:schemeClr val="bg2"/>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3200" i="1">
              <a:solidFill>
                <a:srgbClr val="000000"/>
              </a:solidFill>
              <a:latin typeface="Comic Sans MS" charset="0"/>
              <a:ea typeface="ＭＳ Ｐゴシック" charset="0"/>
              <a:cs typeface="ＭＳ Ｐゴシック" charset="0"/>
            </a:endParaRPr>
          </a:p>
        </p:txBody>
      </p:sp>
      <p:sp>
        <p:nvSpPr>
          <p:cNvPr id="688145" name="Line 17">
            <a:extLst>
              <a:ext uri="{FF2B5EF4-FFF2-40B4-BE49-F238E27FC236}">
                <a16:creationId xmlns:a16="http://schemas.microsoft.com/office/drawing/2014/main" id="{B2BF9026-6228-03C9-A47D-14177F7B8EE1}"/>
              </a:ext>
            </a:extLst>
          </p:cNvPr>
          <p:cNvSpPr>
            <a:spLocks noChangeShapeType="1"/>
          </p:cNvSpPr>
          <p:nvPr/>
        </p:nvSpPr>
        <p:spPr bwMode="auto">
          <a:xfrm>
            <a:off x="2065338" y="2286000"/>
            <a:ext cx="5776912" cy="0"/>
          </a:xfrm>
          <a:prstGeom prst="line">
            <a:avLst/>
          </a:prstGeom>
          <a:noFill/>
          <a:ln w="12700">
            <a:solidFill>
              <a:schemeClr val="bg2"/>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3200" i="1">
              <a:solidFill>
                <a:srgbClr val="000000"/>
              </a:solidFill>
              <a:latin typeface="Comic Sans MS" charset="0"/>
              <a:ea typeface="ＭＳ Ｐゴシック" charset="0"/>
              <a:cs typeface="ＭＳ Ｐゴシック" charset="0"/>
            </a:endParaRPr>
          </a:p>
        </p:txBody>
      </p:sp>
      <p:sp>
        <p:nvSpPr>
          <p:cNvPr id="688146" name="Line 18">
            <a:extLst>
              <a:ext uri="{FF2B5EF4-FFF2-40B4-BE49-F238E27FC236}">
                <a16:creationId xmlns:a16="http://schemas.microsoft.com/office/drawing/2014/main" id="{95CB051B-A5F5-A910-0A1C-5AB78DC041BB}"/>
              </a:ext>
            </a:extLst>
          </p:cNvPr>
          <p:cNvSpPr>
            <a:spLocks noChangeShapeType="1"/>
          </p:cNvSpPr>
          <p:nvPr/>
        </p:nvSpPr>
        <p:spPr bwMode="auto">
          <a:xfrm>
            <a:off x="2065338" y="1981200"/>
            <a:ext cx="5776912" cy="0"/>
          </a:xfrm>
          <a:prstGeom prst="line">
            <a:avLst/>
          </a:prstGeom>
          <a:noFill/>
          <a:ln w="12700">
            <a:solidFill>
              <a:schemeClr val="bg2"/>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3200" i="1">
              <a:solidFill>
                <a:srgbClr val="000000"/>
              </a:solidFill>
              <a:latin typeface="Comic Sans MS" charset="0"/>
              <a:ea typeface="ＭＳ Ｐゴシック" charset="0"/>
              <a:cs typeface="ＭＳ Ｐゴシック" charset="0"/>
            </a:endParaRPr>
          </a:p>
        </p:txBody>
      </p:sp>
      <p:sp>
        <p:nvSpPr>
          <p:cNvPr id="688147" name="Line 19">
            <a:extLst>
              <a:ext uri="{FF2B5EF4-FFF2-40B4-BE49-F238E27FC236}">
                <a16:creationId xmlns:a16="http://schemas.microsoft.com/office/drawing/2014/main" id="{03CA5119-5BBB-D8AC-DB69-4A7122494F89}"/>
              </a:ext>
            </a:extLst>
          </p:cNvPr>
          <p:cNvSpPr>
            <a:spLocks noChangeShapeType="1"/>
          </p:cNvSpPr>
          <p:nvPr/>
        </p:nvSpPr>
        <p:spPr bwMode="auto">
          <a:xfrm>
            <a:off x="2065338" y="4495800"/>
            <a:ext cx="5776912" cy="0"/>
          </a:xfrm>
          <a:prstGeom prst="line">
            <a:avLst/>
          </a:prstGeom>
          <a:noFill/>
          <a:ln w="12700">
            <a:solidFill>
              <a:schemeClr val="folHlink"/>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3200" i="1">
              <a:solidFill>
                <a:srgbClr val="000000"/>
              </a:solidFill>
              <a:latin typeface="Comic Sans MS" charset="0"/>
              <a:ea typeface="ＭＳ Ｐゴシック" charset="0"/>
              <a:cs typeface="ＭＳ Ｐゴシック" charset="0"/>
            </a:endParaRPr>
          </a:p>
        </p:txBody>
      </p:sp>
      <p:sp>
        <p:nvSpPr>
          <p:cNvPr id="688149" name="Line 21">
            <a:extLst>
              <a:ext uri="{FF2B5EF4-FFF2-40B4-BE49-F238E27FC236}">
                <a16:creationId xmlns:a16="http://schemas.microsoft.com/office/drawing/2014/main" id="{62378AF8-4DB0-8585-66C4-9C549CED676D}"/>
              </a:ext>
            </a:extLst>
          </p:cNvPr>
          <p:cNvSpPr>
            <a:spLocks noChangeShapeType="1"/>
          </p:cNvSpPr>
          <p:nvPr/>
        </p:nvSpPr>
        <p:spPr bwMode="auto">
          <a:xfrm flipV="1">
            <a:off x="1905000" y="2281238"/>
            <a:ext cx="0" cy="2220912"/>
          </a:xfrm>
          <a:prstGeom prst="line">
            <a:avLst/>
          </a:prstGeom>
          <a:noFill/>
          <a:ln w="12700">
            <a:solidFill>
              <a:schemeClr val="folHlink"/>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3200" i="1">
              <a:solidFill>
                <a:srgbClr val="000000"/>
              </a:solidFill>
              <a:latin typeface="Comic Sans MS" charset="0"/>
              <a:ea typeface="ＭＳ Ｐゴシック" charset="0"/>
              <a:cs typeface="ＭＳ Ｐゴシック" charset="0"/>
            </a:endParaRPr>
          </a:p>
        </p:txBody>
      </p:sp>
      <p:sp>
        <p:nvSpPr>
          <p:cNvPr id="688150" name="Line 22">
            <a:extLst>
              <a:ext uri="{FF2B5EF4-FFF2-40B4-BE49-F238E27FC236}">
                <a16:creationId xmlns:a16="http://schemas.microsoft.com/office/drawing/2014/main" id="{7C375105-A01C-656F-7E0A-7F97BBA639AC}"/>
              </a:ext>
            </a:extLst>
          </p:cNvPr>
          <p:cNvSpPr>
            <a:spLocks noChangeShapeType="1"/>
          </p:cNvSpPr>
          <p:nvPr/>
        </p:nvSpPr>
        <p:spPr bwMode="auto">
          <a:xfrm flipV="1">
            <a:off x="1447800" y="2281238"/>
            <a:ext cx="0" cy="2220912"/>
          </a:xfrm>
          <a:prstGeom prst="line">
            <a:avLst/>
          </a:prstGeom>
          <a:noFill/>
          <a:ln w="12700">
            <a:solidFill>
              <a:schemeClr val="bg2"/>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3200" i="1">
              <a:solidFill>
                <a:srgbClr val="000000"/>
              </a:solidFill>
              <a:latin typeface="Comic Sans MS" charset="0"/>
              <a:ea typeface="ＭＳ Ｐゴシック" charset="0"/>
              <a:cs typeface="ＭＳ Ｐゴシック" charset="0"/>
            </a:endParaRPr>
          </a:p>
        </p:txBody>
      </p:sp>
      <p:sp>
        <p:nvSpPr>
          <p:cNvPr id="688151" name="Line 23">
            <a:extLst>
              <a:ext uri="{FF2B5EF4-FFF2-40B4-BE49-F238E27FC236}">
                <a16:creationId xmlns:a16="http://schemas.microsoft.com/office/drawing/2014/main" id="{FE5D8651-F3F7-2A42-40F5-0A6CCEE3851F}"/>
              </a:ext>
            </a:extLst>
          </p:cNvPr>
          <p:cNvSpPr>
            <a:spLocks noChangeShapeType="1"/>
          </p:cNvSpPr>
          <p:nvPr/>
        </p:nvSpPr>
        <p:spPr bwMode="auto">
          <a:xfrm flipV="1">
            <a:off x="1295400" y="2128838"/>
            <a:ext cx="0" cy="2513012"/>
          </a:xfrm>
          <a:prstGeom prst="line">
            <a:avLst/>
          </a:prstGeom>
          <a:noFill/>
          <a:ln w="12700">
            <a:solidFill>
              <a:schemeClr val="folHlink"/>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3200" i="1">
              <a:solidFill>
                <a:srgbClr val="000000"/>
              </a:solidFill>
              <a:latin typeface="Comic Sans MS" charset="0"/>
              <a:ea typeface="ＭＳ Ｐゴシック" charset="0"/>
              <a:cs typeface="ＭＳ Ｐゴシック" charset="0"/>
            </a:endParaRPr>
          </a:p>
        </p:txBody>
      </p:sp>
      <p:sp>
        <p:nvSpPr>
          <p:cNvPr id="688152" name="Line 24">
            <a:extLst>
              <a:ext uri="{FF2B5EF4-FFF2-40B4-BE49-F238E27FC236}">
                <a16:creationId xmlns:a16="http://schemas.microsoft.com/office/drawing/2014/main" id="{ABBD26DA-E5F7-9445-E53F-8D6CBDFD0AFC}"/>
              </a:ext>
            </a:extLst>
          </p:cNvPr>
          <p:cNvSpPr>
            <a:spLocks noChangeShapeType="1"/>
          </p:cNvSpPr>
          <p:nvPr/>
        </p:nvSpPr>
        <p:spPr bwMode="auto">
          <a:xfrm>
            <a:off x="1295400" y="4648200"/>
            <a:ext cx="7300913" cy="0"/>
          </a:xfrm>
          <a:prstGeom prst="line">
            <a:avLst/>
          </a:prstGeom>
          <a:noFill/>
          <a:ln w="12700">
            <a:solidFill>
              <a:schemeClr val="bg2"/>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3200" i="1">
              <a:solidFill>
                <a:srgbClr val="000000"/>
              </a:solidFill>
              <a:latin typeface="Comic Sans MS" charset="0"/>
              <a:ea typeface="ＭＳ Ｐゴシック" charset="0"/>
              <a:cs typeface="ＭＳ Ｐゴシック" charset="0"/>
            </a:endParaRPr>
          </a:p>
        </p:txBody>
      </p:sp>
      <p:sp>
        <p:nvSpPr>
          <p:cNvPr id="688153" name="Line 25">
            <a:extLst>
              <a:ext uri="{FF2B5EF4-FFF2-40B4-BE49-F238E27FC236}">
                <a16:creationId xmlns:a16="http://schemas.microsoft.com/office/drawing/2014/main" id="{139CDA2E-27BC-2626-1184-C11D91117BB9}"/>
              </a:ext>
            </a:extLst>
          </p:cNvPr>
          <p:cNvSpPr>
            <a:spLocks noChangeShapeType="1"/>
          </p:cNvSpPr>
          <p:nvPr/>
        </p:nvSpPr>
        <p:spPr bwMode="auto">
          <a:xfrm>
            <a:off x="2057400" y="1989138"/>
            <a:ext cx="0" cy="138112"/>
          </a:xfrm>
          <a:prstGeom prst="line">
            <a:avLst/>
          </a:prstGeom>
          <a:noFill/>
          <a:ln w="12700">
            <a:solidFill>
              <a:schemeClr val="bg2"/>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3200" i="1">
              <a:solidFill>
                <a:srgbClr val="000000"/>
              </a:solidFill>
              <a:latin typeface="Comic Sans MS" charset="0"/>
              <a:ea typeface="ＭＳ Ｐゴシック" charset="0"/>
              <a:cs typeface="ＭＳ Ｐゴシック" charset="0"/>
            </a:endParaRPr>
          </a:p>
        </p:txBody>
      </p:sp>
      <p:sp>
        <p:nvSpPr>
          <p:cNvPr id="688154" name="Line 26">
            <a:extLst>
              <a:ext uri="{FF2B5EF4-FFF2-40B4-BE49-F238E27FC236}">
                <a16:creationId xmlns:a16="http://schemas.microsoft.com/office/drawing/2014/main" id="{92EAAE9F-1193-BFF1-84E3-07F475421660}"/>
              </a:ext>
            </a:extLst>
          </p:cNvPr>
          <p:cNvSpPr>
            <a:spLocks noChangeShapeType="1"/>
          </p:cNvSpPr>
          <p:nvPr/>
        </p:nvSpPr>
        <p:spPr bwMode="auto">
          <a:xfrm flipV="1">
            <a:off x="8610600" y="2128838"/>
            <a:ext cx="0" cy="2525712"/>
          </a:xfrm>
          <a:prstGeom prst="line">
            <a:avLst/>
          </a:prstGeom>
          <a:noFill/>
          <a:ln w="12700">
            <a:solidFill>
              <a:schemeClr val="bg2"/>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3200" i="1">
              <a:solidFill>
                <a:srgbClr val="000000"/>
              </a:solidFill>
              <a:latin typeface="Comic Sans MS" charset="0"/>
              <a:ea typeface="ＭＳ Ｐゴシック" charset="0"/>
              <a:cs typeface="ＭＳ Ｐゴシック" charset="0"/>
            </a:endParaRPr>
          </a:p>
        </p:txBody>
      </p:sp>
      <p:sp>
        <p:nvSpPr>
          <p:cNvPr id="688155" name="Line 27">
            <a:extLst>
              <a:ext uri="{FF2B5EF4-FFF2-40B4-BE49-F238E27FC236}">
                <a16:creationId xmlns:a16="http://schemas.microsoft.com/office/drawing/2014/main" id="{21E6C339-0C39-5106-A1F0-48B9BC2A0618}"/>
              </a:ext>
            </a:extLst>
          </p:cNvPr>
          <p:cNvSpPr>
            <a:spLocks noChangeShapeType="1"/>
          </p:cNvSpPr>
          <p:nvPr/>
        </p:nvSpPr>
        <p:spPr bwMode="auto">
          <a:xfrm>
            <a:off x="8008938" y="4495800"/>
            <a:ext cx="442912" cy="0"/>
          </a:xfrm>
          <a:prstGeom prst="line">
            <a:avLst/>
          </a:prstGeom>
          <a:noFill/>
          <a:ln w="12700">
            <a:solidFill>
              <a:schemeClr val="folHlink"/>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3200" i="1">
              <a:solidFill>
                <a:srgbClr val="000000"/>
              </a:solidFill>
              <a:latin typeface="Comic Sans MS" charset="0"/>
              <a:ea typeface="ＭＳ Ｐゴシック" charset="0"/>
              <a:cs typeface="ＭＳ Ｐゴシック" charset="0"/>
            </a:endParaRPr>
          </a:p>
        </p:txBody>
      </p:sp>
      <p:sp>
        <p:nvSpPr>
          <p:cNvPr id="688156" name="Line 28">
            <a:extLst>
              <a:ext uri="{FF2B5EF4-FFF2-40B4-BE49-F238E27FC236}">
                <a16:creationId xmlns:a16="http://schemas.microsoft.com/office/drawing/2014/main" id="{F8FDB545-B7B3-0E29-D921-FB68294E5EE9}"/>
              </a:ext>
            </a:extLst>
          </p:cNvPr>
          <p:cNvSpPr>
            <a:spLocks noChangeShapeType="1"/>
          </p:cNvSpPr>
          <p:nvPr/>
        </p:nvSpPr>
        <p:spPr bwMode="auto">
          <a:xfrm flipV="1">
            <a:off x="8458200" y="2281238"/>
            <a:ext cx="0" cy="2220912"/>
          </a:xfrm>
          <a:prstGeom prst="line">
            <a:avLst/>
          </a:prstGeom>
          <a:noFill/>
          <a:ln w="12700">
            <a:solidFill>
              <a:schemeClr val="folHlink"/>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3200" i="1">
              <a:solidFill>
                <a:srgbClr val="000000"/>
              </a:solidFill>
              <a:latin typeface="Comic Sans MS" charset="0"/>
              <a:ea typeface="ＭＳ Ｐゴシック" charset="0"/>
              <a:cs typeface="ＭＳ Ｐゴシック" charset="0"/>
            </a:endParaRPr>
          </a:p>
        </p:txBody>
      </p:sp>
      <p:sp>
        <p:nvSpPr>
          <p:cNvPr id="688157" name="Line 29">
            <a:extLst>
              <a:ext uri="{FF2B5EF4-FFF2-40B4-BE49-F238E27FC236}">
                <a16:creationId xmlns:a16="http://schemas.microsoft.com/office/drawing/2014/main" id="{95B7C550-7255-12C2-9F95-2E3497420FAF}"/>
              </a:ext>
            </a:extLst>
          </p:cNvPr>
          <p:cNvSpPr>
            <a:spLocks noChangeShapeType="1"/>
          </p:cNvSpPr>
          <p:nvPr/>
        </p:nvSpPr>
        <p:spPr bwMode="auto">
          <a:xfrm flipV="1">
            <a:off x="8001000" y="2281238"/>
            <a:ext cx="0" cy="2220912"/>
          </a:xfrm>
          <a:prstGeom prst="line">
            <a:avLst/>
          </a:prstGeom>
          <a:noFill/>
          <a:ln w="12700">
            <a:solidFill>
              <a:schemeClr val="bg2"/>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3200" i="1">
              <a:solidFill>
                <a:srgbClr val="000000"/>
              </a:solidFill>
              <a:latin typeface="Comic Sans MS" charset="0"/>
              <a:ea typeface="ＭＳ Ｐゴシック" charset="0"/>
              <a:cs typeface="ＭＳ Ｐゴシック" charset="0"/>
            </a:endParaRPr>
          </a:p>
        </p:txBody>
      </p:sp>
      <p:sp>
        <p:nvSpPr>
          <p:cNvPr id="688158" name="Line 30">
            <a:extLst>
              <a:ext uri="{FF2B5EF4-FFF2-40B4-BE49-F238E27FC236}">
                <a16:creationId xmlns:a16="http://schemas.microsoft.com/office/drawing/2014/main" id="{E8DEE598-F4D4-367E-93ED-9F1EBBC90211}"/>
              </a:ext>
            </a:extLst>
          </p:cNvPr>
          <p:cNvSpPr>
            <a:spLocks noChangeShapeType="1"/>
          </p:cNvSpPr>
          <p:nvPr/>
        </p:nvSpPr>
        <p:spPr bwMode="auto">
          <a:xfrm flipV="1">
            <a:off x="7848600" y="2281238"/>
            <a:ext cx="0" cy="2220912"/>
          </a:xfrm>
          <a:prstGeom prst="line">
            <a:avLst/>
          </a:prstGeom>
          <a:noFill/>
          <a:ln w="12700">
            <a:solidFill>
              <a:schemeClr val="folHlink"/>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3200" i="1">
              <a:solidFill>
                <a:srgbClr val="000000"/>
              </a:solidFill>
              <a:latin typeface="Comic Sans MS" charset="0"/>
              <a:ea typeface="ＭＳ Ｐゴシック" charset="0"/>
              <a:cs typeface="ＭＳ Ｐゴシック" charset="0"/>
            </a:endParaRPr>
          </a:p>
        </p:txBody>
      </p:sp>
      <p:pic>
        <p:nvPicPr>
          <p:cNvPr id="688159" name="Picture 31">
            <a:extLst>
              <a:ext uri="{FF2B5EF4-FFF2-40B4-BE49-F238E27FC236}">
                <a16:creationId xmlns:a16="http://schemas.microsoft.com/office/drawing/2014/main" id="{62F548A1-2C3B-0512-385E-61B353B4F321}"/>
              </a:ext>
            </a:extLst>
          </p:cNvPr>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686800" y="4267200"/>
            <a:ext cx="730250" cy="20843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spTree>
  </p:cSld>
  <p:clrMapOvr>
    <a:overrideClrMapping bg1="lt1" tx1="dk1" bg2="lt2" tx2="dk2" accent1="accent1" accent2="accent2" accent3="accent3" accent4="accent4" accent5="accent5" accent6="accent6" hlink="hlink" folHlink="folHlink"/>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D94E848-23A1-FB10-ED58-9970FD73F069}"/>
              </a:ext>
            </a:extLst>
          </p:cNvPr>
          <p:cNvSpPr>
            <a:spLocks noGrp="1"/>
          </p:cNvSpPr>
          <p:nvPr>
            <p:ph type="title"/>
          </p:nvPr>
        </p:nvSpPr>
        <p:spPr>
          <a:xfrm>
            <a:off x="488950" y="0"/>
            <a:ext cx="8928100" cy="542925"/>
          </a:xfrm>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normAutofit fontScale="90000"/>
          </a:bodyPr>
          <a:lstStyle/>
          <a:p>
            <a:pPr>
              <a:defRPr/>
            </a:pPr>
            <a:r>
              <a:rPr lang="en-US" altLang="ja-JP" dirty="0">
                <a:ea typeface="+mj-ea"/>
              </a:rPr>
              <a:t>Goal of this presentation</a:t>
            </a:r>
            <a:endParaRPr kumimoji="1" lang="ja-JP" altLang="en-US" dirty="0">
              <a:ea typeface="+mj-ea"/>
            </a:endParaRPr>
          </a:p>
        </p:txBody>
      </p:sp>
      <p:sp>
        <p:nvSpPr>
          <p:cNvPr id="3" name="コンテンツ プレースホルダー 2">
            <a:extLst>
              <a:ext uri="{FF2B5EF4-FFF2-40B4-BE49-F238E27FC236}">
                <a16:creationId xmlns:a16="http://schemas.microsoft.com/office/drawing/2014/main" id="{BBBAB3A5-936F-019E-907E-C016F1D7F482}"/>
              </a:ext>
            </a:extLst>
          </p:cNvPr>
          <p:cNvSpPr>
            <a:spLocks noGrp="1"/>
          </p:cNvSpPr>
          <p:nvPr>
            <p:ph idx="1"/>
          </p:nvPr>
        </p:nvSpPr>
        <p:spPr>
          <a:xfrm>
            <a:off x="0" y="549275"/>
            <a:ext cx="9777413" cy="6048375"/>
          </a:xfrm>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noAutofit/>
          </a:bodyPr>
          <a:lstStyle/>
          <a:p>
            <a:pPr marL="341313" indent="-341313"/>
            <a:r>
              <a:rPr lang="en-US" altLang="ja-JP" sz="2000" dirty="0"/>
              <a:t>Today, it is very easy to prepare a </a:t>
            </a:r>
            <a:r>
              <a:rPr lang="en-US" altLang="ja-JP" sz="2000" dirty="0" err="1"/>
              <a:t>presention</a:t>
            </a:r>
            <a:r>
              <a:rPr lang="en-US" altLang="ja-JP" sz="2000" dirty="0"/>
              <a:t> with PPT  BUT its depends of:</a:t>
            </a:r>
          </a:p>
          <a:p>
            <a:pPr marL="741363" lvl="1" indent="-341313"/>
            <a:r>
              <a:rPr lang="en-US" altLang="ja-JP" sz="2000" dirty="0"/>
              <a:t>The context (school, conference, workshop </a:t>
            </a:r>
            <a:r>
              <a:rPr lang="mr-IN" altLang="ja-JP" sz="2000" dirty="0"/>
              <a:t>…</a:t>
            </a:r>
            <a:r>
              <a:rPr lang="fr-FR" altLang="ja-JP" sz="2000" dirty="0"/>
              <a:t>)</a:t>
            </a:r>
          </a:p>
          <a:p>
            <a:pPr marL="741363" lvl="1" indent="-341313"/>
            <a:r>
              <a:rPr lang="fr-FR" altLang="ja-JP" sz="2000" dirty="0"/>
              <a:t>The audience (</a:t>
            </a:r>
            <a:r>
              <a:rPr lang="fr-FR" altLang="ja-JP" sz="2000" dirty="0" err="1"/>
              <a:t>students</a:t>
            </a:r>
            <a:r>
              <a:rPr lang="fr-FR" altLang="ja-JP" sz="2000" dirty="0"/>
              <a:t>, </a:t>
            </a:r>
            <a:r>
              <a:rPr lang="fr-FR" altLang="ja-JP" sz="2000" dirty="0" err="1"/>
              <a:t>engineers</a:t>
            </a:r>
            <a:r>
              <a:rPr lang="fr-FR" altLang="ja-JP" sz="2000" dirty="0"/>
              <a:t>, </a:t>
            </a:r>
            <a:r>
              <a:rPr lang="fr-FR" altLang="ja-JP" sz="2000" dirty="0" err="1"/>
              <a:t>scientists</a:t>
            </a:r>
            <a:r>
              <a:rPr lang="fr-FR" altLang="ja-JP" sz="2000" dirty="0"/>
              <a:t>, mixed )</a:t>
            </a:r>
          </a:p>
          <a:p>
            <a:pPr marL="741363" lvl="1" indent="-341313"/>
            <a:r>
              <a:rPr lang="fr-FR" altLang="ja-JP" sz="2000" dirty="0">
                <a:solidFill>
                  <a:srgbClr val="00B0F0"/>
                </a:solidFill>
              </a:rPr>
              <a:t>The </a:t>
            </a:r>
            <a:r>
              <a:rPr lang="fr-FR" altLang="ja-JP" sz="2000" dirty="0" err="1">
                <a:solidFill>
                  <a:srgbClr val="00B0F0"/>
                </a:solidFill>
              </a:rPr>
              <a:t>level</a:t>
            </a:r>
            <a:r>
              <a:rPr lang="fr-FR" altLang="ja-JP" sz="2000" dirty="0">
                <a:solidFill>
                  <a:srgbClr val="00B0F0"/>
                </a:solidFill>
              </a:rPr>
              <a:t> of the </a:t>
            </a:r>
            <a:r>
              <a:rPr lang="fr-FR" altLang="ja-JP" sz="2000" dirty="0" err="1">
                <a:solidFill>
                  <a:srgbClr val="00B0F0"/>
                </a:solidFill>
              </a:rPr>
              <a:t>majority</a:t>
            </a:r>
            <a:r>
              <a:rPr lang="fr-FR" altLang="ja-JP" sz="2000" dirty="0">
                <a:solidFill>
                  <a:srgbClr val="00B0F0"/>
                </a:solidFill>
              </a:rPr>
              <a:t> of the audience .</a:t>
            </a:r>
            <a:endParaRPr lang="en-US" altLang="ja-JP" sz="2000" dirty="0">
              <a:solidFill>
                <a:srgbClr val="00B0F0"/>
              </a:solidFill>
            </a:endParaRPr>
          </a:p>
          <a:p>
            <a:pPr marL="741363" lvl="1" indent="-341313"/>
            <a:r>
              <a:rPr lang="en-US" altLang="ja-JP" sz="2000" dirty="0"/>
              <a:t>Depends of what message you want to give  (results, overview, lessons) </a:t>
            </a:r>
          </a:p>
          <a:p>
            <a:pPr marL="741363" lvl="1" indent="-341313"/>
            <a:r>
              <a:rPr lang="en-US" altLang="ja-JP" sz="2000" dirty="0"/>
              <a:t>Be </a:t>
            </a:r>
            <a:r>
              <a:rPr lang="en-US" altLang="ja-JP" sz="2000" dirty="0" err="1"/>
              <a:t>carefull</a:t>
            </a:r>
            <a:r>
              <a:rPr lang="en-US" altLang="ja-JP" sz="2000" dirty="0"/>
              <a:t> with animation</a:t>
            </a:r>
          </a:p>
          <a:p>
            <a:pPr marL="741363" lvl="1" indent="-341313"/>
            <a:r>
              <a:rPr lang="en-US" altLang="ja-JP" sz="2000" dirty="0"/>
              <a:t>Style of presentation and content </a:t>
            </a:r>
            <a:r>
              <a:rPr lang="en-US" altLang="ja-JP" sz="2000" dirty="0">
                <a:sym typeface="Wingdings" pitchFamily="2" charset="2"/>
              </a:rPr>
              <a:t> example later</a:t>
            </a:r>
            <a:endParaRPr lang="en-US" altLang="ja-JP" sz="2000" dirty="0"/>
          </a:p>
          <a:p>
            <a:pPr marL="341313" indent="-341313"/>
            <a:r>
              <a:rPr lang="fr-FR" altLang="fr-FR" sz="2000" dirty="0"/>
              <a:t>Looks at the time </a:t>
            </a:r>
            <a:r>
              <a:rPr lang="fr-FR" altLang="fr-FR" sz="2000" dirty="0" err="1"/>
              <a:t>you</a:t>
            </a:r>
            <a:r>
              <a:rPr lang="fr-FR" altLang="fr-FR" sz="2000" dirty="0"/>
              <a:t> have</a:t>
            </a:r>
          </a:p>
          <a:p>
            <a:pPr marL="741363" lvl="1" indent="-341313"/>
            <a:r>
              <a:rPr lang="fr-FR" altLang="fr-FR" sz="2000" dirty="0" err="1"/>
              <a:t>Number</a:t>
            </a:r>
            <a:r>
              <a:rPr lang="fr-FR" altLang="fr-FR" sz="2000" dirty="0"/>
              <a:t> of slides</a:t>
            </a:r>
          </a:p>
          <a:p>
            <a:pPr marL="1141413" lvl="2" indent="-341313"/>
            <a:r>
              <a:rPr lang="fr-FR" altLang="fr-FR" sz="2000" dirty="0"/>
              <a:t> 1 per min in </a:t>
            </a:r>
            <a:r>
              <a:rPr lang="fr-FR" altLang="fr-FR" sz="2000" dirty="0" err="1"/>
              <a:t>average</a:t>
            </a:r>
            <a:r>
              <a:rPr lang="fr-FR" altLang="fr-FR" sz="2000" dirty="0"/>
              <a:t> </a:t>
            </a:r>
          </a:p>
          <a:p>
            <a:pPr marL="741363" lvl="1" indent="-341313"/>
            <a:r>
              <a:rPr lang="fr-FR" altLang="fr-FR" sz="2000" dirty="0" err="1"/>
              <a:t>Quantity</a:t>
            </a:r>
            <a:r>
              <a:rPr lang="fr-FR" altLang="fr-FR" sz="2000" dirty="0"/>
              <a:t> of information in a slide </a:t>
            </a:r>
          </a:p>
          <a:p>
            <a:pPr marL="1141413" lvl="2" indent="-341313"/>
            <a:r>
              <a:rPr lang="fr-FR" altLang="fr-FR" sz="2000" dirty="0" err="1"/>
              <a:t>Depends</a:t>
            </a:r>
            <a:r>
              <a:rPr lang="fr-FR" altLang="fr-FR" sz="2000" dirty="0"/>
              <a:t> on type of information to </a:t>
            </a:r>
            <a:r>
              <a:rPr lang="fr-FR" altLang="fr-FR" sz="2000" dirty="0" err="1"/>
              <a:t>explain</a:t>
            </a:r>
            <a:endParaRPr lang="fr-FR" altLang="fr-FR" sz="2000" dirty="0"/>
          </a:p>
          <a:p>
            <a:pPr marL="1141413" lvl="2" indent="-341313"/>
            <a:r>
              <a:rPr lang="fr-FR" altLang="fr-FR" sz="2000" dirty="0" err="1"/>
              <a:t>Isolate</a:t>
            </a:r>
            <a:r>
              <a:rPr lang="fr-FR" altLang="fr-FR" sz="2000" dirty="0"/>
              <a:t> </a:t>
            </a:r>
            <a:r>
              <a:rPr lang="fr-FR" altLang="fr-FR" sz="2000" dirty="0" err="1"/>
              <a:t>clearly</a:t>
            </a:r>
            <a:r>
              <a:rPr lang="fr-FR" altLang="fr-FR" sz="2000" dirty="0"/>
              <a:t> </a:t>
            </a:r>
            <a:r>
              <a:rPr lang="fr-FR" altLang="fr-FR" sz="2000" dirty="0" err="1"/>
              <a:t>what</a:t>
            </a:r>
            <a:r>
              <a:rPr lang="fr-FR" altLang="fr-FR" sz="2000" dirty="0"/>
              <a:t>  </a:t>
            </a:r>
            <a:r>
              <a:rPr lang="fr-FR" altLang="fr-FR" sz="2000" dirty="0" err="1"/>
              <a:t>is</a:t>
            </a:r>
            <a:r>
              <a:rPr lang="fr-FR" altLang="fr-FR" sz="2000" dirty="0"/>
              <a:t> important </a:t>
            </a:r>
          </a:p>
          <a:p>
            <a:pPr marL="1141413" lvl="2" indent="-341313"/>
            <a:r>
              <a:rPr lang="fr-FR" altLang="fr-FR" sz="2000" dirty="0"/>
              <a:t>Graphics, tables, </a:t>
            </a:r>
            <a:r>
              <a:rPr lang="fr-FR" altLang="fr-FR" sz="2000" dirty="0" err="1"/>
              <a:t>text</a:t>
            </a:r>
            <a:r>
              <a:rPr lang="fr-FR" altLang="fr-FR" sz="2000" dirty="0"/>
              <a:t>, images  </a:t>
            </a:r>
          </a:p>
          <a:p>
            <a:pPr marL="341313" indent="-341313"/>
            <a:r>
              <a:rPr lang="en-US" altLang="ja-JP" sz="2000" dirty="0"/>
              <a:t> </a:t>
            </a:r>
            <a:r>
              <a:rPr lang="mr-IN" altLang="ja-JP" sz="2000" dirty="0"/>
              <a:t>…</a:t>
            </a:r>
            <a:r>
              <a:rPr lang="en-US" altLang="ja-JP" sz="2000" dirty="0"/>
              <a:t> </a:t>
            </a:r>
          </a:p>
          <a:p>
            <a:pPr marL="741363" lvl="1" indent="-341313"/>
            <a:endParaRPr lang="en-US" altLang="ja-JP" sz="2000" dirty="0"/>
          </a:p>
        </p:txBody>
      </p:sp>
      <p:sp>
        <p:nvSpPr>
          <p:cNvPr id="4" name="フッター プレースホルダー 3">
            <a:extLst>
              <a:ext uri="{FF2B5EF4-FFF2-40B4-BE49-F238E27FC236}">
                <a16:creationId xmlns:a16="http://schemas.microsoft.com/office/drawing/2014/main" id="{19DA29E3-C101-358E-9C44-DBFEC39A2192}"/>
              </a:ext>
            </a:extLst>
          </p:cNvPr>
          <p:cNvSpPr>
            <a:spLocks noGrp="1"/>
          </p:cNvSpPr>
          <p:nvPr>
            <p:ph type="ftr" sz="quarter" idx="11"/>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p>
            <a:pPr>
              <a:defRPr/>
            </a:pPr>
            <a:r>
              <a:rPr lang="en-US">
                <a:latin typeface="Arial" charset="0"/>
                <a:ea typeface="MS PGothic" charset="0"/>
                <a:cs typeface="ＭＳ Ｐゴシック" charset="0"/>
              </a:rPr>
              <a:t>Dakar school - 15 November 2022</a:t>
            </a:r>
            <a:endParaRPr lang="en-GB" dirty="0">
              <a:latin typeface="Arial" charset="0"/>
              <a:ea typeface="MS PGothic" charset="0"/>
              <a:cs typeface="ＭＳ Ｐゴシック" charset="0"/>
            </a:endParaRPr>
          </a:p>
        </p:txBody>
      </p:sp>
      <p:sp>
        <p:nvSpPr>
          <p:cNvPr id="5" name="スライド番号プレースホルダー 4">
            <a:extLst>
              <a:ext uri="{FF2B5EF4-FFF2-40B4-BE49-F238E27FC236}">
                <a16:creationId xmlns:a16="http://schemas.microsoft.com/office/drawing/2014/main" id="{66387013-3E8F-BC9B-7A2D-4AFFF6D63A1B}"/>
              </a:ext>
            </a:extLst>
          </p:cNvPr>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eaLnBrk="0" hangingPunct="0">
              <a:defRPr sz="2300">
                <a:solidFill>
                  <a:schemeClr val="tx1"/>
                </a:solidFill>
                <a:latin typeface="Comic Sans MS" panose="030F0902030302020204" pitchFamily="66" charset="0"/>
                <a:ea typeface="MS PGothic" panose="020B0600070205080204" pitchFamily="34" charset="-128"/>
              </a:defRPr>
            </a:lvl1pPr>
            <a:lvl2pPr marL="742950" indent="-285750" eaLnBrk="0" hangingPunct="0">
              <a:defRPr sz="2300">
                <a:solidFill>
                  <a:schemeClr val="tx1"/>
                </a:solidFill>
                <a:latin typeface="Comic Sans MS" panose="030F0902030302020204" pitchFamily="66" charset="0"/>
                <a:ea typeface="MS PGothic" panose="020B0600070205080204" pitchFamily="34" charset="-128"/>
              </a:defRPr>
            </a:lvl2pPr>
            <a:lvl3pPr marL="1143000" indent="-228600" eaLnBrk="0" hangingPunct="0">
              <a:defRPr sz="2300">
                <a:solidFill>
                  <a:schemeClr val="tx1"/>
                </a:solidFill>
                <a:latin typeface="Comic Sans MS" panose="030F0902030302020204" pitchFamily="66" charset="0"/>
                <a:ea typeface="MS PGothic" panose="020B0600070205080204" pitchFamily="34" charset="-128"/>
              </a:defRPr>
            </a:lvl3pPr>
            <a:lvl4pPr marL="1600200" indent="-228600" eaLnBrk="0" hangingPunct="0">
              <a:defRPr sz="2300">
                <a:solidFill>
                  <a:schemeClr val="tx1"/>
                </a:solidFill>
                <a:latin typeface="Comic Sans MS" panose="030F0902030302020204" pitchFamily="66" charset="0"/>
                <a:ea typeface="MS PGothic" panose="020B0600070205080204" pitchFamily="34" charset="-128"/>
              </a:defRPr>
            </a:lvl4pPr>
            <a:lvl5pPr marL="2057400" indent="-228600" eaLnBrk="0" hangingPunct="0">
              <a:defRPr sz="2300">
                <a:solidFill>
                  <a:schemeClr val="tx1"/>
                </a:solidFill>
                <a:latin typeface="Comic Sans MS" panose="030F0902030302020204" pitchFamily="66" charset="0"/>
                <a:ea typeface="MS PGothic" panose="020B0600070205080204" pitchFamily="34" charset="-128"/>
              </a:defRPr>
            </a:lvl5pPr>
            <a:lvl6pPr marL="25146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6pPr>
            <a:lvl7pPr marL="29718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7pPr>
            <a:lvl8pPr marL="34290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8pPr>
            <a:lvl9pPr marL="38862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9pPr>
          </a:lstStyle>
          <a:p>
            <a:pPr eaLnBrk="1" hangingPunct="1"/>
            <a:fld id="{38DAF9CE-D103-C949-8F92-9E60712B6726}" type="slidenum">
              <a:rPr lang="en-GB" altLang="fr-FR" sz="1200">
                <a:solidFill>
                  <a:srgbClr val="FFFFFF"/>
                </a:solidFill>
                <a:latin typeface="Arial" panose="020B0604020202020204" pitchFamily="34" charset="0"/>
              </a:rPr>
              <a:pPr eaLnBrk="1" hangingPunct="1"/>
              <a:t>15</a:t>
            </a:fld>
            <a:endParaRPr lang="en-GB" altLang="fr-FR" sz="1200">
              <a:solidFill>
                <a:srgbClr val="FFFFFF"/>
              </a:solidFill>
              <a:latin typeface="Arial" panose="020B0604020202020204"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651A17B3-2629-5D4D-15EA-67C449FB80A7}"/>
              </a:ext>
            </a:extLst>
          </p:cNvPr>
          <p:cNvSpPr>
            <a:spLocks noGrp="1" noChangeArrowheads="1"/>
          </p:cNvSpPr>
          <p:nvPr>
            <p:ph type="title"/>
          </p:nvPr>
        </p:nvSpPr>
        <p:spPr>
          <a:xfrm>
            <a:off x="2292350" y="533400"/>
            <a:ext cx="5276850" cy="1014413"/>
          </a:xfrm>
          <a:ln cap="flat"/>
          <a:effectLst>
            <a:outerShdw blurRad="63500" dist="107763" dir="2700000" algn="ctr" rotWithShape="0">
              <a:schemeClr val="bg2"/>
            </a:outerShdw>
          </a:effectLst>
        </p:spPr>
        <p:txBody>
          <a:bodyPr/>
          <a:lstStyle/>
          <a:p>
            <a:pPr defTabSz="858741">
              <a:lnSpc>
                <a:spcPct val="86000"/>
              </a:lnSpc>
              <a:defRPr/>
            </a:pPr>
            <a:r>
              <a:rPr lang="en-US">
                <a:ea typeface="+mj-ea"/>
                <a:cs typeface="+mj-cs"/>
              </a:rPr>
              <a:t>Fast Timing and TOF</a:t>
            </a:r>
            <a:br>
              <a:rPr lang="en-US">
                <a:ea typeface="+mj-ea"/>
                <a:cs typeface="+mj-cs"/>
              </a:rPr>
            </a:br>
            <a:r>
              <a:rPr lang="en-US">
                <a:ea typeface="+mj-ea"/>
                <a:cs typeface="+mj-cs"/>
              </a:rPr>
              <a:t>in PET Medical Imaging</a:t>
            </a:r>
          </a:p>
        </p:txBody>
      </p:sp>
      <p:sp>
        <p:nvSpPr>
          <p:cNvPr id="4099" name="Rectangle 3">
            <a:extLst>
              <a:ext uri="{FF2B5EF4-FFF2-40B4-BE49-F238E27FC236}">
                <a16:creationId xmlns:a16="http://schemas.microsoft.com/office/drawing/2014/main" id="{9E910FB6-7E1F-8B07-287F-43E77C6F29AF}"/>
              </a:ext>
            </a:extLst>
          </p:cNvPr>
          <p:cNvSpPr>
            <a:spLocks noChangeArrowheads="1"/>
          </p:cNvSpPr>
          <p:nvPr/>
        </p:nvSpPr>
        <p:spPr bwMode="auto">
          <a:xfrm>
            <a:off x="1973263" y="1920875"/>
            <a:ext cx="5703887" cy="9794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60318" tIns="23810" rIns="60318" bIns="23810">
            <a:spAutoFit/>
          </a:bodyPr>
          <a:lstStyle/>
          <a:p>
            <a:pPr algn="ctr" defTabSz="858741" eaLnBrk="0" hangingPunct="0">
              <a:lnSpc>
                <a:spcPct val="87000"/>
              </a:lnSpc>
              <a:defRPr/>
            </a:pPr>
            <a:r>
              <a:rPr lang="en-US" b="1">
                <a:solidFill>
                  <a:srgbClr val="FC0128"/>
                </a:solidFill>
                <a:latin typeface="Arial" charset="0"/>
                <a:ea typeface="ＭＳ Ｐゴシック" charset="0"/>
              </a:rPr>
              <a:t>William W. Moses</a:t>
            </a:r>
          </a:p>
          <a:p>
            <a:pPr algn="ctr" defTabSz="858741" eaLnBrk="0" hangingPunct="0">
              <a:lnSpc>
                <a:spcPct val="87000"/>
              </a:lnSpc>
              <a:defRPr/>
            </a:pPr>
            <a:r>
              <a:rPr lang="en-US" b="1" i="1">
                <a:solidFill>
                  <a:srgbClr val="063DE8"/>
                </a:solidFill>
                <a:latin typeface="Arial" charset="0"/>
                <a:ea typeface="ＭＳ Ｐゴシック" charset="0"/>
              </a:rPr>
              <a:t>Lawrence Berkeley National Laboratory</a:t>
            </a:r>
            <a:endParaRPr lang="en-US" b="1">
              <a:solidFill>
                <a:srgbClr val="000000"/>
              </a:solidFill>
              <a:latin typeface="Arial" charset="0"/>
              <a:ea typeface="ＭＳ Ｐゴシック" charset="0"/>
            </a:endParaRPr>
          </a:p>
          <a:p>
            <a:pPr algn="ctr" defTabSz="858741" eaLnBrk="0" hangingPunct="0">
              <a:lnSpc>
                <a:spcPct val="87000"/>
              </a:lnSpc>
              <a:defRPr/>
            </a:pPr>
            <a:r>
              <a:rPr lang="en-US" b="1">
                <a:solidFill>
                  <a:srgbClr val="000000"/>
                </a:solidFill>
                <a:latin typeface="Arial" charset="0"/>
                <a:ea typeface="ＭＳ Ｐゴシック" charset="0"/>
              </a:rPr>
              <a:t>October 15, 2008</a:t>
            </a:r>
          </a:p>
        </p:txBody>
      </p:sp>
      <p:sp>
        <p:nvSpPr>
          <p:cNvPr id="4104" name="Text Box 8">
            <a:extLst>
              <a:ext uri="{FF2B5EF4-FFF2-40B4-BE49-F238E27FC236}">
                <a16:creationId xmlns:a16="http://schemas.microsoft.com/office/drawing/2014/main" id="{BA800DDC-9D97-36AC-3C39-3D78B2E4D39F}"/>
              </a:ext>
            </a:extLst>
          </p:cNvPr>
          <p:cNvSpPr txBox="1">
            <a:spLocks noGrp="1" noChangeArrowheads="1"/>
          </p:cNvSpPr>
          <p:nvPr>
            <p:ph type="body" idx="1"/>
          </p:nvPr>
        </p:nvSpPr>
        <p:spPr bwMode="auto">
          <a:xfrm>
            <a:off x="3302000" y="3683000"/>
            <a:ext cx="3095625" cy="1570038"/>
          </a:xfrm>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numCol="1" anchor="t" anchorCtr="0" compatLnSpc="1">
            <a:prstTxWarp prst="textNoShape">
              <a:avLst/>
            </a:prstTxWarp>
            <a:spAutoFit/>
          </a:bodyPr>
          <a:lstStyle>
            <a:lvl1pPr marL="177800" indent="-177800">
              <a:tabLst>
                <a:tab pos="8001000" algn="r"/>
                <a:tab pos="8229600" algn="r"/>
              </a:tabLst>
              <a:defRPr sz="2400">
                <a:solidFill>
                  <a:schemeClr val="tx1"/>
                </a:solidFill>
                <a:latin typeface="Times" charset="0"/>
                <a:ea typeface="ＭＳ Ｐゴシック" charset="0"/>
              </a:defRPr>
            </a:lvl1pPr>
            <a:lvl2pPr>
              <a:tabLst>
                <a:tab pos="8001000" algn="r"/>
                <a:tab pos="8229600" algn="r"/>
              </a:tabLst>
              <a:defRPr sz="2400">
                <a:solidFill>
                  <a:schemeClr val="tx1"/>
                </a:solidFill>
                <a:latin typeface="Times" charset="0"/>
                <a:ea typeface="ＭＳ Ｐゴシック" charset="0"/>
              </a:defRPr>
            </a:lvl2pPr>
            <a:lvl3pPr>
              <a:tabLst>
                <a:tab pos="8001000" algn="r"/>
                <a:tab pos="8229600" algn="r"/>
              </a:tabLst>
              <a:defRPr sz="2400">
                <a:solidFill>
                  <a:schemeClr val="tx1"/>
                </a:solidFill>
                <a:latin typeface="Times" charset="0"/>
                <a:ea typeface="ＭＳ Ｐゴシック" charset="0"/>
              </a:defRPr>
            </a:lvl3pPr>
            <a:lvl4pPr>
              <a:tabLst>
                <a:tab pos="8001000" algn="r"/>
                <a:tab pos="8229600" algn="r"/>
              </a:tabLst>
              <a:defRPr sz="2400">
                <a:solidFill>
                  <a:schemeClr val="tx1"/>
                </a:solidFill>
                <a:latin typeface="Times" charset="0"/>
                <a:ea typeface="ＭＳ Ｐゴシック" charset="0"/>
              </a:defRPr>
            </a:lvl4pPr>
            <a:lvl5pPr>
              <a:tabLst>
                <a:tab pos="8001000" algn="r"/>
                <a:tab pos="8229600" algn="r"/>
              </a:tabLst>
              <a:defRPr sz="2400">
                <a:solidFill>
                  <a:schemeClr val="tx1"/>
                </a:solidFill>
                <a:latin typeface="Times" charset="0"/>
                <a:ea typeface="ＭＳ Ｐゴシック" charset="0"/>
              </a:defRPr>
            </a:lvl5pPr>
            <a:lvl6pPr eaLnBrk="0" fontAlgn="base" hangingPunct="0">
              <a:spcBef>
                <a:spcPct val="0"/>
              </a:spcBef>
              <a:spcAft>
                <a:spcPct val="0"/>
              </a:spcAft>
              <a:tabLst>
                <a:tab pos="8001000" algn="r"/>
                <a:tab pos="8229600" algn="r"/>
              </a:tabLst>
              <a:defRPr sz="2400">
                <a:solidFill>
                  <a:schemeClr val="tx1"/>
                </a:solidFill>
                <a:latin typeface="Times" charset="0"/>
                <a:ea typeface="ＭＳ Ｐゴシック" charset="0"/>
              </a:defRPr>
            </a:lvl6pPr>
            <a:lvl7pPr eaLnBrk="0" fontAlgn="base" hangingPunct="0">
              <a:spcBef>
                <a:spcPct val="0"/>
              </a:spcBef>
              <a:spcAft>
                <a:spcPct val="0"/>
              </a:spcAft>
              <a:tabLst>
                <a:tab pos="8001000" algn="r"/>
                <a:tab pos="8229600" algn="r"/>
              </a:tabLst>
              <a:defRPr sz="2400">
                <a:solidFill>
                  <a:schemeClr val="tx1"/>
                </a:solidFill>
                <a:latin typeface="Times" charset="0"/>
                <a:ea typeface="ＭＳ Ｐゴシック" charset="0"/>
              </a:defRPr>
            </a:lvl7pPr>
            <a:lvl8pPr eaLnBrk="0" fontAlgn="base" hangingPunct="0">
              <a:spcBef>
                <a:spcPct val="0"/>
              </a:spcBef>
              <a:spcAft>
                <a:spcPct val="0"/>
              </a:spcAft>
              <a:tabLst>
                <a:tab pos="8001000" algn="r"/>
                <a:tab pos="8229600" algn="r"/>
              </a:tabLst>
              <a:defRPr sz="2400">
                <a:solidFill>
                  <a:schemeClr val="tx1"/>
                </a:solidFill>
                <a:latin typeface="Times" charset="0"/>
                <a:ea typeface="ＭＳ Ｐゴシック" charset="0"/>
              </a:defRPr>
            </a:lvl8pPr>
            <a:lvl9pPr eaLnBrk="0" fontAlgn="base" hangingPunct="0">
              <a:spcBef>
                <a:spcPct val="0"/>
              </a:spcBef>
              <a:spcAft>
                <a:spcPct val="0"/>
              </a:spcAft>
              <a:tabLst>
                <a:tab pos="8001000" algn="r"/>
                <a:tab pos="8229600" algn="r"/>
              </a:tabLst>
              <a:defRPr sz="2400">
                <a:solidFill>
                  <a:schemeClr val="tx1"/>
                </a:solidFill>
                <a:latin typeface="Times" charset="0"/>
                <a:ea typeface="ＭＳ Ｐゴシック" charset="0"/>
              </a:defRPr>
            </a:lvl9pPr>
          </a:lstStyle>
          <a:p>
            <a:pPr>
              <a:lnSpc>
                <a:spcPct val="100000"/>
              </a:lnSpc>
              <a:spcBef>
                <a:spcPct val="0"/>
              </a:spcBef>
              <a:buClr>
                <a:schemeClr val="accent1"/>
              </a:buClr>
              <a:buSzTx/>
              <a:defRPr/>
            </a:pPr>
            <a:r>
              <a:rPr lang="en-US">
                <a:latin typeface="Arial" charset="0"/>
                <a:cs typeface="+mn-cs"/>
              </a:rPr>
              <a:t>Time-of-Flight PET</a:t>
            </a:r>
          </a:p>
          <a:p>
            <a:pPr>
              <a:lnSpc>
                <a:spcPct val="100000"/>
              </a:lnSpc>
              <a:spcBef>
                <a:spcPct val="0"/>
              </a:spcBef>
              <a:buClr>
                <a:schemeClr val="accent1"/>
              </a:buClr>
              <a:buSzTx/>
              <a:defRPr/>
            </a:pPr>
            <a:r>
              <a:rPr lang="en-US">
                <a:latin typeface="Arial" charset="0"/>
                <a:cs typeface="+mn-cs"/>
              </a:rPr>
              <a:t>History</a:t>
            </a:r>
          </a:p>
          <a:p>
            <a:pPr>
              <a:lnSpc>
                <a:spcPct val="100000"/>
              </a:lnSpc>
              <a:spcBef>
                <a:spcPct val="0"/>
              </a:spcBef>
              <a:buClr>
                <a:schemeClr val="accent1"/>
              </a:buClr>
              <a:buSzTx/>
              <a:defRPr/>
            </a:pPr>
            <a:r>
              <a:rPr lang="en-US">
                <a:latin typeface="Arial" charset="0"/>
                <a:cs typeface="+mn-cs"/>
              </a:rPr>
              <a:t>Present Status</a:t>
            </a:r>
          </a:p>
          <a:p>
            <a:pPr>
              <a:lnSpc>
                <a:spcPct val="100000"/>
              </a:lnSpc>
              <a:spcBef>
                <a:spcPct val="0"/>
              </a:spcBef>
              <a:buClr>
                <a:schemeClr val="accent1"/>
              </a:buClr>
              <a:buSzTx/>
              <a:defRPr/>
            </a:pPr>
            <a:r>
              <a:rPr lang="en-US">
                <a:latin typeface="Arial" charset="0"/>
                <a:cs typeface="+mn-cs"/>
              </a:rPr>
              <a:t>Future</a:t>
            </a:r>
          </a:p>
        </p:txBody>
      </p:sp>
      <p:sp>
        <p:nvSpPr>
          <p:cNvPr id="4105" name="Line 9">
            <a:extLst>
              <a:ext uri="{FF2B5EF4-FFF2-40B4-BE49-F238E27FC236}">
                <a16:creationId xmlns:a16="http://schemas.microsoft.com/office/drawing/2014/main" id="{ED9DE74F-77D0-83EC-1A48-149F31FAC067}"/>
              </a:ext>
            </a:extLst>
          </p:cNvPr>
          <p:cNvSpPr>
            <a:spLocks noChangeShapeType="1"/>
          </p:cNvSpPr>
          <p:nvPr/>
        </p:nvSpPr>
        <p:spPr bwMode="auto">
          <a:xfrm>
            <a:off x="3375025" y="3683000"/>
            <a:ext cx="3228975" cy="4763"/>
          </a:xfrm>
          <a:prstGeom prst="line">
            <a:avLst/>
          </a:prstGeom>
          <a:noFill/>
          <a:ln w="50800">
            <a:solidFill>
              <a:schemeClr val="hlink"/>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1429" tIns="45715" rIns="91429" bIns="45715" anchor="ctr"/>
          <a:lstStyle/>
          <a:p>
            <a:pPr eaLnBrk="0" hangingPunct="0">
              <a:lnSpc>
                <a:spcPct val="90000"/>
              </a:lnSpc>
              <a:defRPr/>
            </a:pPr>
            <a:endParaRPr lang="fr-FR" sz="2800" b="1">
              <a:solidFill>
                <a:srgbClr val="000000"/>
              </a:solidFill>
              <a:latin typeface="Arial" charset="0"/>
              <a:ea typeface="ＭＳ Ｐゴシック" charset="0"/>
            </a:endParaRPr>
          </a:p>
        </p:txBody>
      </p:sp>
      <p:sp>
        <p:nvSpPr>
          <p:cNvPr id="4106" name="Rectangle 10">
            <a:extLst>
              <a:ext uri="{FF2B5EF4-FFF2-40B4-BE49-F238E27FC236}">
                <a16:creationId xmlns:a16="http://schemas.microsoft.com/office/drawing/2014/main" id="{F023A891-2B56-C7FF-1D94-D5B54FF64B1F}"/>
              </a:ext>
            </a:extLst>
          </p:cNvPr>
          <p:cNvSpPr>
            <a:spLocks noChangeArrowheads="1"/>
          </p:cNvSpPr>
          <p:nvPr/>
        </p:nvSpPr>
        <p:spPr bwMode="auto">
          <a:xfrm>
            <a:off x="3302000" y="3149600"/>
            <a:ext cx="2714625" cy="4905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60318" tIns="23810" rIns="60318" bIns="23810">
            <a:spAutoFit/>
          </a:bodyPr>
          <a:lstStyle/>
          <a:p>
            <a:pPr marL="322227" indent="-322227" defTabSz="858741" eaLnBrk="0" hangingPunct="0">
              <a:lnSpc>
                <a:spcPct val="88000"/>
              </a:lnSpc>
              <a:spcBef>
                <a:spcPct val="43000"/>
              </a:spcBef>
              <a:buSzPct val="100000"/>
              <a:defRPr/>
            </a:pPr>
            <a:r>
              <a:rPr lang="en-US" sz="3200" b="1">
                <a:solidFill>
                  <a:srgbClr val="FC0128"/>
                </a:solidFill>
                <a:latin typeface="Arial" charset="0"/>
                <a:ea typeface="ＭＳ Ｐゴシック" charset="0"/>
              </a:rPr>
              <a:t>Outline:</a:t>
            </a:r>
            <a:endParaRPr lang="en-US" sz="3200" b="1">
              <a:solidFill>
                <a:srgbClr val="000000"/>
              </a:solidFill>
              <a:latin typeface="Arial" charset="0"/>
              <a:ea typeface="ＭＳ Ｐゴシック" charset="0"/>
            </a:endParaRPr>
          </a:p>
        </p:txBody>
      </p:sp>
      <p:sp>
        <p:nvSpPr>
          <p:cNvPr id="4107" name="Text Box 11">
            <a:extLst>
              <a:ext uri="{FF2B5EF4-FFF2-40B4-BE49-F238E27FC236}">
                <a16:creationId xmlns:a16="http://schemas.microsoft.com/office/drawing/2014/main" id="{82E15B10-3F90-B45B-0815-FD6A9529F840}"/>
              </a:ext>
            </a:extLst>
          </p:cNvPr>
          <p:cNvSpPr txBox="1">
            <a:spLocks noChangeArrowheads="1"/>
          </p:cNvSpPr>
          <p:nvPr/>
        </p:nvSpPr>
        <p:spPr bwMode="auto">
          <a:xfrm>
            <a:off x="293688" y="5562600"/>
            <a:ext cx="9318625" cy="10937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91429" tIns="45715" rIns="91429" bIns="45715">
            <a:spAutoFit/>
          </a:bodyPr>
          <a:lstStyle>
            <a:lvl1pPr marL="114300" indent="-114300" eaLnBrk="0" hangingPunct="0">
              <a:defRPr sz="2300">
                <a:solidFill>
                  <a:schemeClr val="tx1"/>
                </a:solidFill>
                <a:latin typeface="Comic Sans MS" panose="030F0902030302020204" pitchFamily="66" charset="0"/>
                <a:ea typeface="MS PGothic" panose="020B0600070205080204" pitchFamily="34" charset="-128"/>
              </a:defRPr>
            </a:lvl1pPr>
            <a:lvl2pPr marL="742950" indent="-285750" eaLnBrk="0" hangingPunct="0">
              <a:defRPr sz="2300">
                <a:solidFill>
                  <a:schemeClr val="tx1"/>
                </a:solidFill>
                <a:latin typeface="Comic Sans MS" panose="030F0902030302020204" pitchFamily="66" charset="0"/>
                <a:ea typeface="MS PGothic" panose="020B0600070205080204" pitchFamily="34" charset="-128"/>
              </a:defRPr>
            </a:lvl2pPr>
            <a:lvl3pPr marL="1143000" indent="-228600" eaLnBrk="0" hangingPunct="0">
              <a:defRPr sz="2300">
                <a:solidFill>
                  <a:schemeClr val="tx1"/>
                </a:solidFill>
                <a:latin typeface="Comic Sans MS" panose="030F0902030302020204" pitchFamily="66" charset="0"/>
                <a:ea typeface="MS PGothic" panose="020B0600070205080204" pitchFamily="34" charset="-128"/>
              </a:defRPr>
            </a:lvl3pPr>
            <a:lvl4pPr marL="1600200" indent="-228600" eaLnBrk="0" hangingPunct="0">
              <a:defRPr sz="2300">
                <a:solidFill>
                  <a:schemeClr val="tx1"/>
                </a:solidFill>
                <a:latin typeface="Comic Sans MS" panose="030F0902030302020204" pitchFamily="66" charset="0"/>
                <a:ea typeface="MS PGothic" panose="020B0600070205080204" pitchFamily="34" charset="-128"/>
              </a:defRPr>
            </a:lvl4pPr>
            <a:lvl5pPr marL="2057400" indent="-228600" eaLnBrk="0" hangingPunct="0">
              <a:defRPr sz="2300">
                <a:solidFill>
                  <a:schemeClr val="tx1"/>
                </a:solidFill>
                <a:latin typeface="Comic Sans MS" panose="030F0902030302020204" pitchFamily="66" charset="0"/>
                <a:ea typeface="MS PGothic" panose="020B0600070205080204" pitchFamily="34" charset="-128"/>
              </a:defRPr>
            </a:lvl5pPr>
            <a:lvl6pPr marL="25146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6pPr>
            <a:lvl7pPr marL="29718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7pPr>
            <a:lvl8pPr marL="34290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8pPr>
            <a:lvl9pPr marL="38862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9pPr>
          </a:lstStyle>
          <a:p>
            <a:pPr>
              <a:lnSpc>
                <a:spcPct val="90000"/>
              </a:lnSpc>
              <a:buFontTx/>
              <a:buChar char="•"/>
            </a:pPr>
            <a:r>
              <a:rPr lang="en-US" altLang="fr-FR" sz="1800" b="1">
                <a:solidFill>
                  <a:srgbClr val="000000"/>
                </a:solidFill>
                <a:latin typeface="Arial" panose="020B0604020202020204" pitchFamily="34" charset="0"/>
              </a:rPr>
              <a:t>This work was supported in part by the U.S. DOE (contract No. DE-AC02-05CH11231) and in part by the NIH (NIBIB grant No. R01-EB006085).</a:t>
            </a:r>
          </a:p>
          <a:p>
            <a:pPr>
              <a:lnSpc>
                <a:spcPct val="90000"/>
              </a:lnSpc>
              <a:buFontTx/>
              <a:buChar char="•"/>
            </a:pPr>
            <a:r>
              <a:rPr lang="en-US" altLang="fr-FR" sz="1800" b="1">
                <a:solidFill>
                  <a:srgbClr val="000000"/>
                </a:solidFill>
                <a:latin typeface="Arial" panose="020B0604020202020204" pitchFamily="34" charset="0"/>
              </a:rPr>
              <a:t>Thanks to M. Ullisch and W.-S. Choong of LBNL, M. Casey, J. Young, and B. Bendriem of Siemens Medical Solutions, and Y. Hämisch of Philips.</a:t>
            </a:r>
          </a:p>
        </p:txBody>
      </p:sp>
      <p:pic>
        <p:nvPicPr>
          <p:cNvPr id="88071" name="Image 7" descr="Capture d’écran 2018-07-09 à 09.28.57.png">
            <a:extLst>
              <a:ext uri="{FF2B5EF4-FFF2-40B4-BE49-F238E27FC236}">
                <a16:creationId xmlns:a16="http://schemas.microsoft.com/office/drawing/2014/main" id="{CEC0875E-001D-99D7-8F1C-2D1032182080}"/>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15925" y="3644900"/>
            <a:ext cx="1584325"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0113" name="Picture 19" descr="Ring">
            <a:extLst>
              <a:ext uri="{FF2B5EF4-FFF2-40B4-BE49-F238E27FC236}">
                <a16:creationId xmlns:a16="http://schemas.microsoft.com/office/drawing/2014/main" id="{475DE7A5-F18B-2F8A-E146-99DF12A6409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25003" t="23532" r="27277" b="16473"/>
          <a:stretch>
            <a:fillRect/>
          </a:stretch>
        </p:blipFill>
        <p:spPr bwMode="auto">
          <a:xfrm>
            <a:off x="146050" y="1127125"/>
            <a:ext cx="4622800" cy="466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5810" name="Rectangle 2">
            <a:extLst>
              <a:ext uri="{FF2B5EF4-FFF2-40B4-BE49-F238E27FC236}">
                <a16:creationId xmlns:a16="http://schemas.microsoft.com/office/drawing/2014/main" id="{3D21CAF0-34FA-C913-89DC-D17525FCDBB4}"/>
              </a:ext>
            </a:extLst>
          </p:cNvPr>
          <p:cNvSpPr>
            <a:spLocks noGrp="1" noChangeArrowheads="1"/>
          </p:cNvSpPr>
          <p:nvPr>
            <p:ph type="title"/>
          </p:nvPr>
        </p:nvSpPr>
        <p:spPr>
          <a:xfrm>
            <a:off x="2609850" y="304800"/>
            <a:ext cx="4770438" cy="549275"/>
          </a:xfrm>
          <a:ln cap="flat"/>
          <a:effectLst>
            <a:outerShdw blurRad="63500" dist="107763" dir="2700000" algn="ctr" rotWithShape="0">
              <a:schemeClr val="bg2"/>
            </a:outerShdw>
          </a:effectLst>
        </p:spPr>
        <p:txBody>
          <a:bodyPr lIns="63472" tIns="25388" rIns="63472" bIns="25388"/>
          <a:lstStyle/>
          <a:p>
            <a:pPr defTabSz="858448">
              <a:defRPr/>
            </a:pPr>
            <a:r>
              <a:rPr lang="en-US">
                <a:ea typeface="+mj-ea"/>
                <a:cs typeface="+mj-cs"/>
              </a:rPr>
              <a:t>Time-of-Flight in PET</a:t>
            </a:r>
          </a:p>
        </p:txBody>
      </p:sp>
      <p:sp>
        <p:nvSpPr>
          <p:cNvPr id="375811" name="Rectangle 3">
            <a:extLst>
              <a:ext uri="{FF2B5EF4-FFF2-40B4-BE49-F238E27FC236}">
                <a16:creationId xmlns:a16="http://schemas.microsoft.com/office/drawing/2014/main" id="{A8474983-9DC0-6AF7-C30E-2E06C8E948A4}"/>
              </a:ext>
            </a:extLst>
          </p:cNvPr>
          <p:cNvSpPr>
            <a:spLocks noChangeArrowheads="1"/>
          </p:cNvSpPr>
          <p:nvPr/>
        </p:nvSpPr>
        <p:spPr bwMode="auto">
          <a:xfrm>
            <a:off x="4960938" y="2081213"/>
            <a:ext cx="4768850" cy="305276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63472" tIns="25388" rIns="63472" bIns="25388">
            <a:spAutoFit/>
          </a:bodyPr>
          <a:lstStyle/>
          <a:p>
            <a:pPr marL="228495" indent="-228495" eaLnBrk="0" hangingPunct="0">
              <a:lnSpc>
                <a:spcPct val="87000"/>
              </a:lnSpc>
              <a:spcBef>
                <a:spcPct val="50000"/>
              </a:spcBef>
              <a:buClr>
                <a:srgbClr val="FC0128"/>
              </a:buClr>
              <a:buFontTx/>
              <a:buChar char="•"/>
              <a:defRPr/>
            </a:pPr>
            <a:r>
              <a:rPr lang="en-US" b="1">
                <a:solidFill>
                  <a:srgbClr val="000000"/>
                </a:solidFill>
                <a:latin typeface="Arial" charset="0"/>
                <a:ea typeface="ＭＳ Ｐゴシック" charset="0"/>
              </a:rPr>
              <a:t>Can localize source along line of flight.</a:t>
            </a:r>
          </a:p>
          <a:p>
            <a:pPr marL="228495" indent="-228495" eaLnBrk="0" hangingPunct="0">
              <a:lnSpc>
                <a:spcPct val="87000"/>
              </a:lnSpc>
              <a:spcBef>
                <a:spcPct val="50000"/>
              </a:spcBef>
              <a:buClr>
                <a:srgbClr val="FC0128"/>
              </a:buClr>
              <a:buFontTx/>
              <a:buChar char="•"/>
              <a:defRPr/>
            </a:pPr>
            <a:r>
              <a:rPr lang="en-US" b="1">
                <a:solidFill>
                  <a:srgbClr val="000000"/>
                </a:solidFill>
                <a:latin typeface="Arial" charset="0"/>
                <a:ea typeface="ＭＳ Ｐゴシック" charset="0"/>
              </a:rPr>
              <a:t>Time of flight information reduces </a:t>
            </a:r>
            <a:r>
              <a:rPr lang="en-US" b="1">
                <a:solidFill>
                  <a:srgbClr val="FC0128"/>
                </a:solidFill>
                <a:latin typeface="Arial" charset="0"/>
                <a:ea typeface="ＭＳ Ｐゴシック" charset="0"/>
              </a:rPr>
              <a:t>noise</a:t>
            </a:r>
            <a:r>
              <a:rPr lang="en-US" b="1">
                <a:solidFill>
                  <a:srgbClr val="000000"/>
                </a:solidFill>
                <a:latin typeface="Arial" charset="0"/>
                <a:ea typeface="ＭＳ Ｐゴシック" charset="0"/>
              </a:rPr>
              <a:t> in images.</a:t>
            </a:r>
          </a:p>
          <a:p>
            <a:pPr marL="228495" indent="-228495" eaLnBrk="0" hangingPunct="0">
              <a:lnSpc>
                <a:spcPct val="87000"/>
              </a:lnSpc>
              <a:spcBef>
                <a:spcPct val="50000"/>
              </a:spcBef>
              <a:buClr>
                <a:srgbClr val="FC0128"/>
              </a:buClr>
              <a:buFontTx/>
              <a:buChar char="•"/>
              <a:defRPr/>
            </a:pPr>
            <a:r>
              <a:rPr lang="en-US" b="1">
                <a:solidFill>
                  <a:srgbClr val="000000"/>
                </a:solidFill>
                <a:latin typeface="Arial" charset="0"/>
                <a:ea typeface="ＭＳ Ｐゴシック" charset="0"/>
              </a:rPr>
              <a:t>Variance reduction given by 2D/</a:t>
            </a:r>
            <a:r>
              <a:rPr lang="en-US" b="1" i="1">
                <a:solidFill>
                  <a:srgbClr val="000000"/>
                </a:solidFill>
                <a:latin typeface="Arial" charset="0"/>
                <a:ea typeface="ＭＳ Ｐゴシック" charset="0"/>
              </a:rPr>
              <a:t>c</a:t>
            </a:r>
            <a:r>
              <a:rPr lang="en-US" b="1">
                <a:solidFill>
                  <a:srgbClr val="000000"/>
                </a:solidFill>
                <a:latin typeface="Arial" charset="0"/>
                <a:ea typeface="ＭＳ Ｐゴシック" charset="0"/>
                <a:sym typeface="Symbol" charset="0"/>
              </a:rPr>
              <a:t>t</a:t>
            </a:r>
            <a:r>
              <a:rPr lang="en-US" b="1">
                <a:solidFill>
                  <a:srgbClr val="000000"/>
                </a:solidFill>
                <a:latin typeface="Arial" charset="0"/>
                <a:ea typeface="ＭＳ Ｐゴシック" charset="0"/>
              </a:rPr>
              <a:t>.</a:t>
            </a:r>
          </a:p>
          <a:p>
            <a:pPr marL="228495" indent="-228495" eaLnBrk="0" hangingPunct="0">
              <a:lnSpc>
                <a:spcPct val="87000"/>
              </a:lnSpc>
              <a:spcBef>
                <a:spcPct val="50000"/>
              </a:spcBef>
              <a:buClr>
                <a:srgbClr val="FC0128"/>
              </a:buClr>
              <a:buFontTx/>
              <a:buChar char="•"/>
              <a:defRPr/>
            </a:pPr>
            <a:r>
              <a:rPr lang="en-US" b="1">
                <a:solidFill>
                  <a:srgbClr val="000000"/>
                </a:solidFill>
                <a:latin typeface="Arial" charset="0"/>
                <a:ea typeface="ＭＳ Ｐゴシック" charset="0"/>
              </a:rPr>
              <a:t>500 ps timing resolution</a:t>
            </a:r>
            <a:br>
              <a:rPr lang="en-US" b="1">
                <a:solidFill>
                  <a:srgbClr val="000000"/>
                </a:solidFill>
                <a:latin typeface="Arial" charset="0"/>
                <a:ea typeface="ＭＳ Ｐゴシック" charset="0"/>
              </a:rPr>
            </a:br>
            <a:r>
              <a:rPr lang="en-US" b="1">
                <a:solidFill>
                  <a:srgbClr val="FC0128"/>
                </a:solidFill>
                <a:latin typeface="Arial" charset="0"/>
                <a:ea typeface="ＭＳ Ｐゴシック" charset="0"/>
                <a:sym typeface="Symbol" charset="0"/>
              </a:rPr>
              <a:t></a:t>
            </a:r>
            <a:r>
              <a:rPr lang="en-US" b="1">
                <a:solidFill>
                  <a:srgbClr val="000000"/>
                </a:solidFill>
                <a:latin typeface="Arial" charset="0"/>
                <a:ea typeface="ＭＳ Ｐゴシック" charset="0"/>
                <a:sym typeface="Symbol" charset="0"/>
              </a:rPr>
              <a:t> </a:t>
            </a:r>
            <a:r>
              <a:rPr lang="en-US" b="1">
                <a:solidFill>
                  <a:srgbClr val="000000"/>
                </a:solidFill>
                <a:latin typeface="Arial" charset="0"/>
                <a:ea typeface="ＭＳ Ｐゴシック" charset="0"/>
              </a:rPr>
              <a:t>5x reduction in variance!</a:t>
            </a:r>
          </a:p>
        </p:txBody>
      </p:sp>
      <p:sp>
        <p:nvSpPr>
          <p:cNvPr id="375812" name="Line 4">
            <a:extLst>
              <a:ext uri="{FF2B5EF4-FFF2-40B4-BE49-F238E27FC236}">
                <a16:creationId xmlns:a16="http://schemas.microsoft.com/office/drawing/2014/main" id="{D6ABBF6B-5B13-F012-2CF5-E611B96CF7CB}"/>
              </a:ext>
            </a:extLst>
          </p:cNvPr>
          <p:cNvSpPr>
            <a:spLocks noChangeShapeType="1"/>
          </p:cNvSpPr>
          <p:nvPr/>
        </p:nvSpPr>
        <p:spPr bwMode="auto">
          <a:xfrm>
            <a:off x="4960938" y="2000250"/>
            <a:ext cx="4708525" cy="0"/>
          </a:xfrm>
          <a:prstGeom prst="line">
            <a:avLst/>
          </a:prstGeom>
          <a:noFill/>
          <a:ln w="50800">
            <a:solidFill>
              <a:schemeClr val="hlink"/>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1398" tIns="45699" rIns="91398" bIns="45699" anchor="ctr"/>
          <a:lstStyle/>
          <a:p>
            <a:pPr eaLnBrk="0" hangingPunct="0">
              <a:lnSpc>
                <a:spcPct val="90000"/>
              </a:lnSpc>
              <a:defRPr/>
            </a:pPr>
            <a:endParaRPr lang="fr-FR" sz="2800" b="1">
              <a:solidFill>
                <a:srgbClr val="000000"/>
              </a:solidFill>
              <a:latin typeface="Arial" charset="0"/>
              <a:ea typeface="ＭＳ Ｐゴシック" charset="0"/>
            </a:endParaRPr>
          </a:p>
        </p:txBody>
      </p:sp>
      <p:sp>
        <p:nvSpPr>
          <p:cNvPr id="375814" name="Rectangle 6">
            <a:extLst>
              <a:ext uri="{FF2B5EF4-FFF2-40B4-BE49-F238E27FC236}">
                <a16:creationId xmlns:a16="http://schemas.microsoft.com/office/drawing/2014/main" id="{E4D7F2BA-95EB-36B0-F774-891228643EEC}"/>
              </a:ext>
            </a:extLst>
          </p:cNvPr>
          <p:cNvSpPr>
            <a:spLocks noChangeArrowheads="1"/>
          </p:cNvSpPr>
          <p:nvPr/>
        </p:nvSpPr>
        <p:spPr bwMode="auto">
          <a:xfrm>
            <a:off x="1585913" y="1752600"/>
            <a:ext cx="1962150" cy="4143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a:solidFill>
                  <a:schemeClr val="tx2"/>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0446" tIns="44431" rIns="90446" bIns="44431">
            <a:spAutoFit/>
          </a:bodyPr>
          <a:lstStyle/>
          <a:p>
            <a:pPr eaLnBrk="0" hangingPunct="0">
              <a:lnSpc>
                <a:spcPct val="90000"/>
              </a:lnSpc>
              <a:defRPr/>
            </a:pPr>
            <a:r>
              <a:rPr lang="en-US" b="1" i="1">
                <a:solidFill>
                  <a:srgbClr val="000000"/>
                </a:solidFill>
                <a:latin typeface="Arial" charset="0"/>
                <a:ea typeface="ＭＳ Ｐゴシック" charset="0"/>
              </a:rPr>
              <a:t>c</a:t>
            </a:r>
            <a:r>
              <a:rPr lang="en-US" b="1">
                <a:solidFill>
                  <a:srgbClr val="000000"/>
                </a:solidFill>
                <a:latin typeface="Arial" charset="0"/>
                <a:ea typeface="ＭＳ Ｐゴシック" charset="0"/>
              </a:rPr>
              <a:t> = 30 cm/ns</a:t>
            </a:r>
          </a:p>
        </p:txBody>
      </p:sp>
      <p:sp>
        <p:nvSpPr>
          <p:cNvPr id="375815" name="Line 7">
            <a:extLst>
              <a:ext uri="{FF2B5EF4-FFF2-40B4-BE49-F238E27FC236}">
                <a16:creationId xmlns:a16="http://schemas.microsoft.com/office/drawing/2014/main" id="{362D1DA7-6C41-3555-35E2-D3F66AED0417}"/>
              </a:ext>
            </a:extLst>
          </p:cNvPr>
          <p:cNvSpPr>
            <a:spLocks noChangeShapeType="1"/>
          </p:cNvSpPr>
          <p:nvPr/>
        </p:nvSpPr>
        <p:spPr bwMode="auto">
          <a:xfrm flipH="1" flipV="1">
            <a:off x="704850" y="3352800"/>
            <a:ext cx="3522663" cy="304800"/>
          </a:xfrm>
          <a:prstGeom prst="line">
            <a:avLst/>
          </a:prstGeom>
          <a:noFill/>
          <a:ln w="38100">
            <a:solidFill>
              <a:schemeClr val="accent2"/>
            </a:solidFill>
            <a:round/>
            <a:headEnd type="triangle" w="med" len="me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1398" tIns="45699" rIns="91398" bIns="45699" anchor="ctr"/>
          <a:lstStyle/>
          <a:p>
            <a:pPr eaLnBrk="0" hangingPunct="0">
              <a:lnSpc>
                <a:spcPct val="90000"/>
              </a:lnSpc>
              <a:defRPr/>
            </a:pPr>
            <a:endParaRPr lang="fr-FR" sz="2800" b="1">
              <a:solidFill>
                <a:srgbClr val="000000"/>
              </a:solidFill>
              <a:latin typeface="Arial" charset="0"/>
              <a:ea typeface="ＭＳ Ｐゴシック" charset="0"/>
            </a:endParaRPr>
          </a:p>
        </p:txBody>
      </p:sp>
      <p:grpSp>
        <p:nvGrpSpPr>
          <p:cNvPr id="90119" name="Group 8">
            <a:extLst>
              <a:ext uri="{FF2B5EF4-FFF2-40B4-BE49-F238E27FC236}">
                <a16:creationId xmlns:a16="http://schemas.microsoft.com/office/drawing/2014/main" id="{8FDE12BB-5A2A-A9DB-3E79-F1F5987DE716}"/>
              </a:ext>
            </a:extLst>
          </p:cNvPr>
          <p:cNvGrpSpPr>
            <a:grpSpLocks/>
          </p:cNvGrpSpPr>
          <p:nvPr/>
        </p:nvGrpSpPr>
        <p:grpSpPr bwMode="auto">
          <a:xfrm>
            <a:off x="1062038" y="2133600"/>
            <a:ext cx="2838450" cy="1447800"/>
            <a:chOff x="858" y="1680"/>
            <a:chExt cx="1856" cy="912"/>
          </a:xfrm>
        </p:grpSpPr>
        <p:sp>
          <p:nvSpPr>
            <p:cNvPr id="375817" name="Line 9">
              <a:extLst>
                <a:ext uri="{FF2B5EF4-FFF2-40B4-BE49-F238E27FC236}">
                  <a16:creationId xmlns:a16="http://schemas.microsoft.com/office/drawing/2014/main" id="{F5CB5D1C-6E51-7226-33E2-A99EC487D5CB}"/>
                </a:ext>
              </a:extLst>
            </p:cNvPr>
            <p:cNvSpPr>
              <a:spLocks noChangeShapeType="1"/>
            </p:cNvSpPr>
            <p:nvPr/>
          </p:nvSpPr>
          <p:spPr bwMode="auto">
            <a:xfrm>
              <a:off x="1824" y="2544"/>
              <a:ext cx="480" cy="48"/>
            </a:xfrm>
            <a:prstGeom prst="line">
              <a:avLst/>
            </a:prstGeom>
            <a:noFill/>
            <a:ln w="76200">
              <a:solidFill>
                <a:srgbClr val="F92F00"/>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0" hangingPunct="0">
                <a:lnSpc>
                  <a:spcPct val="90000"/>
                </a:lnSpc>
                <a:defRPr/>
              </a:pPr>
              <a:endParaRPr lang="fr-FR" sz="2800" b="1">
                <a:solidFill>
                  <a:srgbClr val="000000"/>
                </a:solidFill>
                <a:latin typeface="Arial" charset="0"/>
                <a:ea typeface="ＭＳ Ｐゴシック" charset="0"/>
              </a:endParaRPr>
            </a:p>
          </p:txBody>
        </p:sp>
        <p:sp>
          <p:nvSpPr>
            <p:cNvPr id="375818" name="Rectangle 10">
              <a:extLst>
                <a:ext uri="{FF2B5EF4-FFF2-40B4-BE49-F238E27FC236}">
                  <a16:creationId xmlns:a16="http://schemas.microsoft.com/office/drawing/2014/main" id="{A1C20DFD-47C4-C7D5-C769-8CEA6640227B}"/>
                </a:ext>
              </a:extLst>
            </p:cNvPr>
            <p:cNvSpPr>
              <a:spLocks noChangeArrowheads="1"/>
            </p:cNvSpPr>
            <p:nvPr/>
          </p:nvSpPr>
          <p:spPr bwMode="auto">
            <a:xfrm>
              <a:off x="858" y="1680"/>
              <a:ext cx="1856" cy="37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a:solidFill>
                    <a:schemeClr val="tx2"/>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0487" tIns="44450" rIns="90487" bIns="44450">
              <a:spAutoFit/>
            </a:bodyPr>
            <a:lstStyle/>
            <a:p>
              <a:pPr algn="ctr" eaLnBrk="0" hangingPunct="0">
                <a:lnSpc>
                  <a:spcPct val="90000"/>
                </a:lnSpc>
                <a:defRPr/>
              </a:pPr>
              <a:r>
                <a:rPr lang="en-US" sz="1800" b="1">
                  <a:solidFill>
                    <a:srgbClr val="000000"/>
                  </a:solidFill>
                  <a:latin typeface="Arial" charset="0"/>
                  <a:ea typeface="ＭＳ Ｐゴシック" charset="0"/>
                </a:rPr>
                <a:t>500 ps timing resolution</a:t>
              </a:r>
            </a:p>
            <a:p>
              <a:pPr algn="ctr" eaLnBrk="0" hangingPunct="0">
                <a:lnSpc>
                  <a:spcPct val="90000"/>
                </a:lnSpc>
                <a:defRPr/>
              </a:pPr>
              <a:r>
                <a:rPr lang="en-US" sz="1800" b="1">
                  <a:solidFill>
                    <a:srgbClr val="000000"/>
                  </a:solidFill>
                  <a:latin typeface="Arial" charset="0"/>
                  <a:ea typeface="ＭＳ Ｐゴシック" charset="0"/>
                  <a:sym typeface="Symbol" charset="0"/>
                </a:rPr>
                <a:t> </a:t>
              </a:r>
              <a:r>
                <a:rPr lang="en-US" sz="1800" b="1">
                  <a:solidFill>
                    <a:srgbClr val="000000"/>
                  </a:solidFill>
                  <a:latin typeface="Arial" charset="0"/>
                  <a:ea typeface="ＭＳ Ｐゴシック" charset="0"/>
                </a:rPr>
                <a:t>7.5 cm localization</a:t>
              </a:r>
            </a:p>
          </p:txBody>
        </p:sp>
      </p:grpSp>
      <p:pic>
        <p:nvPicPr>
          <p:cNvPr id="375819" name="Picture 11">
            <a:extLst>
              <a:ext uri="{FF2B5EF4-FFF2-40B4-BE49-F238E27FC236}">
                <a16:creationId xmlns:a16="http://schemas.microsoft.com/office/drawing/2014/main" id="{92B345FC-A641-DF0E-AF41-20D3DA98DBE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46375" y="3352800"/>
            <a:ext cx="379413" cy="381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sp>
        <p:nvSpPr>
          <p:cNvPr id="375820" name="Rectangle 12">
            <a:extLst>
              <a:ext uri="{FF2B5EF4-FFF2-40B4-BE49-F238E27FC236}">
                <a16:creationId xmlns:a16="http://schemas.microsoft.com/office/drawing/2014/main" id="{FEF15CBD-5849-71B8-7352-098702D652A8}"/>
              </a:ext>
            </a:extLst>
          </p:cNvPr>
          <p:cNvSpPr>
            <a:spLocks noChangeArrowheads="1"/>
          </p:cNvSpPr>
          <p:nvPr/>
        </p:nvSpPr>
        <p:spPr bwMode="auto">
          <a:xfrm>
            <a:off x="276225" y="5867400"/>
            <a:ext cx="9482138" cy="830263"/>
          </a:xfrm>
          <a:prstGeom prst="rect">
            <a:avLst/>
          </a:prstGeom>
          <a:solidFill>
            <a:schemeClr val="bg1"/>
          </a:solidFill>
          <a:ln w="12700">
            <a:solidFill>
              <a:schemeClr val="tx1"/>
            </a:solidFill>
            <a:miter lim="800000"/>
            <a:headEnd/>
            <a:tailEnd/>
          </a:ln>
          <a:effectLst>
            <a:outerShdw blurRad="63500" dist="107763" dir="2700000" algn="ctr" rotWithShape="0">
              <a:schemeClr val="bg2">
                <a:alpha val="74998"/>
              </a:schemeClr>
            </a:outerShdw>
          </a:effectLst>
        </p:spPr>
        <p:txBody>
          <a:bodyPr wrap="none" lIns="60297" tIns="23802" rIns="60297" bIns="23802">
            <a:spAutoFit/>
          </a:bodyPr>
          <a:lstStyle/>
          <a:p>
            <a:pPr marL="169784" indent="-169784" algn="ctr" defTabSz="858448" eaLnBrk="0" hangingPunct="0">
              <a:lnSpc>
                <a:spcPct val="90000"/>
              </a:lnSpc>
              <a:buClr>
                <a:srgbClr val="FC0128"/>
              </a:buClr>
              <a:buFontTx/>
              <a:buChar char="•"/>
              <a:defRPr/>
            </a:pPr>
            <a:r>
              <a:rPr lang="en-US" sz="2800" b="1">
                <a:solidFill>
                  <a:srgbClr val="000000"/>
                </a:solidFill>
                <a:latin typeface="Arial" charset="0"/>
                <a:ea typeface="ＭＳ Ｐゴシック" charset="0"/>
              </a:rPr>
              <a:t>Time of Flight Provides a </a:t>
            </a:r>
            <a:r>
              <a:rPr lang="en-US" sz="2800" b="1" i="1">
                <a:solidFill>
                  <a:srgbClr val="000000"/>
                </a:solidFill>
                <a:latin typeface="Arial" charset="0"/>
                <a:ea typeface="ＭＳ Ｐゴシック" charset="0"/>
              </a:rPr>
              <a:t>Huge</a:t>
            </a:r>
            <a:r>
              <a:rPr lang="en-US" sz="2800" b="1">
                <a:solidFill>
                  <a:srgbClr val="000000"/>
                </a:solidFill>
                <a:latin typeface="Arial" charset="0"/>
                <a:ea typeface="ＭＳ Ｐゴシック" charset="0"/>
              </a:rPr>
              <a:t> Performance Increase!</a:t>
            </a:r>
          </a:p>
          <a:p>
            <a:pPr marL="169784" indent="-169784" algn="ctr" defTabSz="858448" eaLnBrk="0" hangingPunct="0">
              <a:lnSpc>
                <a:spcPct val="90000"/>
              </a:lnSpc>
              <a:buClr>
                <a:srgbClr val="FC0128"/>
              </a:buClr>
              <a:buFontTx/>
              <a:buChar char="•"/>
              <a:defRPr/>
            </a:pPr>
            <a:r>
              <a:rPr lang="en-US" sz="2800" b="1">
                <a:solidFill>
                  <a:srgbClr val="000000"/>
                </a:solidFill>
                <a:latin typeface="Arial" charset="0"/>
                <a:ea typeface="ＭＳ Ｐゴシック" charset="0"/>
              </a:rPr>
              <a:t>Largest Improvement in Large Patients</a:t>
            </a:r>
          </a:p>
        </p:txBody>
      </p:sp>
      <p:grpSp>
        <p:nvGrpSpPr>
          <p:cNvPr id="90122" name="Group 13">
            <a:extLst>
              <a:ext uri="{FF2B5EF4-FFF2-40B4-BE49-F238E27FC236}">
                <a16:creationId xmlns:a16="http://schemas.microsoft.com/office/drawing/2014/main" id="{87E2FE29-FCEE-2E79-B2D0-0CAC6ADFBC07}"/>
              </a:ext>
            </a:extLst>
          </p:cNvPr>
          <p:cNvGrpSpPr>
            <a:grpSpLocks/>
          </p:cNvGrpSpPr>
          <p:nvPr/>
        </p:nvGrpSpPr>
        <p:grpSpPr bwMode="auto">
          <a:xfrm>
            <a:off x="1804988" y="4152900"/>
            <a:ext cx="1320800" cy="446088"/>
            <a:chOff x="1152" y="2544"/>
            <a:chExt cx="864" cy="281"/>
          </a:xfrm>
        </p:grpSpPr>
        <p:sp>
          <p:nvSpPr>
            <p:cNvPr id="375822" name="Line 14">
              <a:extLst>
                <a:ext uri="{FF2B5EF4-FFF2-40B4-BE49-F238E27FC236}">
                  <a16:creationId xmlns:a16="http://schemas.microsoft.com/office/drawing/2014/main" id="{ADFD67BD-4A64-5BE7-5229-15B4A4F8CA7A}"/>
                </a:ext>
              </a:extLst>
            </p:cNvPr>
            <p:cNvSpPr>
              <a:spLocks noChangeShapeType="1"/>
            </p:cNvSpPr>
            <p:nvPr/>
          </p:nvSpPr>
          <p:spPr bwMode="auto">
            <a:xfrm>
              <a:off x="1152" y="2688"/>
              <a:ext cx="864" cy="0"/>
            </a:xfrm>
            <a:prstGeom prst="line">
              <a:avLst/>
            </a:prstGeom>
            <a:noFill/>
            <a:ln w="12700">
              <a:solidFill>
                <a:schemeClr val="tx1"/>
              </a:solidFill>
              <a:round/>
              <a:headEnd type="triangle" w="med" len="me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0" hangingPunct="0">
                <a:lnSpc>
                  <a:spcPct val="90000"/>
                </a:lnSpc>
                <a:defRPr/>
              </a:pPr>
              <a:endParaRPr lang="fr-FR" sz="2800" b="1">
                <a:solidFill>
                  <a:srgbClr val="000000"/>
                </a:solidFill>
                <a:latin typeface="Arial" charset="0"/>
                <a:ea typeface="ＭＳ Ｐゴシック" charset="0"/>
              </a:endParaRPr>
            </a:p>
          </p:txBody>
        </p:sp>
        <p:sp>
          <p:nvSpPr>
            <p:cNvPr id="375823" name="Text Box 15">
              <a:extLst>
                <a:ext uri="{FF2B5EF4-FFF2-40B4-BE49-F238E27FC236}">
                  <a16:creationId xmlns:a16="http://schemas.microsoft.com/office/drawing/2014/main" id="{3875A77E-83EC-FFE5-9A28-76E58AA1BA45}"/>
                </a:ext>
              </a:extLst>
            </p:cNvPr>
            <p:cNvSpPr txBox="1">
              <a:spLocks noChangeArrowheads="1"/>
            </p:cNvSpPr>
            <p:nvPr/>
          </p:nvSpPr>
          <p:spPr bwMode="auto">
            <a:xfrm>
              <a:off x="1485" y="2544"/>
              <a:ext cx="260" cy="281"/>
            </a:xfrm>
            <a:prstGeom prst="rect">
              <a:avLst/>
            </a:prstGeom>
            <a:solidFill>
              <a:schemeClr val="bg1"/>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eaLnBrk="0" hangingPunct="0">
                <a:defRPr/>
              </a:pPr>
              <a:r>
                <a:rPr lang="en-US" b="1">
                  <a:solidFill>
                    <a:srgbClr val="000000"/>
                  </a:solidFill>
                  <a:latin typeface="Arial" charset="0"/>
                  <a:ea typeface="ＭＳ Ｐゴシック" charset="0"/>
                </a:rPr>
                <a:t>D</a:t>
              </a:r>
            </a:p>
          </p:txBody>
        </p:sp>
      </p:grpSp>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Rectangle 2">
            <a:extLst>
              <a:ext uri="{FF2B5EF4-FFF2-40B4-BE49-F238E27FC236}">
                <a16:creationId xmlns:a16="http://schemas.microsoft.com/office/drawing/2014/main" id="{03B86F87-068C-0335-5D70-5AEEBCDCB527}"/>
              </a:ext>
            </a:extLst>
          </p:cNvPr>
          <p:cNvSpPr>
            <a:spLocks noGrp="1" noChangeArrowheads="1"/>
          </p:cNvSpPr>
          <p:nvPr>
            <p:ph type="title"/>
          </p:nvPr>
        </p:nvSpPr>
        <p:spPr>
          <a:xfrm>
            <a:off x="1281113" y="260350"/>
            <a:ext cx="8224837" cy="542925"/>
          </a:xfrm>
        </p:spPr>
        <p:txBody>
          <a:bodyPr/>
          <a:lstStyle/>
          <a:p>
            <a:pPr eaLnBrk="1" hangingPunct="1"/>
            <a:r>
              <a:rPr lang="en-US" altLang="fr-FR"/>
              <a:t>Raw Signal</a:t>
            </a:r>
            <a:br>
              <a:rPr lang="en-US" altLang="fr-FR"/>
            </a:br>
            <a:r>
              <a:rPr lang="en-US" altLang="fr-FR"/>
              <a:t> From Photomultiplier Tube</a:t>
            </a:r>
          </a:p>
        </p:txBody>
      </p:sp>
      <p:sp>
        <p:nvSpPr>
          <p:cNvPr id="453635" name="Rectangle 3">
            <a:extLst>
              <a:ext uri="{FF2B5EF4-FFF2-40B4-BE49-F238E27FC236}">
                <a16:creationId xmlns:a16="http://schemas.microsoft.com/office/drawing/2014/main" id="{83F2C37E-DCD9-5A1E-924F-39607B621C39}"/>
              </a:ext>
            </a:extLst>
          </p:cNvPr>
          <p:cNvSpPr>
            <a:spLocks noChangeArrowheads="1"/>
          </p:cNvSpPr>
          <p:nvPr/>
        </p:nvSpPr>
        <p:spPr bwMode="auto">
          <a:xfrm>
            <a:off x="1252538" y="5410200"/>
            <a:ext cx="7505700" cy="1150938"/>
          </a:xfrm>
          <a:prstGeom prst="rect">
            <a:avLst/>
          </a:prstGeom>
          <a:solidFill>
            <a:schemeClr val="bg1"/>
          </a:solidFill>
          <a:ln w="12700">
            <a:solidFill>
              <a:schemeClr val="tx1"/>
            </a:solidFill>
            <a:miter lim="800000"/>
            <a:headEnd/>
            <a:tailEnd/>
          </a:ln>
          <a:effectLst>
            <a:outerShdw blurRad="63500" dist="107763" dir="2700000" algn="ctr" rotWithShape="0">
              <a:schemeClr val="bg2">
                <a:alpha val="74998"/>
              </a:schemeClr>
            </a:outerShdw>
          </a:effectLst>
        </p:spPr>
        <p:txBody>
          <a:bodyPr wrap="none" lIns="90477" tIns="44445" rIns="90477" bIns="44445">
            <a:spAutoFit/>
          </a:bodyPr>
          <a:lstStyle>
            <a:lvl1pPr marL="176213" indent="-176213" eaLnBrk="0" hangingPunct="0">
              <a:defRPr sz="2300">
                <a:solidFill>
                  <a:schemeClr val="tx1"/>
                </a:solidFill>
                <a:latin typeface="Comic Sans MS" panose="030F0902030302020204" pitchFamily="66" charset="0"/>
                <a:ea typeface="MS PGothic" panose="020B0600070205080204" pitchFamily="34" charset="-128"/>
              </a:defRPr>
            </a:lvl1pPr>
            <a:lvl2pPr marL="742950" indent="-285750" eaLnBrk="0" hangingPunct="0">
              <a:defRPr sz="2300">
                <a:solidFill>
                  <a:schemeClr val="tx1"/>
                </a:solidFill>
                <a:latin typeface="Comic Sans MS" panose="030F0902030302020204" pitchFamily="66" charset="0"/>
                <a:ea typeface="MS PGothic" panose="020B0600070205080204" pitchFamily="34" charset="-128"/>
              </a:defRPr>
            </a:lvl2pPr>
            <a:lvl3pPr marL="1143000" indent="-228600" eaLnBrk="0" hangingPunct="0">
              <a:defRPr sz="2300">
                <a:solidFill>
                  <a:schemeClr val="tx1"/>
                </a:solidFill>
                <a:latin typeface="Comic Sans MS" panose="030F0902030302020204" pitchFamily="66" charset="0"/>
                <a:ea typeface="MS PGothic" panose="020B0600070205080204" pitchFamily="34" charset="-128"/>
              </a:defRPr>
            </a:lvl3pPr>
            <a:lvl4pPr marL="1600200" indent="-228600" eaLnBrk="0" hangingPunct="0">
              <a:defRPr sz="2300">
                <a:solidFill>
                  <a:schemeClr val="tx1"/>
                </a:solidFill>
                <a:latin typeface="Comic Sans MS" panose="030F0902030302020204" pitchFamily="66" charset="0"/>
                <a:ea typeface="MS PGothic" panose="020B0600070205080204" pitchFamily="34" charset="-128"/>
              </a:defRPr>
            </a:lvl4pPr>
            <a:lvl5pPr marL="2057400" indent="-228600" eaLnBrk="0" hangingPunct="0">
              <a:defRPr sz="2300">
                <a:solidFill>
                  <a:schemeClr val="tx1"/>
                </a:solidFill>
                <a:latin typeface="Comic Sans MS" panose="030F0902030302020204" pitchFamily="66" charset="0"/>
                <a:ea typeface="MS PGothic" panose="020B0600070205080204" pitchFamily="34" charset="-128"/>
              </a:defRPr>
            </a:lvl5pPr>
            <a:lvl6pPr marL="25146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6pPr>
            <a:lvl7pPr marL="29718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7pPr>
            <a:lvl8pPr marL="34290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8pPr>
            <a:lvl9pPr marL="38862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9pPr>
          </a:lstStyle>
          <a:p>
            <a:pPr algn="ctr" eaLnBrk="1" hangingPunct="1">
              <a:buFontTx/>
              <a:buChar char="•"/>
            </a:pPr>
            <a:r>
              <a:rPr lang="en-US" altLang="fr-FR">
                <a:solidFill>
                  <a:schemeClr val="accent1"/>
                </a:solidFill>
              </a:rPr>
              <a:t>Small Signal Level — 0.000000511 TeV</a:t>
            </a:r>
          </a:p>
          <a:p>
            <a:pPr algn="ctr" eaLnBrk="1" hangingPunct="1">
              <a:buFontTx/>
              <a:buChar char="•"/>
            </a:pPr>
            <a:r>
              <a:rPr lang="en-US" altLang="fr-FR">
                <a:solidFill>
                  <a:schemeClr val="accent1"/>
                </a:solidFill>
              </a:rPr>
              <a:t>Small Fraction of Scintillation Light in Leading Edge</a:t>
            </a:r>
          </a:p>
          <a:p>
            <a:pPr algn="ctr" eaLnBrk="1" hangingPunct="1">
              <a:buFontTx/>
              <a:buChar char="•"/>
            </a:pPr>
            <a:r>
              <a:rPr lang="en-US" altLang="fr-FR">
                <a:solidFill>
                  <a:schemeClr val="accent1"/>
                </a:solidFill>
              </a:rPr>
              <a:t>Fundamental Limit Due to Statistical Fluctuations</a:t>
            </a:r>
          </a:p>
        </p:txBody>
      </p:sp>
      <p:pic>
        <p:nvPicPr>
          <p:cNvPr id="92163" name="Picture 4" descr="LSO Event">
            <a:extLst>
              <a:ext uri="{FF2B5EF4-FFF2-40B4-BE49-F238E27FC236}">
                <a16:creationId xmlns:a16="http://schemas.microsoft.com/office/drawing/2014/main" id="{F818A049-7A64-97B1-2C1D-89AF23B1928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41600" y="1066800"/>
            <a:ext cx="4621213" cy="3976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3637" name="Text Box 5">
            <a:extLst>
              <a:ext uri="{FF2B5EF4-FFF2-40B4-BE49-F238E27FC236}">
                <a16:creationId xmlns:a16="http://schemas.microsoft.com/office/drawing/2014/main" id="{1296DFCB-6718-5BD7-5F0B-70A490F07C45}"/>
              </a:ext>
            </a:extLst>
          </p:cNvPr>
          <p:cNvSpPr txBox="1">
            <a:spLocks noChangeArrowheads="1"/>
          </p:cNvSpPr>
          <p:nvPr/>
        </p:nvSpPr>
        <p:spPr bwMode="auto">
          <a:xfrm>
            <a:off x="4797425" y="1524000"/>
            <a:ext cx="1884363" cy="1154113"/>
          </a:xfrm>
          <a:prstGeom prst="rect">
            <a:avLst/>
          </a:prstGeom>
          <a:solidFill>
            <a:schemeClr val="bg1"/>
          </a:solidFill>
          <a:ln w="12700">
            <a:solidFill>
              <a:schemeClr val="tx1"/>
            </a:solidFill>
            <a:miter lim="800000"/>
            <a:headEnd/>
            <a:tailEnd/>
          </a:ln>
          <a:effectLst>
            <a:outerShdw blurRad="63500" dist="38099" dir="2700000" algn="ctr" rotWithShape="0">
              <a:schemeClr val="bg2">
                <a:alpha val="75000"/>
              </a:schemeClr>
            </a:outerShdw>
          </a:effectLst>
        </p:spPr>
        <p:txBody>
          <a:bodyPr wrap="none" lIns="91429" tIns="45715" rIns="91429" bIns="45715">
            <a:spAutoFit/>
          </a:bodyPr>
          <a:lstStyle/>
          <a:p>
            <a:pPr>
              <a:spcBef>
                <a:spcPct val="50000"/>
              </a:spcBef>
              <a:defRPr/>
            </a:pPr>
            <a:r>
              <a:rPr lang="en-US">
                <a:latin typeface="Comic Sans MS" charset="0"/>
                <a:ea typeface="MS PGothic" charset="0"/>
                <a:cs typeface="MS PGothic" charset="0"/>
              </a:rPr>
              <a:t>Oscilloscope</a:t>
            </a:r>
            <a:br>
              <a:rPr lang="en-US">
                <a:latin typeface="Comic Sans MS" charset="0"/>
                <a:ea typeface="MS PGothic" charset="0"/>
                <a:cs typeface="MS PGothic" charset="0"/>
              </a:rPr>
            </a:br>
            <a:r>
              <a:rPr lang="en-US">
                <a:latin typeface="Comic Sans MS" charset="0"/>
                <a:ea typeface="MS PGothic" charset="0"/>
                <a:cs typeface="MS PGothic" charset="0"/>
              </a:rPr>
              <a:t>Trace from</a:t>
            </a:r>
            <a:br>
              <a:rPr lang="en-US">
                <a:latin typeface="Comic Sans MS" charset="0"/>
                <a:ea typeface="MS PGothic" charset="0"/>
                <a:cs typeface="MS PGothic" charset="0"/>
              </a:rPr>
            </a:br>
            <a:r>
              <a:rPr lang="en-US">
                <a:latin typeface="Comic Sans MS" charset="0"/>
                <a:ea typeface="MS PGothic" charset="0"/>
                <a:cs typeface="MS PGothic" charset="0"/>
              </a:rPr>
              <a:t>One Event</a:t>
            </a:r>
            <a:endParaRPr lang="en-US">
              <a:latin typeface="Comic Sans MS" charset="0"/>
              <a:ea typeface="MS PGothic" charset="0"/>
              <a:cs typeface="MS PGothic" charset="0"/>
              <a:sym typeface="Symbol" charset="0"/>
            </a:endParaRPr>
          </a:p>
        </p:txBody>
      </p:sp>
      <p:grpSp>
        <p:nvGrpSpPr>
          <p:cNvPr id="92165" name="Group 11">
            <a:extLst>
              <a:ext uri="{FF2B5EF4-FFF2-40B4-BE49-F238E27FC236}">
                <a16:creationId xmlns:a16="http://schemas.microsoft.com/office/drawing/2014/main" id="{0FFD24F8-5744-99A8-B872-E3363D438F3D}"/>
              </a:ext>
            </a:extLst>
          </p:cNvPr>
          <p:cNvGrpSpPr>
            <a:grpSpLocks/>
          </p:cNvGrpSpPr>
          <p:nvPr/>
        </p:nvGrpSpPr>
        <p:grpSpPr bwMode="auto">
          <a:xfrm>
            <a:off x="806450" y="1371600"/>
            <a:ext cx="3155950" cy="3048000"/>
            <a:chOff x="528" y="864"/>
            <a:chExt cx="2064" cy="1920"/>
          </a:xfrm>
        </p:grpSpPr>
        <p:sp>
          <p:nvSpPr>
            <p:cNvPr id="453638" name="Oval 6">
              <a:extLst>
                <a:ext uri="{FF2B5EF4-FFF2-40B4-BE49-F238E27FC236}">
                  <a16:creationId xmlns:a16="http://schemas.microsoft.com/office/drawing/2014/main" id="{FD92073E-CE81-5912-E7D3-7C1E9A48E504}"/>
                </a:ext>
              </a:extLst>
            </p:cNvPr>
            <p:cNvSpPr>
              <a:spLocks noChangeArrowheads="1"/>
            </p:cNvSpPr>
            <p:nvPr/>
          </p:nvSpPr>
          <p:spPr bwMode="auto">
            <a:xfrm>
              <a:off x="2256" y="960"/>
              <a:ext cx="336" cy="1824"/>
            </a:xfrm>
            <a:prstGeom prst="ellipse">
              <a:avLst/>
            </a:prstGeom>
            <a:noFill/>
            <a:ln w="38100">
              <a:solidFill>
                <a:schemeClr val="accent1"/>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MS PGothic" charset="0"/>
                <a:cs typeface="MS PGothic" charset="0"/>
              </a:endParaRPr>
            </a:p>
          </p:txBody>
        </p:sp>
        <p:sp>
          <p:nvSpPr>
            <p:cNvPr id="453639" name="Text Box 7">
              <a:extLst>
                <a:ext uri="{FF2B5EF4-FFF2-40B4-BE49-F238E27FC236}">
                  <a16:creationId xmlns:a16="http://schemas.microsoft.com/office/drawing/2014/main" id="{831D1344-1750-9D73-0527-6ADC20EC2896}"/>
                </a:ext>
              </a:extLst>
            </p:cNvPr>
            <p:cNvSpPr txBox="1">
              <a:spLocks noChangeArrowheads="1"/>
            </p:cNvSpPr>
            <p:nvPr/>
          </p:nvSpPr>
          <p:spPr bwMode="auto">
            <a:xfrm>
              <a:off x="528" y="864"/>
              <a:ext cx="1248" cy="727"/>
            </a:xfrm>
            <a:prstGeom prst="rect">
              <a:avLst/>
            </a:prstGeom>
            <a:solidFill>
              <a:schemeClr val="bg1"/>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5000"/>
                      </a:schemeClr>
                    </a:outerShdw>
                  </a:effectLst>
                </a14:hiddenEffects>
              </a:ext>
            </a:extLst>
          </p:spPr>
          <p:txBody>
            <a:bodyPr>
              <a:spAutoFit/>
            </a:bodyPr>
            <a:lstStyle/>
            <a:p>
              <a:pPr>
                <a:spcBef>
                  <a:spcPct val="50000"/>
                </a:spcBef>
                <a:defRPr/>
              </a:pPr>
              <a:r>
                <a:rPr lang="en-US">
                  <a:solidFill>
                    <a:schemeClr val="accent1"/>
                  </a:solidFill>
                  <a:latin typeface="Comic Sans MS" charset="0"/>
                  <a:ea typeface="MS PGothic" charset="0"/>
                  <a:cs typeface="MS PGothic" charset="0"/>
                </a:rPr>
                <a:t>Important Region for Timing</a:t>
              </a:r>
              <a:endParaRPr lang="en-US">
                <a:solidFill>
                  <a:schemeClr val="accent1"/>
                </a:solidFill>
                <a:latin typeface="Comic Sans MS" charset="0"/>
                <a:ea typeface="MS PGothic" charset="0"/>
                <a:cs typeface="MS PGothic" charset="0"/>
                <a:sym typeface="Symbol" charset="0"/>
              </a:endParaRPr>
            </a:p>
          </p:txBody>
        </p:sp>
        <p:sp>
          <p:nvSpPr>
            <p:cNvPr id="453640" name="Line 8">
              <a:extLst>
                <a:ext uri="{FF2B5EF4-FFF2-40B4-BE49-F238E27FC236}">
                  <a16:creationId xmlns:a16="http://schemas.microsoft.com/office/drawing/2014/main" id="{797D3ED1-648E-9146-75BB-E83E96EE2528}"/>
                </a:ext>
              </a:extLst>
            </p:cNvPr>
            <p:cNvSpPr>
              <a:spLocks noChangeShapeType="1"/>
            </p:cNvSpPr>
            <p:nvPr/>
          </p:nvSpPr>
          <p:spPr bwMode="auto">
            <a:xfrm>
              <a:off x="1440" y="1488"/>
              <a:ext cx="768" cy="96"/>
            </a:xfrm>
            <a:prstGeom prst="line">
              <a:avLst/>
            </a:prstGeom>
            <a:noFill/>
            <a:ln w="38100">
              <a:solidFill>
                <a:schemeClr val="accent1"/>
              </a:solidFill>
              <a:round/>
              <a:headEnd/>
              <a:tailEnd type="stealth"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MS PGothic" charset="0"/>
                <a:cs typeface="MS PGothic" charset="0"/>
              </a:endParaRPr>
            </a:p>
          </p:txBody>
        </p:sp>
      </p:grpSp>
      <p:sp>
        <p:nvSpPr>
          <p:cNvPr id="92166" name="Espace réservé du pied de page 2">
            <a:extLst>
              <a:ext uri="{FF2B5EF4-FFF2-40B4-BE49-F238E27FC236}">
                <a16:creationId xmlns:a16="http://schemas.microsoft.com/office/drawing/2014/main" id="{5DBC9D15-CC69-68A8-AC1C-84FC1463E2FB}"/>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defTabSz="912813" eaLnBrk="0" hangingPunct="0">
              <a:defRPr sz="2300">
                <a:solidFill>
                  <a:schemeClr val="tx1"/>
                </a:solidFill>
                <a:latin typeface="Comic Sans MS" panose="030F0902030302020204" pitchFamily="66" charset="0"/>
                <a:ea typeface="MS PGothic" panose="020B0600070205080204" pitchFamily="34" charset="-128"/>
              </a:defRPr>
            </a:lvl1pPr>
            <a:lvl2pPr marL="742950" indent="-285750" defTabSz="912813" eaLnBrk="0" hangingPunct="0">
              <a:defRPr sz="2300">
                <a:solidFill>
                  <a:schemeClr val="tx1"/>
                </a:solidFill>
                <a:latin typeface="Comic Sans MS" panose="030F0902030302020204" pitchFamily="66" charset="0"/>
                <a:ea typeface="MS PGothic" panose="020B0600070205080204" pitchFamily="34" charset="-128"/>
              </a:defRPr>
            </a:lvl2pPr>
            <a:lvl3pPr marL="1143000" indent="-228600" defTabSz="912813" eaLnBrk="0" hangingPunct="0">
              <a:defRPr sz="2300">
                <a:solidFill>
                  <a:schemeClr val="tx1"/>
                </a:solidFill>
                <a:latin typeface="Comic Sans MS" panose="030F0902030302020204" pitchFamily="66" charset="0"/>
                <a:ea typeface="MS PGothic" panose="020B0600070205080204" pitchFamily="34" charset="-128"/>
              </a:defRPr>
            </a:lvl3pPr>
            <a:lvl4pPr marL="1600200" indent="-228600" defTabSz="912813" eaLnBrk="0" hangingPunct="0">
              <a:defRPr sz="2300">
                <a:solidFill>
                  <a:schemeClr val="tx1"/>
                </a:solidFill>
                <a:latin typeface="Comic Sans MS" panose="030F0902030302020204" pitchFamily="66" charset="0"/>
                <a:ea typeface="MS PGothic" panose="020B0600070205080204" pitchFamily="34" charset="-128"/>
              </a:defRPr>
            </a:lvl4pPr>
            <a:lvl5pPr marL="2057400" indent="-228600" defTabSz="912813" eaLnBrk="0" hangingPunct="0">
              <a:defRPr sz="2300">
                <a:solidFill>
                  <a:schemeClr val="tx1"/>
                </a:solidFill>
                <a:latin typeface="Comic Sans MS" panose="030F0902030302020204" pitchFamily="66" charset="0"/>
                <a:ea typeface="MS PGothic" panose="020B0600070205080204" pitchFamily="34" charset="-128"/>
              </a:defRPr>
            </a:lvl5pPr>
            <a:lvl6pPr marL="2514600" indent="-228600" defTabSz="912813"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6pPr>
            <a:lvl7pPr marL="2971800" indent="-228600" defTabSz="912813"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7pPr>
            <a:lvl8pPr marL="3429000" indent="-228600" defTabSz="912813"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8pPr>
            <a:lvl9pPr marL="3886200" indent="-228600" defTabSz="912813"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9pPr>
          </a:lstStyle>
          <a:p>
            <a:pPr eaLnBrk="1" hangingPunct="1"/>
            <a:r>
              <a:rPr lang="en-US" altLang="fr-FR" sz="1100">
                <a:solidFill>
                  <a:srgbClr val="898989"/>
                </a:solidFill>
                <a:latin typeface="Calibri" panose="020F0502020204030204" pitchFamily="34" charset="0"/>
              </a:rPr>
              <a:t>Dakar school - 15 November 2022</a:t>
            </a:r>
          </a:p>
        </p:txBody>
      </p:sp>
      <p:sp>
        <p:nvSpPr>
          <p:cNvPr id="92167" name="Espace réservé du numéro de diapositive 3">
            <a:extLst>
              <a:ext uri="{FF2B5EF4-FFF2-40B4-BE49-F238E27FC236}">
                <a16:creationId xmlns:a16="http://schemas.microsoft.com/office/drawing/2014/main" id="{12E1AC29-4139-BF0B-CCBC-7EB6FC08F9A8}"/>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sz="2300">
                <a:solidFill>
                  <a:schemeClr val="tx1"/>
                </a:solidFill>
                <a:latin typeface="Comic Sans MS" panose="030F0902030302020204" pitchFamily="66" charset="0"/>
                <a:ea typeface="MS PGothic" panose="020B0600070205080204" pitchFamily="34" charset="-128"/>
              </a:defRPr>
            </a:lvl1pPr>
            <a:lvl2pPr marL="742950" indent="-285750" defTabSz="912813" eaLnBrk="0" hangingPunct="0">
              <a:defRPr sz="2300">
                <a:solidFill>
                  <a:schemeClr val="tx1"/>
                </a:solidFill>
                <a:latin typeface="Comic Sans MS" panose="030F0902030302020204" pitchFamily="66" charset="0"/>
                <a:ea typeface="MS PGothic" panose="020B0600070205080204" pitchFamily="34" charset="-128"/>
              </a:defRPr>
            </a:lvl2pPr>
            <a:lvl3pPr marL="1143000" indent="-228600" defTabSz="912813" eaLnBrk="0" hangingPunct="0">
              <a:defRPr sz="2300">
                <a:solidFill>
                  <a:schemeClr val="tx1"/>
                </a:solidFill>
                <a:latin typeface="Comic Sans MS" panose="030F0902030302020204" pitchFamily="66" charset="0"/>
                <a:ea typeface="MS PGothic" panose="020B0600070205080204" pitchFamily="34" charset="-128"/>
              </a:defRPr>
            </a:lvl3pPr>
            <a:lvl4pPr marL="1600200" indent="-228600" defTabSz="912813" eaLnBrk="0" hangingPunct="0">
              <a:defRPr sz="2300">
                <a:solidFill>
                  <a:schemeClr val="tx1"/>
                </a:solidFill>
                <a:latin typeface="Comic Sans MS" panose="030F0902030302020204" pitchFamily="66" charset="0"/>
                <a:ea typeface="MS PGothic" panose="020B0600070205080204" pitchFamily="34" charset="-128"/>
              </a:defRPr>
            </a:lvl4pPr>
            <a:lvl5pPr marL="2057400" indent="-228600" defTabSz="912813" eaLnBrk="0" hangingPunct="0">
              <a:defRPr sz="2300">
                <a:solidFill>
                  <a:schemeClr val="tx1"/>
                </a:solidFill>
                <a:latin typeface="Comic Sans MS" panose="030F0902030302020204" pitchFamily="66" charset="0"/>
                <a:ea typeface="MS PGothic" panose="020B0600070205080204" pitchFamily="34" charset="-128"/>
              </a:defRPr>
            </a:lvl5pPr>
            <a:lvl6pPr marL="2514600" indent="-228600" defTabSz="912813"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6pPr>
            <a:lvl7pPr marL="2971800" indent="-228600" defTabSz="912813"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7pPr>
            <a:lvl8pPr marL="3429000" indent="-228600" defTabSz="912813"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8pPr>
            <a:lvl9pPr marL="3886200" indent="-228600" defTabSz="912813"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9pPr>
          </a:lstStyle>
          <a:p>
            <a:pPr eaLnBrk="1" hangingPunct="1"/>
            <a:fld id="{062A843D-FBEB-2B47-AEEB-E746F1FF5150}" type="slidenum">
              <a:rPr lang="en-US" altLang="fr-FR" sz="1100">
                <a:solidFill>
                  <a:srgbClr val="898989"/>
                </a:solidFill>
                <a:latin typeface="Calibri" panose="020F0502020204030204" pitchFamily="34" charset="0"/>
              </a:rPr>
              <a:pPr eaLnBrk="1" hangingPunct="1"/>
              <a:t>18</a:t>
            </a:fld>
            <a:endParaRPr lang="en-US" altLang="fr-FR" sz="1100">
              <a:solidFill>
                <a:srgbClr val="898989"/>
              </a:solidFill>
              <a:latin typeface="Calibri" panose="020F0502020204030204"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209" name="Picture 2" descr="mage result for wonderland">
            <a:extLst>
              <a:ext uri="{FF2B5EF4-FFF2-40B4-BE49-F238E27FC236}">
                <a16:creationId xmlns:a16="http://schemas.microsoft.com/office/drawing/2014/main" id="{B4FB3F96-EF80-8726-3A79-9B32BE3CCD7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700" y="0"/>
            <a:ext cx="9906000" cy="687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4210" name="TextBox 11">
            <a:extLst>
              <a:ext uri="{FF2B5EF4-FFF2-40B4-BE49-F238E27FC236}">
                <a16:creationId xmlns:a16="http://schemas.microsoft.com/office/drawing/2014/main" id="{30A4ABAB-5219-B8BB-AD66-A7EC36FEAFC9}"/>
              </a:ext>
            </a:extLst>
          </p:cNvPr>
          <p:cNvSpPr txBox="1">
            <a:spLocks noChangeArrowheads="1"/>
          </p:cNvSpPr>
          <p:nvPr/>
        </p:nvSpPr>
        <p:spPr bwMode="auto">
          <a:xfrm>
            <a:off x="163513" y="69850"/>
            <a:ext cx="9906000" cy="332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7287" tIns="53643" rIns="107287" bIns="53643">
            <a:spAutoFit/>
          </a:bodyPr>
          <a:lstStyle>
            <a:lvl1pPr eaLnBrk="0" hangingPunct="0">
              <a:defRPr sz="2300">
                <a:solidFill>
                  <a:schemeClr val="tx1"/>
                </a:solidFill>
                <a:latin typeface="Comic Sans MS" panose="030F0902030302020204" pitchFamily="66" charset="0"/>
                <a:ea typeface="MS PGothic" panose="020B0600070205080204" pitchFamily="34" charset="-128"/>
              </a:defRPr>
            </a:lvl1pPr>
            <a:lvl2pPr marL="742950" indent="-285750" eaLnBrk="0" hangingPunct="0">
              <a:defRPr sz="2300">
                <a:solidFill>
                  <a:schemeClr val="tx1"/>
                </a:solidFill>
                <a:latin typeface="Comic Sans MS" panose="030F0902030302020204" pitchFamily="66" charset="0"/>
                <a:ea typeface="MS PGothic" panose="020B0600070205080204" pitchFamily="34" charset="-128"/>
              </a:defRPr>
            </a:lvl2pPr>
            <a:lvl3pPr marL="1143000" indent="-228600" eaLnBrk="0" hangingPunct="0">
              <a:defRPr sz="2300">
                <a:solidFill>
                  <a:schemeClr val="tx1"/>
                </a:solidFill>
                <a:latin typeface="Comic Sans MS" panose="030F0902030302020204" pitchFamily="66" charset="0"/>
                <a:ea typeface="MS PGothic" panose="020B0600070205080204" pitchFamily="34" charset="-128"/>
              </a:defRPr>
            </a:lvl3pPr>
            <a:lvl4pPr marL="1600200" indent="-228600" eaLnBrk="0" hangingPunct="0">
              <a:defRPr sz="2300">
                <a:solidFill>
                  <a:schemeClr val="tx1"/>
                </a:solidFill>
                <a:latin typeface="Comic Sans MS" panose="030F0902030302020204" pitchFamily="66" charset="0"/>
                <a:ea typeface="MS PGothic" panose="020B0600070205080204" pitchFamily="34" charset="-128"/>
              </a:defRPr>
            </a:lvl4pPr>
            <a:lvl5pPr marL="2057400" indent="-228600" eaLnBrk="0" hangingPunct="0">
              <a:defRPr sz="2300">
                <a:solidFill>
                  <a:schemeClr val="tx1"/>
                </a:solidFill>
                <a:latin typeface="Comic Sans MS" panose="030F0902030302020204" pitchFamily="66" charset="0"/>
                <a:ea typeface="MS PGothic" panose="020B0600070205080204" pitchFamily="34" charset="-128"/>
              </a:defRPr>
            </a:lvl5pPr>
            <a:lvl6pPr marL="25146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6pPr>
            <a:lvl7pPr marL="29718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7pPr>
            <a:lvl8pPr marL="34290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8pPr>
            <a:lvl9pPr marL="38862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9pPr>
          </a:lstStyle>
          <a:p>
            <a:pPr algn="ctr" eaLnBrk="1" hangingPunct="1"/>
            <a:endParaRPr lang="en-US" altLang="fr-FR" sz="1200" b="1">
              <a:solidFill>
                <a:schemeClr val="bg1"/>
              </a:solidFill>
              <a:latin typeface="Arial" panose="020B0604020202020204" pitchFamily="34" charset="0"/>
              <a:cs typeface="Arial" panose="020B0604020202020204" pitchFamily="34" charset="0"/>
            </a:endParaRPr>
          </a:p>
          <a:p>
            <a:pPr algn="ctr" eaLnBrk="1" hangingPunct="1"/>
            <a:r>
              <a:rPr lang="en-US" altLang="fr-FR" sz="4200" b="1">
                <a:solidFill>
                  <a:schemeClr val="bg1"/>
                </a:solidFill>
                <a:latin typeface="Arial" panose="020B0604020202020204" pitchFamily="34" charset="0"/>
                <a:cs typeface="Arial" panose="020B0604020202020204" pitchFamily="34" charset="0"/>
              </a:rPr>
              <a:t>Adventures in the </a:t>
            </a:r>
          </a:p>
          <a:p>
            <a:pPr algn="ctr" eaLnBrk="1" hangingPunct="1"/>
            <a:r>
              <a:rPr lang="en-US" altLang="fr-FR" sz="4200" b="1">
                <a:solidFill>
                  <a:schemeClr val="bg1"/>
                </a:solidFill>
                <a:latin typeface="Arial" panose="020B0604020202020204" pitchFamily="34" charset="0"/>
                <a:cs typeface="Arial" panose="020B0604020202020204" pitchFamily="34" charset="0"/>
              </a:rPr>
              <a:t>Nuclear Medical Imaging Wonderland</a:t>
            </a:r>
            <a:endParaRPr lang="en-US" altLang="fr-FR" b="1">
              <a:solidFill>
                <a:schemeClr val="bg1"/>
              </a:solidFill>
              <a:latin typeface="Arial" panose="020B0604020202020204" pitchFamily="34" charset="0"/>
              <a:cs typeface="Arial" panose="020B0604020202020204" pitchFamily="34" charset="0"/>
            </a:endParaRPr>
          </a:p>
          <a:p>
            <a:pPr algn="ctr" eaLnBrk="1" hangingPunct="1"/>
            <a:endParaRPr lang="en-US" altLang="fr-FR" sz="2800" b="1">
              <a:solidFill>
                <a:schemeClr val="bg1"/>
              </a:solidFill>
              <a:latin typeface="Arial" panose="020B0604020202020204" pitchFamily="34" charset="0"/>
              <a:cs typeface="Arial" panose="020B0604020202020204" pitchFamily="34" charset="0"/>
            </a:endParaRPr>
          </a:p>
          <a:p>
            <a:pPr algn="ctr" eaLnBrk="1" hangingPunct="1"/>
            <a:r>
              <a:rPr lang="en-US" altLang="fr-FR" sz="2800" b="1">
                <a:solidFill>
                  <a:schemeClr val="bg1"/>
                </a:solidFill>
                <a:latin typeface="Arial" panose="020B0604020202020204" pitchFamily="34" charset="0"/>
                <a:cs typeface="Arial" panose="020B0604020202020204" pitchFamily="34" charset="0"/>
              </a:rPr>
              <a:t>Simon R. Cherry</a:t>
            </a:r>
          </a:p>
          <a:p>
            <a:pPr algn="ctr" eaLnBrk="1" hangingPunct="1"/>
            <a:endParaRPr lang="en-US" altLang="fr-FR" sz="1100">
              <a:solidFill>
                <a:schemeClr val="bg1"/>
              </a:solidFill>
              <a:latin typeface="Arial" panose="020B0604020202020204" pitchFamily="34" charset="0"/>
              <a:cs typeface="Arial" panose="020B0604020202020204" pitchFamily="34" charset="0"/>
            </a:endParaRPr>
          </a:p>
          <a:p>
            <a:pPr algn="ctr" eaLnBrk="1" hangingPunct="1"/>
            <a:r>
              <a:rPr lang="en-US" altLang="fr-FR" i="1">
                <a:solidFill>
                  <a:schemeClr val="bg1"/>
                </a:solidFill>
                <a:latin typeface="Arial" panose="020B0604020202020204" pitchFamily="34" charset="0"/>
                <a:cs typeface="Arial" panose="020B0604020202020204" pitchFamily="34" charset="0"/>
              </a:rPr>
              <a:t>Departments of Biomedical Engineering and Radiology</a:t>
            </a:r>
          </a:p>
          <a:p>
            <a:pPr algn="ctr" eaLnBrk="1" hangingPunct="1"/>
            <a:endParaRPr lang="en-US" altLang="fr-FR" i="1">
              <a:solidFill>
                <a:schemeClr val="bg1"/>
              </a:solidFill>
              <a:latin typeface="Arial" panose="020B0604020202020204" pitchFamily="34" charset="0"/>
              <a:cs typeface="Arial" panose="020B0604020202020204" pitchFamily="34" charset="0"/>
            </a:endParaRPr>
          </a:p>
        </p:txBody>
      </p:sp>
      <p:sp>
        <p:nvSpPr>
          <p:cNvPr id="94211" name="AutoShape 74">
            <a:extLst>
              <a:ext uri="{FF2B5EF4-FFF2-40B4-BE49-F238E27FC236}">
                <a16:creationId xmlns:a16="http://schemas.microsoft.com/office/drawing/2014/main" id="{DB2F79BE-7412-2C9C-72A1-4DA2ED5A4653}"/>
              </a:ext>
            </a:extLst>
          </p:cNvPr>
          <p:cNvSpPr>
            <a:spLocks noChangeAspect="1" noChangeArrowheads="1" noTextEdit="1"/>
          </p:cNvSpPr>
          <p:nvPr/>
        </p:nvSpPr>
        <p:spPr bwMode="auto">
          <a:xfrm>
            <a:off x="12933363" y="54254400"/>
            <a:ext cx="7618412" cy="256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7287" tIns="53643" rIns="107287" bIns="53643"/>
          <a:lstStyle/>
          <a:p>
            <a:endParaRPr lang="fr-FR"/>
          </a:p>
        </p:txBody>
      </p:sp>
      <p:grpSp>
        <p:nvGrpSpPr>
          <p:cNvPr id="94212" name="Group 75">
            <a:extLst>
              <a:ext uri="{FF2B5EF4-FFF2-40B4-BE49-F238E27FC236}">
                <a16:creationId xmlns:a16="http://schemas.microsoft.com/office/drawing/2014/main" id="{564305BA-EB6B-F9E0-8B88-C910FF678072}"/>
              </a:ext>
            </a:extLst>
          </p:cNvPr>
          <p:cNvGrpSpPr>
            <a:grpSpLocks noChangeAspect="1"/>
          </p:cNvGrpSpPr>
          <p:nvPr/>
        </p:nvGrpSpPr>
        <p:grpSpPr bwMode="auto">
          <a:xfrm>
            <a:off x="4071938" y="3627438"/>
            <a:ext cx="2081212" cy="701675"/>
            <a:chOff x="9477" y="23160"/>
            <a:chExt cx="4515" cy="1200"/>
          </a:xfrm>
        </p:grpSpPr>
        <p:sp>
          <p:nvSpPr>
            <p:cNvPr id="94219" name="AutoShape 74">
              <a:extLst>
                <a:ext uri="{FF2B5EF4-FFF2-40B4-BE49-F238E27FC236}">
                  <a16:creationId xmlns:a16="http://schemas.microsoft.com/office/drawing/2014/main" id="{442FAC25-6189-AA39-DD08-620CBD8E6D08}"/>
                </a:ext>
              </a:extLst>
            </p:cNvPr>
            <p:cNvSpPr>
              <a:spLocks noChangeAspect="1" noChangeArrowheads="1" noTextEdit="1"/>
            </p:cNvSpPr>
            <p:nvPr/>
          </p:nvSpPr>
          <p:spPr bwMode="auto">
            <a:xfrm>
              <a:off x="9477" y="23160"/>
              <a:ext cx="4515" cy="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p>
          </p:txBody>
        </p:sp>
        <p:pic>
          <p:nvPicPr>
            <p:cNvPr id="94220" name="Picture 76">
              <a:extLst>
                <a:ext uri="{FF2B5EF4-FFF2-40B4-BE49-F238E27FC236}">
                  <a16:creationId xmlns:a16="http://schemas.microsoft.com/office/drawing/2014/main" id="{149728D1-D1B6-295E-E128-D0281A36E245}"/>
                </a:ext>
              </a:extLst>
            </p:cNvPr>
            <p:cNvPicPr>
              <a:picLocks noChangeAspect="1" noChangeArrowheads="1"/>
            </p:cNvPicPr>
            <p:nvPr/>
          </p:nvPicPr>
          <p:blipFill>
            <a:blip r:embed="rId4">
              <a:clrChange>
                <a:clrFrom>
                  <a:srgbClr val="FFFFFF"/>
                </a:clrFrom>
                <a:clrTo>
                  <a:srgbClr val="FFFFFF">
                    <a:alpha val="0"/>
                  </a:srgbClr>
                </a:clrTo>
              </a:clrChange>
              <a:grayscl/>
              <a:biLevel thresh="50000"/>
              <a:extLst>
                <a:ext uri="{28A0092B-C50C-407E-A947-70E740481C1C}">
                  <a14:useLocalDpi xmlns:a14="http://schemas.microsoft.com/office/drawing/2010/main" val="0"/>
                </a:ext>
              </a:extLst>
            </a:blip>
            <a:srcRect/>
            <a:stretch>
              <a:fillRect/>
            </a:stretch>
          </p:blipFill>
          <p:spPr bwMode="auto">
            <a:xfrm>
              <a:off x="9477" y="23160"/>
              <a:ext cx="4515" cy="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3" name="Picture 2">
            <a:extLst>
              <a:ext uri="{FF2B5EF4-FFF2-40B4-BE49-F238E27FC236}">
                <a16:creationId xmlns:a16="http://schemas.microsoft.com/office/drawing/2014/main" id="{C533A10E-31D8-6D5B-E78D-7468559E8BCE}"/>
              </a:ext>
            </a:extLst>
          </p:cNvPr>
          <p:cNvPicPr>
            <a:picLocks noChangeAspect="1"/>
          </p:cNvPicPr>
          <p:nvPr/>
        </p:nvPicPr>
        <p:blipFill>
          <a:blip r:embed="rId5">
            <a:grayscl/>
            <a:extLst>
              <a:ext uri="{28A0092B-C50C-407E-A947-70E740481C1C}">
                <a14:useLocalDpi xmlns:a14="http://schemas.microsoft.com/office/drawing/2010/main" val="0"/>
              </a:ext>
            </a:extLst>
          </a:blip>
          <a:stretch>
            <a:fillRect/>
          </a:stretch>
        </p:blipFill>
        <p:spPr>
          <a:xfrm>
            <a:off x="2081487" y="5658982"/>
            <a:ext cx="528908" cy="822029"/>
          </a:xfrm>
          <a:prstGeom prst="rect">
            <a:avLst/>
          </a:prstGeom>
          <a:effectLst>
            <a:outerShdw blurRad="63500" dist="190500" dir="1260000" sx="68000" sy="68000" algn="ctr" rotWithShape="0">
              <a:schemeClr val="accent1">
                <a:lumMod val="50000"/>
                <a:alpha val="52000"/>
              </a:schemeClr>
            </a:outerShdw>
            <a:softEdge rad="0"/>
          </a:effectLst>
        </p:spPr>
      </p:pic>
      <p:pic>
        <p:nvPicPr>
          <p:cNvPr id="4" name="Picture 3">
            <a:extLst>
              <a:ext uri="{FF2B5EF4-FFF2-40B4-BE49-F238E27FC236}">
                <a16:creationId xmlns:a16="http://schemas.microsoft.com/office/drawing/2014/main" id="{E91AB3A6-8367-865E-1A02-ADE76636879C}"/>
              </a:ext>
            </a:extLst>
          </p:cNvPr>
          <p:cNvPicPr>
            <a:picLocks noChangeAspect="1"/>
          </p:cNvPicPr>
          <p:nvPr/>
        </p:nvPicPr>
        <p:blipFill>
          <a:blip r:embed="rId6">
            <a:extLst>
              <a:ext uri="{28A0092B-C50C-407E-A947-70E740481C1C}">
                <a14:useLocalDpi xmlns:a14="http://schemas.microsoft.com/office/drawing/2010/main" val="0"/>
              </a:ext>
            </a:extLst>
          </a:blip>
          <a:srcRect l="46771"/>
          <a:stretch>
            <a:fillRect/>
          </a:stretch>
        </p:blipFill>
        <p:spPr bwMode="auto">
          <a:xfrm>
            <a:off x="6307138" y="5286375"/>
            <a:ext cx="1181100" cy="1536700"/>
          </a:xfrm>
          <a:prstGeom prst="rect">
            <a:avLst/>
          </a:prstGeom>
          <a:noFill/>
          <a:ln>
            <a:noFill/>
          </a:ln>
          <a:effectLst>
            <a:outerShdw blurRad="215900" dist="241300" dir="1560001" sx="82001" sy="82001" algn="ctr" rotWithShape="0">
              <a:srgbClr val="254061">
                <a:alpha val="75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2">
            <a:extLst>
              <a:ext uri="{FF2B5EF4-FFF2-40B4-BE49-F238E27FC236}">
                <a16:creationId xmlns:a16="http://schemas.microsoft.com/office/drawing/2014/main" id="{83A27DDB-7577-05E6-FE25-2FC48A8750BB}"/>
              </a:ext>
            </a:extLst>
          </p:cNvPr>
          <p:cNvPicPr>
            <a:picLocks noChangeAspect="1"/>
          </p:cNvPicPr>
          <p:nvPr/>
        </p:nvPicPr>
        <p:blipFill rotWithShape="1">
          <a:blip r:embed="rId7">
            <a:clrChange>
              <a:clrFrom>
                <a:srgbClr val="FFFFFF"/>
              </a:clrFrom>
              <a:clrTo>
                <a:srgbClr val="FFFFFF">
                  <a:alpha val="0"/>
                </a:srgbClr>
              </a:clrTo>
            </a:clrChange>
          </a:blip>
          <a:srcRect l="79063" b="19841"/>
          <a:stretch/>
        </p:blipFill>
        <p:spPr>
          <a:xfrm flipH="1">
            <a:off x="3423090" y="5538334"/>
            <a:ext cx="278627" cy="1180167"/>
          </a:xfrm>
          <a:prstGeom prst="rect">
            <a:avLst/>
          </a:prstGeom>
          <a:effectLst>
            <a:glow>
              <a:schemeClr val="tx2">
                <a:lumMod val="60000"/>
                <a:lumOff val="40000"/>
              </a:schemeClr>
            </a:glow>
          </a:effectLst>
        </p:spPr>
      </p:pic>
      <p:pic>
        <p:nvPicPr>
          <p:cNvPr id="11" name="Picture 13">
            <a:extLst>
              <a:ext uri="{FF2B5EF4-FFF2-40B4-BE49-F238E27FC236}">
                <a16:creationId xmlns:a16="http://schemas.microsoft.com/office/drawing/2014/main" id="{6B09321C-6511-9959-7FBB-450972E9DA7C}"/>
              </a:ext>
            </a:extLst>
          </p:cNvPr>
          <p:cNvPicPr>
            <a:picLocks noChangeAspect="1"/>
          </p:cNvPicPr>
          <p:nvPr/>
        </p:nvPicPr>
        <p:blipFill>
          <a:blip r:embed="rId8">
            <a:extLst>
              <a:ext uri="{28A0092B-C50C-407E-A947-70E740481C1C}">
                <a14:useLocalDpi xmlns:a14="http://schemas.microsoft.com/office/drawing/2010/main" val="0"/>
              </a:ext>
            </a:extLst>
          </a:blip>
          <a:srcRect b="15182"/>
          <a:stretch>
            <a:fillRect/>
          </a:stretch>
        </p:blipFill>
        <p:spPr bwMode="auto">
          <a:xfrm>
            <a:off x="8193088" y="3068638"/>
            <a:ext cx="1360487" cy="176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4217" name="Espace réservé du pied de page 4">
            <a:extLst>
              <a:ext uri="{FF2B5EF4-FFF2-40B4-BE49-F238E27FC236}">
                <a16:creationId xmlns:a16="http://schemas.microsoft.com/office/drawing/2014/main" id="{F6013927-5E62-88E7-CC85-49223C8FA653}"/>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defTabSz="912813" eaLnBrk="0" hangingPunct="0">
              <a:defRPr sz="2300">
                <a:solidFill>
                  <a:schemeClr val="tx1"/>
                </a:solidFill>
                <a:latin typeface="Comic Sans MS" panose="030F0902030302020204" pitchFamily="66" charset="0"/>
                <a:ea typeface="MS PGothic" panose="020B0600070205080204" pitchFamily="34" charset="-128"/>
              </a:defRPr>
            </a:lvl1pPr>
            <a:lvl2pPr marL="742950" indent="-285750" defTabSz="912813" eaLnBrk="0" hangingPunct="0">
              <a:defRPr sz="2300">
                <a:solidFill>
                  <a:schemeClr val="tx1"/>
                </a:solidFill>
                <a:latin typeface="Comic Sans MS" panose="030F0902030302020204" pitchFamily="66" charset="0"/>
                <a:ea typeface="MS PGothic" panose="020B0600070205080204" pitchFamily="34" charset="-128"/>
              </a:defRPr>
            </a:lvl2pPr>
            <a:lvl3pPr marL="1143000" indent="-228600" defTabSz="912813" eaLnBrk="0" hangingPunct="0">
              <a:defRPr sz="2300">
                <a:solidFill>
                  <a:schemeClr val="tx1"/>
                </a:solidFill>
                <a:latin typeface="Comic Sans MS" panose="030F0902030302020204" pitchFamily="66" charset="0"/>
                <a:ea typeface="MS PGothic" panose="020B0600070205080204" pitchFamily="34" charset="-128"/>
              </a:defRPr>
            </a:lvl3pPr>
            <a:lvl4pPr marL="1600200" indent="-228600" defTabSz="912813" eaLnBrk="0" hangingPunct="0">
              <a:defRPr sz="2300">
                <a:solidFill>
                  <a:schemeClr val="tx1"/>
                </a:solidFill>
                <a:latin typeface="Comic Sans MS" panose="030F0902030302020204" pitchFamily="66" charset="0"/>
                <a:ea typeface="MS PGothic" panose="020B0600070205080204" pitchFamily="34" charset="-128"/>
              </a:defRPr>
            </a:lvl4pPr>
            <a:lvl5pPr marL="2057400" indent="-228600" defTabSz="912813" eaLnBrk="0" hangingPunct="0">
              <a:defRPr sz="2300">
                <a:solidFill>
                  <a:schemeClr val="tx1"/>
                </a:solidFill>
                <a:latin typeface="Comic Sans MS" panose="030F0902030302020204" pitchFamily="66" charset="0"/>
                <a:ea typeface="MS PGothic" panose="020B0600070205080204" pitchFamily="34" charset="-128"/>
              </a:defRPr>
            </a:lvl5pPr>
            <a:lvl6pPr marL="2514600" indent="-228600" defTabSz="912813"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6pPr>
            <a:lvl7pPr marL="2971800" indent="-228600" defTabSz="912813"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7pPr>
            <a:lvl8pPr marL="3429000" indent="-228600" defTabSz="912813"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8pPr>
            <a:lvl9pPr marL="3886200" indent="-228600" defTabSz="912813"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9pPr>
          </a:lstStyle>
          <a:p>
            <a:pPr eaLnBrk="1" hangingPunct="1"/>
            <a:r>
              <a:rPr lang="en-US" altLang="fr-FR" sz="1100">
                <a:solidFill>
                  <a:srgbClr val="898989"/>
                </a:solidFill>
                <a:latin typeface="Calibri" panose="020F0502020204030204" pitchFamily="34" charset="0"/>
              </a:rPr>
              <a:t>Dakar school - 15 November 2022</a:t>
            </a:r>
          </a:p>
        </p:txBody>
      </p:sp>
      <p:sp>
        <p:nvSpPr>
          <p:cNvPr id="94218" name="Espace réservé du numéro de diapositive 5">
            <a:extLst>
              <a:ext uri="{FF2B5EF4-FFF2-40B4-BE49-F238E27FC236}">
                <a16:creationId xmlns:a16="http://schemas.microsoft.com/office/drawing/2014/main" id="{FBED6AE1-49D2-7643-7323-823FB2BBD44B}"/>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sz="2300">
                <a:solidFill>
                  <a:schemeClr val="tx1"/>
                </a:solidFill>
                <a:latin typeface="Comic Sans MS" panose="030F0902030302020204" pitchFamily="66" charset="0"/>
                <a:ea typeface="MS PGothic" panose="020B0600070205080204" pitchFamily="34" charset="-128"/>
              </a:defRPr>
            </a:lvl1pPr>
            <a:lvl2pPr marL="742950" indent="-285750" defTabSz="912813" eaLnBrk="0" hangingPunct="0">
              <a:defRPr sz="2300">
                <a:solidFill>
                  <a:schemeClr val="tx1"/>
                </a:solidFill>
                <a:latin typeface="Comic Sans MS" panose="030F0902030302020204" pitchFamily="66" charset="0"/>
                <a:ea typeface="MS PGothic" panose="020B0600070205080204" pitchFamily="34" charset="-128"/>
              </a:defRPr>
            </a:lvl2pPr>
            <a:lvl3pPr marL="1143000" indent="-228600" defTabSz="912813" eaLnBrk="0" hangingPunct="0">
              <a:defRPr sz="2300">
                <a:solidFill>
                  <a:schemeClr val="tx1"/>
                </a:solidFill>
                <a:latin typeface="Comic Sans MS" panose="030F0902030302020204" pitchFamily="66" charset="0"/>
                <a:ea typeface="MS PGothic" panose="020B0600070205080204" pitchFamily="34" charset="-128"/>
              </a:defRPr>
            </a:lvl3pPr>
            <a:lvl4pPr marL="1600200" indent="-228600" defTabSz="912813" eaLnBrk="0" hangingPunct="0">
              <a:defRPr sz="2300">
                <a:solidFill>
                  <a:schemeClr val="tx1"/>
                </a:solidFill>
                <a:latin typeface="Comic Sans MS" panose="030F0902030302020204" pitchFamily="66" charset="0"/>
                <a:ea typeface="MS PGothic" panose="020B0600070205080204" pitchFamily="34" charset="-128"/>
              </a:defRPr>
            </a:lvl4pPr>
            <a:lvl5pPr marL="2057400" indent="-228600" defTabSz="912813" eaLnBrk="0" hangingPunct="0">
              <a:defRPr sz="2300">
                <a:solidFill>
                  <a:schemeClr val="tx1"/>
                </a:solidFill>
                <a:latin typeface="Comic Sans MS" panose="030F0902030302020204" pitchFamily="66" charset="0"/>
                <a:ea typeface="MS PGothic" panose="020B0600070205080204" pitchFamily="34" charset="-128"/>
              </a:defRPr>
            </a:lvl5pPr>
            <a:lvl6pPr marL="2514600" indent="-228600" defTabSz="912813"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6pPr>
            <a:lvl7pPr marL="2971800" indent="-228600" defTabSz="912813"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7pPr>
            <a:lvl8pPr marL="3429000" indent="-228600" defTabSz="912813"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8pPr>
            <a:lvl9pPr marL="3886200" indent="-228600" defTabSz="912813"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9pPr>
          </a:lstStyle>
          <a:p>
            <a:pPr eaLnBrk="1" hangingPunct="1"/>
            <a:fld id="{5C151DC0-DF19-8D42-8001-EF0326D14A9B}" type="slidenum">
              <a:rPr lang="en-US" altLang="fr-FR" sz="1100">
                <a:solidFill>
                  <a:srgbClr val="898989"/>
                </a:solidFill>
                <a:latin typeface="Calibri" panose="020F0502020204030204" pitchFamily="34" charset="0"/>
              </a:rPr>
              <a:pPr eaLnBrk="1" hangingPunct="1"/>
              <a:t>19</a:t>
            </a:fld>
            <a:endParaRPr lang="en-US" altLang="fr-FR" sz="1100">
              <a:solidFill>
                <a:srgbClr val="898989"/>
              </a:solidFill>
              <a:latin typeface="Calibri" panose="020F050202020403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withEffect">
                                  <p:stCondLst>
                                    <p:cond delay="2000"/>
                                  </p:stCondLst>
                                  <p:childTnLst>
                                    <p:set>
                                      <p:cBhvr>
                                        <p:cTn id="6" dur="1" fill="hold">
                                          <p:stCondLst>
                                            <p:cond delay="0"/>
                                          </p:stCondLst>
                                        </p:cTn>
                                        <p:tgtEl>
                                          <p:spTgt spid="11"/>
                                        </p:tgtEl>
                                        <p:attrNameLst>
                                          <p:attrName>style.visibility</p:attrName>
                                        </p:attrNameLst>
                                      </p:cBhvr>
                                      <p:to>
                                        <p:strVal val="visible"/>
                                      </p:to>
                                    </p:set>
                                    <p:animEffect transition="in" filter="dissolve">
                                      <p:cBhvr>
                                        <p:cTn id="7"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 name="Espace réservé du pied de page 4">
            <a:extLst>
              <a:ext uri="{FF2B5EF4-FFF2-40B4-BE49-F238E27FC236}">
                <a16:creationId xmlns:a16="http://schemas.microsoft.com/office/drawing/2014/main" id="{BCB12935-AA35-FEFC-EC7A-467A29E0D89E}"/>
              </a:ext>
            </a:extLst>
          </p:cNvPr>
          <p:cNvSpPr>
            <a:spLocks noGrp="1"/>
          </p:cNvSpPr>
          <p:nvPr>
            <p:ph type="ftr" sz="quarter" idx="11"/>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 xmlns:ma14="http://schemas.microsoft.com/office/mac/drawingml/2011/main" val="1"/>
            </a:ext>
          </a:extLst>
        </p:spPr>
        <p:txBody>
          <a:bodyPr/>
          <a:lstStyle>
            <a:lvl1pPr eaLnBrk="0" hangingPunct="0">
              <a:defRPr sz="2300">
                <a:solidFill>
                  <a:schemeClr val="tx1"/>
                </a:solidFill>
                <a:latin typeface="Comic Sans MS" panose="030F0902030302020204" pitchFamily="66" charset="0"/>
                <a:ea typeface="MS PGothic" panose="020B0600070205080204" pitchFamily="34" charset="-128"/>
              </a:defRPr>
            </a:lvl1pPr>
            <a:lvl2pPr marL="742950" indent="-285750" eaLnBrk="0" hangingPunct="0">
              <a:defRPr sz="2300">
                <a:solidFill>
                  <a:schemeClr val="tx1"/>
                </a:solidFill>
                <a:latin typeface="Comic Sans MS" panose="030F0902030302020204" pitchFamily="66" charset="0"/>
                <a:ea typeface="MS PGothic" panose="020B0600070205080204" pitchFamily="34" charset="-128"/>
              </a:defRPr>
            </a:lvl2pPr>
            <a:lvl3pPr marL="1143000" indent="-228600" eaLnBrk="0" hangingPunct="0">
              <a:defRPr sz="2300">
                <a:solidFill>
                  <a:schemeClr val="tx1"/>
                </a:solidFill>
                <a:latin typeface="Comic Sans MS" panose="030F0902030302020204" pitchFamily="66" charset="0"/>
                <a:ea typeface="MS PGothic" panose="020B0600070205080204" pitchFamily="34" charset="-128"/>
              </a:defRPr>
            </a:lvl3pPr>
            <a:lvl4pPr marL="1600200" indent="-228600" eaLnBrk="0" hangingPunct="0">
              <a:defRPr sz="2300">
                <a:solidFill>
                  <a:schemeClr val="tx1"/>
                </a:solidFill>
                <a:latin typeface="Comic Sans MS" panose="030F0902030302020204" pitchFamily="66" charset="0"/>
                <a:ea typeface="MS PGothic" panose="020B0600070205080204" pitchFamily="34" charset="-128"/>
              </a:defRPr>
            </a:lvl4pPr>
            <a:lvl5pPr marL="2057400" indent="-228600" eaLnBrk="0" hangingPunct="0">
              <a:defRPr sz="2300">
                <a:solidFill>
                  <a:schemeClr val="tx1"/>
                </a:solidFill>
                <a:latin typeface="Comic Sans MS" panose="030F0902030302020204" pitchFamily="66" charset="0"/>
                <a:ea typeface="MS PGothic" panose="020B0600070205080204" pitchFamily="34" charset="-128"/>
              </a:defRPr>
            </a:lvl5pPr>
            <a:lvl6pPr marL="25146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6pPr>
            <a:lvl7pPr marL="29718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7pPr>
            <a:lvl8pPr marL="34290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8pPr>
            <a:lvl9pPr marL="38862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9pPr>
          </a:lstStyle>
          <a:p>
            <a:pPr eaLnBrk="1" hangingPunct="1"/>
            <a:r>
              <a:rPr lang="fr-FR" altLang="fr-FR" sz="1200">
                <a:latin typeface="Arial" panose="020B0604020202020204" pitchFamily="34" charset="0"/>
              </a:rPr>
              <a:t>Dakar school - 15 November 2022</a:t>
            </a:r>
          </a:p>
        </p:txBody>
      </p:sp>
      <p:sp>
        <p:nvSpPr>
          <p:cNvPr id="124" name="Espace réservé du numéro de diapositive 5">
            <a:extLst>
              <a:ext uri="{FF2B5EF4-FFF2-40B4-BE49-F238E27FC236}">
                <a16:creationId xmlns:a16="http://schemas.microsoft.com/office/drawing/2014/main" id="{840D41D0-DF14-5CF6-651B-BD160EFD262D}"/>
              </a:ext>
            </a:extLst>
          </p:cNvPr>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 xmlns:ma14="http://schemas.microsoft.com/office/mac/drawingml/2011/main" val="1"/>
            </a:ext>
          </a:extLst>
        </p:spPr>
        <p:txBody>
          <a:bodyPr/>
          <a:lstStyle>
            <a:lvl1pPr eaLnBrk="0" hangingPunct="0">
              <a:defRPr sz="2300">
                <a:solidFill>
                  <a:schemeClr val="tx1"/>
                </a:solidFill>
                <a:latin typeface="Comic Sans MS" panose="030F0902030302020204" pitchFamily="66" charset="0"/>
                <a:ea typeface="MS PGothic" panose="020B0600070205080204" pitchFamily="34" charset="-128"/>
              </a:defRPr>
            </a:lvl1pPr>
            <a:lvl2pPr marL="742950" indent="-285750" eaLnBrk="0" hangingPunct="0">
              <a:defRPr sz="2300">
                <a:solidFill>
                  <a:schemeClr val="tx1"/>
                </a:solidFill>
                <a:latin typeface="Comic Sans MS" panose="030F0902030302020204" pitchFamily="66" charset="0"/>
                <a:ea typeface="MS PGothic" panose="020B0600070205080204" pitchFamily="34" charset="-128"/>
              </a:defRPr>
            </a:lvl2pPr>
            <a:lvl3pPr marL="1143000" indent="-228600" eaLnBrk="0" hangingPunct="0">
              <a:defRPr sz="2300">
                <a:solidFill>
                  <a:schemeClr val="tx1"/>
                </a:solidFill>
                <a:latin typeface="Comic Sans MS" panose="030F0902030302020204" pitchFamily="66" charset="0"/>
                <a:ea typeface="MS PGothic" panose="020B0600070205080204" pitchFamily="34" charset="-128"/>
              </a:defRPr>
            </a:lvl3pPr>
            <a:lvl4pPr marL="1600200" indent="-228600" eaLnBrk="0" hangingPunct="0">
              <a:defRPr sz="2300">
                <a:solidFill>
                  <a:schemeClr val="tx1"/>
                </a:solidFill>
                <a:latin typeface="Comic Sans MS" panose="030F0902030302020204" pitchFamily="66" charset="0"/>
                <a:ea typeface="MS PGothic" panose="020B0600070205080204" pitchFamily="34" charset="-128"/>
              </a:defRPr>
            </a:lvl4pPr>
            <a:lvl5pPr marL="2057400" indent="-228600" eaLnBrk="0" hangingPunct="0">
              <a:defRPr sz="2300">
                <a:solidFill>
                  <a:schemeClr val="tx1"/>
                </a:solidFill>
                <a:latin typeface="Comic Sans MS" panose="030F0902030302020204" pitchFamily="66" charset="0"/>
                <a:ea typeface="MS PGothic" panose="020B0600070205080204" pitchFamily="34" charset="-128"/>
              </a:defRPr>
            </a:lvl5pPr>
            <a:lvl6pPr marL="25146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6pPr>
            <a:lvl7pPr marL="29718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7pPr>
            <a:lvl8pPr marL="34290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8pPr>
            <a:lvl9pPr marL="38862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9pPr>
          </a:lstStyle>
          <a:p>
            <a:pPr eaLnBrk="1" hangingPunct="1"/>
            <a:fld id="{11E92DCF-58B4-D846-85DA-063FDCB28AEF}" type="slidenum">
              <a:rPr lang="fr-FR" altLang="fr-FR" sz="1200">
                <a:latin typeface="Arial" panose="020B0604020202020204" pitchFamily="34" charset="0"/>
              </a:rPr>
              <a:pPr eaLnBrk="1" hangingPunct="1"/>
              <a:t>2</a:t>
            </a:fld>
            <a:endParaRPr lang="fr-FR" altLang="fr-FR" sz="1200">
              <a:latin typeface="Arial" panose="020B0604020202020204" pitchFamily="34" charset="0"/>
            </a:endParaRPr>
          </a:p>
        </p:txBody>
      </p:sp>
      <p:sp useBgFill="1">
        <p:nvSpPr>
          <p:cNvPr id="382187" name="Rectangle 235">
            <a:extLst>
              <a:ext uri="{FF2B5EF4-FFF2-40B4-BE49-F238E27FC236}">
                <a16:creationId xmlns:a16="http://schemas.microsoft.com/office/drawing/2014/main" id="{8C4517E8-663D-284C-D573-48644D745404}"/>
              </a:ext>
            </a:extLst>
          </p:cNvPr>
          <p:cNvSpPr>
            <a:spLocks noChangeArrowheads="1"/>
          </p:cNvSpPr>
          <p:nvPr/>
        </p:nvSpPr>
        <p:spPr bwMode="auto">
          <a:xfrm>
            <a:off x="415925" y="404813"/>
            <a:ext cx="8281988" cy="5503862"/>
          </a:xfrm>
          <a:prstGeom prst="rect">
            <a:avLst/>
          </a:prstGeom>
          <a:ln w="12700">
            <a:solidFill>
              <a:schemeClr val="tx1"/>
            </a:solidFill>
            <a:miter lim="800000"/>
            <a:headEnd/>
            <a:tailEnd/>
          </a:ln>
          <a:effectLst>
            <a:outerShdw blurRad="63500" dist="107763" dir="2700000" algn="ctr" rotWithShape="0">
              <a:schemeClr val="bg2">
                <a:alpha val="74998"/>
              </a:schemeClr>
            </a:outerShdw>
          </a:effectLst>
        </p:spPr>
        <p:txBody>
          <a:bodyPr wrap="none" anchor="ctr"/>
          <a:lstStyle/>
          <a:p>
            <a:pPr algn="ctr" eaLnBrk="0" hangingPunct="0">
              <a:defRPr/>
            </a:pPr>
            <a:endParaRPr lang="fr-CA" b="1">
              <a:solidFill>
                <a:srgbClr val="66FFFF"/>
              </a:solidFill>
              <a:latin typeface="Comic Sans MS" charset="0"/>
              <a:ea typeface="MS PGothic" charset="0"/>
              <a:cs typeface="MS PGothic" charset="0"/>
            </a:endParaRPr>
          </a:p>
          <a:p>
            <a:pPr algn="ctr" eaLnBrk="0" hangingPunct="0">
              <a:defRPr/>
            </a:pPr>
            <a:endParaRPr lang="fr-CA" b="1">
              <a:solidFill>
                <a:srgbClr val="D60093"/>
              </a:solidFill>
              <a:latin typeface="Comic Sans MS" charset="0"/>
              <a:ea typeface="MS PGothic" charset="0"/>
              <a:cs typeface="MS PGothic" charset="0"/>
            </a:endParaRPr>
          </a:p>
        </p:txBody>
      </p:sp>
      <p:grpSp>
        <p:nvGrpSpPr>
          <p:cNvPr id="70660" name="Group 5">
            <a:extLst>
              <a:ext uri="{FF2B5EF4-FFF2-40B4-BE49-F238E27FC236}">
                <a16:creationId xmlns:a16="http://schemas.microsoft.com/office/drawing/2014/main" id="{37C17073-CED7-60D8-4734-E7C587F78CE2}"/>
              </a:ext>
            </a:extLst>
          </p:cNvPr>
          <p:cNvGrpSpPr>
            <a:grpSpLocks/>
          </p:cNvGrpSpPr>
          <p:nvPr/>
        </p:nvGrpSpPr>
        <p:grpSpPr bwMode="auto">
          <a:xfrm>
            <a:off x="15875" y="217488"/>
            <a:ext cx="9704388" cy="6640512"/>
            <a:chOff x="260" y="105"/>
            <a:chExt cx="5641" cy="4183"/>
          </a:xfrm>
        </p:grpSpPr>
        <p:grpSp>
          <p:nvGrpSpPr>
            <p:cNvPr id="70667" name="Group 6">
              <a:extLst>
                <a:ext uri="{FF2B5EF4-FFF2-40B4-BE49-F238E27FC236}">
                  <a16:creationId xmlns:a16="http://schemas.microsoft.com/office/drawing/2014/main" id="{E91C5EF7-20AA-FCC4-1B3B-154AD36C54A1}"/>
                </a:ext>
              </a:extLst>
            </p:cNvPr>
            <p:cNvGrpSpPr>
              <a:grpSpLocks/>
            </p:cNvGrpSpPr>
            <p:nvPr/>
          </p:nvGrpSpPr>
          <p:grpSpPr bwMode="auto">
            <a:xfrm>
              <a:off x="260" y="105"/>
              <a:ext cx="692" cy="1021"/>
              <a:chOff x="260" y="105"/>
              <a:chExt cx="692" cy="1021"/>
            </a:xfrm>
          </p:grpSpPr>
          <p:grpSp>
            <p:nvGrpSpPr>
              <p:cNvPr id="70725" name="Group 7">
                <a:extLst>
                  <a:ext uri="{FF2B5EF4-FFF2-40B4-BE49-F238E27FC236}">
                    <a16:creationId xmlns:a16="http://schemas.microsoft.com/office/drawing/2014/main" id="{4E0A25EE-14AD-8DC3-7F44-8D3041489854}"/>
                  </a:ext>
                </a:extLst>
              </p:cNvPr>
              <p:cNvGrpSpPr>
                <a:grpSpLocks/>
              </p:cNvGrpSpPr>
              <p:nvPr/>
            </p:nvGrpSpPr>
            <p:grpSpPr bwMode="auto">
              <a:xfrm>
                <a:off x="260" y="105"/>
                <a:ext cx="692" cy="68"/>
                <a:chOff x="260" y="105"/>
                <a:chExt cx="692" cy="68"/>
              </a:xfrm>
            </p:grpSpPr>
            <p:sp>
              <p:nvSpPr>
                <p:cNvPr id="381960" name="Rectangle 8">
                  <a:extLst>
                    <a:ext uri="{FF2B5EF4-FFF2-40B4-BE49-F238E27FC236}">
                      <a16:creationId xmlns:a16="http://schemas.microsoft.com/office/drawing/2014/main" id="{33ED61F0-4D9E-F47A-EB61-930DA19150C0}"/>
                    </a:ext>
                  </a:extLst>
                </p:cNvPr>
                <p:cNvSpPr>
                  <a:spLocks noChangeArrowheads="1"/>
                </p:cNvSpPr>
                <p:nvPr/>
              </p:nvSpPr>
              <p:spPr bwMode="auto">
                <a:xfrm>
                  <a:off x="260" y="105"/>
                  <a:ext cx="60" cy="68"/>
                </a:xfrm>
                <a:prstGeom prst="rect">
                  <a:avLst/>
                </a:prstGeom>
                <a:solidFill>
                  <a:srgbClr val="232323"/>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MS PGothic" charset="0"/>
                    <a:cs typeface="MS PGothic" charset="0"/>
                  </a:endParaRPr>
                </a:p>
              </p:txBody>
            </p:sp>
            <p:sp>
              <p:nvSpPr>
                <p:cNvPr id="381961" name="Rectangle 9">
                  <a:extLst>
                    <a:ext uri="{FF2B5EF4-FFF2-40B4-BE49-F238E27FC236}">
                      <a16:creationId xmlns:a16="http://schemas.microsoft.com/office/drawing/2014/main" id="{55C39DAD-997B-F961-9827-274336FA1EE8}"/>
                    </a:ext>
                  </a:extLst>
                </p:cNvPr>
                <p:cNvSpPr>
                  <a:spLocks noChangeArrowheads="1"/>
                </p:cNvSpPr>
                <p:nvPr/>
              </p:nvSpPr>
              <p:spPr bwMode="auto">
                <a:xfrm>
                  <a:off x="386" y="105"/>
                  <a:ext cx="59" cy="68"/>
                </a:xfrm>
                <a:prstGeom prst="rect">
                  <a:avLst/>
                </a:prstGeom>
                <a:solidFill>
                  <a:srgbClr val="232323"/>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MS PGothic" charset="0"/>
                    <a:cs typeface="MS PGothic" charset="0"/>
                  </a:endParaRPr>
                </a:p>
              </p:txBody>
            </p:sp>
            <p:sp>
              <p:nvSpPr>
                <p:cNvPr id="381962" name="Rectangle 10">
                  <a:extLst>
                    <a:ext uri="{FF2B5EF4-FFF2-40B4-BE49-F238E27FC236}">
                      <a16:creationId xmlns:a16="http://schemas.microsoft.com/office/drawing/2014/main" id="{EB68CB07-583A-3551-3912-EA57AC0A5831}"/>
                    </a:ext>
                  </a:extLst>
                </p:cNvPr>
                <p:cNvSpPr>
                  <a:spLocks noChangeArrowheads="1"/>
                </p:cNvSpPr>
                <p:nvPr/>
              </p:nvSpPr>
              <p:spPr bwMode="auto">
                <a:xfrm>
                  <a:off x="513" y="105"/>
                  <a:ext cx="59" cy="68"/>
                </a:xfrm>
                <a:prstGeom prst="rect">
                  <a:avLst/>
                </a:prstGeom>
                <a:solidFill>
                  <a:srgbClr val="232323"/>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MS PGothic" charset="0"/>
                    <a:cs typeface="MS PGothic" charset="0"/>
                  </a:endParaRPr>
                </a:p>
              </p:txBody>
            </p:sp>
            <p:sp>
              <p:nvSpPr>
                <p:cNvPr id="381963" name="Rectangle 11">
                  <a:extLst>
                    <a:ext uri="{FF2B5EF4-FFF2-40B4-BE49-F238E27FC236}">
                      <a16:creationId xmlns:a16="http://schemas.microsoft.com/office/drawing/2014/main" id="{299919E6-158D-E50F-E369-1C28F9438074}"/>
                    </a:ext>
                  </a:extLst>
                </p:cNvPr>
                <p:cNvSpPr>
                  <a:spLocks noChangeArrowheads="1"/>
                </p:cNvSpPr>
                <p:nvPr/>
              </p:nvSpPr>
              <p:spPr bwMode="auto">
                <a:xfrm>
                  <a:off x="639" y="105"/>
                  <a:ext cx="60" cy="68"/>
                </a:xfrm>
                <a:prstGeom prst="rect">
                  <a:avLst/>
                </a:prstGeom>
                <a:solidFill>
                  <a:srgbClr val="232323"/>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MS PGothic" charset="0"/>
                    <a:cs typeface="MS PGothic" charset="0"/>
                  </a:endParaRPr>
                </a:p>
              </p:txBody>
            </p:sp>
            <p:sp>
              <p:nvSpPr>
                <p:cNvPr id="381964" name="Rectangle 12">
                  <a:extLst>
                    <a:ext uri="{FF2B5EF4-FFF2-40B4-BE49-F238E27FC236}">
                      <a16:creationId xmlns:a16="http://schemas.microsoft.com/office/drawing/2014/main" id="{17C07D52-E690-F424-2CE9-AE7BD5E35117}"/>
                    </a:ext>
                  </a:extLst>
                </p:cNvPr>
                <p:cNvSpPr>
                  <a:spLocks noChangeArrowheads="1"/>
                </p:cNvSpPr>
                <p:nvPr/>
              </p:nvSpPr>
              <p:spPr bwMode="auto">
                <a:xfrm>
                  <a:off x="765" y="105"/>
                  <a:ext cx="60" cy="68"/>
                </a:xfrm>
                <a:prstGeom prst="rect">
                  <a:avLst/>
                </a:prstGeom>
                <a:solidFill>
                  <a:srgbClr val="232323"/>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MS PGothic" charset="0"/>
                    <a:cs typeface="MS PGothic" charset="0"/>
                  </a:endParaRPr>
                </a:p>
              </p:txBody>
            </p:sp>
            <p:sp>
              <p:nvSpPr>
                <p:cNvPr id="381965" name="Rectangle 13">
                  <a:extLst>
                    <a:ext uri="{FF2B5EF4-FFF2-40B4-BE49-F238E27FC236}">
                      <a16:creationId xmlns:a16="http://schemas.microsoft.com/office/drawing/2014/main" id="{AB66B581-5E8D-B2AC-1E66-0103821B8F68}"/>
                    </a:ext>
                  </a:extLst>
                </p:cNvPr>
                <p:cNvSpPr>
                  <a:spLocks noChangeArrowheads="1"/>
                </p:cNvSpPr>
                <p:nvPr/>
              </p:nvSpPr>
              <p:spPr bwMode="auto">
                <a:xfrm>
                  <a:off x="892" y="105"/>
                  <a:ext cx="60" cy="68"/>
                </a:xfrm>
                <a:prstGeom prst="rect">
                  <a:avLst/>
                </a:prstGeom>
                <a:solidFill>
                  <a:srgbClr val="232323"/>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MS PGothic" charset="0"/>
                    <a:cs typeface="MS PGothic" charset="0"/>
                  </a:endParaRPr>
                </a:p>
              </p:txBody>
            </p:sp>
          </p:grpSp>
          <p:grpSp>
            <p:nvGrpSpPr>
              <p:cNvPr id="70726" name="Group 14">
                <a:extLst>
                  <a:ext uri="{FF2B5EF4-FFF2-40B4-BE49-F238E27FC236}">
                    <a16:creationId xmlns:a16="http://schemas.microsoft.com/office/drawing/2014/main" id="{644DA5A4-1817-3AF0-F460-35F88988FA25}"/>
                  </a:ext>
                </a:extLst>
              </p:cNvPr>
              <p:cNvGrpSpPr>
                <a:grpSpLocks/>
              </p:cNvGrpSpPr>
              <p:nvPr/>
            </p:nvGrpSpPr>
            <p:grpSpPr bwMode="auto">
              <a:xfrm>
                <a:off x="260" y="239"/>
                <a:ext cx="692" cy="68"/>
                <a:chOff x="260" y="239"/>
                <a:chExt cx="692" cy="68"/>
              </a:xfrm>
            </p:grpSpPr>
            <p:sp>
              <p:nvSpPr>
                <p:cNvPr id="381967" name="Rectangle 15">
                  <a:extLst>
                    <a:ext uri="{FF2B5EF4-FFF2-40B4-BE49-F238E27FC236}">
                      <a16:creationId xmlns:a16="http://schemas.microsoft.com/office/drawing/2014/main" id="{1C43E8F9-4E8E-92A7-A083-CA250F39BA64}"/>
                    </a:ext>
                  </a:extLst>
                </p:cNvPr>
                <p:cNvSpPr>
                  <a:spLocks noChangeArrowheads="1"/>
                </p:cNvSpPr>
                <p:nvPr/>
              </p:nvSpPr>
              <p:spPr bwMode="auto">
                <a:xfrm>
                  <a:off x="260" y="239"/>
                  <a:ext cx="60" cy="68"/>
                </a:xfrm>
                <a:prstGeom prst="rect">
                  <a:avLst/>
                </a:prstGeom>
                <a:solidFill>
                  <a:srgbClr val="333333"/>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MS PGothic" charset="0"/>
                    <a:cs typeface="MS PGothic" charset="0"/>
                  </a:endParaRPr>
                </a:p>
              </p:txBody>
            </p:sp>
            <p:sp>
              <p:nvSpPr>
                <p:cNvPr id="381968" name="Rectangle 16">
                  <a:extLst>
                    <a:ext uri="{FF2B5EF4-FFF2-40B4-BE49-F238E27FC236}">
                      <a16:creationId xmlns:a16="http://schemas.microsoft.com/office/drawing/2014/main" id="{A4FC4F31-A81C-0114-6695-CA73FC7DFD01}"/>
                    </a:ext>
                  </a:extLst>
                </p:cNvPr>
                <p:cNvSpPr>
                  <a:spLocks noChangeArrowheads="1"/>
                </p:cNvSpPr>
                <p:nvPr/>
              </p:nvSpPr>
              <p:spPr bwMode="auto">
                <a:xfrm>
                  <a:off x="386" y="239"/>
                  <a:ext cx="59" cy="68"/>
                </a:xfrm>
                <a:prstGeom prst="rect">
                  <a:avLst/>
                </a:prstGeom>
                <a:solidFill>
                  <a:srgbClr val="333333"/>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MS PGothic" charset="0"/>
                    <a:cs typeface="MS PGothic" charset="0"/>
                  </a:endParaRPr>
                </a:p>
              </p:txBody>
            </p:sp>
            <p:sp>
              <p:nvSpPr>
                <p:cNvPr id="381969" name="Rectangle 17">
                  <a:extLst>
                    <a:ext uri="{FF2B5EF4-FFF2-40B4-BE49-F238E27FC236}">
                      <a16:creationId xmlns:a16="http://schemas.microsoft.com/office/drawing/2014/main" id="{6A17ABD9-1B56-6410-1544-8A0D2CB2056B}"/>
                    </a:ext>
                  </a:extLst>
                </p:cNvPr>
                <p:cNvSpPr>
                  <a:spLocks noChangeArrowheads="1"/>
                </p:cNvSpPr>
                <p:nvPr/>
              </p:nvSpPr>
              <p:spPr bwMode="auto">
                <a:xfrm>
                  <a:off x="513" y="239"/>
                  <a:ext cx="59" cy="68"/>
                </a:xfrm>
                <a:prstGeom prst="rect">
                  <a:avLst/>
                </a:prstGeom>
                <a:solidFill>
                  <a:srgbClr val="333333"/>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MS PGothic" charset="0"/>
                    <a:cs typeface="MS PGothic" charset="0"/>
                  </a:endParaRPr>
                </a:p>
              </p:txBody>
            </p:sp>
            <p:sp>
              <p:nvSpPr>
                <p:cNvPr id="381970" name="Rectangle 18">
                  <a:extLst>
                    <a:ext uri="{FF2B5EF4-FFF2-40B4-BE49-F238E27FC236}">
                      <a16:creationId xmlns:a16="http://schemas.microsoft.com/office/drawing/2014/main" id="{A33E278F-EA28-41A6-8DCE-EE07D917E659}"/>
                    </a:ext>
                  </a:extLst>
                </p:cNvPr>
                <p:cNvSpPr>
                  <a:spLocks noChangeArrowheads="1"/>
                </p:cNvSpPr>
                <p:nvPr/>
              </p:nvSpPr>
              <p:spPr bwMode="auto">
                <a:xfrm>
                  <a:off x="639" y="239"/>
                  <a:ext cx="60" cy="68"/>
                </a:xfrm>
                <a:prstGeom prst="rect">
                  <a:avLst/>
                </a:prstGeom>
                <a:solidFill>
                  <a:srgbClr val="333333"/>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MS PGothic" charset="0"/>
                    <a:cs typeface="MS PGothic" charset="0"/>
                  </a:endParaRPr>
                </a:p>
              </p:txBody>
            </p:sp>
            <p:sp>
              <p:nvSpPr>
                <p:cNvPr id="381971" name="Rectangle 19">
                  <a:extLst>
                    <a:ext uri="{FF2B5EF4-FFF2-40B4-BE49-F238E27FC236}">
                      <a16:creationId xmlns:a16="http://schemas.microsoft.com/office/drawing/2014/main" id="{057BDDBC-4EED-F16F-A46B-C8D06814E167}"/>
                    </a:ext>
                  </a:extLst>
                </p:cNvPr>
                <p:cNvSpPr>
                  <a:spLocks noChangeArrowheads="1"/>
                </p:cNvSpPr>
                <p:nvPr/>
              </p:nvSpPr>
              <p:spPr bwMode="auto">
                <a:xfrm>
                  <a:off x="765" y="239"/>
                  <a:ext cx="60" cy="68"/>
                </a:xfrm>
                <a:prstGeom prst="rect">
                  <a:avLst/>
                </a:prstGeom>
                <a:solidFill>
                  <a:srgbClr val="333333"/>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MS PGothic" charset="0"/>
                    <a:cs typeface="MS PGothic" charset="0"/>
                  </a:endParaRPr>
                </a:p>
              </p:txBody>
            </p:sp>
            <p:sp>
              <p:nvSpPr>
                <p:cNvPr id="381972" name="Rectangle 20">
                  <a:extLst>
                    <a:ext uri="{FF2B5EF4-FFF2-40B4-BE49-F238E27FC236}">
                      <a16:creationId xmlns:a16="http://schemas.microsoft.com/office/drawing/2014/main" id="{61835ED0-2070-CF66-C126-046621EB1B75}"/>
                    </a:ext>
                  </a:extLst>
                </p:cNvPr>
                <p:cNvSpPr>
                  <a:spLocks noChangeArrowheads="1"/>
                </p:cNvSpPr>
                <p:nvPr/>
              </p:nvSpPr>
              <p:spPr bwMode="auto">
                <a:xfrm>
                  <a:off x="892" y="239"/>
                  <a:ext cx="60" cy="68"/>
                </a:xfrm>
                <a:prstGeom prst="rect">
                  <a:avLst/>
                </a:prstGeom>
                <a:solidFill>
                  <a:srgbClr val="333333"/>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MS PGothic" charset="0"/>
                    <a:cs typeface="MS PGothic" charset="0"/>
                  </a:endParaRPr>
                </a:p>
              </p:txBody>
            </p:sp>
          </p:grpSp>
          <p:grpSp>
            <p:nvGrpSpPr>
              <p:cNvPr id="70727" name="Group 21">
                <a:extLst>
                  <a:ext uri="{FF2B5EF4-FFF2-40B4-BE49-F238E27FC236}">
                    <a16:creationId xmlns:a16="http://schemas.microsoft.com/office/drawing/2014/main" id="{EC0F1C6A-77FB-EE4C-FC8B-CD4390870714}"/>
                  </a:ext>
                </a:extLst>
              </p:cNvPr>
              <p:cNvGrpSpPr>
                <a:grpSpLocks/>
              </p:cNvGrpSpPr>
              <p:nvPr/>
            </p:nvGrpSpPr>
            <p:grpSpPr bwMode="auto">
              <a:xfrm>
                <a:off x="260" y="376"/>
                <a:ext cx="692" cy="68"/>
                <a:chOff x="260" y="376"/>
                <a:chExt cx="692" cy="68"/>
              </a:xfrm>
            </p:grpSpPr>
            <p:sp>
              <p:nvSpPr>
                <p:cNvPr id="381974" name="Rectangle 22">
                  <a:extLst>
                    <a:ext uri="{FF2B5EF4-FFF2-40B4-BE49-F238E27FC236}">
                      <a16:creationId xmlns:a16="http://schemas.microsoft.com/office/drawing/2014/main" id="{ECADFEDC-BE1C-30C3-D5ED-91FDD4DA9FE4}"/>
                    </a:ext>
                  </a:extLst>
                </p:cNvPr>
                <p:cNvSpPr>
                  <a:spLocks noChangeArrowheads="1"/>
                </p:cNvSpPr>
                <p:nvPr/>
              </p:nvSpPr>
              <p:spPr bwMode="auto">
                <a:xfrm>
                  <a:off x="260" y="376"/>
                  <a:ext cx="60" cy="68"/>
                </a:xfrm>
                <a:prstGeom prst="rect">
                  <a:avLst/>
                </a:prstGeom>
                <a:solidFill>
                  <a:srgbClr val="474747"/>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MS PGothic" charset="0"/>
                    <a:cs typeface="MS PGothic" charset="0"/>
                  </a:endParaRPr>
                </a:p>
              </p:txBody>
            </p:sp>
            <p:sp>
              <p:nvSpPr>
                <p:cNvPr id="381975" name="Rectangle 23">
                  <a:extLst>
                    <a:ext uri="{FF2B5EF4-FFF2-40B4-BE49-F238E27FC236}">
                      <a16:creationId xmlns:a16="http://schemas.microsoft.com/office/drawing/2014/main" id="{131DD1E7-47BE-3D48-42CD-47E255CEDE17}"/>
                    </a:ext>
                  </a:extLst>
                </p:cNvPr>
                <p:cNvSpPr>
                  <a:spLocks noChangeArrowheads="1"/>
                </p:cNvSpPr>
                <p:nvPr/>
              </p:nvSpPr>
              <p:spPr bwMode="auto">
                <a:xfrm>
                  <a:off x="386" y="376"/>
                  <a:ext cx="59" cy="68"/>
                </a:xfrm>
                <a:prstGeom prst="rect">
                  <a:avLst/>
                </a:prstGeom>
                <a:solidFill>
                  <a:srgbClr val="474747"/>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MS PGothic" charset="0"/>
                    <a:cs typeface="MS PGothic" charset="0"/>
                  </a:endParaRPr>
                </a:p>
              </p:txBody>
            </p:sp>
            <p:sp>
              <p:nvSpPr>
                <p:cNvPr id="381976" name="Rectangle 24">
                  <a:extLst>
                    <a:ext uri="{FF2B5EF4-FFF2-40B4-BE49-F238E27FC236}">
                      <a16:creationId xmlns:a16="http://schemas.microsoft.com/office/drawing/2014/main" id="{F70B6B49-0DD7-F8E1-CE69-353D65A515AB}"/>
                    </a:ext>
                  </a:extLst>
                </p:cNvPr>
                <p:cNvSpPr>
                  <a:spLocks noChangeArrowheads="1"/>
                </p:cNvSpPr>
                <p:nvPr/>
              </p:nvSpPr>
              <p:spPr bwMode="auto">
                <a:xfrm>
                  <a:off x="513" y="376"/>
                  <a:ext cx="59" cy="68"/>
                </a:xfrm>
                <a:prstGeom prst="rect">
                  <a:avLst/>
                </a:prstGeom>
                <a:solidFill>
                  <a:srgbClr val="474747"/>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MS PGothic" charset="0"/>
                    <a:cs typeface="MS PGothic" charset="0"/>
                  </a:endParaRPr>
                </a:p>
              </p:txBody>
            </p:sp>
            <p:sp>
              <p:nvSpPr>
                <p:cNvPr id="381977" name="Rectangle 25">
                  <a:extLst>
                    <a:ext uri="{FF2B5EF4-FFF2-40B4-BE49-F238E27FC236}">
                      <a16:creationId xmlns:a16="http://schemas.microsoft.com/office/drawing/2014/main" id="{F64E1831-36A6-7958-0D3A-50750EA55E1E}"/>
                    </a:ext>
                  </a:extLst>
                </p:cNvPr>
                <p:cNvSpPr>
                  <a:spLocks noChangeArrowheads="1"/>
                </p:cNvSpPr>
                <p:nvPr/>
              </p:nvSpPr>
              <p:spPr bwMode="auto">
                <a:xfrm>
                  <a:off x="639" y="376"/>
                  <a:ext cx="60" cy="68"/>
                </a:xfrm>
                <a:prstGeom prst="rect">
                  <a:avLst/>
                </a:prstGeom>
                <a:solidFill>
                  <a:srgbClr val="474747"/>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MS PGothic" charset="0"/>
                    <a:cs typeface="MS PGothic" charset="0"/>
                  </a:endParaRPr>
                </a:p>
              </p:txBody>
            </p:sp>
            <p:sp>
              <p:nvSpPr>
                <p:cNvPr id="381978" name="Rectangle 26">
                  <a:extLst>
                    <a:ext uri="{FF2B5EF4-FFF2-40B4-BE49-F238E27FC236}">
                      <a16:creationId xmlns:a16="http://schemas.microsoft.com/office/drawing/2014/main" id="{21685A43-6B10-C314-484E-AB28135C1B36}"/>
                    </a:ext>
                  </a:extLst>
                </p:cNvPr>
                <p:cNvSpPr>
                  <a:spLocks noChangeArrowheads="1"/>
                </p:cNvSpPr>
                <p:nvPr/>
              </p:nvSpPr>
              <p:spPr bwMode="auto">
                <a:xfrm>
                  <a:off x="765" y="376"/>
                  <a:ext cx="60" cy="68"/>
                </a:xfrm>
                <a:prstGeom prst="rect">
                  <a:avLst/>
                </a:prstGeom>
                <a:solidFill>
                  <a:srgbClr val="474747"/>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MS PGothic" charset="0"/>
                    <a:cs typeface="MS PGothic" charset="0"/>
                  </a:endParaRPr>
                </a:p>
              </p:txBody>
            </p:sp>
            <p:sp>
              <p:nvSpPr>
                <p:cNvPr id="381979" name="Rectangle 27">
                  <a:extLst>
                    <a:ext uri="{FF2B5EF4-FFF2-40B4-BE49-F238E27FC236}">
                      <a16:creationId xmlns:a16="http://schemas.microsoft.com/office/drawing/2014/main" id="{892E2906-7E2E-B95C-0107-CF6C7CE80DE4}"/>
                    </a:ext>
                  </a:extLst>
                </p:cNvPr>
                <p:cNvSpPr>
                  <a:spLocks noChangeArrowheads="1"/>
                </p:cNvSpPr>
                <p:nvPr/>
              </p:nvSpPr>
              <p:spPr bwMode="auto">
                <a:xfrm>
                  <a:off x="892" y="376"/>
                  <a:ext cx="60" cy="68"/>
                </a:xfrm>
                <a:prstGeom prst="rect">
                  <a:avLst/>
                </a:prstGeom>
                <a:solidFill>
                  <a:srgbClr val="474747"/>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MS PGothic" charset="0"/>
                    <a:cs typeface="MS PGothic" charset="0"/>
                  </a:endParaRPr>
                </a:p>
              </p:txBody>
            </p:sp>
          </p:grpSp>
          <p:grpSp>
            <p:nvGrpSpPr>
              <p:cNvPr id="70728" name="Group 28">
                <a:extLst>
                  <a:ext uri="{FF2B5EF4-FFF2-40B4-BE49-F238E27FC236}">
                    <a16:creationId xmlns:a16="http://schemas.microsoft.com/office/drawing/2014/main" id="{43FEB76F-DE8A-7B36-871F-5B58E96B5C9F}"/>
                  </a:ext>
                </a:extLst>
              </p:cNvPr>
              <p:cNvGrpSpPr>
                <a:grpSpLocks/>
              </p:cNvGrpSpPr>
              <p:nvPr/>
            </p:nvGrpSpPr>
            <p:grpSpPr bwMode="auto">
              <a:xfrm>
                <a:off x="260" y="513"/>
                <a:ext cx="692" cy="68"/>
                <a:chOff x="260" y="513"/>
                <a:chExt cx="692" cy="68"/>
              </a:xfrm>
            </p:grpSpPr>
            <p:sp>
              <p:nvSpPr>
                <p:cNvPr id="381981" name="Rectangle 29">
                  <a:extLst>
                    <a:ext uri="{FF2B5EF4-FFF2-40B4-BE49-F238E27FC236}">
                      <a16:creationId xmlns:a16="http://schemas.microsoft.com/office/drawing/2014/main" id="{2792077A-B980-08DF-1CDD-D3DBE1A9E913}"/>
                    </a:ext>
                  </a:extLst>
                </p:cNvPr>
                <p:cNvSpPr>
                  <a:spLocks noChangeArrowheads="1"/>
                </p:cNvSpPr>
                <p:nvPr/>
              </p:nvSpPr>
              <p:spPr bwMode="auto">
                <a:xfrm>
                  <a:off x="260" y="513"/>
                  <a:ext cx="60" cy="68"/>
                </a:xfrm>
                <a:prstGeom prst="rect">
                  <a:avLst/>
                </a:prstGeom>
                <a:solidFill>
                  <a:srgbClr val="676767"/>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MS PGothic" charset="0"/>
                    <a:cs typeface="MS PGothic" charset="0"/>
                  </a:endParaRPr>
                </a:p>
              </p:txBody>
            </p:sp>
            <p:sp>
              <p:nvSpPr>
                <p:cNvPr id="381982" name="Rectangle 30">
                  <a:extLst>
                    <a:ext uri="{FF2B5EF4-FFF2-40B4-BE49-F238E27FC236}">
                      <a16:creationId xmlns:a16="http://schemas.microsoft.com/office/drawing/2014/main" id="{FBF1F0B5-5E8E-A512-8BF5-B8EADCE17E69}"/>
                    </a:ext>
                  </a:extLst>
                </p:cNvPr>
                <p:cNvSpPr>
                  <a:spLocks noChangeArrowheads="1"/>
                </p:cNvSpPr>
                <p:nvPr/>
              </p:nvSpPr>
              <p:spPr bwMode="auto">
                <a:xfrm>
                  <a:off x="386" y="513"/>
                  <a:ext cx="59" cy="68"/>
                </a:xfrm>
                <a:prstGeom prst="rect">
                  <a:avLst/>
                </a:prstGeom>
                <a:solidFill>
                  <a:srgbClr val="676767"/>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MS PGothic" charset="0"/>
                    <a:cs typeface="MS PGothic" charset="0"/>
                  </a:endParaRPr>
                </a:p>
              </p:txBody>
            </p:sp>
            <p:sp>
              <p:nvSpPr>
                <p:cNvPr id="381983" name="Rectangle 31">
                  <a:extLst>
                    <a:ext uri="{FF2B5EF4-FFF2-40B4-BE49-F238E27FC236}">
                      <a16:creationId xmlns:a16="http://schemas.microsoft.com/office/drawing/2014/main" id="{0128E4BB-FCCE-83EA-3660-FAC368AE210F}"/>
                    </a:ext>
                  </a:extLst>
                </p:cNvPr>
                <p:cNvSpPr>
                  <a:spLocks noChangeArrowheads="1"/>
                </p:cNvSpPr>
                <p:nvPr/>
              </p:nvSpPr>
              <p:spPr bwMode="auto">
                <a:xfrm>
                  <a:off x="513" y="513"/>
                  <a:ext cx="59" cy="68"/>
                </a:xfrm>
                <a:prstGeom prst="rect">
                  <a:avLst/>
                </a:prstGeom>
                <a:solidFill>
                  <a:srgbClr val="676767"/>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MS PGothic" charset="0"/>
                    <a:cs typeface="MS PGothic" charset="0"/>
                  </a:endParaRPr>
                </a:p>
              </p:txBody>
            </p:sp>
            <p:sp>
              <p:nvSpPr>
                <p:cNvPr id="381984" name="Rectangle 32">
                  <a:extLst>
                    <a:ext uri="{FF2B5EF4-FFF2-40B4-BE49-F238E27FC236}">
                      <a16:creationId xmlns:a16="http://schemas.microsoft.com/office/drawing/2014/main" id="{C986A6EA-FCCC-48BF-3DAE-314B9F280A51}"/>
                    </a:ext>
                  </a:extLst>
                </p:cNvPr>
                <p:cNvSpPr>
                  <a:spLocks noChangeArrowheads="1"/>
                </p:cNvSpPr>
                <p:nvPr/>
              </p:nvSpPr>
              <p:spPr bwMode="auto">
                <a:xfrm>
                  <a:off x="639" y="513"/>
                  <a:ext cx="60" cy="68"/>
                </a:xfrm>
                <a:prstGeom prst="rect">
                  <a:avLst/>
                </a:prstGeom>
                <a:solidFill>
                  <a:srgbClr val="676767"/>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MS PGothic" charset="0"/>
                    <a:cs typeface="MS PGothic" charset="0"/>
                  </a:endParaRPr>
                </a:p>
              </p:txBody>
            </p:sp>
            <p:sp>
              <p:nvSpPr>
                <p:cNvPr id="381985" name="Rectangle 33">
                  <a:extLst>
                    <a:ext uri="{FF2B5EF4-FFF2-40B4-BE49-F238E27FC236}">
                      <a16:creationId xmlns:a16="http://schemas.microsoft.com/office/drawing/2014/main" id="{C43A7784-7A31-B2F4-A5C8-73ACBC6D6B96}"/>
                    </a:ext>
                  </a:extLst>
                </p:cNvPr>
                <p:cNvSpPr>
                  <a:spLocks noChangeArrowheads="1"/>
                </p:cNvSpPr>
                <p:nvPr/>
              </p:nvSpPr>
              <p:spPr bwMode="auto">
                <a:xfrm>
                  <a:off x="765" y="513"/>
                  <a:ext cx="60" cy="68"/>
                </a:xfrm>
                <a:prstGeom prst="rect">
                  <a:avLst/>
                </a:prstGeom>
                <a:solidFill>
                  <a:srgbClr val="676767"/>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MS PGothic" charset="0"/>
                    <a:cs typeface="MS PGothic" charset="0"/>
                  </a:endParaRPr>
                </a:p>
              </p:txBody>
            </p:sp>
            <p:sp>
              <p:nvSpPr>
                <p:cNvPr id="381986" name="Rectangle 34">
                  <a:extLst>
                    <a:ext uri="{FF2B5EF4-FFF2-40B4-BE49-F238E27FC236}">
                      <a16:creationId xmlns:a16="http://schemas.microsoft.com/office/drawing/2014/main" id="{10F2B804-B5F3-87F3-2CAB-A03E75C06FC9}"/>
                    </a:ext>
                  </a:extLst>
                </p:cNvPr>
                <p:cNvSpPr>
                  <a:spLocks noChangeArrowheads="1"/>
                </p:cNvSpPr>
                <p:nvPr/>
              </p:nvSpPr>
              <p:spPr bwMode="auto">
                <a:xfrm>
                  <a:off x="892" y="513"/>
                  <a:ext cx="60" cy="68"/>
                </a:xfrm>
                <a:prstGeom prst="rect">
                  <a:avLst/>
                </a:prstGeom>
                <a:solidFill>
                  <a:srgbClr val="676767"/>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MS PGothic" charset="0"/>
                    <a:cs typeface="MS PGothic" charset="0"/>
                  </a:endParaRPr>
                </a:p>
              </p:txBody>
            </p:sp>
          </p:grpSp>
          <p:grpSp>
            <p:nvGrpSpPr>
              <p:cNvPr id="70729" name="Group 35">
                <a:extLst>
                  <a:ext uri="{FF2B5EF4-FFF2-40B4-BE49-F238E27FC236}">
                    <a16:creationId xmlns:a16="http://schemas.microsoft.com/office/drawing/2014/main" id="{16BF53D7-2D12-30EA-302C-F58C0AB6CECE}"/>
                  </a:ext>
                </a:extLst>
              </p:cNvPr>
              <p:cNvGrpSpPr>
                <a:grpSpLocks/>
              </p:cNvGrpSpPr>
              <p:nvPr/>
            </p:nvGrpSpPr>
            <p:grpSpPr bwMode="auto">
              <a:xfrm>
                <a:off x="260" y="648"/>
                <a:ext cx="692" cy="68"/>
                <a:chOff x="260" y="648"/>
                <a:chExt cx="692" cy="68"/>
              </a:xfrm>
            </p:grpSpPr>
            <p:sp>
              <p:nvSpPr>
                <p:cNvPr id="381988" name="Rectangle 36">
                  <a:extLst>
                    <a:ext uri="{FF2B5EF4-FFF2-40B4-BE49-F238E27FC236}">
                      <a16:creationId xmlns:a16="http://schemas.microsoft.com/office/drawing/2014/main" id="{F23D751A-BBD2-2DD5-94B3-8E4F92437A7E}"/>
                    </a:ext>
                  </a:extLst>
                </p:cNvPr>
                <p:cNvSpPr>
                  <a:spLocks noChangeArrowheads="1"/>
                </p:cNvSpPr>
                <p:nvPr/>
              </p:nvSpPr>
              <p:spPr bwMode="auto">
                <a:xfrm>
                  <a:off x="260" y="648"/>
                  <a:ext cx="60" cy="68"/>
                </a:xfrm>
                <a:prstGeom prst="rect">
                  <a:avLst/>
                </a:prstGeom>
                <a:solidFill>
                  <a:srgbClr val="919191"/>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MS PGothic" charset="0"/>
                    <a:cs typeface="MS PGothic" charset="0"/>
                  </a:endParaRPr>
                </a:p>
              </p:txBody>
            </p:sp>
            <p:sp>
              <p:nvSpPr>
                <p:cNvPr id="381989" name="Rectangle 37">
                  <a:extLst>
                    <a:ext uri="{FF2B5EF4-FFF2-40B4-BE49-F238E27FC236}">
                      <a16:creationId xmlns:a16="http://schemas.microsoft.com/office/drawing/2014/main" id="{DAC32955-231D-FB8E-CE77-5E2756D10EE7}"/>
                    </a:ext>
                  </a:extLst>
                </p:cNvPr>
                <p:cNvSpPr>
                  <a:spLocks noChangeArrowheads="1"/>
                </p:cNvSpPr>
                <p:nvPr/>
              </p:nvSpPr>
              <p:spPr bwMode="auto">
                <a:xfrm>
                  <a:off x="386" y="648"/>
                  <a:ext cx="59" cy="68"/>
                </a:xfrm>
                <a:prstGeom prst="rect">
                  <a:avLst/>
                </a:prstGeom>
                <a:solidFill>
                  <a:srgbClr val="919191"/>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MS PGothic" charset="0"/>
                    <a:cs typeface="MS PGothic" charset="0"/>
                  </a:endParaRPr>
                </a:p>
              </p:txBody>
            </p:sp>
            <p:sp>
              <p:nvSpPr>
                <p:cNvPr id="381990" name="Rectangle 38">
                  <a:extLst>
                    <a:ext uri="{FF2B5EF4-FFF2-40B4-BE49-F238E27FC236}">
                      <a16:creationId xmlns:a16="http://schemas.microsoft.com/office/drawing/2014/main" id="{431E56ED-7F9D-7493-963B-ACC23D2398C1}"/>
                    </a:ext>
                  </a:extLst>
                </p:cNvPr>
                <p:cNvSpPr>
                  <a:spLocks noChangeArrowheads="1"/>
                </p:cNvSpPr>
                <p:nvPr/>
              </p:nvSpPr>
              <p:spPr bwMode="auto">
                <a:xfrm>
                  <a:off x="513" y="648"/>
                  <a:ext cx="59" cy="68"/>
                </a:xfrm>
                <a:prstGeom prst="rect">
                  <a:avLst/>
                </a:prstGeom>
                <a:solidFill>
                  <a:srgbClr val="919191"/>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MS PGothic" charset="0"/>
                    <a:cs typeface="MS PGothic" charset="0"/>
                  </a:endParaRPr>
                </a:p>
              </p:txBody>
            </p:sp>
            <p:sp>
              <p:nvSpPr>
                <p:cNvPr id="381991" name="Rectangle 39">
                  <a:extLst>
                    <a:ext uri="{FF2B5EF4-FFF2-40B4-BE49-F238E27FC236}">
                      <a16:creationId xmlns:a16="http://schemas.microsoft.com/office/drawing/2014/main" id="{A3CDB73D-5E8F-84C4-5DC8-497FC5EB6634}"/>
                    </a:ext>
                  </a:extLst>
                </p:cNvPr>
                <p:cNvSpPr>
                  <a:spLocks noChangeArrowheads="1"/>
                </p:cNvSpPr>
                <p:nvPr/>
              </p:nvSpPr>
              <p:spPr bwMode="auto">
                <a:xfrm>
                  <a:off x="639" y="648"/>
                  <a:ext cx="60" cy="68"/>
                </a:xfrm>
                <a:prstGeom prst="rect">
                  <a:avLst/>
                </a:prstGeom>
                <a:solidFill>
                  <a:srgbClr val="919191"/>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MS PGothic" charset="0"/>
                    <a:cs typeface="MS PGothic" charset="0"/>
                  </a:endParaRPr>
                </a:p>
              </p:txBody>
            </p:sp>
            <p:sp>
              <p:nvSpPr>
                <p:cNvPr id="381992" name="Rectangle 40">
                  <a:extLst>
                    <a:ext uri="{FF2B5EF4-FFF2-40B4-BE49-F238E27FC236}">
                      <a16:creationId xmlns:a16="http://schemas.microsoft.com/office/drawing/2014/main" id="{3DD85DBD-33A5-2802-6C5A-32409F6F4F7F}"/>
                    </a:ext>
                  </a:extLst>
                </p:cNvPr>
                <p:cNvSpPr>
                  <a:spLocks noChangeArrowheads="1"/>
                </p:cNvSpPr>
                <p:nvPr/>
              </p:nvSpPr>
              <p:spPr bwMode="auto">
                <a:xfrm>
                  <a:off x="765" y="648"/>
                  <a:ext cx="60" cy="68"/>
                </a:xfrm>
                <a:prstGeom prst="rect">
                  <a:avLst/>
                </a:prstGeom>
                <a:solidFill>
                  <a:srgbClr val="919191"/>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MS PGothic" charset="0"/>
                    <a:cs typeface="MS PGothic" charset="0"/>
                  </a:endParaRPr>
                </a:p>
              </p:txBody>
            </p:sp>
            <p:sp>
              <p:nvSpPr>
                <p:cNvPr id="381993" name="Rectangle 41">
                  <a:extLst>
                    <a:ext uri="{FF2B5EF4-FFF2-40B4-BE49-F238E27FC236}">
                      <a16:creationId xmlns:a16="http://schemas.microsoft.com/office/drawing/2014/main" id="{904EC773-E829-B1F8-BFE0-8CD527288C7D}"/>
                    </a:ext>
                  </a:extLst>
                </p:cNvPr>
                <p:cNvSpPr>
                  <a:spLocks noChangeArrowheads="1"/>
                </p:cNvSpPr>
                <p:nvPr/>
              </p:nvSpPr>
              <p:spPr bwMode="auto">
                <a:xfrm>
                  <a:off x="892" y="648"/>
                  <a:ext cx="60" cy="68"/>
                </a:xfrm>
                <a:prstGeom prst="rect">
                  <a:avLst/>
                </a:prstGeom>
                <a:solidFill>
                  <a:srgbClr val="919191"/>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MS PGothic" charset="0"/>
                    <a:cs typeface="MS PGothic" charset="0"/>
                  </a:endParaRPr>
                </a:p>
              </p:txBody>
            </p:sp>
          </p:grpSp>
          <p:grpSp>
            <p:nvGrpSpPr>
              <p:cNvPr id="70730" name="Group 42">
                <a:extLst>
                  <a:ext uri="{FF2B5EF4-FFF2-40B4-BE49-F238E27FC236}">
                    <a16:creationId xmlns:a16="http://schemas.microsoft.com/office/drawing/2014/main" id="{E49D19F6-9B3F-0CE7-E407-A127170C0B14}"/>
                  </a:ext>
                </a:extLst>
              </p:cNvPr>
              <p:cNvGrpSpPr>
                <a:grpSpLocks/>
              </p:cNvGrpSpPr>
              <p:nvPr/>
            </p:nvGrpSpPr>
            <p:grpSpPr bwMode="auto">
              <a:xfrm>
                <a:off x="260" y="785"/>
                <a:ext cx="692" cy="68"/>
                <a:chOff x="260" y="785"/>
                <a:chExt cx="692" cy="68"/>
              </a:xfrm>
            </p:grpSpPr>
            <p:sp>
              <p:nvSpPr>
                <p:cNvPr id="381995" name="Rectangle 43">
                  <a:extLst>
                    <a:ext uri="{FF2B5EF4-FFF2-40B4-BE49-F238E27FC236}">
                      <a16:creationId xmlns:a16="http://schemas.microsoft.com/office/drawing/2014/main" id="{8E0E37CE-28D7-9D21-C3BC-9F07C7972EC8}"/>
                    </a:ext>
                  </a:extLst>
                </p:cNvPr>
                <p:cNvSpPr>
                  <a:spLocks noChangeArrowheads="1"/>
                </p:cNvSpPr>
                <p:nvPr/>
              </p:nvSpPr>
              <p:spPr bwMode="auto">
                <a:xfrm>
                  <a:off x="260" y="785"/>
                  <a:ext cx="60" cy="68"/>
                </a:xfrm>
                <a:prstGeom prst="rect">
                  <a:avLst/>
                </a:prstGeom>
                <a:solidFill>
                  <a:srgbClr val="A1A1A1"/>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MS PGothic" charset="0"/>
                    <a:cs typeface="MS PGothic" charset="0"/>
                  </a:endParaRPr>
                </a:p>
              </p:txBody>
            </p:sp>
            <p:sp>
              <p:nvSpPr>
                <p:cNvPr id="381996" name="Rectangle 44">
                  <a:extLst>
                    <a:ext uri="{FF2B5EF4-FFF2-40B4-BE49-F238E27FC236}">
                      <a16:creationId xmlns:a16="http://schemas.microsoft.com/office/drawing/2014/main" id="{3F6FDC70-9FD8-413A-19EF-2AE54C574B27}"/>
                    </a:ext>
                  </a:extLst>
                </p:cNvPr>
                <p:cNvSpPr>
                  <a:spLocks noChangeArrowheads="1"/>
                </p:cNvSpPr>
                <p:nvPr/>
              </p:nvSpPr>
              <p:spPr bwMode="auto">
                <a:xfrm>
                  <a:off x="386" y="785"/>
                  <a:ext cx="59" cy="68"/>
                </a:xfrm>
                <a:prstGeom prst="rect">
                  <a:avLst/>
                </a:prstGeom>
                <a:solidFill>
                  <a:srgbClr val="A1A1A1"/>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MS PGothic" charset="0"/>
                    <a:cs typeface="MS PGothic" charset="0"/>
                  </a:endParaRPr>
                </a:p>
              </p:txBody>
            </p:sp>
            <p:sp>
              <p:nvSpPr>
                <p:cNvPr id="381997" name="Rectangle 45">
                  <a:extLst>
                    <a:ext uri="{FF2B5EF4-FFF2-40B4-BE49-F238E27FC236}">
                      <a16:creationId xmlns:a16="http://schemas.microsoft.com/office/drawing/2014/main" id="{A38DC6CD-7A6D-4F24-4397-27860A1DF19E}"/>
                    </a:ext>
                  </a:extLst>
                </p:cNvPr>
                <p:cNvSpPr>
                  <a:spLocks noChangeArrowheads="1"/>
                </p:cNvSpPr>
                <p:nvPr/>
              </p:nvSpPr>
              <p:spPr bwMode="auto">
                <a:xfrm>
                  <a:off x="513" y="785"/>
                  <a:ext cx="59" cy="68"/>
                </a:xfrm>
                <a:prstGeom prst="rect">
                  <a:avLst/>
                </a:prstGeom>
                <a:solidFill>
                  <a:srgbClr val="A1A1A1"/>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MS PGothic" charset="0"/>
                    <a:cs typeface="MS PGothic" charset="0"/>
                  </a:endParaRPr>
                </a:p>
              </p:txBody>
            </p:sp>
            <p:sp>
              <p:nvSpPr>
                <p:cNvPr id="381998" name="Rectangle 46">
                  <a:extLst>
                    <a:ext uri="{FF2B5EF4-FFF2-40B4-BE49-F238E27FC236}">
                      <a16:creationId xmlns:a16="http://schemas.microsoft.com/office/drawing/2014/main" id="{DAA62A3F-51F9-F55C-7AB9-6695BF68F4A4}"/>
                    </a:ext>
                  </a:extLst>
                </p:cNvPr>
                <p:cNvSpPr>
                  <a:spLocks noChangeArrowheads="1"/>
                </p:cNvSpPr>
                <p:nvPr/>
              </p:nvSpPr>
              <p:spPr bwMode="auto">
                <a:xfrm>
                  <a:off x="639" y="785"/>
                  <a:ext cx="60" cy="68"/>
                </a:xfrm>
                <a:prstGeom prst="rect">
                  <a:avLst/>
                </a:prstGeom>
                <a:solidFill>
                  <a:srgbClr val="A1A1A1"/>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MS PGothic" charset="0"/>
                    <a:cs typeface="MS PGothic" charset="0"/>
                  </a:endParaRPr>
                </a:p>
              </p:txBody>
            </p:sp>
            <p:sp>
              <p:nvSpPr>
                <p:cNvPr id="381999" name="Rectangle 47">
                  <a:extLst>
                    <a:ext uri="{FF2B5EF4-FFF2-40B4-BE49-F238E27FC236}">
                      <a16:creationId xmlns:a16="http://schemas.microsoft.com/office/drawing/2014/main" id="{FE3A8E3D-4FEB-9120-D5CB-13C7ECEC5BB5}"/>
                    </a:ext>
                  </a:extLst>
                </p:cNvPr>
                <p:cNvSpPr>
                  <a:spLocks noChangeArrowheads="1"/>
                </p:cNvSpPr>
                <p:nvPr/>
              </p:nvSpPr>
              <p:spPr bwMode="auto">
                <a:xfrm>
                  <a:off x="765" y="785"/>
                  <a:ext cx="60" cy="68"/>
                </a:xfrm>
                <a:prstGeom prst="rect">
                  <a:avLst/>
                </a:prstGeom>
                <a:solidFill>
                  <a:srgbClr val="A1A1A1"/>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MS PGothic" charset="0"/>
                    <a:cs typeface="MS PGothic" charset="0"/>
                  </a:endParaRPr>
                </a:p>
              </p:txBody>
            </p:sp>
            <p:sp>
              <p:nvSpPr>
                <p:cNvPr id="382000" name="Rectangle 48">
                  <a:extLst>
                    <a:ext uri="{FF2B5EF4-FFF2-40B4-BE49-F238E27FC236}">
                      <a16:creationId xmlns:a16="http://schemas.microsoft.com/office/drawing/2014/main" id="{EE21A197-1E09-0900-D22F-34690AD7660F}"/>
                    </a:ext>
                  </a:extLst>
                </p:cNvPr>
                <p:cNvSpPr>
                  <a:spLocks noChangeArrowheads="1"/>
                </p:cNvSpPr>
                <p:nvPr/>
              </p:nvSpPr>
              <p:spPr bwMode="auto">
                <a:xfrm>
                  <a:off x="892" y="785"/>
                  <a:ext cx="60" cy="68"/>
                </a:xfrm>
                <a:prstGeom prst="rect">
                  <a:avLst/>
                </a:prstGeom>
                <a:solidFill>
                  <a:srgbClr val="A1A1A1"/>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MS PGothic" charset="0"/>
                    <a:cs typeface="MS PGothic" charset="0"/>
                  </a:endParaRPr>
                </a:p>
              </p:txBody>
            </p:sp>
          </p:grpSp>
          <p:grpSp>
            <p:nvGrpSpPr>
              <p:cNvPr id="70731" name="Group 49">
                <a:extLst>
                  <a:ext uri="{FF2B5EF4-FFF2-40B4-BE49-F238E27FC236}">
                    <a16:creationId xmlns:a16="http://schemas.microsoft.com/office/drawing/2014/main" id="{54C2C356-028D-D669-B145-4B626AE1BD5A}"/>
                  </a:ext>
                </a:extLst>
              </p:cNvPr>
              <p:cNvGrpSpPr>
                <a:grpSpLocks/>
              </p:cNvGrpSpPr>
              <p:nvPr/>
            </p:nvGrpSpPr>
            <p:grpSpPr bwMode="auto">
              <a:xfrm>
                <a:off x="260" y="921"/>
                <a:ext cx="692" cy="68"/>
                <a:chOff x="260" y="921"/>
                <a:chExt cx="692" cy="68"/>
              </a:xfrm>
            </p:grpSpPr>
            <p:sp>
              <p:nvSpPr>
                <p:cNvPr id="382002" name="Rectangle 50">
                  <a:extLst>
                    <a:ext uri="{FF2B5EF4-FFF2-40B4-BE49-F238E27FC236}">
                      <a16:creationId xmlns:a16="http://schemas.microsoft.com/office/drawing/2014/main" id="{339D6322-6998-EED2-F317-03AF1E335E4A}"/>
                    </a:ext>
                  </a:extLst>
                </p:cNvPr>
                <p:cNvSpPr>
                  <a:spLocks noChangeArrowheads="1"/>
                </p:cNvSpPr>
                <p:nvPr/>
              </p:nvSpPr>
              <p:spPr bwMode="auto">
                <a:xfrm>
                  <a:off x="260" y="921"/>
                  <a:ext cx="60" cy="68"/>
                </a:xfrm>
                <a:prstGeom prst="rect">
                  <a:avLst/>
                </a:prstGeom>
                <a:solidFill>
                  <a:srgbClr val="CECECE"/>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MS PGothic" charset="0"/>
                    <a:cs typeface="MS PGothic" charset="0"/>
                  </a:endParaRPr>
                </a:p>
              </p:txBody>
            </p:sp>
            <p:sp>
              <p:nvSpPr>
                <p:cNvPr id="382003" name="Rectangle 51">
                  <a:extLst>
                    <a:ext uri="{FF2B5EF4-FFF2-40B4-BE49-F238E27FC236}">
                      <a16:creationId xmlns:a16="http://schemas.microsoft.com/office/drawing/2014/main" id="{D6EEC1B8-15CB-85EA-7343-6C32786E2718}"/>
                    </a:ext>
                  </a:extLst>
                </p:cNvPr>
                <p:cNvSpPr>
                  <a:spLocks noChangeArrowheads="1"/>
                </p:cNvSpPr>
                <p:nvPr/>
              </p:nvSpPr>
              <p:spPr bwMode="auto">
                <a:xfrm>
                  <a:off x="386" y="921"/>
                  <a:ext cx="59" cy="68"/>
                </a:xfrm>
                <a:prstGeom prst="rect">
                  <a:avLst/>
                </a:prstGeom>
                <a:solidFill>
                  <a:srgbClr val="CECECE"/>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MS PGothic" charset="0"/>
                    <a:cs typeface="MS PGothic" charset="0"/>
                  </a:endParaRPr>
                </a:p>
              </p:txBody>
            </p:sp>
            <p:sp>
              <p:nvSpPr>
                <p:cNvPr id="382004" name="Rectangle 52">
                  <a:extLst>
                    <a:ext uri="{FF2B5EF4-FFF2-40B4-BE49-F238E27FC236}">
                      <a16:creationId xmlns:a16="http://schemas.microsoft.com/office/drawing/2014/main" id="{C0360CF1-7506-AC14-1B99-CFDD64F1EA8E}"/>
                    </a:ext>
                  </a:extLst>
                </p:cNvPr>
                <p:cNvSpPr>
                  <a:spLocks noChangeArrowheads="1"/>
                </p:cNvSpPr>
                <p:nvPr/>
              </p:nvSpPr>
              <p:spPr bwMode="auto">
                <a:xfrm>
                  <a:off x="513" y="921"/>
                  <a:ext cx="59" cy="68"/>
                </a:xfrm>
                <a:prstGeom prst="rect">
                  <a:avLst/>
                </a:prstGeom>
                <a:solidFill>
                  <a:srgbClr val="CECECE"/>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MS PGothic" charset="0"/>
                    <a:cs typeface="MS PGothic" charset="0"/>
                  </a:endParaRPr>
                </a:p>
              </p:txBody>
            </p:sp>
            <p:sp>
              <p:nvSpPr>
                <p:cNvPr id="382005" name="Rectangle 53">
                  <a:extLst>
                    <a:ext uri="{FF2B5EF4-FFF2-40B4-BE49-F238E27FC236}">
                      <a16:creationId xmlns:a16="http://schemas.microsoft.com/office/drawing/2014/main" id="{7DA06840-A10D-71C1-C359-F1444E0E4061}"/>
                    </a:ext>
                  </a:extLst>
                </p:cNvPr>
                <p:cNvSpPr>
                  <a:spLocks noChangeArrowheads="1"/>
                </p:cNvSpPr>
                <p:nvPr/>
              </p:nvSpPr>
              <p:spPr bwMode="auto">
                <a:xfrm>
                  <a:off x="639" y="921"/>
                  <a:ext cx="60" cy="68"/>
                </a:xfrm>
                <a:prstGeom prst="rect">
                  <a:avLst/>
                </a:prstGeom>
                <a:solidFill>
                  <a:srgbClr val="CECECE"/>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MS PGothic" charset="0"/>
                    <a:cs typeface="MS PGothic" charset="0"/>
                  </a:endParaRPr>
                </a:p>
              </p:txBody>
            </p:sp>
            <p:sp>
              <p:nvSpPr>
                <p:cNvPr id="382006" name="Rectangle 54">
                  <a:extLst>
                    <a:ext uri="{FF2B5EF4-FFF2-40B4-BE49-F238E27FC236}">
                      <a16:creationId xmlns:a16="http://schemas.microsoft.com/office/drawing/2014/main" id="{4B5428F0-6DA6-16FC-55DE-362513118582}"/>
                    </a:ext>
                  </a:extLst>
                </p:cNvPr>
                <p:cNvSpPr>
                  <a:spLocks noChangeArrowheads="1"/>
                </p:cNvSpPr>
                <p:nvPr/>
              </p:nvSpPr>
              <p:spPr bwMode="auto">
                <a:xfrm>
                  <a:off x="765" y="921"/>
                  <a:ext cx="60" cy="68"/>
                </a:xfrm>
                <a:prstGeom prst="rect">
                  <a:avLst/>
                </a:prstGeom>
                <a:solidFill>
                  <a:srgbClr val="CECECE"/>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MS PGothic" charset="0"/>
                    <a:cs typeface="MS PGothic" charset="0"/>
                  </a:endParaRPr>
                </a:p>
              </p:txBody>
            </p:sp>
            <p:sp>
              <p:nvSpPr>
                <p:cNvPr id="382007" name="Rectangle 55">
                  <a:extLst>
                    <a:ext uri="{FF2B5EF4-FFF2-40B4-BE49-F238E27FC236}">
                      <a16:creationId xmlns:a16="http://schemas.microsoft.com/office/drawing/2014/main" id="{0F6B9FD9-90D1-9FAA-4618-131B7D9BC12E}"/>
                    </a:ext>
                  </a:extLst>
                </p:cNvPr>
                <p:cNvSpPr>
                  <a:spLocks noChangeArrowheads="1"/>
                </p:cNvSpPr>
                <p:nvPr/>
              </p:nvSpPr>
              <p:spPr bwMode="auto">
                <a:xfrm>
                  <a:off x="892" y="921"/>
                  <a:ext cx="60" cy="68"/>
                </a:xfrm>
                <a:prstGeom prst="rect">
                  <a:avLst/>
                </a:prstGeom>
                <a:solidFill>
                  <a:srgbClr val="CECECE"/>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MS PGothic" charset="0"/>
                    <a:cs typeface="MS PGothic" charset="0"/>
                  </a:endParaRPr>
                </a:p>
              </p:txBody>
            </p:sp>
          </p:grpSp>
          <p:grpSp>
            <p:nvGrpSpPr>
              <p:cNvPr id="70732" name="Group 56">
                <a:extLst>
                  <a:ext uri="{FF2B5EF4-FFF2-40B4-BE49-F238E27FC236}">
                    <a16:creationId xmlns:a16="http://schemas.microsoft.com/office/drawing/2014/main" id="{E4E24A08-3572-CBA0-29B0-134C35EEADD0}"/>
                  </a:ext>
                </a:extLst>
              </p:cNvPr>
              <p:cNvGrpSpPr>
                <a:grpSpLocks/>
              </p:cNvGrpSpPr>
              <p:nvPr/>
            </p:nvGrpSpPr>
            <p:grpSpPr bwMode="auto">
              <a:xfrm>
                <a:off x="260" y="1058"/>
                <a:ext cx="692" cy="68"/>
                <a:chOff x="260" y="1058"/>
                <a:chExt cx="692" cy="68"/>
              </a:xfrm>
            </p:grpSpPr>
            <p:sp>
              <p:nvSpPr>
                <p:cNvPr id="382009" name="Rectangle 57">
                  <a:extLst>
                    <a:ext uri="{FF2B5EF4-FFF2-40B4-BE49-F238E27FC236}">
                      <a16:creationId xmlns:a16="http://schemas.microsoft.com/office/drawing/2014/main" id="{D4563B0F-63A5-5D07-46D3-492B322DCCB4}"/>
                    </a:ext>
                  </a:extLst>
                </p:cNvPr>
                <p:cNvSpPr>
                  <a:spLocks noChangeArrowheads="1"/>
                </p:cNvSpPr>
                <p:nvPr/>
              </p:nvSpPr>
              <p:spPr bwMode="auto">
                <a:xfrm>
                  <a:off x="260" y="1058"/>
                  <a:ext cx="60" cy="68"/>
                </a:xfrm>
                <a:prstGeom prst="rect">
                  <a:avLst/>
                </a:prstGeom>
                <a:solidFill>
                  <a:srgbClr val="DADADA"/>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MS PGothic" charset="0"/>
                    <a:cs typeface="MS PGothic" charset="0"/>
                  </a:endParaRPr>
                </a:p>
              </p:txBody>
            </p:sp>
            <p:sp>
              <p:nvSpPr>
                <p:cNvPr id="382010" name="Rectangle 58">
                  <a:extLst>
                    <a:ext uri="{FF2B5EF4-FFF2-40B4-BE49-F238E27FC236}">
                      <a16:creationId xmlns:a16="http://schemas.microsoft.com/office/drawing/2014/main" id="{2914CFC2-BC81-E835-F79F-7326B1C58DAC}"/>
                    </a:ext>
                  </a:extLst>
                </p:cNvPr>
                <p:cNvSpPr>
                  <a:spLocks noChangeArrowheads="1"/>
                </p:cNvSpPr>
                <p:nvPr/>
              </p:nvSpPr>
              <p:spPr bwMode="auto">
                <a:xfrm>
                  <a:off x="386" y="1058"/>
                  <a:ext cx="59" cy="68"/>
                </a:xfrm>
                <a:prstGeom prst="rect">
                  <a:avLst/>
                </a:prstGeom>
                <a:solidFill>
                  <a:srgbClr val="DADADA"/>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MS PGothic" charset="0"/>
                    <a:cs typeface="MS PGothic" charset="0"/>
                  </a:endParaRPr>
                </a:p>
              </p:txBody>
            </p:sp>
            <p:sp>
              <p:nvSpPr>
                <p:cNvPr id="382011" name="Rectangle 59">
                  <a:extLst>
                    <a:ext uri="{FF2B5EF4-FFF2-40B4-BE49-F238E27FC236}">
                      <a16:creationId xmlns:a16="http://schemas.microsoft.com/office/drawing/2014/main" id="{9F50E0E5-A323-719E-603C-030A670B8589}"/>
                    </a:ext>
                  </a:extLst>
                </p:cNvPr>
                <p:cNvSpPr>
                  <a:spLocks noChangeArrowheads="1"/>
                </p:cNvSpPr>
                <p:nvPr/>
              </p:nvSpPr>
              <p:spPr bwMode="auto">
                <a:xfrm>
                  <a:off x="513" y="1058"/>
                  <a:ext cx="59" cy="68"/>
                </a:xfrm>
                <a:prstGeom prst="rect">
                  <a:avLst/>
                </a:prstGeom>
                <a:solidFill>
                  <a:srgbClr val="DADADA"/>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MS PGothic" charset="0"/>
                    <a:cs typeface="MS PGothic" charset="0"/>
                  </a:endParaRPr>
                </a:p>
              </p:txBody>
            </p:sp>
            <p:sp>
              <p:nvSpPr>
                <p:cNvPr id="382012" name="Rectangle 60">
                  <a:extLst>
                    <a:ext uri="{FF2B5EF4-FFF2-40B4-BE49-F238E27FC236}">
                      <a16:creationId xmlns:a16="http://schemas.microsoft.com/office/drawing/2014/main" id="{30FFBF5C-8CFB-3CF5-18D3-066B0BAC728A}"/>
                    </a:ext>
                  </a:extLst>
                </p:cNvPr>
                <p:cNvSpPr>
                  <a:spLocks noChangeArrowheads="1"/>
                </p:cNvSpPr>
                <p:nvPr/>
              </p:nvSpPr>
              <p:spPr bwMode="auto">
                <a:xfrm>
                  <a:off x="639" y="1058"/>
                  <a:ext cx="60" cy="68"/>
                </a:xfrm>
                <a:prstGeom prst="rect">
                  <a:avLst/>
                </a:prstGeom>
                <a:solidFill>
                  <a:srgbClr val="DADADA"/>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MS PGothic" charset="0"/>
                    <a:cs typeface="MS PGothic" charset="0"/>
                  </a:endParaRPr>
                </a:p>
              </p:txBody>
            </p:sp>
            <p:sp>
              <p:nvSpPr>
                <p:cNvPr id="382013" name="Rectangle 61">
                  <a:extLst>
                    <a:ext uri="{FF2B5EF4-FFF2-40B4-BE49-F238E27FC236}">
                      <a16:creationId xmlns:a16="http://schemas.microsoft.com/office/drawing/2014/main" id="{FA13DF5D-4C9F-4C33-A56F-059D8AF70AD1}"/>
                    </a:ext>
                  </a:extLst>
                </p:cNvPr>
                <p:cNvSpPr>
                  <a:spLocks noChangeArrowheads="1"/>
                </p:cNvSpPr>
                <p:nvPr/>
              </p:nvSpPr>
              <p:spPr bwMode="auto">
                <a:xfrm>
                  <a:off x="765" y="1058"/>
                  <a:ext cx="60" cy="68"/>
                </a:xfrm>
                <a:prstGeom prst="rect">
                  <a:avLst/>
                </a:prstGeom>
                <a:solidFill>
                  <a:srgbClr val="DADADA"/>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MS PGothic" charset="0"/>
                    <a:cs typeface="MS PGothic" charset="0"/>
                  </a:endParaRPr>
                </a:p>
              </p:txBody>
            </p:sp>
            <p:sp>
              <p:nvSpPr>
                <p:cNvPr id="382014" name="Rectangle 62">
                  <a:extLst>
                    <a:ext uri="{FF2B5EF4-FFF2-40B4-BE49-F238E27FC236}">
                      <a16:creationId xmlns:a16="http://schemas.microsoft.com/office/drawing/2014/main" id="{8673F815-1BD1-58BF-4B1B-129E45F47EF1}"/>
                    </a:ext>
                  </a:extLst>
                </p:cNvPr>
                <p:cNvSpPr>
                  <a:spLocks noChangeArrowheads="1"/>
                </p:cNvSpPr>
                <p:nvPr/>
              </p:nvSpPr>
              <p:spPr bwMode="auto">
                <a:xfrm>
                  <a:off x="892" y="1058"/>
                  <a:ext cx="60" cy="68"/>
                </a:xfrm>
                <a:prstGeom prst="rect">
                  <a:avLst/>
                </a:prstGeom>
                <a:solidFill>
                  <a:srgbClr val="DADADA"/>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MS PGothic" charset="0"/>
                    <a:cs typeface="MS PGothic" charset="0"/>
                  </a:endParaRPr>
                </a:p>
              </p:txBody>
            </p:sp>
          </p:grpSp>
        </p:grpSp>
        <p:grpSp>
          <p:nvGrpSpPr>
            <p:cNvPr id="70668" name="Group 63">
              <a:extLst>
                <a:ext uri="{FF2B5EF4-FFF2-40B4-BE49-F238E27FC236}">
                  <a16:creationId xmlns:a16="http://schemas.microsoft.com/office/drawing/2014/main" id="{D91B3A50-38BB-C664-7564-252CF1127B0E}"/>
                </a:ext>
              </a:extLst>
            </p:cNvPr>
            <p:cNvGrpSpPr>
              <a:grpSpLocks/>
            </p:cNvGrpSpPr>
            <p:nvPr/>
          </p:nvGrpSpPr>
          <p:grpSpPr bwMode="auto">
            <a:xfrm>
              <a:off x="5210" y="3267"/>
              <a:ext cx="691" cy="1021"/>
              <a:chOff x="5210" y="3267"/>
              <a:chExt cx="691" cy="1021"/>
            </a:xfrm>
          </p:grpSpPr>
          <p:grpSp>
            <p:nvGrpSpPr>
              <p:cNvPr id="70669" name="Group 64">
                <a:extLst>
                  <a:ext uri="{FF2B5EF4-FFF2-40B4-BE49-F238E27FC236}">
                    <a16:creationId xmlns:a16="http://schemas.microsoft.com/office/drawing/2014/main" id="{C62BBDA9-4C39-62AF-B06B-4934D4C44EC8}"/>
                  </a:ext>
                </a:extLst>
              </p:cNvPr>
              <p:cNvGrpSpPr>
                <a:grpSpLocks/>
              </p:cNvGrpSpPr>
              <p:nvPr/>
            </p:nvGrpSpPr>
            <p:grpSpPr bwMode="auto">
              <a:xfrm>
                <a:off x="5210" y="3267"/>
                <a:ext cx="691" cy="68"/>
                <a:chOff x="5210" y="3267"/>
                <a:chExt cx="691" cy="68"/>
              </a:xfrm>
            </p:grpSpPr>
            <p:sp>
              <p:nvSpPr>
                <p:cNvPr id="382017" name="Rectangle 65">
                  <a:extLst>
                    <a:ext uri="{FF2B5EF4-FFF2-40B4-BE49-F238E27FC236}">
                      <a16:creationId xmlns:a16="http://schemas.microsoft.com/office/drawing/2014/main" id="{E2639723-B5FF-9DD6-C2A1-11A77906F053}"/>
                    </a:ext>
                  </a:extLst>
                </p:cNvPr>
                <p:cNvSpPr>
                  <a:spLocks noChangeArrowheads="1"/>
                </p:cNvSpPr>
                <p:nvPr/>
              </p:nvSpPr>
              <p:spPr bwMode="auto">
                <a:xfrm>
                  <a:off x="5210" y="3267"/>
                  <a:ext cx="59" cy="68"/>
                </a:xfrm>
                <a:prstGeom prst="rect">
                  <a:avLst/>
                </a:prstGeom>
                <a:solidFill>
                  <a:srgbClr val="DADADA"/>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MS PGothic" charset="0"/>
                    <a:cs typeface="MS PGothic" charset="0"/>
                  </a:endParaRPr>
                </a:p>
              </p:txBody>
            </p:sp>
            <p:sp>
              <p:nvSpPr>
                <p:cNvPr id="382018" name="Rectangle 66">
                  <a:extLst>
                    <a:ext uri="{FF2B5EF4-FFF2-40B4-BE49-F238E27FC236}">
                      <a16:creationId xmlns:a16="http://schemas.microsoft.com/office/drawing/2014/main" id="{03A9B9F1-172A-9E16-A03C-CAA64BB9CD51}"/>
                    </a:ext>
                  </a:extLst>
                </p:cNvPr>
                <p:cNvSpPr>
                  <a:spLocks noChangeArrowheads="1"/>
                </p:cNvSpPr>
                <p:nvPr/>
              </p:nvSpPr>
              <p:spPr bwMode="auto">
                <a:xfrm>
                  <a:off x="5333" y="3267"/>
                  <a:ext cx="66" cy="68"/>
                </a:xfrm>
                <a:prstGeom prst="rect">
                  <a:avLst/>
                </a:prstGeom>
                <a:solidFill>
                  <a:srgbClr val="DADADA"/>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MS PGothic" charset="0"/>
                    <a:cs typeface="MS PGothic" charset="0"/>
                  </a:endParaRPr>
                </a:p>
              </p:txBody>
            </p:sp>
            <p:sp>
              <p:nvSpPr>
                <p:cNvPr id="382019" name="Rectangle 67">
                  <a:extLst>
                    <a:ext uri="{FF2B5EF4-FFF2-40B4-BE49-F238E27FC236}">
                      <a16:creationId xmlns:a16="http://schemas.microsoft.com/office/drawing/2014/main" id="{076669F1-867E-D66D-8409-EF6D06391399}"/>
                    </a:ext>
                  </a:extLst>
                </p:cNvPr>
                <p:cNvSpPr>
                  <a:spLocks noChangeArrowheads="1"/>
                </p:cNvSpPr>
                <p:nvPr/>
              </p:nvSpPr>
              <p:spPr bwMode="auto">
                <a:xfrm>
                  <a:off x="5462" y="3267"/>
                  <a:ext cx="60" cy="68"/>
                </a:xfrm>
                <a:prstGeom prst="rect">
                  <a:avLst/>
                </a:prstGeom>
                <a:solidFill>
                  <a:srgbClr val="DADADA"/>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MS PGothic" charset="0"/>
                    <a:cs typeface="MS PGothic" charset="0"/>
                  </a:endParaRPr>
                </a:p>
              </p:txBody>
            </p:sp>
            <p:sp>
              <p:nvSpPr>
                <p:cNvPr id="382020" name="Rectangle 68">
                  <a:extLst>
                    <a:ext uri="{FF2B5EF4-FFF2-40B4-BE49-F238E27FC236}">
                      <a16:creationId xmlns:a16="http://schemas.microsoft.com/office/drawing/2014/main" id="{63ADB5EE-778D-7059-8611-6F6445B0B477}"/>
                    </a:ext>
                  </a:extLst>
                </p:cNvPr>
                <p:cNvSpPr>
                  <a:spLocks noChangeArrowheads="1"/>
                </p:cNvSpPr>
                <p:nvPr/>
              </p:nvSpPr>
              <p:spPr bwMode="auto">
                <a:xfrm>
                  <a:off x="5588" y="3267"/>
                  <a:ext cx="60" cy="68"/>
                </a:xfrm>
                <a:prstGeom prst="rect">
                  <a:avLst/>
                </a:prstGeom>
                <a:solidFill>
                  <a:srgbClr val="DADADA"/>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MS PGothic" charset="0"/>
                    <a:cs typeface="MS PGothic" charset="0"/>
                  </a:endParaRPr>
                </a:p>
              </p:txBody>
            </p:sp>
            <p:sp>
              <p:nvSpPr>
                <p:cNvPr id="382021" name="Rectangle 69">
                  <a:extLst>
                    <a:ext uri="{FF2B5EF4-FFF2-40B4-BE49-F238E27FC236}">
                      <a16:creationId xmlns:a16="http://schemas.microsoft.com/office/drawing/2014/main" id="{5BE9208D-CE7F-3FEA-95E7-5842A36ADD87}"/>
                    </a:ext>
                  </a:extLst>
                </p:cNvPr>
                <p:cNvSpPr>
                  <a:spLocks noChangeArrowheads="1"/>
                </p:cNvSpPr>
                <p:nvPr/>
              </p:nvSpPr>
              <p:spPr bwMode="auto">
                <a:xfrm>
                  <a:off x="5715" y="3267"/>
                  <a:ext cx="59" cy="68"/>
                </a:xfrm>
                <a:prstGeom prst="rect">
                  <a:avLst/>
                </a:prstGeom>
                <a:solidFill>
                  <a:srgbClr val="DADADA"/>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MS PGothic" charset="0"/>
                    <a:cs typeface="MS PGothic" charset="0"/>
                  </a:endParaRPr>
                </a:p>
              </p:txBody>
            </p:sp>
            <p:sp>
              <p:nvSpPr>
                <p:cNvPr id="382022" name="Rectangle 70">
                  <a:extLst>
                    <a:ext uri="{FF2B5EF4-FFF2-40B4-BE49-F238E27FC236}">
                      <a16:creationId xmlns:a16="http://schemas.microsoft.com/office/drawing/2014/main" id="{8C08BF75-E3A7-9D66-BD32-A59538F46646}"/>
                    </a:ext>
                  </a:extLst>
                </p:cNvPr>
                <p:cNvSpPr>
                  <a:spLocks noChangeArrowheads="1"/>
                </p:cNvSpPr>
                <p:nvPr/>
              </p:nvSpPr>
              <p:spPr bwMode="auto">
                <a:xfrm>
                  <a:off x="5842" y="3267"/>
                  <a:ext cx="59" cy="68"/>
                </a:xfrm>
                <a:prstGeom prst="rect">
                  <a:avLst/>
                </a:prstGeom>
                <a:solidFill>
                  <a:srgbClr val="DADADA"/>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MS PGothic" charset="0"/>
                    <a:cs typeface="MS PGothic" charset="0"/>
                  </a:endParaRPr>
                </a:p>
              </p:txBody>
            </p:sp>
          </p:grpSp>
          <p:grpSp>
            <p:nvGrpSpPr>
              <p:cNvPr id="70670" name="Group 71">
                <a:extLst>
                  <a:ext uri="{FF2B5EF4-FFF2-40B4-BE49-F238E27FC236}">
                    <a16:creationId xmlns:a16="http://schemas.microsoft.com/office/drawing/2014/main" id="{71C32E53-CABF-ECB6-C89F-D37DAACC5F72}"/>
                  </a:ext>
                </a:extLst>
              </p:cNvPr>
              <p:cNvGrpSpPr>
                <a:grpSpLocks/>
              </p:cNvGrpSpPr>
              <p:nvPr/>
            </p:nvGrpSpPr>
            <p:grpSpPr bwMode="auto">
              <a:xfrm>
                <a:off x="5210" y="3401"/>
                <a:ext cx="691" cy="68"/>
                <a:chOff x="5210" y="3401"/>
                <a:chExt cx="691" cy="68"/>
              </a:xfrm>
            </p:grpSpPr>
            <p:sp>
              <p:nvSpPr>
                <p:cNvPr id="382024" name="Rectangle 72">
                  <a:extLst>
                    <a:ext uri="{FF2B5EF4-FFF2-40B4-BE49-F238E27FC236}">
                      <a16:creationId xmlns:a16="http://schemas.microsoft.com/office/drawing/2014/main" id="{57BBA10B-E59A-3A27-E96D-811D185FEFE5}"/>
                    </a:ext>
                  </a:extLst>
                </p:cNvPr>
                <p:cNvSpPr>
                  <a:spLocks noChangeArrowheads="1"/>
                </p:cNvSpPr>
                <p:nvPr/>
              </p:nvSpPr>
              <p:spPr bwMode="auto">
                <a:xfrm>
                  <a:off x="5210" y="3401"/>
                  <a:ext cx="59" cy="68"/>
                </a:xfrm>
                <a:prstGeom prst="rect">
                  <a:avLst/>
                </a:prstGeom>
                <a:solidFill>
                  <a:srgbClr val="CECECE"/>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MS PGothic" charset="0"/>
                    <a:cs typeface="MS PGothic" charset="0"/>
                  </a:endParaRPr>
                </a:p>
              </p:txBody>
            </p:sp>
            <p:sp>
              <p:nvSpPr>
                <p:cNvPr id="382025" name="Rectangle 73">
                  <a:extLst>
                    <a:ext uri="{FF2B5EF4-FFF2-40B4-BE49-F238E27FC236}">
                      <a16:creationId xmlns:a16="http://schemas.microsoft.com/office/drawing/2014/main" id="{3F44697E-6CB8-756D-E503-4A31C703868E}"/>
                    </a:ext>
                  </a:extLst>
                </p:cNvPr>
                <p:cNvSpPr>
                  <a:spLocks noChangeArrowheads="1"/>
                </p:cNvSpPr>
                <p:nvPr/>
              </p:nvSpPr>
              <p:spPr bwMode="auto">
                <a:xfrm>
                  <a:off x="5333" y="3401"/>
                  <a:ext cx="66" cy="68"/>
                </a:xfrm>
                <a:prstGeom prst="rect">
                  <a:avLst/>
                </a:prstGeom>
                <a:solidFill>
                  <a:srgbClr val="CECECE"/>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MS PGothic" charset="0"/>
                    <a:cs typeface="MS PGothic" charset="0"/>
                  </a:endParaRPr>
                </a:p>
              </p:txBody>
            </p:sp>
            <p:sp>
              <p:nvSpPr>
                <p:cNvPr id="382026" name="Rectangle 74">
                  <a:extLst>
                    <a:ext uri="{FF2B5EF4-FFF2-40B4-BE49-F238E27FC236}">
                      <a16:creationId xmlns:a16="http://schemas.microsoft.com/office/drawing/2014/main" id="{347A8E14-8531-2D1C-0471-F8DDDD9201EA}"/>
                    </a:ext>
                  </a:extLst>
                </p:cNvPr>
                <p:cNvSpPr>
                  <a:spLocks noChangeArrowheads="1"/>
                </p:cNvSpPr>
                <p:nvPr/>
              </p:nvSpPr>
              <p:spPr bwMode="auto">
                <a:xfrm>
                  <a:off x="5462" y="3401"/>
                  <a:ext cx="60" cy="68"/>
                </a:xfrm>
                <a:prstGeom prst="rect">
                  <a:avLst/>
                </a:prstGeom>
                <a:solidFill>
                  <a:srgbClr val="CECECE"/>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MS PGothic" charset="0"/>
                    <a:cs typeface="MS PGothic" charset="0"/>
                  </a:endParaRPr>
                </a:p>
              </p:txBody>
            </p:sp>
            <p:sp>
              <p:nvSpPr>
                <p:cNvPr id="382027" name="Rectangle 75">
                  <a:extLst>
                    <a:ext uri="{FF2B5EF4-FFF2-40B4-BE49-F238E27FC236}">
                      <a16:creationId xmlns:a16="http://schemas.microsoft.com/office/drawing/2014/main" id="{5DFA00D2-102C-2BBD-15AF-4C8029BA4AD1}"/>
                    </a:ext>
                  </a:extLst>
                </p:cNvPr>
                <p:cNvSpPr>
                  <a:spLocks noChangeArrowheads="1"/>
                </p:cNvSpPr>
                <p:nvPr/>
              </p:nvSpPr>
              <p:spPr bwMode="auto">
                <a:xfrm>
                  <a:off x="5588" y="3401"/>
                  <a:ext cx="60" cy="68"/>
                </a:xfrm>
                <a:prstGeom prst="rect">
                  <a:avLst/>
                </a:prstGeom>
                <a:solidFill>
                  <a:srgbClr val="CECECE"/>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MS PGothic" charset="0"/>
                    <a:cs typeface="MS PGothic" charset="0"/>
                  </a:endParaRPr>
                </a:p>
              </p:txBody>
            </p:sp>
            <p:sp>
              <p:nvSpPr>
                <p:cNvPr id="382028" name="Rectangle 76">
                  <a:extLst>
                    <a:ext uri="{FF2B5EF4-FFF2-40B4-BE49-F238E27FC236}">
                      <a16:creationId xmlns:a16="http://schemas.microsoft.com/office/drawing/2014/main" id="{8439E79E-A79D-546D-25C5-C32FF378888F}"/>
                    </a:ext>
                  </a:extLst>
                </p:cNvPr>
                <p:cNvSpPr>
                  <a:spLocks noChangeArrowheads="1"/>
                </p:cNvSpPr>
                <p:nvPr/>
              </p:nvSpPr>
              <p:spPr bwMode="auto">
                <a:xfrm>
                  <a:off x="5715" y="3401"/>
                  <a:ext cx="59" cy="68"/>
                </a:xfrm>
                <a:prstGeom prst="rect">
                  <a:avLst/>
                </a:prstGeom>
                <a:solidFill>
                  <a:srgbClr val="CECECE"/>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MS PGothic" charset="0"/>
                    <a:cs typeface="MS PGothic" charset="0"/>
                  </a:endParaRPr>
                </a:p>
              </p:txBody>
            </p:sp>
            <p:sp>
              <p:nvSpPr>
                <p:cNvPr id="382029" name="Rectangle 77">
                  <a:extLst>
                    <a:ext uri="{FF2B5EF4-FFF2-40B4-BE49-F238E27FC236}">
                      <a16:creationId xmlns:a16="http://schemas.microsoft.com/office/drawing/2014/main" id="{3662F11E-76B7-BF3E-7C0F-92416C4CD205}"/>
                    </a:ext>
                  </a:extLst>
                </p:cNvPr>
                <p:cNvSpPr>
                  <a:spLocks noChangeArrowheads="1"/>
                </p:cNvSpPr>
                <p:nvPr/>
              </p:nvSpPr>
              <p:spPr bwMode="auto">
                <a:xfrm>
                  <a:off x="5842" y="3401"/>
                  <a:ext cx="59" cy="68"/>
                </a:xfrm>
                <a:prstGeom prst="rect">
                  <a:avLst/>
                </a:prstGeom>
                <a:solidFill>
                  <a:srgbClr val="CECECE"/>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MS PGothic" charset="0"/>
                    <a:cs typeface="MS PGothic" charset="0"/>
                  </a:endParaRPr>
                </a:p>
              </p:txBody>
            </p:sp>
          </p:grpSp>
          <p:grpSp>
            <p:nvGrpSpPr>
              <p:cNvPr id="70671" name="Group 78">
                <a:extLst>
                  <a:ext uri="{FF2B5EF4-FFF2-40B4-BE49-F238E27FC236}">
                    <a16:creationId xmlns:a16="http://schemas.microsoft.com/office/drawing/2014/main" id="{8A68B3B7-47E6-0490-99CA-D850A9A6477B}"/>
                  </a:ext>
                </a:extLst>
              </p:cNvPr>
              <p:cNvGrpSpPr>
                <a:grpSpLocks/>
              </p:cNvGrpSpPr>
              <p:nvPr/>
            </p:nvGrpSpPr>
            <p:grpSpPr bwMode="auto">
              <a:xfrm>
                <a:off x="5210" y="3538"/>
                <a:ext cx="691" cy="68"/>
                <a:chOff x="5210" y="3538"/>
                <a:chExt cx="691" cy="68"/>
              </a:xfrm>
            </p:grpSpPr>
            <p:sp>
              <p:nvSpPr>
                <p:cNvPr id="382031" name="Rectangle 79">
                  <a:extLst>
                    <a:ext uri="{FF2B5EF4-FFF2-40B4-BE49-F238E27FC236}">
                      <a16:creationId xmlns:a16="http://schemas.microsoft.com/office/drawing/2014/main" id="{7BCB2D41-E5E5-F14F-BD49-6A5FEFFF2A78}"/>
                    </a:ext>
                  </a:extLst>
                </p:cNvPr>
                <p:cNvSpPr>
                  <a:spLocks noChangeArrowheads="1"/>
                </p:cNvSpPr>
                <p:nvPr/>
              </p:nvSpPr>
              <p:spPr bwMode="auto">
                <a:xfrm>
                  <a:off x="5210" y="3538"/>
                  <a:ext cx="59" cy="68"/>
                </a:xfrm>
                <a:prstGeom prst="rect">
                  <a:avLst/>
                </a:prstGeom>
                <a:solidFill>
                  <a:srgbClr val="A1A1A1"/>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MS PGothic" charset="0"/>
                    <a:cs typeface="MS PGothic" charset="0"/>
                  </a:endParaRPr>
                </a:p>
              </p:txBody>
            </p:sp>
            <p:sp>
              <p:nvSpPr>
                <p:cNvPr id="382032" name="Rectangle 80">
                  <a:extLst>
                    <a:ext uri="{FF2B5EF4-FFF2-40B4-BE49-F238E27FC236}">
                      <a16:creationId xmlns:a16="http://schemas.microsoft.com/office/drawing/2014/main" id="{BC021479-61BE-C55B-43D6-8E7FC2C2E6D5}"/>
                    </a:ext>
                  </a:extLst>
                </p:cNvPr>
                <p:cNvSpPr>
                  <a:spLocks noChangeArrowheads="1"/>
                </p:cNvSpPr>
                <p:nvPr/>
              </p:nvSpPr>
              <p:spPr bwMode="auto">
                <a:xfrm>
                  <a:off x="5333" y="3538"/>
                  <a:ext cx="66" cy="68"/>
                </a:xfrm>
                <a:prstGeom prst="rect">
                  <a:avLst/>
                </a:prstGeom>
                <a:solidFill>
                  <a:srgbClr val="A1A1A1"/>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MS PGothic" charset="0"/>
                    <a:cs typeface="MS PGothic" charset="0"/>
                  </a:endParaRPr>
                </a:p>
              </p:txBody>
            </p:sp>
            <p:sp>
              <p:nvSpPr>
                <p:cNvPr id="382033" name="Rectangle 81">
                  <a:extLst>
                    <a:ext uri="{FF2B5EF4-FFF2-40B4-BE49-F238E27FC236}">
                      <a16:creationId xmlns:a16="http://schemas.microsoft.com/office/drawing/2014/main" id="{43995B19-21DD-AC56-441E-4AF5D577CCFC}"/>
                    </a:ext>
                  </a:extLst>
                </p:cNvPr>
                <p:cNvSpPr>
                  <a:spLocks noChangeArrowheads="1"/>
                </p:cNvSpPr>
                <p:nvPr/>
              </p:nvSpPr>
              <p:spPr bwMode="auto">
                <a:xfrm>
                  <a:off x="5462" y="3538"/>
                  <a:ext cx="60" cy="68"/>
                </a:xfrm>
                <a:prstGeom prst="rect">
                  <a:avLst/>
                </a:prstGeom>
                <a:solidFill>
                  <a:srgbClr val="A1A1A1"/>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MS PGothic" charset="0"/>
                    <a:cs typeface="MS PGothic" charset="0"/>
                  </a:endParaRPr>
                </a:p>
              </p:txBody>
            </p:sp>
            <p:sp>
              <p:nvSpPr>
                <p:cNvPr id="382034" name="Rectangle 82">
                  <a:extLst>
                    <a:ext uri="{FF2B5EF4-FFF2-40B4-BE49-F238E27FC236}">
                      <a16:creationId xmlns:a16="http://schemas.microsoft.com/office/drawing/2014/main" id="{EFA0826A-B423-20F9-24D3-635CFA998D55}"/>
                    </a:ext>
                  </a:extLst>
                </p:cNvPr>
                <p:cNvSpPr>
                  <a:spLocks noChangeArrowheads="1"/>
                </p:cNvSpPr>
                <p:nvPr/>
              </p:nvSpPr>
              <p:spPr bwMode="auto">
                <a:xfrm>
                  <a:off x="5588" y="3538"/>
                  <a:ext cx="60" cy="68"/>
                </a:xfrm>
                <a:prstGeom prst="rect">
                  <a:avLst/>
                </a:prstGeom>
                <a:solidFill>
                  <a:srgbClr val="A1A1A1"/>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MS PGothic" charset="0"/>
                    <a:cs typeface="MS PGothic" charset="0"/>
                  </a:endParaRPr>
                </a:p>
              </p:txBody>
            </p:sp>
            <p:sp>
              <p:nvSpPr>
                <p:cNvPr id="382035" name="Rectangle 83">
                  <a:extLst>
                    <a:ext uri="{FF2B5EF4-FFF2-40B4-BE49-F238E27FC236}">
                      <a16:creationId xmlns:a16="http://schemas.microsoft.com/office/drawing/2014/main" id="{5472F14B-A0E9-6D9B-A6EA-CC415CC5DD76}"/>
                    </a:ext>
                  </a:extLst>
                </p:cNvPr>
                <p:cNvSpPr>
                  <a:spLocks noChangeArrowheads="1"/>
                </p:cNvSpPr>
                <p:nvPr/>
              </p:nvSpPr>
              <p:spPr bwMode="auto">
                <a:xfrm>
                  <a:off x="5715" y="3538"/>
                  <a:ext cx="59" cy="68"/>
                </a:xfrm>
                <a:prstGeom prst="rect">
                  <a:avLst/>
                </a:prstGeom>
                <a:solidFill>
                  <a:srgbClr val="A1A1A1"/>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MS PGothic" charset="0"/>
                    <a:cs typeface="MS PGothic" charset="0"/>
                  </a:endParaRPr>
                </a:p>
              </p:txBody>
            </p:sp>
            <p:sp>
              <p:nvSpPr>
                <p:cNvPr id="382036" name="Rectangle 84">
                  <a:extLst>
                    <a:ext uri="{FF2B5EF4-FFF2-40B4-BE49-F238E27FC236}">
                      <a16:creationId xmlns:a16="http://schemas.microsoft.com/office/drawing/2014/main" id="{E5835560-F516-300D-B76E-95AA28866A00}"/>
                    </a:ext>
                  </a:extLst>
                </p:cNvPr>
                <p:cNvSpPr>
                  <a:spLocks noChangeArrowheads="1"/>
                </p:cNvSpPr>
                <p:nvPr/>
              </p:nvSpPr>
              <p:spPr bwMode="auto">
                <a:xfrm>
                  <a:off x="5842" y="3538"/>
                  <a:ext cx="59" cy="68"/>
                </a:xfrm>
                <a:prstGeom prst="rect">
                  <a:avLst/>
                </a:prstGeom>
                <a:solidFill>
                  <a:srgbClr val="A1A1A1"/>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MS PGothic" charset="0"/>
                    <a:cs typeface="MS PGothic" charset="0"/>
                  </a:endParaRPr>
                </a:p>
              </p:txBody>
            </p:sp>
          </p:grpSp>
          <p:grpSp>
            <p:nvGrpSpPr>
              <p:cNvPr id="70672" name="Group 85">
                <a:extLst>
                  <a:ext uri="{FF2B5EF4-FFF2-40B4-BE49-F238E27FC236}">
                    <a16:creationId xmlns:a16="http://schemas.microsoft.com/office/drawing/2014/main" id="{61CD4752-13E6-30DF-6989-1F9DDA5BB69B}"/>
                  </a:ext>
                </a:extLst>
              </p:cNvPr>
              <p:cNvGrpSpPr>
                <a:grpSpLocks/>
              </p:cNvGrpSpPr>
              <p:nvPr/>
            </p:nvGrpSpPr>
            <p:grpSpPr bwMode="auto">
              <a:xfrm>
                <a:off x="5210" y="3675"/>
                <a:ext cx="691" cy="68"/>
                <a:chOff x="5210" y="3675"/>
                <a:chExt cx="691" cy="68"/>
              </a:xfrm>
            </p:grpSpPr>
            <p:sp>
              <p:nvSpPr>
                <p:cNvPr id="382038" name="Rectangle 86">
                  <a:extLst>
                    <a:ext uri="{FF2B5EF4-FFF2-40B4-BE49-F238E27FC236}">
                      <a16:creationId xmlns:a16="http://schemas.microsoft.com/office/drawing/2014/main" id="{C4BEE0BA-9790-101D-FD2E-843912EE3B18}"/>
                    </a:ext>
                  </a:extLst>
                </p:cNvPr>
                <p:cNvSpPr>
                  <a:spLocks noChangeArrowheads="1"/>
                </p:cNvSpPr>
                <p:nvPr/>
              </p:nvSpPr>
              <p:spPr bwMode="auto">
                <a:xfrm>
                  <a:off x="5210" y="3675"/>
                  <a:ext cx="59" cy="68"/>
                </a:xfrm>
                <a:prstGeom prst="rect">
                  <a:avLst/>
                </a:prstGeom>
                <a:solidFill>
                  <a:srgbClr val="919191"/>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MS PGothic" charset="0"/>
                    <a:cs typeface="MS PGothic" charset="0"/>
                  </a:endParaRPr>
                </a:p>
              </p:txBody>
            </p:sp>
            <p:sp>
              <p:nvSpPr>
                <p:cNvPr id="382039" name="Rectangle 87">
                  <a:extLst>
                    <a:ext uri="{FF2B5EF4-FFF2-40B4-BE49-F238E27FC236}">
                      <a16:creationId xmlns:a16="http://schemas.microsoft.com/office/drawing/2014/main" id="{8B294D42-754E-9B24-F1FD-7F8964272BBB}"/>
                    </a:ext>
                  </a:extLst>
                </p:cNvPr>
                <p:cNvSpPr>
                  <a:spLocks noChangeArrowheads="1"/>
                </p:cNvSpPr>
                <p:nvPr/>
              </p:nvSpPr>
              <p:spPr bwMode="auto">
                <a:xfrm>
                  <a:off x="5333" y="3675"/>
                  <a:ext cx="66" cy="68"/>
                </a:xfrm>
                <a:prstGeom prst="rect">
                  <a:avLst/>
                </a:prstGeom>
                <a:solidFill>
                  <a:srgbClr val="919191"/>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MS PGothic" charset="0"/>
                    <a:cs typeface="MS PGothic" charset="0"/>
                  </a:endParaRPr>
                </a:p>
              </p:txBody>
            </p:sp>
            <p:sp>
              <p:nvSpPr>
                <p:cNvPr id="382040" name="Rectangle 88">
                  <a:extLst>
                    <a:ext uri="{FF2B5EF4-FFF2-40B4-BE49-F238E27FC236}">
                      <a16:creationId xmlns:a16="http://schemas.microsoft.com/office/drawing/2014/main" id="{B4754FB1-58DE-436B-EB53-03B13B3CFF14}"/>
                    </a:ext>
                  </a:extLst>
                </p:cNvPr>
                <p:cNvSpPr>
                  <a:spLocks noChangeArrowheads="1"/>
                </p:cNvSpPr>
                <p:nvPr/>
              </p:nvSpPr>
              <p:spPr bwMode="auto">
                <a:xfrm>
                  <a:off x="5462" y="3675"/>
                  <a:ext cx="60" cy="68"/>
                </a:xfrm>
                <a:prstGeom prst="rect">
                  <a:avLst/>
                </a:prstGeom>
                <a:solidFill>
                  <a:srgbClr val="919191"/>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MS PGothic" charset="0"/>
                    <a:cs typeface="MS PGothic" charset="0"/>
                  </a:endParaRPr>
                </a:p>
              </p:txBody>
            </p:sp>
            <p:sp>
              <p:nvSpPr>
                <p:cNvPr id="382041" name="Rectangle 89">
                  <a:extLst>
                    <a:ext uri="{FF2B5EF4-FFF2-40B4-BE49-F238E27FC236}">
                      <a16:creationId xmlns:a16="http://schemas.microsoft.com/office/drawing/2014/main" id="{98037A8C-5107-1BCF-DED8-48F8D5125047}"/>
                    </a:ext>
                  </a:extLst>
                </p:cNvPr>
                <p:cNvSpPr>
                  <a:spLocks noChangeArrowheads="1"/>
                </p:cNvSpPr>
                <p:nvPr/>
              </p:nvSpPr>
              <p:spPr bwMode="auto">
                <a:xfrm>
                  <a:off x="5588" y="3675"/>
                  <a:ext cx="60" cy="68"/>
                </a:xfrm>
                <a:prstGeom prst="rect">
                  <a:avLst/>
                </a:prstGeom>
                <a:solidFill>
                  <a:srgbClr val="919191"/>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MS PGothic" charset="0"/>
                    <a:cs typeface="MS PGothic" charset="0"/>
                  </a:endParaRPr>
                </a:p>
              </p:txBody>
            </p:sp>
            <p:sp>
              <p:nvSpPr>
                <p:cNvPr id="382042" name="Rectangle 90">
                  <a:extLst>
                    <a:ext uri="{FF2B5EF4-FFF2-40B4-BE49-F238E27FC236}">
                      <a16:creationId xmlns:a16="http://schemas.microsoft.com/office/drawing/2014/main" id="{C734DEE1-E1F8-A788-D55D-1FB3D875C8D8}"/>
                    </a:ext>
                  </a:extLst>
                </p:cNvPr>
                <p:cNvSpPr>
                  <a:spLocks noChangeArrowheads="1"/>
                </p:cNvSpPr>
                <p:nvPr/>
              </p:nvSpPr>
              <p:spPr bwMode="auto">
                <a:xfrm>
                  <a:off x="5715" y="3675"/>
                  <a:ext cx="59" cy="68"/>
                </a:xfrm>
                <a:prstGeom prst="rect">
                  <a:avLst/>
                </a:prstGeom>
                <a:solidFill>
                  <a:srgbClr val="919191"/>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MS PGothic" charset="0"/>
                    <a:cs typeface="MS PGothic" charset="0"/>
                  </a:endParaRPr>
                </a:p>
              </p:txBody>
            </p:sp>
            <p:sp>
              <p:nvSpPr>
                <p:cNvPr id="382043" name="Rectangle 91">
                  <a:extLst>
                    <a:ext uri="{FF2B5EF4-FFF2-40B4-BE49-F238E27FC236}">
                      <a16:creationId xmlns:a16="http://schemas.microsoft.com/office/drawing/2014/main" id="{9456404B-EACB-95A8-A685-022D6C3E7FF6}"/>
                    </a:ext>
                  </a:extLst>
                </p:cNvPr>
                <p:cNvSpPr>
                  <a:spLocks noChangeArrowheads="1"/>
                </p:cNvSpPr>
                <p:nvPr/>
              </p:nvSpPr>
              <p:spPr bwMode="auto">
                <a:xfrm>
                  <a:off x="5842" y="3675"/>
                  <a:ext cx="59" cy="68"/>
                </a:xfrm>
                <a:prstGeom prst="rect">
                  <a:avLst/>
                </a:prstGeom>
                <a:solidFill>
                  <a:srgbClr val="919191"/>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MS PGothic" charset="0"/>
                    <a:cs typeface="MS PGothic" charset="0"/>
                  </a:endParaRPr>
                </a:p>
              </p:txBody>
            </p:sp>
          </p:grpSp>
          <p:grpSp>
            <p:nvGrpSpPr>
              <p:cNvPr id="70673" name="Group 92">
                <a:extLst>
                  <a:ext uri="{FF2B5EF4-FFF2-40B4-BE49-F238E27FC236}">
                    <a16:creationId xmlns:a16="http://schemas.microsoft.com/office/drawing/2014/main" id="{659FC53C-8FE9-FD91-BC84-991BCEC52527}"/>
                  </a:ext>
                </a:extLst>
              </p:cNvPr>
              <p:cNvGrpSpPr>
                <a:grpSpLocks/>
              </p:cNvGrpSpPr>
              <p:nvPr/>
            </p:nvGrpSpPr>
            <p:grpSpPr bwMode="auto">
              <a:xfrm>
                <a:off x="5210" y="3810"/>
                <a:ext cx="691" cy="68"/>
                <a:chOff x="5210" y="3810"/>
                <a:chExt cx="691" cy="68"/>
              </a:xfrm>
            </p:grpSpPr>
            <p:sp>
              <p:nvSpPr>
                <p:cNvPr id="382045" name="Rectangle 93">
                  <a:extLst>
                    <a:ext uri="{FF2B5EF4-FFF2-40B4-BE49-F238E27FC236}">
                      <a16:creationId xmlns:a16="http://schemas.microsoft.com/office/drawing/2014/main" id="{483FC19C-A168-494D-1959-7AD658262354}"/>
                    </a:ext>
                  </a:extLst>
                </p:cNvPr>
                <p:cNvSpPr>
                  <a:spLocks noChangeArrowheads="1"/>
                </p:cNvSpPr>
                <p:nvPr/>
              </p:nvSpPr>
              <p:spPr bwMode="auto">
                <a:xfrm>
                  <a:off x="5210" y="3810"/>
                  <a:ext cx="59" cy="68"/>
                </a:xfrm>
                <a:prstGeom prst="rect">
                  <a:avLst/>
                </a:prstGeom>
                <a:solidFill>
                  <a:srgbClr val="676767"/>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MS PGothic" charset="0"/>
                    <a:cs typeface="MS PGothic" charset="0"/>
                  </a:endParaRPr>
                </a:p>
              </p:txBody>
            </p:sp>
            <p:sp>
              <p:nvSpPr>
                <p:cNvPr id="382046" name="Rectangle 94">
                  <a:extLst>
                    <a:ext uri="{FF2B5EF4-FFF2-40B4-BE49-F238E27FC236}">
                      <a16:creationId xmlns:a16="http://schemas.microsoft.com/office/drawing/2014/main" id="{6F505BB2-91A7-78C5-8E32-E6901FCD3793}"/>
                    </a:ext>
                  </a:extLst>
                </p:cNvPr>
                <p:cNvSpPr>
                  <a:spLocks noChangeArrowheads="1"/>
                </p:cNvSpPr>
                <p:nvPr/>
              </p:nvSpPr>
              <p:spPr bwMode="auto">
                <a:xfrm>
                  <a:off x="5333" y="3810"/>
                  <a:ext cx="66" cy="68"/>
                </a:xfrm>
                <a:prstGeom prst="rect">
                  <a:avLst/>
                </a:prstGeom>
                <a:solidFill>
                  <a:srgbClr val="676767"/>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MS PGothic" charset="0"/>
                    <a:cs typeface="MS PGothic" charset="0"/>
                  </a:endParaRPr>
                </a:p>
              </p:txBody>
            </p:sp>
            <p:sp>
              <p:nvSpPr>
                <p:cNvPr id="382047" name="Rectangle 95">
                  <a:extLst>
                    <a:ext uri="{FF2B5EF4-FFF2-40B4-BE49-F238E27FC236}">
                      <a16:creationId xmlns:a16="http://schemas.microsoft.com/office/drawing/2014/main" id="{CEA9891C-1860-9DA8-0C5A-5041FD780608}"/>
                    </a:ext>
                  </a:extLst>
                </p:cNvPr>
                <p:cNvSpPr>
                  <a:spLocks noChangeArrowheads="1"/>
                </p:cNvSpPr>
                <p:nvPr/>
              </p:nvSpPr>
              <p:spPr bwMode="auto">
                <a:xfrm>
                  <a:off x="5462" y="3810"/>
                  <a:ext cx="60" cy="68"/>
                </a:xfrm>
                <a:prstGeom prst="rect">
                  <a:avLst/>
                </a:prstGeom>
                <a:solidFill>
                  <a:srgbClr val="676767"/>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MS PGothic" charset="0"/>
                    <a:cs typeface="MS PGothic" charset="0"/>
                  </a:endParaRPr>
                </a:p>
              </p:txBody>
            </p:sp>
            <p:sp>
              <p:nvSpPr>
                <p:cNvPr id="382048" name="Rectangle 96">
                  <a:extLst>
                    <a:ext uri="{FF2B5EF4-FFF2-40B4-BE49-F238E27FC236}">
                      <a16:creationId xmlns:a16="http://schemas.microsoft.com/office/drawing/2014/main" id="{D0B17CE7-4D01-30BA-C2EF-2C43E350990C}"/>
                    </a:ext>
                  </a:extLst>
                </p:cNvPr>
                <p:cNvSpPr>
                  <a:spLocks noChangeArrowheads="1"/>
                </p:cNvSpPr>
                <p:nvPr/>
              </p:nvSpPr>
              <p:spPr bwMode="auto">
                <a:xfrm>
                  <a:off x="5588" y="3810"/>
                  <a:ext cx="60" cy="68"/>
                </a:xfrm>
                <a:prstGeom prst="rect">
                  <a:avLst/>
                </a:prstGeom>
                <a:solidFill>
                  <a:srgbClr val="676767"/>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MS PGothic" charset="0"/>
                    <a:cs typeface="MS PGothic" charset="0"/>
                  </a:endParaRPr>
                </a:p>
              </p:txBody>
            </p:sp>
            <p:sp>
              <p:nvSpPr>
                <p:cNvPr id="382049" name="Rectangle 97">
                  <a:extLst>
                    <a:ext uri="{FF2B5EF4-FFF2-40B4-BE49-F238E27FC236}">
                      <a16:creationId xmlns:a16="http://schemas.microsoft.com/office/drawing/2014/main" id="{8BC6E5AB-CCC2-90A5-F484-C3715EBE1E7E}"/>
                    </a:ext>
                  </a:extLst>
                </p:cNvPr>
                <p:cNvSpPr>
                  <a:spLocks noChangeArrowheads="1"/>
                </p:cNvSpPr>
                <p:nvPr/>
              </p:nvSpPr>
              <p:spPr bwMode="auto">
                <a:xfrm>
                  <a:off x="5715" y="3810"/>
                  <a:ext cx="59" cy="68"/>
                </a:xfrm>
                <a:prstGeom prst="rect">
                  <a:avLst/>
                </a:prstGeom>
                <a:solidFill>
                  <a:srgbClr val="676767"/>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MS PGothic" charset="0"/>
                    <a:cs typeface="MS PGothic" charset="0"/>
                  </a:endParaRPr>
                </a:p>
              </p:txBody>
            </p:sp>
            <p:sp>
              <p:nvSpPr>
                <p:cNvPr id="382050" name="Rectangle 98">
                  <a:extLst>
                    <a:ext uri="{FF2B5EF4-FFF2-40B4-BE49-F238E27FC236}">
                      <a16:creationId xmlns:a16="http://schemas.microsoft.com/office/drawing/2014/main" id="{ED133A1B-6437-0BE6-EEA2-727FEAC9D7B0}"/>
                    </a:ext>
                  </a:extLst>
                </p:cNvPr>
                <p:cNvSpPr>
                  <a:spLocks noChangeArrowheads="1"/>
                </p:cNvSpPr>
                <p:nvPr/>
              </p:nvSpPr>
              <p:spPr bwMode="auto">
                <a:xfrm>
                  <a:off x="5842" y="3810"/>
                  <a:ext cx="59" cy="68"/>
                </a:xfrm>
                <a:prstGeom prst="rect">
                  <a:avLst/>
                </a:prstGeom>
                <a:solidFill>
                  <a:srgbClr val="676767"/>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MS PGothic" charset="0"/>
                    <a:cs typeface="MS PGothic" charset="0"/>
                  </a:endParaRPr>
                </a:p>
              </p:txBody>
            </p:sp>
          </p:grpSp>
          <p:grpSp>
            <p:nvGrpSpPr>
              <p:cNvPr id="70674" name="Group 99">
                <a:extLst>
                  <a:ext uri="{FF2B5EF4-FFF2-40B4-BE49-F238E27FC236}">
                    <a16:creationId xmlns:a16="http://schemas.microsoft.com/office/drawing/2014/main" id="{79BA7281-99FD-E066-957B-1B91B67DBE8A}"/>
                  </a:ext>
                </a:extLst>
              </p:cNvPr>
              <p:cNvGrpSpPr>
                <a:grpSpLocks/>
              </p:cNvGrpSpPr>
              <p:nvPr/>
            </p:nvGrpSpPr>
            <p:grpSpPr bwMode="auto">
              <a:xfrm>
                <a:off x="5210" y="3947"/>
                <a:ext cx="691" cy="68"/>
                <a:chOff x="5210" y="3947"/>
                <a:chExt cx="691" cy="68"/>
              </a:xfrm>
            </p:grpSpPr>
            <p:sp>
              <p:nvSpPr>
                <p:cNvPr id="382052" name="Rectangle 100">
                  <a:extLst>
                    <a:ext uri="{FF2B5EF4-FFF2-40B4-BE49-F238E27FC236}">
                      <a16:creationId xmlns:a16="http://schemas.microsoft.com/office/drawing/2014/main" id="{86B9D026-2E1F-1D12-E893-136889777594}"/>
                    </a:ext>
                  </a:extLst>
                </p:cNvPr>
                <p:cNvSpPr>
                  <a:spLocks noChangeArrowheads="1"/>
                </p:cNvSpPr>
                <p:nvPr/>
              </p:nvSpPr>
              <p:spPr bwMode="auto">
                <a:xfrm>
                  <a:off x="5210" y="3947"/>
                  <a:ext cx="59" cy="68"/>
                </a:xfrm>
                <a:prstGeom prst="rect">
                  <a:avLst/>
                </a:prstGeom>
                <a:solidFill>
                  <a:srgbClr val="474747"/>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MS PGothic" charset="0"/>
                    <a:cs typeface="MS PGothic" charset="0"/>
                  </a:endParaRPr>
                </a:p>
              </p:txBody>
            </p:sp>
            <p:sp>
              <p:nvSpPr>
                <p:cNvPr id="382053" name="Rectangle 101">
                  <a:extLst>
                    <a:ext uri="{FF2B5EF4-FFF2-40B4-BE49-F238E27FC236}">
                      <a16:creationId xmlns:a16="http://schemas.microsoft.com/office/drawing/2014/main" id="{96E96D2E-A5FF-1E34-3A9B-000AEEBC9099}"/>
                    </a:ext>
                  </a:extLst>
                </p:cNvPr>
                <p:cNvSpPr>
                  <a:spLocks noChangeArrowheads="1"/>
                </p:cNvSpPr>
                <p:nvPr/>
              </p:nvSpPr>
              <p:spPr bwMode="auto">
                <a:xfrm>
                  <a:off x="5333" y="3947"/>
                  <a:ext cx="66" cy="68"/>
                </a:xfrm>
                <a:prstGeom prst="rect">
                  <a:avLst/>
                </a:prstGeom>
                <a:solidFill>
                  <a:srgbClr val="474747"/>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MS PGothic" charset="0"/>
                    <a:cs typeface="MS PGothic" charset="0"/>
                  </a:endParaRPr>
                </a:p>
              </p:txBody>
            </p:sp>
            <p:sp>
              <p:nvSpPr>
                <p:cNvPr id="382054" name="Rectangle 102">
                  <a:extLst>
                    <a:ext uri="{FF2B5EF4-FFF2-40B4-BE49-F238E27FC236}">
                      <a16:creationId xmlns:a16="http://schemas.microsoft.com/office/drawing/2014/main" id="{753596B6-5DA1-3854-0C67-FF3CB3DE84E4}"/>
                    </a:ext>
                  </a:extLst>
                </p:cNvPr>
                <p:cNvSpPr>
                  <a:spLocks noChangeArrowheads="1"/>
                </p:cNvSpPr>
                <p:nvPr/>
              </p:nvSpPr>
              <p:spPr bwMode="auto">
                <a:xfrm>
                  <a:off x="5462" y="3947"/>
                  <a:ext cx="60" cy="68"/>
                </a:xfrm>
                <a:prstGeom prst="rect">
                  <a:avLst/>
                </a:prstGeom>
                <a:solidFill>
                  <a:srgbClr val="474747"/>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MS PGothic" charset="0"/>
                    <a:cs typeface="MS PGothic" charset="0"/>
                  </a:endParaRPr>
                </a:p>
              </p:txBody>
            </p:sp>
            <p:sp>
              <p:nvSpPr>
                <p:cNvPr id="382055" name="Rectangle 103">
                  <a:extLst>
                    <a:ext uri="{FF2B5EF4-FFF2-40B4-BE49-F238E27FC236}">
                      <a16:creationId xmlns:a16="http://schemas.microsoft.com/office/drawing/2014/main" id="{7257360D-99FD-9243-D7ED-4B8F7E0881A7}"/>
                    </a:ext>
                  </a:extLst>
                </p:cNvPr>
                <p:cNvSpPr>
                  <a:spLocks noChangeArrowheads="1"/>
                </p:cNvSpPr>
                <p:nvPr/>
              </p:nvSpPr>
              <p:spPr bwMode="auto">
                <a:xfrm>
                  <a:off x="5588" y="3947"/>
                  <a:ext cx="60" cy="68"/>
                </a:xfrm>
                <a:prstGeom prst="rect">
                  <a:avLst/>
                </a:prstGeom>
                <a:solidFill>
                  <a:srgbClr val="474747"/>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MS PGothic" charset="0"/>
                    <a:cs typeface="MS PGothic" charset="0"/>
                  </a:endParaRPr>
                </a:p>
              </p:txBody>
            </p:sp>
            <p:sp>
              <p:nvSpPr>
                <p:cNvPr id="382056" name="Rectangle 104">
                  <a:extLst>
                    <a:ext uri="{FF2B5EF4-FFF2-40B4-BE49-F238E27FC236}">
                      <a16:creationId xmlns:a16="http://schemas.microsoft.com/office/drawing/2014/main" id="{EF5FC150-B49A-6C07-4283-FAC21AC052FF}"/>
                    </a:ext>
                  </a:extLst>
                </p:cNvPr>
                <p:cNvSpPr>
                  <a:spLocks noChangeArrowheads="1"/>
                </p:cNvSpPr>
                <p:nvPr/>
              </p:nvSpPr>
              <p:spPr bwMode="auto">
                <a:xfrm>
                  <a:off x="5715" y="3947"/>
                  <a:ext cx="59" cy="68"/>
                </a:xfrm>
                <a:prstGeom prst="rect">
                  <a:avLst/>
                </a:prstGeom>
                <a:solidFill>
                  <a:srgbClr val="474747"/>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MS PGothic" charset="0"/>
                    <a:cs typeface="MS PGothic" charset="0"/>
                  </a:endParaRPr>
                </a:p>
              </p:txBody>
            </p:sp>
            <p:sp>
              <p:nvSpPr>
                <p:cNvPr id="382057" name="Rectangle 105">
                  <a:extLst>
                    <a:ext uri="{FF2B5EF4-FFF2-40B4-BE49-F238E27FC236}">
                      <a16:creationId xmlns:a16="http://schemas.microsoft.com/office/drawing/2014/main" id="{185ACE07-3BAE-E766-0ECA-D43BDCED46D2}"/>
                    </a:ext>
                  </a:extLst>
                </p:cNvPr>
                <p:cNvSpPr>
                  <a:spLocks noChangeArrowheads="1"/>
                </p:cNvSpPr>
                <p:nvPr/>
              </p:nvSpPr>
              <p:spPr bwMode="auto">
                <a:xfrm>
                  <a:off x="5842" y="3947"/>
                  <a:ext cx="59" cy="68"/>
                </a:xfrm>
                <a:prstGeom prst="rect">
                  <a:avLst/>
                </a:prstGeom>
                <a:solidFill>
                  <a:srgbClr val="474747"/>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MS PGothic" charset="0"/>
                    <a:cs typeface="MS PGothic" charset="0"/>
                  </a:endParaRPr>
                </a:p>
              </p:txBody>
            </p:sp>
          </p:grpSp>
          <p:grpSp>
            <p:nvGrpSpPr>
              <p:cNvPr id="70675" name="Group 106">
                <a:extLst>
                  <a:ext uri="{FF2B5EF4-FFF2-40B4-BE49-F238E27FC236}">
                    <a16:creationId xmlns:a16="http://schemas.microsoft.com/office/drawing/2014/main" id="{01A26A26-6B1E-0DB8-480C-5DDF4B2E2D9E}"/>
                  </a:ext>
                </a:extLst>
              </p:cNvPr>
              <p:cNvGrpSpPr>
                <a:grpSpLocks/>
              </p:cNvGrpSpPr>
              <p:nvPr/>
            </p:nvGrpSpPr>
            <p:grpSpPr bwMode="auto">
              <a:xfrm>
                <a:off x="5210" y="4083"/>
                <a:ext cx="691" cy="68"/>
                <a:chOff x="5210" y="4083"/>
                <a:chExt cx="691" cy="68"/>
              </a:xfrm>
            </p:grpSpPr>
            <p:sp>
              <p:nvSpPr>
                <p:cNvPr id="382059" name="Rectangle 107">
                  <a:extLst>
                    <a:ext uri="{FF2B5EF4-FFF2-40B4-BE49-F238E27FC236}">
                      <a16:creationId xmlns:a16="http://schemas.microsoft.com/office/drawing/2014/main" id="{681E4292-98B5-2A71-3E72-1434FD1D4F12}"/>
                    </a:ext>
                  </a:extLst>
                </p:cNvPr>
                <p:cNvSpPr>
                  <a:spLocks noChangeArrowheads="1"/>
                </p:cNvSpPr>
                <p:nvPr/>
              </p:nvSpPr>
              <p:spPr bwMode="auto">
                <a:xfrm>
                  <a:off x="5210" y="4083"/>
                  <a:ext cx="59" cy="68"/>
                </a:xfrm>
                <a:prstGeom prst="rect">
                  <a:avLst/>
                </a:prstGeom>
                <a:solidFill>
                  <a:srgbClr val="333333"/>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MS PGothic" charset="0"/>
                    <a:cs typeface="MS PGothic" charset="0"/>
                  </a:endParaRPr>
                </a:p>
              </p:txBody>
            </p:sp>
            <p:sp>
              <p:nvSpPr>
                <p:cNvPr id="382060" name="Rectangle 108">
                  <a:extLst>
                    <a:ext uri="{FF2B5EF4-FFF2-40B4-BE49-F238E27FC236}">
                      <a16:creationId xmlns:a16="http://schemas.microsoft.com/office/drawing/2014/main" id="{ABD4C37C-AB86-7EA7-7F34-0ADAE97EBBC6}"/>
                    </a:ext>
                  </a:extLst>
                </p:cNvPr>
                <p:cNvSpPr>
                  <a:spLocks noChangeArrowheads="1"/>
                </p:cNvSpPr>
                <p:nvPr/>
              </p:nvSpPr>
              <p:spPr bwMode="auto">
                <a:xfrm>
                  <a:off x="5333" y="4083"/>
                  <a:ext cx="66" cy="68"/>
                </a:xfrm>
                <a:prstGeom prst="rect">
                  <a:avLst/>
                </a:prstGeom>
                <a:solidFill>
                  <a:srgbClr val="333333"/>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MS PGothic" charset="0"/>
                    <a:cs typeface="MS PGothic" charset="0"/>
                  </a:endParaRPr>
                </a:p>
              </p:txBody>
            </p:sp>
            <p:sp>
              <p:nvSpPr>
                <p:cNvPr id="382061" name="Rectangle 109">
                  <a:extLst>
                    <a:ext uri="{FF2B5EF4-FFF2-40B4-BE49-F238E27FC236}">
                      <a16:creationId xmlns:a16="http://schemas.microsoft.com/office/drawing/2014/main" id="{2D2EFFAA-9425-C707-68CC-636D8F4D89FF}"/>
                    </a:ext>
                  </a:extLst>
                </p:cNvPr>
                <p:cNvSpPr>
                  <a:spLocks noChangeArrowheads="1"/>
                </p:cNvSpPr>
                <p:nvPr/>
              </p:nvSpPr>
              <p:spPr bwMode="auto">
                <a:xfrm>
                  <a:off x="5462" y="4083"/>
                  <a:ext cx="60" cy="68"/>
                </a:xfrm>
                <a:prstGeom prst="rect">
                  <a:avLst/>
                </a:prstGeom>
                <a:solidFill>
                  <a:srgbClr val="333333"/>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MS PGothic" charset="0"/>
                    <a:cs typeface="MS PGothic" charset="0"/>
                  </a:endParaRPr>
                </a:p>
              </p:txBody>
            </p:sp>
            <p:sp>
              <p:nvSpPr>
                <p:cNvPr id="382062" name="Rectangle 110">
                  <a:extLst>
                    <a:ext uri="{FF2B5EF4-FFF2-40B4-BE49-F238E27FC236}">
                      <a16:creationId xmlns:a16="http://schemas.microsoft.com/office/drawing/2014/main" id="{8003D9D8-5BA0-0035-DDA5-318F5745D0A5}"/>
                    </a:ext>
                  </a:extLst>
                </p:cNvPr>
                <p:cNvSpPr>
                  <a:spLocks noChangeArrowheads="1"/>
                </p:cNvSpPr>
                <p:nvPr/>
              </p:nvSpPr>
              <p:spPr bwMode="auto">
                <a:xfrm>
                  <a:off x="5588" y="4083"/>
                  <a:ext cx="60" cy="68"/>
                </a:xfrm>
                <a:prstGeom prst="rect">
                  <a:avLst/>
                </a:prstGeom>
                <a:solidFill>
                  <a:srgbClr val="333333"/>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MS PGothic" charset="0"/>
                    <a:cs typeface="MS PGothic" charset="0"/>
                  </a:endParaRPr>
                </a:p>
              </p:txBody>
            </p:sp>
            <p:sp>
              <p:nvSpPr>
                <p:cNvPr id="382063" name="Rectangle 111">
                  <a:extLst>
                    <a:ext uri="{FF2B5EF4-FFF2-40B4-BE49-F238E27FC236}">
                      <a16:creationId xmlns:a16="http://schemas.microsoft.com/office/drawing/2014/main" id="{2D7821AA-7D9F-C114-0DA1-51D43757396C}"/>
                    </a:ext>
                  </a:extLst>
                </p:cNvPr>
                <p:cNvSpPr>
                  <a:spLocks noChangeArrowheads="1"/>
                </p:cNvSpPr>
                <p:nvPr/>
              </p:nvSpPr>
              <p:spPr bwMode="auto">
                <a:xfrm>
                  <a:off x="5715" y="4083"/>
                  <a:ext cx="59" cy="68"/>
                </a:xfrm>
                <a:prstGeom prst="rect">
                  <a:avLst/>
                </a:prstGeom>
                <a:solidFill>
                  <a:srgbClr val="333333"/>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MS PGothic" charset="0"/>
                    <a:cs typeface="MS PGothic" charset="0"/>
                  </a:endParaRPr>
                </a:p>
              </p:txBody>
            </p:sp>
            <p:sp>
              <p:nvSpPr>
                <p:cNvPr id="382064" name="Rectangle 112">
                  <a:extLst>
                    <a:ext uri="{FF2B5EF4-FFF2-40B4-BE49-F238E27FC236}">
                      <a16:creationId xmlns:a16="http://schemas.microsoft.com/office/drawing/2014/main" id="{700DF222-2507-2DBA-BD5A-88E96FE6F913}"/>
                    </a:ext>
                  </a:extLst>
                </p:cNvPr>
                <p:cNvSpPr>
                  <a:spLocks noChangeArrowheads="1"/>
                </p:cNvSpPr>
                <p:nvPr/>
              </p:nvSpPr>
              <p:spPr bwMode="auto">
                <a:xfrm>
                  <a:off x="5842" y="4083"/>
                  <a:ext cx="59" cy="68"/>
                </a:xfrm>
                <a:prstGeom prst="rect">
                  <a:avLst/>
                </a:prstGeom>
                <a:solidFill>
                  <a:srgbClr val="333333"/>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MS PGothic" charset="0"/>
                    <a:cs typeface="MS PGothic" charset="0"/>
                  </a:endParaRPr>
                </a:p>
              </p:txBody>
            </p:sp>
          </p:grpSp>
          <p:grpSp>
            <p:nvGrpSpPr>
              <p:cNvPr id="70676" name="Group 113">
                <a:extLst>
                  <a:ext uri="{FF2B5EF4-FFF2-40B4-BE49-F238E27FC236}">
                    <a16:creationId xmlns:a16="http://schemas.microsoft.com/office/drawing/2014/main" id="{2A488538-EE61-5223-F849-1A0C409E1AA9}"/>
                  </a:ext>
                </a:extLst>
              </p:cNvPr>
              <p:cNvGrpSpPr>
                <a:grpSpLocks/>
              </p:cNvGrpSpPr>
              <p:nvPr/>
            </p:nvGrpSpPr>
            <p:grpSpPr bwMode="auto">
              <a:xfrm>
                <a:off x="5210" y="4220"/>
                <a:ext cx="691" cy="68"/>
                <a:chOff x="5210" y="4220"/>
                <a:chExt cx="691" cy="68"/>
              </a:xfrm>
            </p:grpSpPr>
            <p:sp>
              <p:nvSpPr>
                <p:cNvPr id="382066" name="Rectangle 114">
                  <a:extLst>
                    <a:ext uri="{FF2B5EF4-FFF2-40B4-BE49-F238E27FC236}">
                      <a16:creationId xmlns:a16="http://schemas.microsoft.com/office/drawing/2014/main" id="{01588D0E-B1C0-9629-777C-F2A51A329F85}"/>
                    </a:ext>
                  </a:extLst>
                </p:cNvPr>
                <p:cNvSpPr>
                  <a:spLocks noChangeArrowheads="1"/>
                </p:cNvSpPr>
                <p:nvPr/>
              </p:nvSpPr>
              <p:spPr bwMode="auto">
                <a:xfrm>
                  <a:off x="5210" y="4220"/>
                  <a:ext cx="59" cy="68"/>
                </a:xfrm>
                <a:prstGeom prst="rect">
                  <a:avLst/>
                </a:prstGeom>
                <a:solidFill>
                  <a:srgbClr val="232323"/>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MS PGothic" charset="0"/>
                    <a:cs typeface="MS PGothic" charset="0"/>
                  </a:endParaRPr>
                </a:p>
              </p:txBody>
            </p:sp>
            <p:sp>
              <p:nvSpPr>
                <p:cNvPr id="382067" name="Rectangle 115">
                  <a:extLst>
                    <a:ext uri="{FF2B5EF4-FFF2-40B4-BE49-F238E27FC236}">
                      <a16:creationId xmlns:a16="http://schemas.microsoft.com/office/drawing/2014/main" id="{91AE273F-5C2B-17A5-C805-36D0BFECA4EF}"/>
                    </a:ext>
                  </a:extLst>
                </p:cNvPr>
                <p:cNvSpPr>
                  <a:spLocks noChangeArrowheads="1"/>
                </p:cNvSpPr>
                <p:nvPr/>
              </p:nvSpPr>
              <p:spPr bwMode="auto">
                <a:xfrm>
                  <a:off x="5333" y="4220"/>
                  <a:ext cx="66" cy="68"/>
                </a:xfrm>
                <a:prstGeom prst="rect">
                  <a:avLst/>
                </a:prstGeom>
                <a:solidFill>
                  <a:srgbClr val="232323"/>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MS PGothic" charset="0"/>
                    <a:cs typeface="MS PGothic" charset="0"/>
                  </a:endParaRPr>
                </a:p>
              </p:txBody>
            </p:sp>
            <p:sp>
              <p:nvSpPr>
                <p:cNvPr id="382068" name="Rectangle 116">
                  <a:extLst>
                    <a:ext uri="{FF2B5EF4-FFF2-40B4-BE49-F238E27FC236}">
                      <a16:creationId xmlns:a16="http://schemas.microsoft.com/office/drawing/2014/main" id="{A26A2759-ADB8-57DA-C807-0149EBA06388}"/>
                    </a:ext>
                  </a:extLst>
                </p:cNvPr>
                <p:cNvSpPr>
                  <a:spLocks noChangeArrowheads="1"/>
                </p:cNvSpPr>
                <p:nvPr/>
              </p:nvSpPr>
              <p:spPr bwMode="auto">
                <a:xfrm>
                  <a:off x="5462" y="4220"/>
                  <a:ext cx="60" cy="68"/>
                </a:xfrm>
                <a:prstGeom prst="rect">
                  <a:avLst/>
                </a:prstGeom>
                <a:solidFill>
                  <a:srgbClr val="232323"/>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MS PGothic" charset="0"/>
                    <a:cs typeface="MS PGothic" charset="0"/>
                  </a:endParaRPr>
                </a:p>
              </p:txBody>
            </p:sp>
            <p:sp>
              <p:nvSpPr>
                <p:cNvPr id="382069" name="Rectangle 117">
                  <a:extLst>
                    <a:ext uri="{FF2B5EF4-FFF2-40B4-BE49-F238E27FC236}">
                      <a16:creationId xmlns:a16="http://schemas.microsoft.com/office/drawing/2014/main" id="{F5DEC9D6-11D3-46CF-59CA-9959B413C503}"/>
                    </a:ext>
                  </a:extLst>
                </p:cNvPr>
                <p:cNvSpPr>
                  <a:spLocks noChangeArrowheads="1"/>
                </p:cNvSpPr>
                <p:nvPr/>
              </p:nvSpPr>
              <p:spPr bwMode="auto">
                <a:xfrm>
                  <a:off x="5588" y="4220"/>
                  <a:ext cx="60" cy="68"/>
                </a:xfrm>
                <a:prstGeom prst="rect">
                  <a:avLst/>
                </a:prstGeom>
                <a:solidFill>
                  <a:srgbClr val="232323"/>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MS PGothic" charset="0"/>
                    <a:cs typeface="MS PGothic" charset="0"/>
                  </a:endParaRPr>
                </a:p>
              </p:txBody>
            </p:sp>
            <p:sp>
              <p:nvSpPr>
                <p:cNvPr id="382070" name="Rectangle 118">
                  <a:extLst>
                    <a:ext uri="{FF2B5EF4-FFF2-40B4-BE49-F238E27FC236}">
                      <a16:creationId xmlns:a16="http://schemas.microsoft.com/office/drawing/2014/main" id="{8527B94C-1121-A984-7FA5-C1E24FD88ECD}"/>
                    </a:ext>
                  </a:extLst>
                </p:cNvPr>
                <p:cNvSpPr>
                  <a:spLocks noChangeArrowheads="1"/>
                </p:cNvSpPr>
                <p:nvPr/>
              </p:nvSpPr>
              <p:spPr bwMode="auto">
                <a:xfrm>
                  <a:off x="5715" y="4220"/>
                  <a:ext cx="59" cy="68"/>
                </a:xfrm>
                <a:prstGeom prst="rect">
                  <a:avLst/>
                </a:prstGeom>
                <a:solidFill>
                  <a:srgbClr val="232323"/>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MS PGothic" charset="0"/>
                    <a:cs typeface="MS PGothic" charset="0"/>
                  </a:endParaRPr>
                </a:p>
              </p:txBody>
            </p:sp>
            <p:sp>
              <p:nvSpPr>
                <p:cNvPr id="382071" name="Rectangle 119">
                  <a:extLst>
                    <a:ext uri="{FF2B5EF4-FFF2-40B4-BE49-F238E27FC236}">
                      <a16:creationId xmlns:a16="http://schemas.microsoft.com/office/drawing/2014/main" id="{9569DD53-3DA5-73DB-2B17-53238281033A}"/>
                    </a:ext>
                  </a:extLst>
                </p:cNvPr>
                <p:cNvSpPr>
                  <a:spLocks noChangeArrowheads="1"/>
                </p:cNvSpPr>
                <p:nvPr/>
              </p:nvSpPr>
              <p:spPr bwMode="auto">
                <a:xfrm>
                  <a:off x="5842" y="4220"/>
                  <a:ext cx="59" cy="68"/>
                </a:xfrm>
                <a:prstGeom prst="rect">
                  <a:avLst/>
                </a:prstGeom>
                <a:solidFill>
                  <a:srgbClr val="232323"/>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MS PGothic" charset="0"/>
                    <a:cs typeface="MS PGothic" charset="0"/>
                  </a:endParaRPr>
                </a:p>
              </p:txBody>
            </p:sp>
          </p:grpSp>
        </p:grpSp>
      </p:grpSp>
      <p:sp>
        <p:nvSpPr>
          <p:cNvPr id="382073" name="Rectangle 121">
            <a:extLst>
              <a:ext uri="{FF2B5EF4-FFF2-40B4-BE49-F238E27FC236}">
                <a16:creationId xmlns:a16="http://schemas.microsoft.com/office/drawing/2014/main" id="{F6609994-F527-DCFA-2BB9-121CFD2102C7}"/>
              </a:ext>
            </a:extLst>
          </p:cNvPr>
          <p:cNvSpPr>
            <a:spLocks noChangeArrowheads="1"/>
          </p:cNvSpPr>
          <p:nvPr/>
        </p:nvSpPr>
        <p:spPr bwMode="auto">
          <a:xfrm>
            <a:off x="1752600" y="457200"/>
            <a:ext cx="7105650" cy="647700"/>
          </a:xfrm>
          <a:prstGeom prst="rect">
            <a:avLst/>
          </a:prstGeom>
          <a:noFill/>
          <a:ln>
            <a:noFill/>
          </a:ln>
          <a:effectLst/>
          <a:extLst>
            <a:ext uri="{909E8E84-426E-40dd-AFC4-6F175D3DCCD1}">
              <a14:hiddenFill xmlns="" xmlns:a14="http://schemas.microsoft.com/office/drawing/2010/main">
                <a:noFill/>
              </a14:hiddenFill>
            </a:ex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MS PGothic" charset="0"/>
              <a:cs typeface="MS PGothic" charset="0"/>
            </a:endParaRPr>
          </a:p>
        </p:txBody>
      </p:sp>
      <p:sp>
        <p:nvSpPr>
          <p:cNvPr id="382074" name="Rectangle 122">
            <a:extLst>
              <a:ext uri="{FF2B5EF4-FFF2-40B4-BE49-F238E27FC236}">
                <a16:creationId xmlns:a16="http://schemas.microsoft.com/office/drawing/2014/main" id="{018124FC-4FE7-E4DB-F767-246305FCD90C}"/>
              </a:ext>
            </a:extLst>
          </p:cNvPr>
          <p:cNvSpPr>
            <a:spLocks noChangeArrowheads="1"/>
          </p:cNvSpPr>
          <p:nvPr/>
        </p:nvSpPr>
        <p:spPr bwMode="auto">
          <a:xfrm>
            <a:off x="1485900" y="457200"/>
            <a:ext cx="7162800" cy="1143000"/>
          </a:xfrm>
          <a:prstGeom prst="rect">
            <a:avLst/>
          </a:prstGeom>
          <a:noFill/>
          <a:ln>
            <a:noFill/>
          </a:ln>
          <a:effectLst/>
          <a:extLst>
            <a:ext uri="{909E8E84-426E-40dd-AFC4-6F175D3DCCD1}">
              <a14:hiddenFill xmlns="" xmlns:a14="http://schemas.microsoft.com/office/drawing/2010/main">
                <a:noFill/>
              </a14:hiddenFill>
            </a:ex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MS PGothic" charset="0"/>
              <a:cs typeface="MS PGothic" charset="0"/>
            </a:endParaRPr>
          </a:p>
        </p:txBody>
      </p:sp>
      <p:sp>
        <p:nvSpPr>
          <p:cNvPr id="382176" name="Rectangle 224">
            <a:extLst>
              <a:ext uri="{FF2B5EF4-FFF2-40B4-BE49-F238E27FC236}">
                <a16:creationId xmlns:a16="http://schemas.microsoft.com/office/drawing/2014/main" id="{72FE015F-A06E-78EB-C22B-04C9412292B7}"/>
              </a:ext>
            </a:extLst>
          </p:cNvPr>
          <p:cNvSpPr>
            <a:spLocks noChangeArrowheads="1"/>
          </p:cNvSpPr>
          <p:nvPr/>
        </p:nvSpPr>
        <p:spPr bwMode="auto">
          <a:xfrm>
            <a:off x="1905000" y="1905000"/>
            <a:ext cx="6680200" cy="889000"/>
          </a:xfrm>
          <a:prstGeom prst="rect">
            <a:avLst/>
          </a:prstGeom>
          <a:noFill/>
          <a:ln>
            <a:noFill/>
          </a:ln>
          <a:effectLst/>
          <a:extLst>
            <a:ext uri="{909E8E84-426E-40dd-AFC4-6F175D3DCCD1}">
              <a14:hiddenFill xmlns="" xmlns:a14="http://schemas.microsoft.com/office/drawing/2010/main">
                <a:noFill/>
              </a14:hiddenFill>
            </a:ext>
            <a:ext uri="{91240B29-F687-4f45-9708-019B960494DF}">
              <a14:hiddenLine xmlns="" xmlns:a14="http://schemas.microsoft.com/office/drawing/2010/main" w="50800">
                <a:solidFill>
                  <a:srgbClr val="FFFFFF"/>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0488" tIns="44450" rIns="90488" bIns="44450"/>
          <a:lstStyle/>
          <a:p>
            <a:pPr defTabSz="762000" eaLnBrk="0" hangingPunct="0">
              <a:defRPr/>
            </a:pPr>
            <a:endParaRPr lang="en-US" b="1">
              <a:solidFill>
                <a:srgbClr val="D60093"/>
              </a:solidFill>
              <a:latin typeface="Comic Sans MS" charset="0"/>
              <a:ea typeface="MS PGothic" charset="0"/>
              <a:cs typeface="MS PGothic" charset="0"/>
            </a:endParaRPr>
          </a:p>
        </p:txBody>
      </p:sp>
      <p:sp>
        <p:nvSpPr>
          <p:cNvPr id="382180" name="Rectangle 228">
            <a:extLst>
              <a:ext uri="{FF2B5EF4-FFF2-40B4-BE49-F238E27FC236}">
                <a16:creationId xmlns:a16="http://schemas.microsoft.com/office/drawing/2014/main" id="{900A7864-9108-2BA7-1A93-E0D944E9D6CD}"/>
              </a:ext>
            </a:extLst>
          </p:cNvPr>
          <p:cNvSpPr>
            <a:spLocks noGrp="1" noChangeArrowheads="1"/>
          </p:cNvSpPr>
          <p:nvPr>
            <p:ph type="title"/>
          </p:nvPr>
        </p:nvSpPr>
        <p:spPr>
          <a:xfrm>
            <a:off x="1784350" y="404813"/>
            <a:ext cx="6934200" cy="838200"/>
          </a:xfrm>
        </p:spPr>
        <p:txBody>
          <a:bodyPr/>
          <a:lstStyle/>
          <a:p>
            <a:pPr algn="l">
              <a:defRPr/>
            </a:pPr>
            <a:r>
              <a:rPr lang="en-US" sz="3600" dirty="0">
                <a:effectLst/>
              </a:rPr>
              <a:t>Goals of this presentation</a:t>
            </a:r>
            <a:endParaRPr lang="fr-CA" sz="3600" dirty="0">
              <a:effectLst/>
            </a:endParaRPr>
          </a:p>
        </p:txBody>
      </p:sp>
      <p:sp>
        <p:nvSpPr>
          <p:cNvPr id="382185" name="Rectangle 233">
            <a:extLst>
              <a:ext uri="{FF2B5EF4-FFF2-40B4-BE49-F238E27FC236}">
                <a16:creationId xmlns:a16="http://schemas.microsoft.com/office/drawing/2014/main" id="{F8A881D6-A645-8FBB-5098-FD4275F59C21}"/>
              </a:ext>
            </a:extLst>
          </p:cNvPr>
          <p:cNvSpPr>
            <a:spLocks noGrp="1" noChangeArrowheads="1"/>
          </p:cNvSpPr>
          <p:nvPr>
            <p:ph type="body" idx="1"/>
          </p:nvPr>
        </p:nvSpPr>
        <p:spPr>
          <a:xfrm>
            <a:off x="992188" y="1196975"/>
            <a:ext cx="7416800" cy="3810000"/>
          </a:xfrm>
        </p:spPr>
        <p:txBody>
          <a:bodyPr/>
          <a:lstStyle/>
          <a:p>
            <a:pPr marL="341313" indent="-341313"/>
            <a:r>
              <a:rPr lang="en-US" altLang="ja-JP" sz="2800"/>
              <a:t>Communicate your work is very important </a:t>
            </a:r>
          </a:p>
          <a:p>
            <a:pPr marL="741363" lvl="1" indent="-284163"/>
            <a:r>
              <a:rPr lang="en-US" altLang="ja-JP">
                <a:solidFill>
                  <a:srgbClr val="FFFF00"/>
                </a:solidFill>
              </a:rPr>
              <a:t>Paper writing</a:t>
            </a:r>
          </a:p>
          <a:p>
            <a:pPr marL="741363" lvl="1" indent="-284163"/>
            <a:r>
              <a:rPr lang="en-US" altLang="ja-JP">
                <a:solidFill>
                  <a:srgbClr val="FFFF00"/>
                </a:solidFill>
              </a:rPr>
              <a:t>Presentation</a:t>
            </a:r>
          </a:p>
          <a:p>
            <a:pPr marL="341313" indent="-341313"/>
            <a:r>
              <a:rPr lang="en-US" altLang="ja-JP" sz="2800"/>
              <a:t>Some simple ‘personal’ suggestions &amp; guidelines extracted from my own experiences illustrated with some typical  exemples (Some extracted on web site) </a:t>
            </a:r>
          </a:p>
          <a:p>
            <a:pPr marL="341313" indent="-341313">
              <a:lnSpc>
                <a:spcPct val="90000"/>
              </a:lnSpc>
              <a:buFont typeface="Wingdings" pitchFamily="2" charset="2"/>
              <a:buNone/>
            </a:pPr>
            <a:endParaRPr lang="fr-CA" altLang="fr-FR" sz="2800" b="1"/>
          </a:p>
          <a:p>
            <a:pPr marL="341313" indent="-341313">
              <a:lnSpc>
                <a:spcPct val="90000"/>
              </a:lnSpc>
            </a:pPr>
            <a:endParaRPr lang="fr-CA" altLang="fr-FR" sz="2800" b="1"/>
          </a:p>
          <a:p>
            <a:pPr marL="341313" indent="-341313">
              <a:lnSpc>
                <a:spcPct val="90000"/>
              </a:lnSpc>
              <a:buFont typeface="Wingdings" pitchFamily="2" charset="2"/>
              <a:buNone/>
            </a:pPr>
            <a:endParaRPr lang="fr-CA" altLang="fr-FR" sz="2800">
              <a:solidFill>
                <a:schemeClr val="hlink"/>
              </a:solidFill>
            </a:endParaRPr>
          </a:p>
          <a:p>
            <a:pPr marL="341313" indent="-341313">
              <a:lnSpc>
                <a:spcPct val="90000"/>
              </a:lnSpc>
              <a:buFont typeface="Wingdings" pitchFamily="2" charset="2"/>
              <a:buNone/>
            </a:pPr>
            <a:endParaRPr lang="fr-CA" altLang="fr-FR" sz="2800"/>
          </a:p>
        </p:txBody>
      </p:sp>
      <p:pic>
        <p:nvPicPr>
          <p:cNvPr id="220" name="Picture 124">
            <a:extLst>
              <a:ext uri="{FF2B5EF4-FFF2-40B4-BE49-F238E27FC236}">
                <a16:creationId xmlns:a16="http://schemas.microsoft.com/office/drawing/2014/main" id="{064B1DD2-3C72-54A7-8E07-EA90CE960FE0}"/>
              </a:ext>
            </a:extLst>
          </p:cNvPr>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0025" y="4365625"/>
            <a:ext cx="674688" cy="20843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
            <a:extLst>
              <a:ext uri="{FF2B5EF4-FFF2-40B4-BE49-F238E27FC236}">
                <a16:creationId xmlns:a16="http://schemas.microsoft.com/office/drawing/2014/main" id="{7EE67DB8-53B1-9ECC-7684-C9A3D3325232}"/>
              </a:ext>
            </a:extLst>
          </p:cNvPr>
          <p:cNvSpPr txBox="1">
            <a:spLocks noChangeArrowheads="1"/>
          </p:cNvSpPr>
          <p:nvPr/>
        </p:nvSpPr>
        <p:spPr bwMode="auto">
          <a:xfrm>
            <a:off x="1238250" y="31750"/>
            <a:ext cx="7429500" cy="862013"/>
          </a:xfrm>
          <a:prstGeom prst="rect">
            <a:avLst/>
          </a:prstGeom>
          <a:noFill/>
          <a:ln w="12700">
            <a:noFill/>
            <a:miter lim="800000"/>
            <a:headEnd/>
            <a:tailEnd/>
          </a:ln>
        </p:spPr>
        <p:txBody>
          <a:bodyPr lIns="79608" tIns="39106" rIns="79608" bIns="39106" anchor="ctr"/>
          <a:lstStyle/>
          <a:p>
            <a:pPr algn="ctr" defTabSz="536311" fontAlgn="auto">
              <a:spcBef>
                <a:spcPts val="0"/>
              </a:spcBef>
              <a:spcAft>
                <a:spcPts val="0"/>
              </a:spcAft>
              <a:defRPr/>
            </a:pPr>
            <a:r>
              <a:rPr lang="en-US" sz="3500" b="1" kern="0" dirty="0">
                <a:solidFill>
                  <a:srgbClr val="081D58"/>
                </a:solidFill>
                <a:latin typeface="Calibri"/>
                <a:ea typeface="ＭＳ Ｐゴシック" charset="-128"/>
                <a:cs typeface="ＭＳ Ｐゴシック" charset="-128"/>
              </a:rPr>
              <a:t>Positron Emission and Annihilation</a:t>
            </a:r>
          </a:p>
        </p:txBody>
      </p:sp>
      <p:grpSp>
        <p:nvGrpSpPr>
          <p:cNvPr id="96258" name="Group 1">
            <a:extLst>
              <a:ext uri="{FF2B5EF4-FFF2-40B4-BE49-F238E27FC236}">
                <a16:creationId xmlns:a16="http://schemas.microsoft.com/office/drawing/2014/main" id="{2B9836A1-2BEF-4805-E0D5-A0E0A36D4DE5}"/>
              </a:ext>
            </a:extLst>
          </p:cNvPr>
          <p:cNvGrpSpPr>
            <a:grpSpLocks/>
          </p:cNvGrpSpPr>
          <p:nvPr/>
        </p:nvGrpSpPr>
        <p:grpSpPr bwMode="auto">
          <a:xfrm>
            <a:off x="2928938" y="3309938"/>
            <a:ext cx="3505200" cy="3084512"/>
            <a:chOff x="2705994" y="98376"/>
            <a:chExt cx="5925200" cy="4552206"/>
          </a:xfrm>
        </p:grpSpPr>
        <p:sp>
          <p:nvSpPr>
            <p:cNvPr id="29" name="Oval 28">
              <a:extLst>
                <a:ext uri="{FF2B5EF4-FFF2-40B4-BE49-F238E27FC236}">
                  <a16:creationId xmlns:a16="http://schemas.microsoft.com/office/drawing/2014/main" id="{65ECDF37-FEE2-3B74-6ABC-15B244E0A8A0}"/>
                </a:ext>
              </a:extLst>
            </p:cNvPr>
            <p:cNvSpPr/>
            <p:nvPr/>
          </p:nvSpPr>
          <p:spPr bwMode="auto">
            <a:xfrm>
              <a:off x="3872495" y="3360949"/>
              <a:ext cx="653030" cy="651656"/>
            </a:xfrm>
            <a:prstGeom prst="ellipse">
              <a:avLst/>
            </a:prstGeom>
            <a:gradFill flip="none" rotWithShape="1">
              <a:gsLst>
                <a:gs pos="0">
                  <a:srgbClr val="FF0000"/>
                </a:gs>
                <a:gs pos="75000">
                  <a:schemeClr val="bg1">
                    <a:alpha val="72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536311" fontAlgn="auto">
                <a:spcBef>
                  <a:spcPts val="0"/>
                </a:spcBef>
                <a:spcAft>
                  <a:spcPts val="0"/>
                </a:spcAft>
                <a:defRPr/>
              </a:pPr>
              <a:endParaRPr lang="en-US" sz="1600">
                <a:solidFill>
                  <a:prstClr val="white"/>
                </a:solidFill>
              </a:endParaRPr>
            </a:p>
          </p:txBody>
        </p:sp>
        <p:pic>
          <p:nvPicPr>
            <p:cNvPr id="96283" name="Picture 7" descr="glucoseIsoSingle">
              <a:extLst>
                <a:ext uri="{FF2B5EF4-FFF2-40B4-BE49-F238E27FC236}">
                  <a16:creationId xmlns:a16="http://schemas.microsoft.com/office/drawing/2014/main" id="{0D3D95DB-BDAC-6447-5A7E-0DC31D6D7DA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5400000">
              <a:off x="5180566" y="591046"/>
              <a:ext cx="3943298" cy="2957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1" name="Straight Arrow Connector 30">
              <a:extLst>
                <a:ext uri="{FF2B5EF4-FFF2-40B4-BE49-F238E27FC236}">
                  <a16:creationId xmlns:a16="http://schemas.microsoft.com/office/drawing/2014/main" id="{3B9DA216-303B-D50D-4B24-7651DF3A6435}"/>
                </a:ext>
              </a:extLst>
            </p:cNvPr>
            <p:cNvCxnSpPr/>
            <p:nvPr/>
          </p:nvCxnSpPr>
          <p:spPr bwMode="auto">
            <a:xfrm>
              <a:off x="2705994" y="2178849"/>
              <a:ext cx="2471516" cy="2471733"/>
            </a:xfrm>
            <a:prstGeom prst="straightConnector1">
              <a:avLst/>
            </a:prstGeom>
            <a:ln w="34925" cap="flat" cmpd="sng" algn="ctr">
              <a:solidFill>
                <a:schemeClr val="tx1"/>
              </a:solidFill>
              <a:prstDash val="solid"/>
              <a:round/>
              <a:headEnd type="triangle" w="lg" len="med"/>
              <a:tailEnd type="triangle" w="lg" len="med"/>
            </a:ln>
            <a:effectLst/>
          </p:spPr>
          <p:style>
            <a:lnRef idx="2">
              <a:schemeClr val="accent1"/>
            </a:lnRef>
            <a:fillRef idx="0">
              <a:schemeClr val="accent1"/>
            </a:fillRef>
            <a:effectRef idx="1">
              <a:schemeClr val="accent1"/>
            </a:effectRef>
            <a:fontRef idx="minor">
              <a:schemeClr val="tx1"/>
            </a:fontRef>
          </p:style>
        </p:cxnSp>
        <p:sp>
          <p:nvSpPr>
            <p:cNvPr id="34" name="Freeform 33">
              <a:extLst>
                <a:ext uri="{FF2B5EF4-FFF2-40B4-BE49-F238E27FC236}">
                  <a16:creationId xmlns:a16="http://schemas.microsoft.com/office/drawing/2014/main" id="{A7989AE9-1E84-6203-86A7-0D16812D16E6}"/>
                </a:ext>
              </a:extLst>
            </p:cNvPr>
            <p:cNvSpPr/>
            <p:nvPr/>
          </p:nvSpPr>
          <p:spPr bwMode="auto">
            <a:xfrm>
              <a:off x="4085320" y="2424850"/>
              <a:ext cx="2554706" cy="1246410"/>
            </a:xfrm>
            <a:custGeom>
              <a:avLst/>
              <a:gdLst>
                <a:gd name="connsiteX0" fmla="*/ 2666162 w 2666162"/>
                <a:gd name="connsiteY0" fmla="*/ 198258 h 1642330"/>
                <a:gd name="connsiteX1" fmla="*/ 2119532 w 2666162"/>
                <a:gd name="connsiteY1" fmla="*/ 5358 h 1642330"/>
                <a:gd name="connsiteX2" fmla="*/ 1958759 w 2666162"/>
                <a:gd name="connsiteY2" fmla="*/ 230408 h 1642330"/>
                <a:gd name="connsiteX3" fmla="*/ 2183842 w 2666162"/>
                <a:gd name="connsiteY3" fmla="*/ 937709 h 1642330"/>
                <a:gd name="connsiteX4" fmla="*/ 1846217 w 2666162"/>
                <a:gd name="connsiteY4" fmla="*/ 648359 h 1642330"/>
                <a:gd name="connsiteX5" fmla="*/ 1733675 w 2666162"/>
                <a:gd name="connsiteY5" fmla="*/ 696584 h 1642330"/>
                <a:gd name="connsiteX6" fmla="*/ 2135610 w 2666162"/>
                <a:gd name="connsiteY6" fmla="*/ 1628934 h 1642330"/>
                <a:gd name="connsiteX7" fmla="*/ 849420 w 2666162"/>
                <a:gd name="connsiteY7" fmla="*/ 776959 h 1642330"/>
                <a:gd name="connsiteX8" fmla="*/ 527873 w 2666162"/>
                <a:gd name="connsiteY8" fmla="*/ 825184 h 1642330"/>
                <a:gd name="connsiteX9" fmla="*/ 640415 w 2666162"/>
                <a:gd name="connsiteY9" fmla="*/ 1066309 h 1642330"/>
                <a:gd name="connsiteX10" fmla="*/ 77707 w 2666162"/>
                <a:gd name="connsiteY10" fmla="*/ 1066309 h 1642330"/>
                <a:gd name="connsiteX11" fmla="*/ 174171 w 2666162"/>
                <a:gd name="connsiteY11" fmla="*/ 1596784 h 1642330"/>
                <a:gd name="connsiteX12" fmla="*/ 174171 w 2666162"/>
                <a:gd name="connsiteY12" fmla="*/ 1596784 h 16423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66162" h="1642330">
                  <a:moveTo>
                    <a:pt x="2666162" y="198258"/>
                  </a:moveTo>
                  <a:cubicBezTo>
                    <a:pt x="2451797" y="99129"/>
                    <a:pt x="2237433" y="0"/>
                    <a:pt x="2119532" y="5358"/>
                  </a:cubicBezTo>
                  <a:cubicBezTo>
                    <a:pt x="2001631" y="10716"/>
                    <a:pt x="1948041" y="75016"/>
                    <a:pt x="1958759" y="230408"/>
                  </a:cubicBezTo>
                  <a:cubicBezTo>
                    <a:pt x="1969477" y="385800"/>
                    <a:pt x="2202599" y="868051"/>
                    <a:pt x="2183842" y="937709"/>
                  </a:cubicBezTo>
                  <a:cubicBezTo>
                    <a:pt x="2165085" y="1007368"/>
                    <a:pt x="1921245" y="688547"/>
                    <a:pt x="1846217" y="648359"/>
                  </a:cubicBezTo>
                  <a:cubicBezTo>
                    <a:pt x="1771189" y="608172"/>
                    <a:pt x="1685443" y="533155"/>
                    <a:pt x="1733675" y="696584"/>
                  </a:cubicBezTo>
                  <a:cubicBezTo>
                    <a:pt x="1781907" y="860013"/>
                    <a:pt x="2282986" y="1615538"/>
                    <a:pt x="2135610" y="1628934"/>
                  </a:cubicBezTo>
                  <a:cubicBezTo>
                    <a:pt x="1988234" y="1642330"/>
                    <a:pt x="1117376" y="910917"/>
                    <a:pt x="849420" y="776959"/>
                  </a:cubicBezTo>
                  <a:cubicBezTo>
                    <a:pt x="581464" y="643001"/>
                    <a:pt x="562707" y="776959"/>
                    <a:pt x="527873" y="825184"/>
                  </a:cubicBezTo>
                  <a:cubicBezTo>
                    <a:pt x="493039" y="873409"/>
                    <a:pt x="715443" y="1026122"/>
                    <a:pt x="640415" y="1066309"/>
                  </a:cubicBezTo>
                  <a:cubicBezTo>
                    <a:pt x="565387" y="1106496"/>
                    <a:pt x="155414" y="977897"/>
                    <a:pt x="77707" y="1066309"/>
                  </a:cubicBezTo>
                  <a:cubicBezTo>
                    <a:pt x="0" y="1154721"/>
                    <a:pt x="174171" y="1596784"/>
                    <a:pt x="174171" y="1596784"/>
                  </a:cubicBezTo>
                  <a:lnTo>
                    <a:pt x="174171" y="1596784"/>
                  </a:lnTo>
                </a:path>
              </a:pathLst>
            </a:custGeom>
            <a:ln w="31750" cap="flat" cmpd="sng" algn="ctr">
              <a:solidFill>
                <a:schemeClr val="accent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txBody>
            <a:bodyPr anchor="ctr"/>
            <a:lstStyle/>
            <a:p>
              <a:pPr algn="ctr" defTabSz="536311" fontAlgn="auto">
                <a:spcBef>
                  <a:spcPts val="0"/>
                </a:spcBef>
                <a:spcAft>
                  <a:spcPts val="0"/>
                </a:spcAft>
                <a:defRPr/>
              </a:pPr>
              <a:endParaRPr lang="en-US" sz="1600">
                <a:solidFill>
                  <a:prstClr val="black"/>
                </a:solidFill>
              </a:endParaRPr>
            </a:p>
          </p:txBody>
        </p:sp>
      </p:grpSp>
      <p:sp>
        <p:nvSpPr>
          <p:cNvPr id="17" name="Title 1">
            <a:extLst>
              <a:ext uri="{FF2B5EF4-FFF2-40B4-BE49-F238E27FC236}">
                <a16:creationId xmlns:a16="http://schemas.microsoft.com/office/drawing/2014/main" id="{5B64264E-0543-4E04-B7B5-A9FF25FAF0DD}"/>
              </a:ext>
            </a:extLst>
          </p:cNvPr>
          <p:cNvSpPr txBox="1">
            <a:spLocks/>
          </p:cNvSpPr>
          <p:nvPr/>
        </p:nvSpPr>
        <p:spPr>
          <a:xfrm>
            <a:off x="0" y="0"/>
            <a:ext cx="9906000" cy="1255713"/>
          </a:xfrm>
          <a:prstGeom prst="rect">
            <a:avLst/>
          </a:prstGeom>
          <a:solidFill>
            <a:schemeClr val="accent1">
              <a:lumMod val="50000"/>
            </a:schemeClr>
          </a:solidFill>
          <a:ln>
            <a:solidFill>
              <a:srgbClr val="254061"/>
            </a:solidFill>
          </a:ln>
        </p:spPr>
        <p:txBody>
          <a:bodyPr lIns="80447" tIns="40223" rIns="80447" bIns="40223" anchor="ctr">
            <a:normAutofit fontScale="975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marL="134078" algn="l" fontAlgn="auto">
              <a:spcAft>
                <a:spcPts val="0"/>
              </a:spcAft>
              <a:defRPr/>
            </a:pPr>
            <a:r>
              <a:rPr lang="en-US" sz="3900" b="1" dirty="0">
                <a:solidFill>
                  <a:srgbClr val="FFFFFF"/>
                </a:solidFill>
                <a:latin typeface="Arial"/>
                <a:cs typeface="Arial"/>
              </a:rPr>
              <a:t>Positron Emission Tomography</a:t>
            </a:r>
            <a:endParaRPr lang="en-US" sz="3500" b="1" dirty="0">
              <a:solidFill>
                <a:srgbClr val="FFFFFF"/>
              </a:solidFill>
              <a:latin typeface="Arial"/>
              <a:cs typeface="Arial"/>
            </a:endParaRPr>
          </a:p>
        </p:txBody>
      </p:sp>
      <p:grpSp>
        <p:nvGrpSpPr>
          <p:cNvPr id="96260" name="Group 3">
            <a:extLst>
              <a:ext uri="{FF2B5EF4-FFF2-40B4-BE49-F238E27FC236}">
                <a16:creationId xmlns:a16="http://schemas.microsoft.com/office/drawing/2014/main" id="{0EE646C3-9049-D27B-6C97-9507E3D0EDA0}"/>
              </a:ext>
            </a:extLst>
          </p:cNvPr>
          <p:cNvGrpSpPr>
            <a:grpSpLocks/>
          </p:cNvGrpSpPr>
          <p:nvPr/>
        </p:nvGrpSpPr>
        <p:grpSpPr bwMode="auto">
          <a:xfrm>
            <a:off x="3703638" y="5581650"/>
            <a:ext cx="217487" cy="238125"/>
            <a:chOff x="4097079" y="3609976"/>
            <a:chExt cx="186929" cy="148828"/>
          </a:xfrm>
        </p:grpSpPr>
        <p:sp>
          <p:nvSpPr>
            <p:cNvPr id="32" name="Oval 31">
              <a:extLst>
                <a:ext uri="{FF2B5EF4-FFF2-40B4-BE49-F238E27FC236}">
                  <a16:creationId xmlns:a16="http://schemas.microsoft.com/office/drawing/2014/main" id="{F543406B-9B78-5258-0B73-2E2B1D8EF5EE}"/>
                </a:ext>
              </a:extLst>
            </p:cNvPr>
            <p:cNvSpPr>
              <a:spLocks noChangeArrowheads="1"/>
            </p:cNvSpPr>
            <p:nvPr/>
          </p:nvSpPr>
          <p:spPr bwMode="auto">
            <a:xfrm>
              <a:off x="4097079" y="3609976"/>
              <a:ext cx="98240" cy="99219"/>
            </a:xfrm>
            <a:prstGeom prst="ellipse">
              <a:avLst/>
            </a:prstGeom>
            <a:solidFill>
              <a:srgbClr val="31859C"/>
            </a:soli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defTabSz="536311" fontAlgn="auto">
                <a:spcBef>
                  <a:spcPts val="0"/>
                </a:spcBef>
                <a:spcAft>
                  <a:spcPts val="0"/>
                </a:spcAft>
                <a:defRPr/>
              </a:pPr>
              <a:endParaRPr lang="en-US" sz="1600" dirty="0">
                <a:solidFill>
                  <a:prstClr val="white"/>
                </a:solidFill>
                <a:latin typeface="Calibri"/>
                <a:ea typeface="+mn-ea"/>
              </a:endParaRPr>
            </a:p>
          </p:txBody>
        </p:sp>
        <p:sp>
          <p:nvSpPr>
            <p:cNvPr id="33" name="Oval 32">
              <a:extLst>
                <a:ext uri="{FF2B5EF4-FFF2-40B4-BE49-F238E27FC236}">
                  <a16:creationId xmlns:a16="http://schemas.microsoft.com/office/drawing/2014/main" id="{3232DADA-2663-13C6-A1F3-B94C4313E33F}"/>
                </a:ext>
              </a:extLst>
            </p:cNvPr>
            <p:cNvSpPr>
              <a:spLocks noChangeArrowheads="1"/>
            </p:cNvSpPr>
            <p:nvPr/>
          </p:nvSpPr>
          <p:spPr bwMode="auto">
            <a:xfrm>
              <a:off x="4185768" y="3659585"/>
              <a:ext cx="98240" cy="99219"/>
            </a:xfrm>
            <a:prstGeom prst="ellipse">
              <a:avLst/>
            </a:prstGeom>
            <a:solidFill>
              <a:srgbClr val="00AE00"/>
            </a:soli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defTabSz="536311" fontAlgn="auto">
                <a:spcBef>
                  <a:spcPts val="0"/>
                </a:spcBef>
                <a:spcAft>
                  <a:spcPts val="0"/>
                </a:spcAft>
                <a:defRPr/>
              </a:pPr>
              <a:endParaRPr lang="en-US" sz="1600" dirty="0">
                <a:solidFill>
                  <a:prstClr val="white"/>
                </a:solidFill>
                <a:latin typeface="Calibri"/>
                <a:ea typeface="+mn-ea"/>
              </a:endParaRPr>
            </a:p>
          </p:txBody>
        </p:sp>
      </p:grpSp>
      <p:pic>
        <p:nvPicPr>
          <p:cNvPr id="96261" name="Picture 5">
            <a:extLst>
              <a:ext uri="{FF2B5EF4-FFF2-40B4-BE49-F238E27FC236}">
                <a16:creationId xmlns:a16="http://schemas.microsoft.com/office/drawing/2014/main" id="{5AB652F8-5FF6-D6EE-2CFC-F0166385C82F}"/>
              </a:ext>
            </a:extLst>
          </p:cNvPr>
          <p:cNvPicPr>
            <a:picLocks noChangeAspect="1"/>
          </p:cNvPicPr>
          <p:nvPr/>
        </p:nvPicPr>
        <p:blipFill>
          <a:blip r:embed="rId4">
            <a:extLst>
              <a:ext uri="{28A0092B-C50C-407E-A947-70E740481C1C}">
                <a14:useLocalDpi xmlns:a14="http://schemas.microsoft.com/office/drawing/2010/main" val="0"/>
              </a:ext>
            </a:extLst>
          </a:blip>
          <a:srcRect l="12048" t="7240" r="14819" b="4848"/>
          <a:stretch>
            <a:fillRect/>
          </a:stretch>
        </p:blipFill>
        <p:spPr bwMode="auto">
          <a:xfrm>
            <a:off x="4578350" y="1368425"/>
            <a:ext cx="1455738" cy="161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6262" name="Picture 6">
            <a:extLst>
              <a:ext uri="{FF2B5EF4-FFF2-40B4-BE49-F238E27FC236}">
                <a16:creationId xmlns:a16="http://schemas.microsoft.com/office/drawing/2014/main" id="{A8A46ED7-A552-0B7B-6E67-BFDE50CA1C17}"/>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805613" y="3221038"/>
            <a:ext cx="2770187" cy="1214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6263" name="Picture 7">
            <a:extLst>
              <a:ext uri="{FF2B5EF4-FFF2-40B4-BE49-F238E27FC236}">
                <a16:creationId xmlns:a16="http://schemas.microsoft.com/office/drawing/2014/main" id="{25E291B1-A801-1FB4-AAD8-355E6AA369B0}"/>
              </a:ext>
            </a:extLst>
          </p:cNvPr>
          <p:cNvPicPr>
            <a:picLocks noChangeAspect="1"/>
          </p:cNvPicPr>
          <p:nvPr/>
        </p:nvPicPr>
        <p:blipFill>
          <a:blip r:embed="rId6">
            <a:extLst>
              <a:ext uri="{28A0092B-C50C-407E-A947-70E740481C1C}">
                <a14:useLocalDpi xmlns:a14="http://schemas.microsoft.com/office/drawing/2010/main" val="0"/>
              </a:ext>
            </a:extLst>
          </a:blip>
          <a:srcRect l="6750"/>
          <a:stretch>
            <a:fillRect/>
          </a:stretch>
        </p:blipFill>
        <p:spPr bwMode="auto">
          <a:xfrm>
            <a:off x="2873375" y="1365250"/>
            <a:ext cx="1631950" cy="161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6264" name="TextBox 17">
            <a:extLst>
              <a:ext uri="{FF2B5EF4-FFF2-40B4-BE49-F238E27FC236}">
                <a16:creationId xmlns:a16="http://schemas.microsoft.com/office/drawing/2014/main" id="{FD5AFE8C-CF3F-F121-9D50-757AA04F44B1}"/>
              </a:ext>
            </a:extLst>
          </p:cNvPr>
          <p:cNvSpPr txBox="1">
            <a:spLocks noChangeArrowheads="1"/>
          </p:cNvSpPr>
          <p:nvPr/>
        </p:nvSpPr>
        <p:spPr bwMode="auto">
          <a:xfrm>
            <a:off x="2738438" y="2962275"/>
            <a:ext cx="363220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7263" tIns="53630" rIns="107263" bIns="53630">
            <a:spAutoFit/>
          </a:bodyPr>
          <a:lstStyle>
            <a:lvl1pPr defTabSz="534988" eaLnBrk="0" hangingPunct="0">
              <a:defRPr sz="2300">
                <a:solidFill>
                  <a:schemeClr val="tx1"/>
                </a:solidFill>
                <a:latin typeface="Comic Sans MS" panose="030F0902030302020204" pitchFamily="66" charset="0"/>
                <a:ea typeface="MS PGothic" panose="020B0600070205080204" pitchFamily="34" charset="-128"/>
              </a:defRPr>
            </a:lvl1pPr>
            <a:lvl2pPr marL="742950" indent="-285750" defTabSz="534988" eaLnBrk="0" hangingPunct="0">
              <a:defRPr sz="2300">
                <a:solidFill>
                  <a:schemeClr val="tx1"/>
                </a:solidFill>
                <a:latin typeface="Comic Sans MS" panose="030F0902030302020204" pitchFamily="66" charset="0"/>
                <a:ea typeface="MS PGothic" panose="020B0600070205080204" pitchFamily="34" charset="-128"/>
              </a:defRPr>
            </a:lvl2pPr>
            <a:lvl3pPr marL="1143000" indent="-228600" defTabSz="534988" eaLnBrk="0" hangingPunct="0">
              <a:defRPr sz="2300">
                <a:solidFill>
                  <a:schemeClr val="tx1"/>
                </a:solidFill>
                <a:latin typeface="Comic Sans MS" panose="030F0902030302020204" pitchFamily="66" charset="0"/>
                <a:ea typeface="MS PGothic" panose="020B0600070205080204" pitchFamily="34" charset="-128"/>
              </a:defRPr>
            </a:lvl3pPr>
            <a:lvl4pPr marL="1600200" indent="-228600" defTabSz="534988" eaLnBrk="0" hangingPunct="0">
              <a:defRPr sz="2300">
                <a:solidFill>
                  <a:schemeClr val="tx1"/>
                </a:solidFill>
                <a:latin typeface="Comic Sans MS" panose="030F0902030302020204" pitchFamily="66" charset="0"/>
                <a:ea typeface="MS PGothic" panose="020B0600070205080204" pitchFamily="34" charset="-128"/>
              </a:defRPr>
            </a:lvl4pPr>
            <a:lvl5pPr marL="2057400" indent="-228600" defTabSz="534988" eaLnBrk="0" hangingPunct="0">
              <a:defRPr sz="2300">
                <a:solidFill>
                  <a:schemeClr val="tx1"/>
                </a:solidFill>
                <a:latin typeface="Comic Sans MS" panose="030F0902030302020204" pitchFamily="66" charset="0"/>
                <a:ea typeface="MS PGothic" panose="020B0600070205080204" pitchFamily="34" charset="-128"/>
              </a:defRPr>
            </a:lvl5pPr>
            <a:lvl6pPr marL="2514600" indent="-228600" defTabSz="534988"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6pPr>
            <a:lvl7pPr marL="2971800" indent="-228600" defTabSz="534988"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7pPr>
            <a:lvl8pPr marL="3429000" indent="-228600" defTabSz="534988"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8pPr>
            <a:lvl9pPr marL="3886200" indent="-228600" defTabSz="534988"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9pPr>
          </a:lstStyle>
          <a:p>
            <a:pPr algn="ctr" eaLnBrk="1" hangingPunct="1"/>
            <a:r>
              <a:rPr lang="en-US" altLang="fr-FR" sz="2100" b="1">
                <a:solidFill>
                  <a:srgbClr val="000000"/>
                </a:solidFill>
                <a:latin typeface="Arial" panose="020B0604020202020204" pitchFamily="34" charset="0"/>
                <a:cs typeface="Arial" panose="020B0604020202020204" pitchFamily="34" charset="0"/>
              </a:rPr>
              <a:t>Small-animal PET</a:t>
            </a:r>
          </a:p>
        </p:txBody>
      </p:sp>
      <p:sp>
        <p:nvSpPr>
          <p:cNvPr id="96265" name="TextBox 18">
            <a:extLst>
              <a:ext uri="{FF2B5EF4-FFF2-40B4-BE49-F238E27FC236}">
                <a16:creationId xmlns:a16="http://schemas.microsoft.com/office/drawing/2014/main" id="{72941683-EDFF-6365-3BAF-60DB4EA5BA98}"/>
              </a:ext>
            </a:extLst>
          </p:cNvPr>
          <p:cNvSpPr txBox="1">
            <a:spLocks noChangeArrowheads="1"/>
          </p:cNvSpPr>
          <p:nvPr/>
        </p:nvSpPr>
        <p:spPr bwMode="auto">
          <a:xfrm>
            <a:off x="6416675" y="4403725"/>
            <a:ext cx="363220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7263" tIns="53630" rIns="107263" bIns="53630">
            <a:spAutoFit/>
          </a:bodyPr>
          <a:lstStyle>
            <a:lvl1pPr defTabSz="534988" eaLnBrk="0" hangingPunct="0">
              <a:defRPr sz="2300">
                <a:solidFill>
                  <a:schemeClr val="tx1"/>
                </a:solidFill>
                <a:latin typeface="Comic Sans MS" panose="030F0902030302020204" pitchFamily="66" charset="0"/>
                <a:ea typeface="MS PGothic" panose="020B0600070205080204" pitchFamily="34" charset="-128"/>
              </a:defRPr>
            </a:lvl1pPr>
            <a:lvl2pPr marL="742950" indent="-285750" defTabSz="534988" eaLnBrk="0" hangingPunct="0">
              <a:defRPr sz="2300">
                <a:solidFill>
                  <a:schemeClr val="tx1"/>
                </a:solidFill>
                <a:latin typeface="Comic Sans MS" panose="030F0902030302020204" pitchFamily="66" charset="0"/>
                <a:ea typeface="MS PGothic" panose="020B0600070205080204" pitchFamily="34" charset="-128"/>
              </a:defRPr>
            </a:lvl2pPr>
            <a:lvl3pPr marL="1143000" indent="-228600" defTabSz="534988" eaLnBrk="0" hangingPunct="0">
              <a:defRPr sz="2300">
                <a:solidFill>
                  <a:schemeClr val="tx1"/>
                </a:solidFill>
                <a:latin typeface="Comic Sans MS" panose="030F0902030302020204" pitchFamily="66" charset="0"/>
                <a:ea typeface="MS PGothic" panose="020B0600070205080204" pitchFamily="34" charset="-128"/>
              </a:defRPr>
            </a:lvl3pPr>
            <a:lvl4pPr marL="1600200" indent="-228600" defTabSz="534988" eaLnBrk="0" hangingPunct="0">
              <a:defRPr sz="2300">
                <a:solidFill>
                  <a:schemeClr val="tx1"/>
                </a:solidFill>
                <a:latin typeface="Comic Sans MS" panose="030F0902030302020204" pitchFamily="66" charset="0"/>
                <a:ea typeface="MS PGothic" panose="020B0600070205080204" pitchFamily="34" charset="-128"/>
              </a:defRPr>
            </a:lvl4pPr>
            <a:lvl5pPr marL="2057400" indent="-228600" defTabSz="534988" eaLnBrk="0" hangingPunct="0">
              <a:defRPr sz="2300">
                <a:solidFill>
                  <a:schemeClr val="tx1"/>
                </a:solidFill>
                <a:latin typeface="Comic Sans MS" panose="030F0902030302020204" pitchFamily="66" charset="0"/>
                <a:ea typeface="MS PGothic" panose="020B0600070205080204" pitchFamily="34" charset="-128"/>
              </a:defRPr>
            </a:lvl5pPr>
            <a:lvl6pPr marL="2514600" indent="-228600" defTabSz="534988"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6pPr>
            <a:lvl7pPr marL="2971800" indent="-228600" defTabSz="534988"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7pPr>
            <a:lvl8pPr marL="3429000" indent="-228600" defTabSz="534988"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8pPr>
            <a:lvl9pPr marL="3886200" indent="-228600" defTabSz="534988"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9pPr>
          </a:lstStyle>
          <a:p>
            <a:pPr algn="ctr" eaLnBrk="1" hangingPunct="1"/>
            <a:r>
              <a:rPr lang="en-US" altLang="fr-FR" sz="2100" b="1">
                <a:solidFill>
                  <a:srgbClr val="000000"/>
                </a:solidFill>
                <a:latin typeface="Arial" panose="020B0604020202020204" pitchFamily="34" charset="0"/>
                <a:cs typeface="Arial" panose="020B0604020202020204" pitchFamily="34" charset="0"/>
              </a:rPr>
              <a:t>PET/MRI</a:t>
            </a:r>
          </a:p>
        </p:txBody>
      </p:sp>
      <p:pic>
        <p:nvPicPr>
          <p:cNvPr id="96266" name="Picture 19" descr="2010_10_25_12_37_21.pdf000.jpg">
            <a:extLst>
              <a:ext uri="{FF2B5EF4-FFF2-40B4-BE49-F238E27FC236}">
                <a16:creationId xmlns:a16="http://schemas.microsoft.com/office/drawing/2014/main" id="{F9FE9E72-973A-5ED2-2F4C-0871F6E9FA46}"/>
              </a:ext>
            </a:extLst>
          </p:cNvPr>
          <p:cNvPicPr>
            <a:picLocks noChangeAspect="1"/>
          </p:cNvPicPr>
          <p:nvPr/>
        </p:nvPicPr>
        <p:blipFill>
          <a:blip r:embed="rId7">
            <a:extLst>
              <a:ext uri="{28A0092B-C50C-407E-A947-70E740481C1C}">
                <a14:useLocalDpi xmlns:a14="http://schemas.microsoft.com/office/drawing/2010/main" val="0"/>
              </a:ext>
            </a:extLst>
          </a:blip>
          <a:srcRect l="5270" t="19444" r="7570"/>
          <a:stretch>
            <a:fillRect/>
          </a:stretch>
        </p:blipFill>
        <p:spPr bwMode="auto">
          <a:xfrm rot="5400000">
            <a:off x="6911976" y="1260475"/>
            <a:ext cx="1797050" cy="200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6267" name="Picture 20" descr="Science.jpg">
            <a:extLst>
              <a:ext uri="{FF2B5EF4-FFF2-40B4-BE49-F238E27FC236}">
                <a16:creationId xmlns:a16="http://schemas.microsoft.com/office/drawing/2014/main" id="{FCACF318-85F0-9EA4-0D28-51B824C9CEEE}"/>
              </a:ext>
            </a:extLst>
          </p:cNvPr>
          <p:cNvPicPr>
            <a:picLocks noChangeAspect="1"/>
          </p:cNvPicPr>
          <p:nvPr/>
        </p:nvPicPr>
        <p:blipFill>
          <a:blip r:embed="rId8">
            <a:lum bright="10000" contrast="24000"/>
            <a:extLst>
              <a:ext uri="{28A0092B-C50C-407E-A947-70E740481C1C}">
                <a14:useLocalDpi xmlns:a14="http://schemas.microsoft.com/office/drawing/2010/main" val="0"/>
              </a:ext>
            </a:extLst>
          </a:blip>
          <a:srcRect l="56865" t="44917" r="30370" b="31665"/>
          <a:stretch>
            <a:fillRect/>
          </a:stretch>
        </p:blipFill>
        <p:spPr bwMode="auto">
          <a:xfrm>
            <a:off x="8893175" y="1331913"/>
            <a:ext cx="669925" cy="188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6268" name="TextBox 22">
            <a:extLst>
              <a:ext uri="{FF2B5EF4-FFF2-40B4-BE49-F238E27FC236}">
                <a16:creationId xmlns:a16="http://schemas.microsoft.com/office/drawing/2014/main" id="{52799EEC-FB14-F48F-71CF-CAE111604D0F}"/>
              </a:ext>
            </a:extLst>
          </p:cNvPr>
          <p:cNvSpPr txBox="1">
            <a:spLocks noChangeArrowheads="1"/>
          </p:cNvSpPr>
          <p:nvPr/>
        </p:nvSpPr>
        <p:spPr bwMode="auto">
          <a:xfrm>
            <a:off x="-788988" y="3041650"/>
            <a:ext cx="3632201"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7263" tIns="53630" rIns="107263" bIns="53630">
            <a:spAutoFit/>
          </a:bodyPr>
          <a:lstStyle>
            <a:lvl1pPr defTabSz="534988" eaLnBrk="0" hangingPunct="0">
              <a:defRPr sz="2300">
                <a:solidFill>
                  <a:schemeClr val="tx1"/>
                </a:solidFill>
                <a:latin typeface="Comic Sans MS" panose="030F0902030302020204" pitchFamily="66" charset="0"/>
                <a:ea typeface="MS PGothic" panose="020B0600070205080204" pitchFamily="34" charset="-128"/>
              </a:defRPr>
            </a:lvl1pPr>
            <a:lvl2pPr marL="742950" indent="-285750" defTabSz="534988" eaLnBrk="0" hangingPunct="0">
              <a:defRPr sz="2300">
                <a:solidFill>
                  <a:schemeClr val="tx1"/>
                </a:solidFill>
                <a:latin typeface="Comic Sans MS" panose="030F0902030302020204" pitchFamily="66" charset="0"/>
                <a:ea typeface="MS PGothic" panose="020B0600070205080204" pitchFamily="34" charset="-128"/>
              </a:defRPr>
            </a:lvl2pPr>
            <a:lvl3pPr marL="1143000" indent="-228600" defTabSz="534988" eaLnBrk="0" hangingPunct="0">
              <a:defRPr sz="2300">
                <a:solidFill>
                  <a:schemeClr val="tx1"/>
                </a:solidFill>
                <a:latin typeface="Comic Sans MS" panose="030F0902030302020204" pitchFamily="66" charset="0"/>
                <a:ea typeface="MS PGothic" panose="020B0600070205080204" pitchFamily="34" charset="-128"/>
              </a:defRPr>
            </a:lvl3pPr>
            <a:lvl4pPr marL="1600200" indent="-228600" defTabSz="534988" eaLnBrk="0" hangingPunct="0">
              <a:defRPr sz="2300">
                <a:solidFill>
                  <a:schemeClr val="tx1"/>
                </a:solidFill>
                <a:latin typeface="Comic Sans MS" panose="030F0902030302020204" pitchFamily="66" charset="0"/>
                <a:ea typeface="MS PGothic" panose="020B0600070205080204" pitchFamily="34" charset="-128"/>
              </a:defRPr>
            </a:lvl4pPr>
            <a:lvl5pPr marL="2057400" indent="-228600" defTabSz="534988" eaLnBrk="0" hangingPunct="0">
              <a:defRPr sz="2300">
                <a:solidFill>
                  <a:schemeClr val="tx1"/>
                </a:solidFill>
                <a:latin typeface="Comic Sans MS" panose="030F0902030302020204" pitchFamily="66" charset="0"/>
                <a:ea typeface="MS PGothic" panose="020B0600070205080204" pitchFamily="34" charset="-128"/>
              </a:defRPr>
            </a:lvl5pPr>
            <a:lvl6pPr marL="2514600" indent="-228600" defTabSz="534988"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6pPr>
            <a:lvl7pPr marL="2971800" indent="-228600" defTabSz="534988"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7pPr>
            <a:lvl8pPr marL="3429000" indent="-228600" defTabSz="534988"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8pPr>
            <a:lvl9pPr marL="3886200" indent="-228600" defTabSz="534988"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9pPr>
          </a:lstStyle>
          <a:p>
            <a:pPr algn="ctr" eaLnBrk="1" hangingPunct="1"/>
            <a:r>
              <a:rPr lang="en-US" altLang="fr-FR" sz="2100" b="1">
                <a:solidFill>
                  <a:srgbClr val="000000"/>
                </a:solidFill>
                <a:latin typeface="Arial" panose="020B0604020202020204" pitchFamily="34" charset="0"/>
                <a:cs typeface="Arial" panose="020B0604020202020204" pitchFamily="34" charset="0"/>
              </a:rPr>
              <a:t>MWPC PET</a:t>
            </a:r>
          </a:p>
        </p:txBody>
      </p:sp>
      <p:sp>
        <p:nvSpPr>
          <p:cNvPr id="96269" name="TextBox 23">
            <a:extLst>
              <a:ext uri="{FF2B5EF4-FFF2-40B4-BE49-F238E27FC236}">
                <a16:creationId xmlns:a16="http://schemas.microsoft.com/office/drawing/2014/main" id="{87FA9AB6-FF63-3735-BE25-747B8409DE12}"/>
              </a:ext>
            </a:extLst>
          </p:cNvPr>
          <p:cNvSpPr txBox="1">
            <a:spLocks noChangeArrowheads="1"/>
          </p:cNvSpPr>
          <p:nvPr/>
        </p:nvSpPr>
        <p:spPr bwMode="auto">
          <a:xfrm>
            <a:off x="6373813" y="6294438"/>
            <a:ext cx="363220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7263" tIns="53630" rIns="107263" bIns="53630">
            <a:spAutoFit/>
          </a:bodyPr>
          <a:lstStyle>
            <a:lvl1pPr defTabSz="534988" eaLnBrk="0" hangingPunct="0">
              <a:defRPr sz="2300">
                <a:solidFill>
                  <a:schemeClr val="tx1"/>
                </a:solidFill>
                <a:latin typeface="Comic Sans MS" panose="030F0902030302020204" pitchFamily="66" charset="0"/>
                <a:ea typeface="MS PGothic" panose="020B0600070205080204" pitchFamily="34" charset="-128"/>
              </a:defRPr>
            </a:lvl1pPr>
            <a:lvl2pPr marL="742950" indent="-285750" defTabSz="534988" eaLnBrk="0" hangingPunct="0">
              <a:defRPr sz="2300">
                <a:solidFill>
                  <a:schemeClr val="tx1"/>
                </a:solidFill>
                <a:latin typeface="Comic Sans MS" panose="030F0902030302020204" pitchFamily="66" charset="0"/>
                <a:ea typeface="MS PGothic" panose="020B0600070205080204" pitchFamily="34" charset="-128"/>
              </a:defRPr>
            </a:lvl2pPr>
            <a:lvl3pPr marL="1143000" indent="-228600" defTabSz="534988" eaLnBrk="0" hangingPunct="0">
              <a:defRPr sz="2300">
                <a:solidFill>
                  <a:schemeClr val="tx1"/>
                </a:solidFill>
                <a:latin typeface="Comic Sans MS" panose="030F0902030302020204" pitchFamily="66" charset="0"/>
                <a:ea typeface="MS PGothic" panose="020B0600070205080204" pitchFamily="34" charset="-128"/>
              </a:defRPr>
            </a:lvl3pPr>
            <a:lvl4pPr marL="1600200" indent="-228600" defTabSz="534988" eaLnBrk="0" hangingPunct="0">
              <a:defRPr sz="2300">
                <a:solidFill>
                  <a:schemeClr val="tx1"/>
                </a:solidFill>
                <a:latin typeface="Comic Sans MS" panose="030F0902030302020204" pitchFamily="66" charset="0"/>
                <a:ea typeface="MS PGothic" panose="020B0600070205080204" pitchFamily="34" charset="-128"/>
              </a:defRPr>
            </a:lvl4pPr>
            <a:lvl5pPr marL="2057400" indent="-228600" defTabSz="534988" eaLnBrk="0" hangingPunct="0">
              <a:defRPr sz="2300">
                <a:solidFill>
                  <a:schemeClr val="tx1"/>
                </a:solidFill>
                <a:latin typeface="Comic Sans MS" panose="030F0902030302020204" pitchFamily="66" charset="0"/>
                <a:ea typeface="MS PGothic" panose="020B0600070205080204" pitchFamily="34" charset="-128"/>
              </a:defRPr>
            </a:lvl5pPr>
            <a:lvl6pPr marL="2514600" indent="-228600" defTabSz="534988"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6pPr>
            <a:lvl7pPr marL="2971800" indent="-228600" defTabSz="534988"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7pPr>
            <a:lvl8pPr marL="3429000" indent="-228600" defTabSz="534988"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8pPr>
            <a:lvl9pPr marL="3886200" indent="-228600" defTabSz="534988"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9pPr>
          </a:lstStyle>
          <a:p>
            <a:pPr algn="ctr" eaLnBrk="1" hangingPunct="1"/>
            <a:r>
              <a:rPr lang="en-US" altLang="fr-FR" sz="2100" b="1">
                <a:solidFill>
                  <a:srgbClr val="000000"/>
                </a:solidFill>
                <a:latin typeface="Arial" panose="020B0604020202020204" pitchFamily="34" charset="0"/>
                <a:cs typeface="Arial" panose="020B0604020202020204" pitchFamily="34" charset="0"/>
              </a:rPr>
              <a:t>Depth-Encoding Detectors</a:t>
            </a:r>
          </a:p>
        </p:txBody>
      </p:sp>
      <p:pic>
        <p:nvPicPr>
          <p:cNvPr id="96270" name="Picture 9">
            <a:extLst>
              <a:ext uri="{FF2B5EF4-FFF2-40B4-BE49-F238E27FC236}">
                <a16:creationId xmlns:a16="http://schemas.microsoft.com/office/drawing/2014/main" id="{B5CDE7C4-7A1B-F4CC-3EC5-83DF25E2B580}"/>
              </a:ext>
            </a:extLst>
          </p:cNvPr>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93663" y="1331913"/>
            <a:ext cx="1881187" cy="169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 name="Picture 3">
            <a:extLst>
              <a:ext uri="{FF2B5EF4-FFF2-40B4-BE49-F238E27FC236}">
                <a16:creationId xmlns:a16="http://schemas.microsoft.com/office/drawing/2014/main" id="{AA095191-6EB1-A7E1-1B9E-56567A48F933}"/>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l="66649" t="48764" r="-4097" b="1756"/>
          <a:stretch>
            <a:fillRect/>
          </a:stretch>
        </p:blipFill>
        <p:spPr bwMode="auto">
          <a:xfrm rot="16200000">
            <a:off x="414338" y="3165475"/>
            <a:ext cx="1404937" cy="185896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graphicFrame>
        <p:nvGraphicFramePr>
          <p:cNvPr id="96272" name="Object 3">
            <a:extLst>
              <a:ext uri="{FF2B5EF4-FFF2-40B4-BE49-F238E27FC236}">
                <a16:creationId xmlns:a16="http://schemas.microsoft.com/office/drawing/2014/main" id="{29ADE196-EC3D-0A5F-0359-18F349432225}"/>
              </a:ext>
            </a:extLst>
          </p:cNvPr>
          <p:cNvGraphicFramePr>
            <a:graphicFrameLocks noChangeAspect="1"/>
          </p:cNvGraphicFramePr>
          <p:nvPr/>
        </p:nvGraphicFramePr>
        <p:xfrm>
          <a:off x="228600" y="4727575"/>
          <a:ext cx="1724025" cy="1592263"/>
        </p:xfrm>
        <a:graphic>
          <a:graphicData uri="http://schemas.openxmlformats.org/presentationml/2006/ole">
            <mc:AlternateContent xmlns:mc="http://schemas.openxmlformats.org/markup-compatibility/2006">
              <mc:Choice xmlns:v="urn:schemas-microsoft-com:vml" Requires="v">
                <p:oleObj name="Document" r:id="rId11" imgW="7315200" imgH="5486400" progId="Word.Document.8">
                  <p:embed/>
                </p:oleObj>
              </mc:Choice>
              <mc:Fallback>
                <p:oleObj name="Document" r:id="rId11" imgW="7315200" imgH="5486400" progId="Word.Document.8">
                  <p:embed/>
                  <p:pic>
                    <p:nvPicPr>
                      <p:cNvPr id="0" name="Object 3"/>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28600" y="4727575"/>
                        <a:ext cx="1724025" cy="159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96273" name="TextBox 29">
            <a:extLst>
              <a:ext uri="{FF2B5EF4-FFF2-40B4-BE49-F238E27FC236}">
                <a16:creationId xmlns:a16="http://schemas.microsoft.com/office/drawing/2014/main" id="{D53917D0-F750-9B37-25FB-24FCD4535ED3}"/>
              </a:ext>
            </a:extLst>
          </p:cNvPr>
          <p:cNvSpPr txBox="1">
            <a:spLocks noChangeArrowheads="1"/>
          </p:cNvSpPr>
          <p:nvPr/>
        </p:nvSpPr>
        <p:spPr bwMode="auto">
          <a:xfrm>
            <a:off x="-725488" y="6305550"/>
            <a:ext cx="3632201"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7263" tIns="53630" rIns="107263" bIns="53630">
            <a:spAutoFit/>
          </a:bodyPr>
          <a:lstStyle>
            <a:lvl1pPr defTabSz="534988" eaLnBrk="0" hangingPunct="0">
              <a:defRPr sz="2300">
                <a:solidFill>
                  <a:schemeClr val="tx1"/>
                </a:solidFill>
                <a:latin typeface="Comic Sans MS" panose="030F0902030302020204" pitchFamily="66" charset="0"/>
                <a:ea typeface="MS PGothic" panose="020B0600070205080204" pitchFamily="34" charset="-128"/>
              </a:defRPr>
            </a:lvl1pPr>
            <a:lvl2pPr marL="742950" indent="-285750" defTabSz="534988" eaLnBrk="0" hangingPunct="0">
              <a:defRPr sz="2300">
                <a:solidFill>
                  <a:schemeClr val="tx1"/>
                </a:solidFill>
                <a:latin typeface="Comic Sans MS" panose="030F0902030302020204" pitchFamily="66" charset="0"/>
                <a:ea typeface="MS PGothic" panose="020B0600070205080204" pitchFamily="34" charset="-128"/>
              </a:defRPr>
            </a:lvl2pPr>
            <a:lvl3pPr marL="1143000" indent="-228600" defTabSz="534988" eaLnBrk="0" hangingPunct="0">
              <a:defRPr sz="2300">
                <a:solidFill>
                  <a:schemeClr val="tx1"/>
                </a:solidFill>
                <a:latin typeface="Comic Sans MS" panose="030F0902030302020204" pitchFamily="66" charset="0"/>
                <a:ea typeface="MS PGothic" panose="020B0600070205080204" pitchFamily="34" charset="-128"/>
              </a:defRPr>
            </a:lvl3pPr>
            <a:lvl4pPr marL="1600200" indent="-228600" defTabSz="534988" eaLnBrk="0" hangingPunct="0">
              <a:defRPr sz="2300">
                <a:solidFill>
                  <a:schemeClr val="tx1"/>
                </a:solidFill>
                <a:latin typeface="Comic Sans MS" panose="030F0902030302020204" pitchFamily="66" charset="0"/>
                <a:ea typeface="MS PGothic" panose="020B0600070205080204" pitchFamily="34" charset="-128"/>
              </a:defRPr>
            </a:lvl4pPr>
            <a:lvl5pPr marL="2057400" indent="-228600" defTabSz="534988" eaLnBrk="0" hangingPunct="0">
              <a:defRPr sz="2300">
                <a:solidFill>
                  <a:schemeClr val="tx1"/>
                </a:solidFill>
                <a:latin typeface="Comic Sans MS" panose="030F0902030302020204" pitchFamily="66" charset="0"/>
                <a:ea typeface="MS PGothic" panose="020B0600070205080204" pitchFamily="34" charset="-128"/>
              </a:defRPr>
            </a:lvl5pPr>
            <a:lvl6pPr marL="2514600" indent="-228600" defTabSz="534988"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6pPr>
            <a:lvl7pPr marL="2971800" indent="-228600" defTabSz="534988"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7pPr>
            <a:lvl8pPr marL="3429000" indent="-228600" defTabSz="534988"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8pPr>
            <a:lvl9pPr marL="3886200" indent="-228600" defTabSz="534988"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9pPr>
          </a:lstStyle>
          <a:p>
            <a:pPr algn="ctr" eaLnBrk="1" hangingPunct="1"/>
            <a:r>
              <a:rPr lang="en-US" altLang="fr-FR" sz="2100" b="1">
                <a:solidFill>
                  <a:srgbClr val="000000"/>
                </a:solidFill>
                <a:latin typeface="Arial" panose="020B0604020202020204" pitchFamily="34" charset="0"/>
                <a:cs typeface="Arial" panose="020B0604020202020204" pitchFamily="34" charset="0"/>
              </a:rPr>
              <a:t>3-D PET</a:t>
            </a:r>
          </a:p>
        </p:txBody>
      </p:sp>
      <p:pic>
        <p:nvPicPr>
          <p:cNvPr id="96274" name="Picture 6">
            <a:extLst>
              <a:ext uri="{FF2B5EF4-FFF2-40B4-BE49-F238E27FC236}">
                <a16:creationId xmlns:a16="http://schemas.microsoft.com/office/drawing/2014/main" id="{7F47DEA1-B790-2B26-6762-B5F5C31C44C6}"/>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b="200"/>
          <a:stretch>
            <a:fillRect/>
          </a:stretch>
        </p:blipFill>
        <p:spPr bwMode="auto">
          <a:xfrm>
            <a:off x="6886575" y="4887913"/>
            <a:ext cx="1103313" cy="146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6275" name="Picture 35">
            <a:extLst>
              <a:ext uri="{FF2B5EF4-FFF2-40B4-BE49-F238E27FC236}">
                <a16:creationId xmlns:a16="http://schemas.microsoft.com/office/drawing/2014/main" id="{D8ABD360-2E2B-30C8-B7C8-BC82C6B807D2}"/>
              </a:ext>
            </a:extLst>
          </p:cNvPr>
          <p:cNvPicPr>
            <a:picLocks noChangeAspect="1"/>
          </p:cNvPicPr>
          <p:nvPr/>
        </p:nvPicPr>
        <p:blipFill>
          <a:blip r:embed="rId14">
            <a:extLst>
              <a:ext uri="{28A0092B-C50C-407E-A947-70E740481C1C}">
                <a14:useLocalDpi xmlns:a14="http://schemas.microsoft.com/office/drawing/2010/main" val="0"/>
              </a:ext>
            </a:extLst>
          </a:blip>
          <a:srcRect l="17143" t="22630" r="30202" b="18539"/>
          <a:stretch>
            <a:fillRect/>
          </a:stretch>
        </p:blipFill>
        <p:spPr bwMode="auto">
          <a:xfrm>
            <a:off x="8094663" y="4887913"/>
            <a:ext cx="1416050" cy="146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6276" name="Espace réservé du pied de page 2">
            <a:extLst>
              <a:ext uri="{FF2B5EF4-FFF2-40B4-BE49-F238E27FC236}">
                <a16:creationId xmlns:a16="http://schemas.microsoft.com/office/drawing/2014/main" id="{572EA7F4-9834-0E81-BE1A-22D8D5CF95F4}"/>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defTabSz="912813" eaLnBrk="0" hangingPunct="0">
              <a:defRPr sz="2300">
                <a:solidFill>
                  <a:schemeClr val="tx1"/>
                </a:solidFill>
                <a:latin typeface="Comic Sans MS" panose="030F0902030302020204" pitchFamily="66" charset="0"/>
                <a:ea typeface="MS PGothic" panose="020B0600070205080204" pitchFamily="34" charset="-128"/>
              </a:defRPr>
            </a:lvl1pPr>
            <a:lvl2pPr marL="742950" indent="-285750" defTabSz="912813" eaLnBrk="0" hangingPunct="0">
              <a:defRPr sz="2300">
                <a:solidFill>
                  <a:schemeClr val="tx1"/>
                </a:solidFill>
                <a:latin typeface="Comic Sans MS" panose="030F0902030302020204" pitchFamily="66" charset="0"/>
                <a:ea typeface="MS PGothic" panose="020B0600070205080204" pitchFamily="34" charset="-128"/>
              </a:defRPr>
            </a:lvl2pPr>
            <a:lvl3pPr marL="1143000" indent="-228600" defTabSz="912813" eaLnBrk="0" hangingPunct="0">
              <a:defRPr sz="2300">
                <a:solidFill>
                  <a:schemeClr val="tx1"/>
                </a:solidFill>
                <a:latin typeface="Comic Sans MS" panose="030F0902030302020204" pitchFamily="66" charset="0"/>
                <a:ea typeface="MS PGothic" panose="020B0600070205080204" pitchFamily="34" charset="-128"/>
              </a:defRPr>
            </a:lvl3pPr>
            <a:lvl4pPr marL="1600200" indent="-228600" defTabSz="912813" eaLnBrk="0" hangingPunct="0">
              <a:defRPr sz="2300">
                <a:solidFill>
                  <a:schemeClr val="tx1"/>
                </a:solidFill>
                <a:latin typeface="Comic Sans MS" panose="030F0902030302020204" pitchFamily="66" charset="0"/>
                <a:ea typeface="MS PGothic" panose="020B0600070205080204" pitchFamily="34" charset="-128"/>
              </a:defRPr>
            </a:lvl4pPr>
            <a:lvl5pPr marL="2057400" indent="-228600" defTabSz="912813" eaLnBrk="0" hangingPunct="0">
              <a:defRPr sz="2300">
                <a:solidFill>
                  <a:schemeClr val="tx1"/>
                </a:solidFill>
                <a:latin typeface="Comic Sans MS" panose="030F0902030302020204" pitchFamily="66" charset="0"/>
                <a:ea typeface="MS PGothic" panose="020B0600070205080204" pitchFamily="34" charset="-128"/>
              </a:defRPr>
            </a:lvl5pPr>
            <a:lvl6pPr marL="2514600" indent="-228600" defTabSz="912813"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6pPr>
            <a:lvl7pPr marL="2971800" indent="-228600" defTabSz="912813"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7pPr>
            <a:lvl8pPr marL="3429000" indent="-228600" defTabSz="912813"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8pPr>
            <a:lvl9pPr marL="3886200" indent="-228600" defTabSz="912813"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9pPr>
          </a:lstStyle>
          <a:p>
            <a:pPr eaLnBrk="1" hangingPunct="1"/>
            <a:r>
              <a:rPr lang="en-US" altLang="fr-FR" sz="1100">
                <a:solidFill>
                  <a:srgbClr val="898989"/>
                </a:solidFill>
                <a:latin typeface="Calibri" panose="020F0502020204030204" pitchFamily="34" charset="0"/>
              </a:rPr>
              <a:t>Dakar school - 15 November 2022</a:t>
            </a:r>
          </a:p>
        </p:txBody>
      </p:sp>
      <p:sp>
        <p:nvSpPr>
          <p:cNvPr id="96277" name="Espace réservé du numéro de diapositive 3">
            <a:extLst>
              <a:ext uri="{FF2B5EF4-FFF2-40B4-BE49-F238E27FC236}">
                <a16:creationId xmlns:a16="http://schemas.microsoft.com/office/drawing/2014/main" id="{D57D84FF-59E3-37A4-8D5B-B50C7D511B01}"/>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sz="2300">
                <a:solidFill>
                  <a:schemeClr val="tx1"/>
                </a:solidFill>
                <a:latin typeface="Comic Sans MS" panose="030F0902030302020204" pitchFamily="66" charset="0"/>
                <a:ea typeface="MS PGothic" panose="020B0600070205080204" pitchFamily="34" charset="-128"/>
              </a:defRPr>
            </a:lvl1pPr>
            <a:lvl2pPr marL="742950" indent="-285750" defTabSz="912813" eaLnBrk="0" hangingPunct="0">
              <a:defRPr sz="2300">
                <a:solidFill>
                  <a:schemeClr val="tx1"/>
                </a:solidFill>
                <a:latin typeface="Comic Sans MS" panose="030F0902030302020204" pitchFamily="66" charset="0"/>
                <a:ea typeface="MS PGothic" panose="020B0600070205080204" pitchFamily="34" charset="-128"/>
              </a:defRPr>
            </a:lvl2pPr>
            <a:lvl3pPr marL="1143000" indent="-228600" defTabSz="912813" eaLnBrk="0" hangingPunct="0">
              <a:defRPr sz="2300">
                <a:solidFill>
                  <a:schemeClr val="tx1"/>
                </a:solidFill>
                <a:latin typeface="Comic Sans MS" panose="030F0902030302020204" pitchFamily="66" charset="0"/>
                <a:ea typeface="MS PGothic" panose="020B0600070205080204" pitchFamily="34" charset="-128"/>
              </a:defRPr>
            </a:lvl3pPr>
            <a:lvl4pPr marL="1600200" indent="-228600" defTabSz="912813" eaLnBrk="0" hangingPunct="0">
              <a:defRPr sz="2300">
                <a:solidFill>
                  <a:schemeClr val="tx1"/>
                </a:solidFill>
                <a:latin typeface="Comic Sans MS" panose="030F0902030302020204" pitchFamily="66" charset="0"/>
                <a:ea typeface="MS PGothic" panose="020B0600070205080204" pitchFamily="34" charset="-128"/>
              </a:defRPr>
            </a:lvl4pPr>
            <a:lvl5pPr marL="2057400" indent="-228600" defTabSz="912813" eaLnBrk="0" hangingPunct="0">
              <a:defRPr sz="2300">
                <a:solidFill>
                  <a:schemeClr val="tx1"/>
                </a:solidFill>
                <a:latin typeface="Comic Sans MS" panose="030F0902030302020204" pitchFamily="66" charset="0"/>
                <a:ea typeface="MS PGothic" panose="020B0600070205080204" pitchFamily="34" charset="-128"/>
              </a:defRPr>
            </a:lvl5pPr>
            <a:lvl6pPr marL="2514600" indent="-228600" defTabSz="912813"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6pPr>
            <a:lvl7pPr marL="2971800" indent="-228600" defTabSz="912813"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7pPr>
            <a:lvl8pPr marL="3429000" indent="-228600" defTabSz="912813"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8pPr>
            <a:lvl9pPr marL="3886200" indent="-228600" defTabSz="912813"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9pPr>
          </a:lstStyle>
          <a:p>
            <a:pPr eaLnBrk="1" hangingPunct="1"/>
            <a:fld id="{2AFC0C05-985B-FA47-9DA8-8D56E7E7F38B}" type="slidenum">
              <a:rPr lang="en-US" altLang="fr-FR" sz="1100">
                <a:solidFill>
                  <a:srgbClr val="898989"/>
                </a:solidFill>
                <a:latin typeface="Calibri" panose="020F0502020204030204" pitchFamily="34" charset="0"/>
              </a:rPr>
              <a:pPr eaLnBrk="1" hangingPunct="1"/>
              <a:t>20</a:t>
            </a:fld>
            <a:endParaRPr lang="en-US" altLang="fr-FR" sz="1100">
              <a:solidFill>
                <a:srgbClr val="898989"/>
              </a:solidFill>
              <a:latin typeface="Calibri" panose="020F0502020204030204" pitchFamily="34"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C2AD2B-C8DA-0848-8303-60B50B8AD077}"/>
              </a:ext>
            </a:extLst>
          </p:cNvPr>
          <p:cNvSpPr>
            <a:spLocks noGrp="1"/>
          </p:cNvSpPr>
          <p:nvPr>
            <p:ph type="title"/>
          </p:nvPr>
        </p:nvSpPr>
        <p:spPr>
          <a:xfrm>
            <a:off x="0" y="0"/>
            <a:ext cx="9906000" cy="1255713"/>
          </a:xfrm>
          <a:solidFill>
            <a:schemeClr val="accent1">
              <a:lumMod val="50000"/>
            </a:schemeClr>
          </a:solidFill>
          <a:ln>
            <a:solidFill>
              <a:srgbClr val="254061"/>
            </a:solidFill>
          </a:ln>
        </p:spPr>
        <p:txBody>
          <a:bodyPr rtlCol="0">
            <a:normAutofit/>
          </a:bodyPr>
          <a:lstStyle/>
          <a:p>
            <a:pPr defTabSz="402142" eaLnBrk="1" fontAlgn="auto" hangingPunct="1">
              <a:spcAft>
                <a:spcPts val="0"/>
              </a:spcAft>
              <a:defRPr/>
            </a:pPr>
            <a:r>
              <a:rPr lang="en-US" b="1" dirty="0">
                <a:solidFill>
                  <a:srgbClr val="FFFFFF"/>
                </a:solidFill>
                <a:latin typeface="Arial"/>
                <a:ea typeface="+mj-ea"/>
                <a:cs typeface="Arial"/>
              </a:rPr>
              <a:t>Thallium Bromide</a:t>
            </a:r>
            <a:endParaRPr lang="en-US" sz="3500" b="1" dirty="0">
              <a:solidFill>
                <a:srgbClr val="FFFFFF"/>
              </a:solidFill>
              <a:latin typeface="Arial"/>
              <a:ea typeface="+mj-ea"/>
              <a:cs typeface="Arial"/>
            </a:endParaRPr>
          </a:p>
        </p:txBody>
      </p:sp>
      <p:sp>
        <p:nvSpPr>
          <p:cNvPr id="18" name="Content Placeholder 2">
            <a:extLst>
              <a:ext uri="{FF2B5EF4-FFF2-40B4-BE49-F238E27FC236}">
                <a16:creationId xmlns:a16="http://schemas.microsoft.com/office/drawing/2014/main" id="{91CA3B58-E5D3-EC3C-A3DD-7CF36E63ECCE}"/>
              </a:ext>
            </a:extLst>
          </p:cNvPr>
          <p:cNvSpPr txBox="1">
            <a:spLocks/>
          </p:cNvSpPr>
          <p:nvPr/>
        </p:nvSpPr>
        <p:spPr>
          <a:xfrm>
            <a:off x="349250" y="1368425"/>
            <a:ext cx="5356225" cy="517525"/>
          </a:xfrm>
          <a:prstGeom prst="rect">
            <a:avLst/>
          </a:prstGeom>
        </p:spPr>
        <p:txBody>
          <a:bodyPr lIns="80420" tIns="40209" rIns="80420" bIns="40209"/>
          <a:lstStyle/>
          <a:p>
            <a:pPr marL="301572" indent="-301572" defTabSz="402096" fontAlgn="auto">
              <a:spcBef>
                <a:spcPct val="20000"/>
              </a:spcBef>
              <a:spcAft>
                <a:spcPts val="0"/>
              </a:spcAft>
              <a:buFont typeface="Arial"/>
              <a:buChar char="•"/>
              <a:defRPr/>
            </a:pPr>
            <a:r>
              <a:rPr lang="en-US" b="1" dirty="0">
                <a:solidFill>
                  <a:prstClr val="black"/>
                </a:solidFill>
                <a:latin typeface="Arial"/>
                <a:ea typeface="+mn-ea"/>
                <a:cs typeface="Arial"/>
              </a:rPr>
              <a:t>Improve detector efficiency</a:t>
            </a:r>
          </a:p>
        </p:txBody>
      </p:sp>
      <p:cxnSp>
        <p:nvCxnSpPr>
          <p:cNvPr id="19" name="Straight Connector 18">
            <a:extLst>
              <a:ext uri="{FF2B5EF4-FFF2-40B4-BE49-F238E27FC236}">
                <a16:creationId xmlns:a16="http://schemas.microsoft.com/office/drawing/2014/main" id="{DF2C0A1C-6F58-AE68-DC12-B897798C4E71}"/>
              </a:ext>
            </a:extLst>
          </p:cNvPr>
          <p:cNvCxnSpPr>
            <a:cxnSpLocks noChangeShapeType="1"/>
          </p:cNvCxnSpPr>
          <p:nvPr/>
        </p:nvCxnSpPr>
        <p:spPr bwMode="auto">
          <a:xfrm flipV="1">
            <a:off x="5283200" y="2327275"/>
            <a:ext cx="2025650" cy="9525"/>
          </a:xfrm>
          <a:prstGeom prst="line">
            <a:avLst/>
          </a:prstGeom>
          <a:noFill/>
          <a:ln w="25400">
            <a:solidFill>
              <a:schemeClr val="tx1"/>
            </a:solidFill>
            <a:round/>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graphicFrame>
        <p:nvGraphicFramePr>
          <p:cNvPr id="7" name="Table 6">
            <a:extLst>
              <a:ext uri="{FF2B5EF4-FFF2-40B4-BE49-F238E27FC236}">
                <a16:creationId xmlns:a16="http://schemas.microsoft.com/office/drawing/2014/main" id="{3C8D7B26-8E7F-8FA9-9478-6ACE32F807BB}"/>
              </a:ext>
            </a:extLst>
          </p:cNvPr>
          <p:cNvGraphicFramePr>
            <a:graphicFrameLocks noGrp="1"/>
          </p:cNvGraphicFramePr>
          <p:nvPr/>
        </p:nvGraphicFramePr>
        <p:xfrm>
          <a:off x="1036638" y="2008188"/>
          <a:ext cx="7999412" cy="2495588"/>
        </p:xfrm>
        <a:graphic>
          <a:graphicData uri="http://schemas.openxmlformats.org/drawingml/2006/table">
            <a:tbl>
              <a:tblPr/>
              <a:tblGrid>
                <a:gridCol w="2655887">
                  <a:extLst>
                    <a:ext uri="{9D8B030D-6E8A-4147-A177-3AD203B41FA5}">
                      <a16:colId xmlns:a16="http://schemas.microsoft.com/office/drawing/2014/main" val="1290266238"/>
                    </a:ext>
                  </a:extLst>
                </a:gridCol>
                <a:gridCol w="1582738">
                  <a:extLst>
                    <a:ext uri="{9D8B030D-6E8A-4147-A177-3AD203B41FA5}">
                      <a16:colId xmlns:a16="http://schemas.microsoft.com/office/drawing/2014/main" val="401991843"/>
                    </a:ext>
                  </a:extLst>
                </a:gridCol>
                <a:gridCol w="1622425">
                  <a:extLst>
                    <a:ext uri="{9D8B030D-6E8A-4147-A177-3AD203B41FA5}">
                      <a16:colId xmlns:a16="http://schemas.microsoft.com/office/drawing/2014/main" val="1527408650"/>
                    </a:ext>
                  </a:extLst>
                </a:gridCol>
                <a:gridCol w="2138362">
                  <a:extLst>
                    <a:ext uri="{9D8B030D-6E8A-4147-A177-3AD203B41FA5}">
                      <a16:colId xmlns:a16="http://schemas.microsoft.com/office/drawing/2014/main" val="3693389463"/>
                    </a:ext>
                  </a:extLst>
                </a:gridCol>
              </a:tblGrid>
              <a:tr h="762000">
                <a:tc>
                  <a:txBody>
                    <a:bodyPr/>
                    <a:lstStyle>
                      <a:lvl1pPr defTabSz="401638" eaLnBrk="0" hangingPunct="0">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1pPr>
                      <a:lvl2pPr marL="742950" indent="-285750" defTabSz="401638" eaLnBrk="0" hangingPunct="0">
                        <a:spcBef>
                          <a:spcPct val="20000"/>
                        </a:spcBef>
                        <a:buFont typeface="Arial" panose="020B0604020202020204" pitchFamily="34" charset="0"/>
                        <a:defRPr sz="2100">
                          <a:solidFill>
                            <a:schemeClr val="tx1"/>
                          </a:solidFill>
                          <a:latin typeface="Calibri" panose="020F0502020204030204" pitchFamily="34" charset="0"/>
                          <a:ea typeface="MS PGothic" panose="020B0600070205080204" pitchFamily="34" charset="-128"/>
                        </a:defRPr>
                      </a:lvl2pPr>
                      <a:lvl3pPr marL="1143000" indent="-228600" defTabSz="401638" eaLnBrk="0" hangingPunct="0">
                        <a:spcBef>
                          <a:spcPct val="20000"/>
                        </a:spcBef>
                        <a:buFont typeface="Arial" panose="020B0604020202020204" pitchFamily="34" charset="0"/>
                        <a:defRPr sz="1900">
                          <a:solidFill>
                            <a:schemeClr val="tx1"/>
                          </a:solidFill>
                          <a:latin typeface="Calibri" panose="020F0502020204030204" pitchFamily="34" charset="0"/>
                          <a:ea typeface="MS PGothic" panose="020B0600070205080204" pitchFamily="34" charset="-128"/>
                        </a:defRPr>
                      </a:lvl3pPr>
                      <a:lvl4pPr marL="1600200" indent="-228600" defTabSz="401638" eaLnBrk="0" hangingPunct="0">
                        <a:spcBef>
                          <a:spcPct val="20000"/>
                        </a:spcBef>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4pPr>
                      <a:lvl5pPr marL="2057400" indent="-228600" defTabSz="401638" eaLnBrk="0" hangingPunct="0">
                        <a:spcBef>
                          <a:spcPct val="20000"/>
                        </a:spcBef>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5pPr>
                      <a:lvl6pPr marL="25146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6pPr>
                      <a:lvl7pPr marL="29718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7pPr>
                      <a:lvl8pPr marL="34290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8pPr>
                      <a:lvl9pPr marL="38862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401638" rtl="0" eaLnBrk="1" fontAlgn="base" latinLnBrk="0" hangingPunct="1">
                        <a:lnSpc>
                          <a:spcPct val="100000"/>
                        </a:lnSpc>
                        <a:spcBef>
                          <a:spcPct val="0"/>
                        </a:spcBef>
                        <a:spcAft>
                          <a:spcPct val="0"/>
                        </a:spcAft>
                        <a:buClrTx/>
                        <a:buSzTx/>
                        <a:buFontTx/>
                        <a:buNone/>
                        <a:tabLst/>
                      </a:pPr>
                      <a:r>
                        <a:rPr kumimoji="0" lang="en-US" altLang="fr-FR" sz="2100" b="1" i="0" u="none" strike="noStrike" cap="none" normalizeH="0" baseline="0">
                          <a:ln>
                            <a:noFill/>
                          </a:ln>
                          <a:solidFill>
                            <a:srgbClr val="FFFFFF"/>
                          </a:solidFill>
                          <a:effectLst/>
                          <a:latin typeface="Arial" panose="020B0604020202020204" pitchFamily="34" charset="0"/>
                          <a:ea typeface="MS PGothic" panose="020B0600070205080204" pitchFamily="34" charset="-128"/>
                          <a:cs typeface="Arial" panose="020B0604020202020204" pitchFamily="34" charset="0"/>
                        </a:rPr>
                        <a:t>Cross-Section (cm</a:t>
                      </a:r>
                      <a:r>
                        <a:rPr kumimoji="0" lang="en-US" altLang="fr-FR" sz="2100" b="1" i="0" u="none" strike="noStrike" cap="none" normalizeH="0" baseline="30000">
                          <a:ln>
                            <a:noFill/>
                          </a:ln>
                          <a:solidFill>
                            <a:srgbClr val="FFFFFF"/>
                          </a:solidFill>
                          <a:effectLst/>
                          <a:latin typeface="Arial" panose="020B0604020202020204" pitchFamily="34" charset="0"/>
                          <a:ea typeface="MS PGothic" panose="020B0600070205080204" pitchFamily="34" charset="-128"/>
                          <a:cs typeface="Arial" panose="020B0604020202020204" pitchFamily="34" charset="0"/>
                        </a:rPr>
                        <a:t>–1</a:t>
                      </a:r>
                      <a:r>
                        <a:rPr kumimoji="0" lang="en-US" altLang="fr-FR" sz="2100" b="1" i="0" u="none" strike="noStrike" cap="none" normalizeH="0" baseline="0">
                          <a:ln>
                            <a:noFill/>
                          </a:ln>
                          <a:solidFill>
                            <a:srgbClr val="FFFFFF"/>
                          </a:solidFill>
                          <a:effectLst/>
                          <a:latin typeface="Arial" panose="020B0604020202020204" pitchFamily="34" charset="0"/>
                          <a:ea typeface="MS PGothic" panose="020B0600070205080204" pitchFamily="34" charset="-128"/>
                          <a:cs typeface="Arial" panose="020B0604020202020204" pitchFamily="34" charset="0"/>
                        </a:rPr>
                        <a:t>)</a:t>
                      </a:r>
                    </a:p>
                  </a:txBody>
                  <a:tcPr marL="99073" marR="99073" marT="60979" marB="6097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defTabSz="401638" eaLnBrk="0" hangingPunct="0">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1pPr>
                      <a:lvl2pPr marL="742950" indent="-285750" defTabSz="401638" eaLnBrk="0" hangingPunct="0">
                        <a:spcBef>
                          <a:spcPct val="20000"/>
                        </a:spcBef>
                        <a:buFont typeface="Arial" panose="020B0604020202020204" pitchFamily="34" charset="0"/>
                        <a:defRPr sz="2100">
                          <a:solidFill>
                            <a:schemeClr val="tx1"/>
                          </a:solidFill>
                          <a:latin typeface="Calibri" panose="020F0502020204030204" pitchFamily="34" charset="0"/>
                          <a:ea typeface="MS PGothic" panose="020B0600070205080204" pitchFamily="34" charset="-128"/>
                        </a:defRPr>
                      </a:lvl2pPr>
                      <a:lvl3pPr marL="1143000" indent="-228600" defTabSz="401638" eaLnBrk="0" hangingPunct="0">
                        <a:spcBef>
                          <a:spcPct val="20000"/>
                        </a:spcBef>
                        <a:buFont typeface="Arial" panose="020B0604020202020204" pitchFamily="34" charset="0"/>
                        <a:defRPr sz="1900">
                          <a:solidFill>
                            <a:schemeClr val="tx1"/>
                          </a:solidFill>
                          <a:latin typeface="Calibri" panose="020F0502020204030204" pitchFamily="34" charset="0"/>
                          <a:ea typeface="MS PGothic" panose="020B0600070205080204" pitchFamily="34" charset="-128"/>
                        </a:defRPr>
                      </a:lvl3pPr>
                      <a:lvl4pPr marL="1600200" indent="-228600" defTabSz="401638" eaLnBrk="0" hangingPunct="0">
                        <a:spcBef>
                          <a:spcPct val="20000"/>
                        </a:spcBef>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4pPr>
                      <a:lvl5pPr marL="2057400" indent="-228600" defTabSz="401638" eaLnBrk="0" hangingPunct="0">
                        <a:spcBef>
                          <a:spcPct val="20000"/>
                        </a:spcBef>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5pPr>
                      <a:lvl6pPr marL="25146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6pPr>
                      <a:lvl7pPr marL="29718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7pPr>
                      <a:lvl8pPr marL="34290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8pPr>
                      <a:lvl9pPr marL="38862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401638" rtl="0" eaLnBrk="1" fontAlgn="base" latinLnBrk="0" hangingPunct="1">
                        <a:lnSpc>
                          <a:spcPct val="100000"/>
                        </a:lnSpc>
                        <a:spcBef>
                          <a:spcPct val="0"/>
                        </a:spcBef>
                        <a:spcAft>
                          <a:spcPct val="0"/>
                        </a:spcAft>
                        <a:buClrTx/>
                        <a:buSzTx/>
                        <a:buFontTx/>
                        <a:buNone/>
                        <a:tabLst/>
                      </a:pPr>
                      <a:r>
                        <a:rPr kumimoji="0" lang="en-US" altLang="fr-FR" sz="2100" b="1" i="0" u="none" strike="noStrike" cap="none" normalizeH="0" baseline="0">
                          <a:ln>
                            <a:noFill/>
                          </a:ln>
                          <a:solidFill>
                            <a:srgbClr val="FFFFFF"/>
                          </a:solidFill>
                          <a:effectLst/>
                          <a:latin typeface="Arial" panose="020B0604020202020204" pitchFamily="34" charset="0"/>
                          <a:ea typeface="MS PGothic" panose="020B0600070205080204" pitchFamily="34" charset="-128"/>
                          <a:cs typeface="Arial" panose="020B0604020202020204" pitchFamily="34" charset="0"/>
                        </a:rPr>
                        <a:t>Total</a:t>
                      </a:r>
                    </a:p>
                  </a:txBody>
                  <a:tcPr marL="99073" marR="99073" marT="60979" marB="6097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defTabSz="401638" eaLnBrk="0" hangingPunct="0">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1pPr>
                      <a:lvl2pPr marL="742950" indent="-285750" defTabSz="401638" eaLnBrk="0" hangingPunct="0">
                        <a:spcBef>
                          <a:spcPct val="20000"/>
                        </a:spcBef>
                        <a:buFont typeface="Arial" panose="020B0604020202020204" pitchFamily="34" charset="0"/>
                        <a:defRPr sz="2100">
                          <a:solidFill>
                            <a:schemeClr val="tx1"/>
                          </a:solidFill>
                          <a:latin typeface="Calibri" panose="020F0502020204030204" pitchFamily="34" charset="0"/>
                          <a:ea typeface="MS PGothic" panose="020B0600070205080204" pitchFamily="34" charset="-128"/>
                        </a:defRPr>
                      </a:lvl2pPr>
                      <a:lvl3pPr marL="1143000" indent="-228600" defTabSz="401638" eaLnBrk="0" hangingPunct="0">
                        <a:spcBef>
                          <a:spcPct val="20000"/>
                        </a:spcBef>
                        <a:buFont typeface="Arial" panose="020B0604020202020204" pitchFamily="34" charset="0"/>
                        <a:defRPr sz="1900">
                          <a:solidFill>
                            <a:schemeClr val="tx1"/>
                          </a:solidFill>
                          <a:latin typeface="Calibri" panose="020F0502020204030204" pitchFamily="34" charset="0"/>
                          <a:ea typeface="MS PGothic" panose="020B0600070205080204" pitchFamily="34" charset="-128"/>
                        </a:defRPr>
                      </a:lvl3pPr>
                      <a:lvl4pPr marL="1600200" indent="-228600" defTabSz="401638" eaLnBrk="0" hangingPunct="0">
                        <a:spcBef>
                          <a:spcPct val="20000"/>
                        </a:spcBef>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4pPr>
                      <a:lvl5pPr marL="2057400" indent="-228600" defTabSz="401638" eaLnBrk="0" hangingPunct="0">
                        <a:spcBef>
                          <a:spcPct val="20000"/>
                        </a:spcBef>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5pPr>
                      <a:lvl6pPr marL="25146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6pPr>
                      <a:lvl7pPr marL="29718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7pPr>
                      <a:lvl8pPr marL="34290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8pPr>
                      <a:lvl9pPr marL="38862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401638" rtl="0" eaLnBrk="1" fontAlgn="base" latinLnBrk="0" hangingPunct="1">
                        <a:lnSpc>
                          <a:spcPct val="100000"/>
                        </a:lnSpc>
                        <a:spcBef>
                          <a:spcPct val="0"/>
                        </a:spcBef>
                        <a:spcAft>
                          <a:spcPct val="0"/>
                        </a:spcAft>
                        <a:buClrTx/>
                        <a:buSzTx/>
                        <a:buFontTx/>
                        <a:buNone/>
                        <a:tabLst/>
                      </a:pPr>
                      <a:r>
                        <a:rPr kumimoji="0" lang="en-US" altLang="fr-FR" sz="2100" b="1" i="0" u="none" strike="noStrike" cap="none" normalizeH="0" baseline="0">
                          <a:ln>
                            <a:noFill/>
                          </a:ln>
                          <a:solidFill>
                            <a:srgbClr val="FFFFFF"/>
                          </a:solidFill>
                          <a:effectLst/>
                          <a:latin typeface="Arial" panose="020B0604020202020204" pitchFamily="34" charset="0"/>
                          <a:ea typeface="MS PGothic" panose="020B0600070205080204" pitchFamily="34" charset="-128"/>
                          <a:cs typeface="Arial" panose="020B0604020202020204" pitchFamily="34" charset="0"/>
                        </a:rPr>
                        <a:t>Photoelectric</a:t>
                      </a:r>
                    </a:p>
                  </a:txBody>
                  <a:tcPr marL="99073" marR="99073" marT="60979" marB="6097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defTabSz="401638" eaLnBrk="0" hangingPunct="0">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1pPr>
                      <a:lvl2pPr marL="742950" indent="-285750" defTabSz="401638" eaLnBrk="0" hangingPunct="0">
                        <a:spcBef>
                          <a:spcPct val="20000"/>
                        </a:spcBef>
                        <a:buFont typeface="Arial" panose="020B0604020202020204" pitchFamily="34" charset="0"/>
                        <a:defRPr sz="2100">
                          <a:solidFill>
                            <a:schemeClr val="tx1"/>
                          </a:solidFill>
                          <a:latin typeface="Calibri" panose="020F0502020204030204" pitchFamily="34" charset="0"/>
                          <a:ea typeface="MS PGothic" panose="020B0600070205080204" pitchFamily="34" charset="-128"/>
                        </a:defRPr>
                      </a:lvl2pPr>
                      <a:lvl3pPr marL="1143000" indent="-228600" defTabSz="401638" eaLnBrk="0" hangingPunct="0">
                        <a:spcBef>
                          <a:spcPct val="20000"/>
                        </a:spcBef>
                        <a:buFont typeface="Arial" panose="020B0604020202020204" pitchFamily="34" charset="0"/>
                        <a:defRPr sz="1900">
                          <a:solidFill>
                            <a:schemeClr val="tx1"/>
                          </a:solidFill>
                          <a:latin typeface="Calibri" panose="020F0502020204030204" pitchFamily="34" charset="0"/>
                          <a:ea typeface="MS PGothic" panose="020B0600070205080204" pitchFamily="34" charset="-128"/>
                        </a:defRPr>
                      </a:lvl3pPr>
                      <a:lvl4pPr marL="1600200" indent="-228600" defTabSz="401638" eaLnBrk="0" hangingPunct="0">
                        <a:spcBef>
                          <a:spcPct val="20000"/>
                        </a:spcBef>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4pPr>
                      <a:lvl5pPr marL="2057400" indent="-228600" defTabSz="401638" eaLnBrk="0" hangingPunct="0">
                        <a:spcBef>
                          <a:spcPct val="20000"/>
                        </a:spcBef>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5pPr>
                      <a:lvl6pPr marL="25146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6pPr>
                      <a:lvl7pPr marL="29718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7pPr>
                      <a:lvl8pPr marL="34290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8pPr>
                      <a:lvl9pPr marL="38862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401638" rtl="0" eaLnBrk="1" fontAlgn="base" latinLnBrk="0" hangingPunct="1">
                        <a:lnSpc>
                          <a:spcPct val="100000"/>
                        </a:lnSpc>
                        <a:spcBef>
                          <a:spcPct val="0"/>
                        </a:spcBef>
                        <a:spcAft>
                          <a:spcPct val="0"/>
                        </a:spcAft>
                        <a:buClrTx/>
                        <a:buSzTx/>
                        <a:buFontTx/>
                        <a:buNone/>
                        <a:tabLst/>
                      </a:pPr>
                      <a:r>
                        <a:rPr kumimoji="0" lang="en-US" altLang="fr-FR" sz="2100" b="1" i="0" u="none" strike="noStrike" cap="none" normalizeH="0" baseline="0">
                          <a:ln>
                            <a:noFill/>
                          </a:ln>
                          <a:solidFill>
                            <a:srgbClr val="FFFFFF"/>
                          </a:solidFill>
                          <a:effectLst/>
                          <a:latin typeface="Arial" panose="020B0604020202020204" pitchFamily="34" charset="0"/>
                          <a:ea typeface="MS PGothic" panose="020B0600070205080204" pitchFamily="34" charset="-128"/>
                          <a:cs typeface="Arial" panose="020B0604020202020204" pitchFamily="34" charset="0"/>
                        </a:rPr>
                        <a:t>Compton</a:t>
                      </a:r>
                    </a:p>
                  </a:txBody>
                  <a:tcPr marL="99073" marR="99073" marT="60979" marB="6097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52229612"/>
                  </a:ext>
                </a:extLst>
              </a:tr>
              <a:tr h="577850">
                <a:tc>
                  <a:txBody>
                    <a:bodyPr/>
                    <a:lstStyle>
                      <a:lvl1pPr defTabSz="401638" eaLnBrk="0" hangingPunct="0">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1pPr>
                      <a:lvl2pPr marL="742950" indent="-285750" defTabSz="401638" eaLnBrk="0" hangingPunct="0">
                        <a:spcBef>
                          <a:spcPct val="20000"/>
                        </a:spcBef>
                        <a:buFont typeface="Arial" panose="020B0604020202020204" pitchFamily="34" charset="0"/>
                        <a:defRPr sz="2100">
                          <a:solidFill>
                            <a:schemeClr val="tx1"/>
                          </a:solidFill>
                          <a:latin typeface="Calibri" panose="020F0502020204030204" pitchFamily="34" charset="0"/>
                          <a:ea typeface="MS PGothic" panose="020B0600070205080204" pitchFamily="34" charset="-128"/>
                        </a:defRPr>
                      </a:lvl2pPr>
                      <a:lvl3pPr marL="1143000" indent="-228600" defTabSz="401638" eaLnBrk="0" hangingPunct="0">
                        <a:spcBef>
                          <a:spcPct val="20000"/>
                        </a:spcBef>
                        <a:buFont typeface="Arial" panose="020B0604020202020204" pitchFamily="34" charset="0"/>
                        <a:defRPr sz="1900">
                          <a:solidFill>
                            <a:schemeClr val="tx1"/>
                          </a:solidFill>
                          <a:latin typeface="Calibri" panose="020F0502020204030204" pitchFamily="34" charset="0"/>
                          <a:ea typeface="MS PGothic" panose="020B0600070205080204" pitchFamily="34" charset="-128"/>
                        </a:defRPr>
                      </a:lvl3pPr>
                      <a:lvl4pPr marL="1600200" indent="-228600" defTabSz="401638" eaLnBrk="0" hangingPunct="0">
                        <a:spcBef>
                          <a:spcPct val="20000"/>
                        </a:spcBef>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4pPr>
                      <a:lvl5pPr marL="2057400" indent="-228600" defTabSz="401638" eaLnBrk="0" hangingPunct="0">
                        <a:spcBef>
                          <a:spcPct val="20000"/>
                        </a:spcBef>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5pPr>
                      <a:lvl6pPr marL="25146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6pPr>
                      <a:lvl7pPr marL="29718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7pPr>
                      <a:lvl8pPr marL="34290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8pPr>
                      <a:lvl9pPr marL="38862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401638" rtl="0" eaLnBrk="1" fontAlgn="base" latinLnBrk="0" hangingPunct="1">
                        <a:lnSpc>
                          <a:spcPct val="100000"/>
                        </a:lnSpc>
                        <a:spcBef>
                          <a:spcPct val="0"/>
                        </a:spcBef>
                        <a:spcAft>
                          <a:spcPct val="0"/>
                        </a:spcAft>
                        <a:buClrTx/>
                        <a:buSzTx/>
                        <a:buFontTx/>
                        <a:buNone/>
                        <a:tabLst/>
                      </a:pPr>
                      <a:r>
                        <a:rPr kumimoji="0" lang="en-US" altLang="fr-FR" sz="2100" b="0" i="0" u="none" strike="noStrike" cap="none" normalizeH="0" baseline="0">
                          <a:ln>
                            <a:noFill/>
                          </a:ln>
                          <a:solidFill>
                            <a:srgbClr val="000000"/>
                          </a:solidFill>
                          <a:effectLst/>
                          <a:latin typeface="Arial" panose="020B0604020202020204" pitchFamily="34" charset="0"/>
                          <a:ea typeface="MS PGothic" panose="020B0600070205080204" pitchFamily="34" charset="-128"/>
                          <a:cs typeface="Arial" panose="020B0604020202020204" pitchFamily="34" charset="0"/>
                        </a:rPr>
                        <a:t>L(Y)SO</a:t>
                      </a:r>
                    </a:p>
                  </a:txBody>
                  <a:tcPr marL="99073" marR="99073" marT="60979" marB="6097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defTabSz="401638" eaLnBrk="0" hangingPunct="0">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1pPr>
                      <a:lvl2pPr marL="742950" indent="-285750" defTabSz="401638" eaLnBrk="0" hangingPunct="0">
                        <a:spcBef>
                          <a:spcPct val="20000"/>
                        </a:spcBef>
                        <a:buFont typeface="Arial" panose="020B0604020202020204" pitchFamily="34" charset="0"/>
                        <a:defRPr sz="2100">
                          <a:solidFill>
                            <a:schemeClr val="tx1"/>
                          </a:solidFill>
                          <a:latin typeface="Calibri" panose="020F0502020204030204" pitchFamily="34" charset="0"/>
                          <a:ea typeface="MS PGothic" panose="020B0600070205080204" pitchFamily="34" charset="-128"/>
                        </a:defRPr>
                      </a:lvl2pPr>
                      <a:lvl3pPr marL="1143000" indent="-228600" defTabSz="401638" eaLnBrk="0" hangingPunct="0">
                        <a:spcBef>
                          <a:spcPct val="20000"/>
                        </a:spcBef>
                        <a:buFont typeface="Arial" panose="020B0604020202020204" pitchFamily="34" charset="0"/>
                        <a:defRPr sz="1900">
                          <a:solidFill>
                            <a:schemeClr val="tx1"/>
                          </a:solidFill>
                          <a:latin typeface="Calibri" panose="020F0502020204030204" pitchFamily="34" charset="0"/>
                          <a:ea typeface="MS PGothic" panose="020B0600070205080204" pitchFamily="34" charset="-128"/>
                        </a:defRPr>
                      </a:lvl3pPr>
                      <a:lvl4pPr marL="1600200" indent="-228600" defTabSz="401638" eaLnBrk="0" hangingPunct="0">
                        <a:spcBef>
                          <a:spcPct val="20000"/>
                        </a:spcBef>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4pPr>
                      <a:lvl5pPr marL="2057400" indent="-228600" defTabSz="401638" eaLnBrk="0" hangingPunct="0">
                        <a:spcBef>
                          <a:spcPct val="20000"/>
                        </a:spcBef>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5pPr>
                      <a:lvl6pPr marL="25146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6pPr>
                      <a:lvl7pPr marL="29718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7pPr>
                      <a:lvl8pPr marL="34290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8pPr>
                      <a:lvl9pPr marL="38862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401638" rtl="0" eaLnBrk="1" fontAlgn="base" latinLnBrk="0" hangingPunct="1">
                        <a:lnSpc>
                          <a:spcPct val="100000"/>
                        </a:lnSpc>
                        <a:spcBef>
                          <a:spcPct val="0"/>
                        </a:spcBef>
                        <a:spcAft>
                          <a:spcPct val="0"/>
                        </a:spcAft>
                        <a:buClrTx/>
                        <a:buSzTx/>
                        <a:buFontTx/>
                        <a:buNone/>
                        <a:tabLst/>
                      </a:pPr>
                      <a:r>
                        <a:rPr kumimoji="0" lang="en-US" altLang="fr-FR" sz="2100" b="0" i="0" u="none" strike="noStrike" cap="none" normalizeH="0" baseline="0">
                          <a:ln>
                            <a:noFill/>
                          </a:ln>
                          <a:solidFill>
                            <a:srgbClr val="000000"/>
                          </a:solidFill>
                          <a:effectLst/>
                          <a:latin typeface="Arial" panose="020B0604020202020204" pitchFamily="34" charset="0"/>
                          <a:ea typeface="MS PGothic" panose="020B0600070205080204" pitchFamily="34" charset="-128"/>
                          <a:cs typeface="Arial" panose="020B0604020202020204" pitchFamily="34" charset="0"/>
                        </a:rPr>
                        <a:t>0.82</a:t>
                      </a:r>
                    </a:p>
                  </a:txBody>
                  <a:tcPr marL="99073" marR="99073" marT="60979" marB="6097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defTabSz="401638" eaLnBrk="0" hangingPunct="0">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1pPr>
                      <a:lvl2pPr marL="742950" indent="-285750" defTabSz="401638" eaLnBrk="0" hangingPunct="0">
                        <a:spcBef>
                          <a:spcPct val="20000"/>
                        </a:spcBef>
                        <a:buFont typeface="Arial" panose="020B0604020202020204" pitchFamily="34" charset="0"/>
                        <a:defRPr sz="2100">
                          <a:solidFill>
                            <a:schemeClr val="tx1"/>
                          </a:solidFill>
                          <a:latin typeface="Calibri" panose="020F0502020204030204" pitchFamily="34" charset="0"/>
                          <a:ea typeface="MS PGothic" panose="020B0600070205080204" pitchFamily="34" charset="-128"/>
                        </a:defRPr>
                      </a:lvl2pPr>
                      <a:lvl3pPr marL="1143000" indent="-228600" defTabSz="401638" eaLnBrk="0" hangingPunct="0">
                        <a:spcBef>
                          <a:spcPct val="20000"/>
                        </a:spcBef>
                        <a:buFont typeface="Arial" panose="020B0604020202020204" pitchFamily="34" charset="0"/>
                        <a:defRPr sz="1900">
                          <a:solidFill>
                            <a:schemeClr val="tx1"/>
                          </a:solidFill>
                          <a:latin typeface="Calibri" panose="020F0502020204030204" pitchFamily="34" charset="0"/>
                          <a:ea typeface="MS PGothic" panose="020B0600070205080204" pitchFamily="34" charset="-128"/>
                        </a:defRPr>
                      </a:lvl3pPr>
                      <a:lvl4pPr marL="1600200" indent="-228600" defTabSz="401638" eaLnBrk="0" hangingPunct="0">
                        <a:spcBef>
                          <a:spcPct val="20000"/>
                        </a:spcBef>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4pPr>
                      <a:lvl5pPr marL="2057400" indent="-228600" defTabSz="401638" eaLnBrk="0" hangingPunct="0">
                        <a:spcBef>
                          <a:spcPct val="20000"/>
                        </a:spcBef>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5pPr>
                      <a:lvl6pPr marL="25146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6pPr>
                      <a:lvl7pPr marL="29718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7pPr>
                      <a:lvl8pPr marL="34290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8pPr>
                      <a:lvl9pPr marL="38862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401638" rtl="0" eaLnBrk="1" fontAlgn="base" latinLnBrk="0" hangingPunct="1">
                        <a:lnSpc>
                          <a:spcPct val="100000"/>
                        </a:lnSpc>
                        <a:spcBef>
                          <a:spcPct val="0"/>
                        </a:spcBef>
                        <a:spcAft>
                          <a:spcPct val="0"/>
                        </a:spcAft>
                        <a:buClrTx/>
                        <a:buSzTx/>
                        <a:buFontTx/>
                        <a:buNone/>
                        <a:tabLst/>
                      </a:pPr>
                      <a:r>
                        <a:rPr kumimoji="0" lang="en-US" altLang="fr-FR" sz="2100" b="0" i="0" u="none" strike="noStrike" cap="none" normalizeH="0" baseline="0">
                          <a:ln>
                            <a:noFill/>
                          </a:ln>
                          <a:solidFill>
                            <a:srgbClr val="000000"/>
                          </a:solidFill>
                          <a:effectLst/>
                          <a:latin typeface="Arial" panose="020B0604020202020204" pitchFamily="34" charset="0"/>
                          <a:ea typeface="MS PGothic" panose="020B0600070205080204" pitchFamily="34" charset="-128"/>
                          <a:cs typeface="Arial" panose="020B0604020202020204" pitchFamily="34" charset="0"/>
                        </a:rPr>
                        <a:t>0.28</a:t>
                      </a:r>
                    </a:p>
                  </a:txBody>
                  <a:tcPr marL="99073" marR="99073" marT="60979" marB="6097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defTabSz="401638" eaLnBrk="0" hangingPunct="0">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1pPr>
                      <a:lvl2pPr marL="742950" indent="-285750" defTabSz="401638" eaLnBrk="0" hangingPunct="0">
                        <a:spcBef>
                          <a:spcPct val="20000"/>
                        </a:spcBef>
                        <a:buFont typeface="Arial" panose="020B0604020202020204" pitchFamily="34" charset="0"/>
                        <a:defRPr sz="2100">
                          <a:solidFill>
                            <a:schemeClr val="tx1"/>
                          </a:solidFill>
                          <a:latin typeface="Calibri" panose="020F0502020204030204" pitchFamily="34" charset="0"/>
                          <a:ea typeface="MS PGothic" panose="020B0600070205080204" pitchFamily="34" charset="-128"/>
                        </a:defRPr>
                      </a:lvl2pPr>
                      <a:lvl3pPr marL="1143000" indent="-228600" defTabSz="401638" eaLnBrk="0" hangingPunct="0">
                        <a:spcBef>
                          <a:spcPct val="20000"/>
                        </a:spcBef>
                        <a:buFont typeface="Arial" panose="020B0604020202020204" pitchFamily="34" charset="0"/>
                        <a:defRPr sz="1900">
                          <a:solidFill>
                            <a:schemeClr val="tx1"/>
                          </a:solidFill>
                          <a:latin typeface="Calibri" panose="020F0502020204030204" pitchFamily="34" charset="0"/>
                          <a:ea typeface="MS PGothic" panose="020B0600070205080204" pitchFamily="34" charset="-128"/>
                        </a:defRPr>
                      </a:lvl3pPr>
                      <a:lvl4pPr marL="1600200" indent="-228600" defTabSz="401638" eaLnBrk="0" hangingPunct="0">
                        <a:spcBef>
                          <a:spcPct val="20000"/>
                        </a:spcBef>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4pPr>
                      <a:lvl5pPr marL="2057400" indent="-228600" defTabSz="401638" eaLnBrk="0" hangingPunct="0">
                        <a:spcBef>
                          <a:spcPct val="20000"/>
                        </a:spcBef>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5pPr>
                      <a:lvl6pPr marL="25146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6pPr>
                      <a:lvl7pPr marL="29718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7pPr>
                      <a:lvl8pPr marL="34290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8pPr>
                      <a:lvl9pPr marL="38862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401638" rtl="0" eaLnBrk="1" fontAlgn="base" latinLnBrk="0" hangingPunct="1">
                        <a:lnSpc>
                          <a:spcPct val="100000"/>
                        </a:lnSpc>
                        <a:spcBef>
                          <a:spcPct val="0"/>
                        </a:spcBef>
                        <a:spcAft>
                          <a:spcPct val="0"/>
                        </a:spcAft>
                        <a:buClrTx/>
                        <a:buSzTx/>
                        <a:buFontTx/>
                        <a:buNone/>
                        <a:tabLst/>
                      </a:pPr>
                      <a:r>
                        <a:rPr kumimoji="0" lang="en-US" altLang="fr-FR" sz="2100" b="0" i="0" u="none" strike="noStrike" cap="none" normalizeH="0" baseline="0">
                          <a:ln>
                            <a:noFill/>
                          </a:ln>
                          <a:solidFill>
                            <a:srgbClr val="000000"/>
                          </a:solidFill>
                          <a:effectLst/>
                          <a:latin typeface="Arial" panose="020B0604020202020204" pitchFamily="34" charset="0"/>
                          <a:ea typeface="MS PGothic" panose="020B0600070205080204" pitchFamily="34" charset="-128"/>
                          <a:cs typeface="Arial" panose="020B0604020202020204" pitchFamily="34" charset="0"/>
                        </a:rPr>
                        <a:t>0.54</a:t>
                      </a:r>
                    </a:p>
                  </a:txBody>
                  <a:tcPr marL="99073" marR="99073" marT="60979" marB="6097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2612616574"/>
                  </a:ext>
                </a:extLst>
              </a:tr>
              <a:tr h="577850">
                <a:tc>
                  <a:txBody>
                    <a:bodyPr/>
                    <a:lstStyle>
                      <a:lvl1pPr defTabSz="401638" eaLnBrk="0" hangingPunct="0">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1pPr>
                      <a:lvl2pPr marL="742950" indent="-285750" defTabSz="401638" eaLnBrk="0" hangingPunct="0">
                        <a:spcBef>
                          <a:spcPct val="20000"/>
                        </a:spcBef>
                        <a:buFont typeface="Arial" panose="020B0604020202020204" pitchFamily="34" charset="0"/>
                        <a:defRPr sz="2100">
                          <a:solidFill>
                            <a:schemeClr val="tx1"/>
                          </a:solidFill>
                          <a:latin typeface="Calibri" panose="020F0502020204030204" pitchFamily="34" charset="0"/>
                          <a:ea typeface="MS PGothic" panose="020B0600070205080204" pitchFamily="34" charset="-128"/>
                        </a:defRPr>
                      </a:lvl2pPr>
                      <a:lvl3pPr marL="1143000" indent="-228600" defTabSz="401638" eaLnBrk="0" hangingPunct="0">
                        <a:spcBef>
                          <a:spcPct val="20000"/>
                        </a:spcBef>
                        <a:buFont typeface="Arial" panose="020B0604020202020204" pitchFamily="34" charset="0"/>
                        <a:defRPr sz="1900">
                          <a:solidFill>
                            <a:schemeClr val="tx1"/>
                          </a:solidFill>
                          <a:latin typeface="Calibri" panose="020F0502020204030204" pitchFamily="34" charset="0"/>
                          <a:ea typeface="MS PGothic" panose="020B0600070205080204" pitchFamily="34" charset="-128"/>
                        </a:defRPr>
                      </a:lvl3pPr>
                      <a:lvl4pPr marL="1600200" indent="-228600" defTabSz="401638" eaLnBrk="0" hangingPunct="0">
                        <a:spcBef>
                          <a:spcPct val="20000"/>
                        </a:spcBef>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4pPr>
                      <a:lvl5pPr marL="2057400" indent="-228600" defTabSz="401638" eaLnBrk="0" hangingPunct="0">
                        <a:spcBef>
                          <a:spcPct val="20000"/>
                        </a:spcBef>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5pPr>
                      <a:lvl6pPr marL="25146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6pPr>
                      <a:lvl7pPr marL="29718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7pPr>
                      <a:lvl8pPr marL="34290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8pPr>
                      <a:lvl9pPr marL="38862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401638" rtl="0" eaLnBrk="1" fontAlgn="base" latinLnBrk="0" hangingPunct="1">
                        <a:lnSpc>
                          <a:spcPct val="100000"/>
                        </a:lnSpc>
                        <a:spcBef>
                          <a:spcPct val="0"/>
                        </a:spcBef>
                        <a:spcAft>
                          <a:spcPct val="0"/>
                        </a:spcAft>
                        <a:buClrTx/>
                        <a:buSzTx/>
                        <a:buFontTx/>
                        <a:buNone/>
                        <a:tabLst/>
                      </a:pPr>
                      <a:r>
                        <a:rPr kumimoji="0" lang="en-US" altLang="fr-FR" sz="2100" b="0" i="0" u="none" strike="noStrike" cap="none" normalizeH="0" baseline="0">
                          <a:ln>
                            <a:noFill/>
                          </a:ln>
                          <a:solidFill>
                            <a:srgbClr val="000000"/>
                          </a:solidFill>
                          <a:effectLst/>
                          <a:latin typeface="Arial" panose="020B0604020202020204" pitchFamily="34" charset="0"/>
                          <a:ea typeface="MS PGothic" panose="020B0600070205080204" pitchFamily="34" charset="-128"/>
                          <a:cs typeface="Arial" panose="020B0604020202020204" pitchFamily="34" charset="0"/>
                        </a:rPr>
                        <a:t>BGO</a:t>
                      </a:r>
                    </a:p>
                  </a:txBody>
                  <a:tcPr marL="99073" marR="99073" marT="60979" marB="6097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defTabSz="401638" eaLnBrk="0" hangingPunct="0">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1pPr>
                      <a:lvl2pPr marL="742950" indent="-285750" defTabSz="401638" eaLnBrk="0" hangingPunct="0">
                        <a:spcBef>
                          <a:spcPct val="20000"/>
                        </a:spcBef>
                        <a:buFont typeface="Arial" panose="020B0604020202020204" pitchFamily="34" charset="0"/>
                        <a:defRPr sz="2100">
                          <a:solidFill>
                            <a:schemeClr val="tx1"/>
                          </a:solidFill>
                          <a:latin typeface="Calibri" panose="020F0502020204030204" pitchFamily="34" charset="0"/>
                          <a:ea typeface="MS PGothic" panose="020B0600070205080204" pitchFamily="34" charset="-128"/>
                        </a:defRPr>
                      </a:lvl2pPr>
                      <a:lvl3pPr marL="1143000" indent="-228600" defTabSz="401638" eaLnBrk="0" hangingPunct="0">
                        <a:spcBef>
                          <a:spcPct val="20000"/>
                        </a:spcBef>
                        <a:buFont typeface="Arial" panose="020B0604020202020204" pitchFamily="34" charset="0"/>
                        <a:defRPr sz="1900">
                          <a:solidFill>
                            <a:schemeClr val="tx1"/>
                          </a:solidFill>
                          <a:latin typeface="Calibri" panose="020F0502020204030204" pitchFamily="34" charset="0"/>
                          <a:ea typeface="MS PGothic" panose="020B0600070205080204" pitchFamily="34" charset="-128"/>
                        </a:defRPr>
                      </a:lvl3pPr>
                      <a:lvl4pPr marL="1600200" indent="-228600" defTabSz="401638" eaLnBrk="0" hangingPunct="0">
                        <a:spcBef>
                          <a:spcPct val="20000"/>
                        </a:spcBef>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4pPr>
                      <a:lvl5pPr marL="2057400" indent="-228600" defTabSz="401638" eaLnBrk="0" hangingPunct="0">
                        <a:spcBef>
                          <a:spcPct val="20000"/>
                        </a:spcBef>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5pPr>
                      <a:lvl6pPr marL="25146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6pPr>
                      <a:lvl7pPr marL="29718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7pPr>
                      <a:lvl8pPr marL="34290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8pPr>
                      <a:lvl9pPr marL="38862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401638" rtl="0" eaLnBrk="1" fontAlgn="base" latinLnBrk="0" hangingPunct="1">
                        <a:lnSpc>
                          <a:spcPct val="100000"/>
                        </a:lnSpc>
                        <a:spcBef>
                          <a:spcPct val="0"/>
                        </a:spcBef>
                        <a:spcAft>
                          <a:spcPct val="0"/>
                        </a:spcAft>
                        <a:buClrTx/>
                        <a:buSzTx/>
                        <a:buFontTx/>
                        <a:buNone/>
                        <a:tabLst/>
                      </a:pPr>
                      <a:r>
                        <a:rPr kumimoji="0" lang="en-US" altLang="fr-FR" sz="2100" b="0" i="0" u="none" strike="noStrike" cap="none" normalizeH="0" baseline="0">
                          <a:ln>
                            <a:noFill/>
                          </a:ln>
                          <a:solidFill>
                            <a:srgbClr val="000000"/>
                          </a:solidFill>
                          <a:effectLst/>
                          <a:latin typeface="Arial" panose="020B0604020202020204" pitchFamily="34" charset="0"/>
                          <a:ea typeface="MS PGothic" panose="020B0600070205080204" pitchFamily="34" charset="-128"/>
                          <a:cs typeface="Arial" panose="020B0604020202020204" pitchFamily="34" charset="0"/>
                        </a:rPr>
                        <a:t>0.89</a:t>
                      </a:r>
                    </a:p>
                  </a:txBody>
                  <a:tcPr marL="99073" marR="99073" marT="60979" marB="6097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defTabSz="401638" eaLnBrk="0" hangingPunct="0">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1pPr>
                      <a:lvl2pPr marL="742950" indent="-285750" defTabSz="401638" eaLnBrk="0" hangingPunct="0">
                        <a:spcBef>
                          <a:spcPct val="20000"/>
                        </a:spcBef>
                        <a:buFont typeface="Arial" panose="020B0604020202020204" pitchFamily="34" charset="0"/>
                        <a:defRPr sz="2100">
                          <a:solidFill>
                            <a:schemeClr val="tx1"/>
                          </a:solidFill>
                          <a:latin typeface="Calibri" panose="020F0502020204030204" pitchFamily="34" charset="0"/>
                          <a:ea typeface="MS PGothic" panose="020B0600070205080204" pitchFamily="34" charset="-128"/>
                        </a:defRPr>
                      </a:lvl2pPr>
                      <a:lvl3pPr marL="1143000" indent="-228600" defTabSz="401638" eaLnBrk="0" hangingPunct="0">
                        <a:spcBef>
                          <a:spcPct val="20000"/>
                        </a:spcBef>
                        <a:buFont typeface="Arial" panose="020B0604020202020204" pitchFamily="34" charset="0"/>
                        <a:defRPr sz="1900">
                          <a:solidFill>
                            <a:schemeClr val="tx1"/>
                          </a:solidFill>
                          <a:latin typeface="Calibri" panose="020F0502020204030204" pitchFamily="34" charset="0"/>
                          <a:ea typeface="MS PGothic" panose="020B0600070205080204" pitchFamily="34" charset="-128"/>
                        </a:defRPr>
                      </a:lvl3pPr>
                      <a:lvl4pPr marL="1600200" indent="-228600" defTabSz="401638" eaLnBrk="0" hangingPunct="0">
                        <a:spcBef>
                          <a:spcPct val="20000"/>
                        </a:spcBef>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4pPr>
                      <a:lvl5pPr marL="2057400" indent="-228600" defTabSz="401638" eaLnBrk="0" hangingPunct="0">
                        <a:spcBef>
                          <a:spcPct val="20000"/>
                        </a:spcBef>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5pPr>
                      <a:lvl6pPr marL="25146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6pPr>
                      <a:lvl7pPr marL="29718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7pPr>
                      <a:lvl8pPr marL="34290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8pPr>
                      <a:lvl9pPr marL="38862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401638" rtl="0" eaLnBrk="1" fontAlgn="base" latinLnBrk="0" hangingPunct="1">
                        <a:lnSpc>
                          <a:spcPct val="100000"/>
                        </a:lnSpc>
                        <a:spcBef>
                          <a:spcPct val="0"/>
                        </a:spcBef>
                        <a:spcAft>
                          <a:spcPct val="0"/>
                        </a:spcAft>
                        <a:buClrTx/>
                        <a:buSzTx/>
                        <a:buFontTx/>
                        <a:buNone/>
                        <a:tabLst/>
                      </a:pPr>
                      <a:r>
                        <a:rPr kumimoji="0" lang="en-US" altLang="fr-FR" sz="2100" b="0" i="0" u="none" strike="noStrike" cap="none" normalizeH="0" baseline="0">
                          <a:ln>
                            <a:noFill/>
                          </a:ln>
                          <a:solidFill>
                            <a:srgbClr val="000000"/>
                          </a:solidFill>
                          <a:effectLst/>
                          <a:latin typeface="Arial" panose="020B0604020202020204" pitchFamily="34" charset="0"/>
                          <a:ea typeface="MS PGothic" panose="020B0600070205080204" pitchFamily="34" charset="-128"/>
                          <a:cs typeface="Arial" panose="020B0604020202020204" pitchFamily="34" charset="0"/>
                        </a:rPr>
                        <a:t>0.40</a:t>
                      </a:r>
                    </a:p>
                  </a:txBody>
                  <a:tcPr marL="99073" marR="99073" marT="60979" marB="6097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defTabSz="401638" eaLnBrk="0" hangingPunct="0">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1pPr>
                      <a:lvl2pPr marL="742950" indent="-285750" defTabSz="401638" eaLnBrk="0" hangingPunct="0">
                        <a:spcBef>
                          <a:spcPct val="20000"/>
                        </a:spcBef>
                        <a:buFont typeface="Arial" panose="020B0604020202020204" pitchFamily="34" charset="0"/>
                        <a:defRPr sz="2100">
                          <a:solidFill>
                            <a:schemeClr val="tx1"/>
                          </a:solidFill>
                          <a:latin typeface="Calibri" panose="020F0502020204030204" pitchFamily="34" charset="0"/>
                          <a:ea typeface="MS PGothic" panose="020B0600070205080204" pitchFamily="34" charset="-128"/>
                        </a:defRPr>
                      </a:lvl2pPr>
                      <a:lvl3pPr marL="1143000" indent="-228600" defTabSz="401638" eaLnBrk="0" hangingPunct="0">
                        <a:spcBef>
                          <a:spcPct val="20000"/>
                        </a:spcBef>
                        <a:buFont typeface="Arial" panose="020B0604020202020204" pitchFamily="34" charset="0"/>
                        <a:defRPr sz="1900">
                          <a:solidFill>
                            <a:schemeClr val="tx1"/>
                          </a:solidFill>
                          <a:latin typeface="Calibri" panose="020F0502020204030204" pitchFamily="34" charset="0"/>
                          <a:ea typeface="MS PGothic" panose="020B0600070205080204" pitchFamily="34" charset="-128"/>
                        </a:defRPr>
                      </a:lvl3pPr>
                      <a:lvl4pPr marL="1600200" indent="-228600" defTabSz="401638" eaLnBrk="0" hangingPunct="0">
                        <a:spcBef>
                          <a:spcPct val="20000"/>
                        </a:spcBef>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4pPr>
                      <a:lvl5pPr marL="2057400" indent="-228600" defTabSz="401638" eaLnBrk="0" hangingPunct="0">
                        <a:spcBef>
                          <a:spcPct val="20000"/>
                        </a:spcBef>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5pPr>
                      <a:lvl6pPr marL="25146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6pPr>
                      <a:lvl7pPr marL="29718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7pPr>
                      <a:lvl8pPr marL="34290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8pPr>
                      <a:lvl9pPr marL="38862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401638" rtl="0" eaLnBrk="1" fontAlgn="base" latinLnBrk="0" hangingPunct="1">
                        <a:lnSpc>
                          <a:spcPct val="100000"/>
                        </a:lnSpc>
                        <a:spcBef>
                          <a:spcPct val="0"/>
                        </a:spcBef>
                        <a:spcAft>
                          <a:spcPct val="0"/>
                        </a:spcAft>
                        <a:buClrTx/>
                        <a:buSzTx/>
                        <a:buFontTx/>
                        <a:buNone/>
                        <a:tabLst/>
                      </a:pPr>
                      <a:r>
                        <a:rPr kumimoji="0" lang="en-US" altLang="fr-FR" sz="2100" b="0" i="0" u="none" strike="noStrike" cap="none" normalizeH="0" baseline="0">
                          <a:ln>
                            <a:noFill/>
                          </a:ln>
                          <a:solidFill>
                            <a:srgbClr val="000000"/>
                          </a:solidFill>
                          <a:effectLst/>
                          <a:latin typeface="Arial" panose="020B0604020202020204" pitchFamily="34" charset="0"/>
                          <a:ea typeface="MS PGothic" panose="020B0600070205080204" pitchFamily="34" charset="-128"/>
                          <a:cs typeface="Arial" panose="020B0604020202020204" pitchFamily="34" charset="0"/>
                        </a:rPr>
                        <a:t>0.49</a:t>
                      </a:r>
                    </a:p>
                  </a:txBody>
                  <a:tcPr marL="99073" marR="99073" marT="60979" marB="6097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2354402573"/>
                  </a:ext>
                </a:extLst>
              </a:tr>
              <a:tr h="577850">
                <a:tc>
                  <a:txBody>
                    <a:bodyPr/>
                    <a:lstStyle>
                      <a:lvl1pPr defTabSz="401638" eaLnBrk="0" hangingPunct="0">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1pPr>
                      <a:lvl2pPr marL="742950" indent="-285750" defTabSz="401638" eaLnBrk="0" hangingPunct="0">
                        <a:spcBef>
                          <a:spcPct val="20000"/>
                        </a:spcBef>
                        <a:buFont typeface="Arial" panose="020B0604020202020204" pitchFamily="34" charset="0"/>
                        <a:defRPr sz="2100">
                          <a:solidFill>
                            <a:schemeClr val="tx1"/>
                          </a:solidFill>
                          <a:latin typeface="Calibri" panose="020F0502020204030204" pitchFamily="34" charset="0"/>
                          <a:ea typeface="MS PGothic" panose="020B0600070205080204" pitchFamily="34" charset="-128"/>
                        </a:defRPr>
                      </a:lvl2pPr>
                      <a:lvl3pPr marL="1143000" indent="-228600" defTabSz="401638" eaLnBrk="0" hangingPunct="0">
                        <a:spcBef>
                          <a:spcPct val="20000"/>
                        </a:spcBef>
                        <a:buFont typeface="Arial" panose="020B0604020202020204" pitchFamily="34" charset="0"/>
                        <a:defRPr sz="1900">
                          <a:solidFill>
                            <a:schemeClr val="tx1"/>
                          </a:solidFill>
                          <a:latin typeface="Calibri" panose="020F0502020204030204" pitchFamily="34" charset="0"/>
                          <a:ea typeface="MS PGothic" panose="020B0600070205080204" pitchFamily="34" charset="-128"/>
                        </a:defRPr>
                      </a:lvl3pPr>
                      <a:lvl4pPr marL="1600200" indent="-228600" defTabSz="401638" eaLnBrk="0" hangingPunct="0">
                        <a:spcBef>
                          <a:spcPct val="20000"/>
                        </a:spcBef>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4pPr>
                      <a:lvl5pPr marL="2057400" indent="-228600" defTabSz="401638" eaLnBrk="0" hangingPunct="0">
                        <a:spcBef>
                          <a:spcPct val="20000"/>
                        </a:spcBef>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5pPr>
                      <a:lvl6pPr marL="25146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6pPr>
                      <a:lvl7pPr marL="29718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7pPr>
                      <a:lvl8pPr marL="34290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8pPr>
                      <a:lvl9pPr marL="38862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401638" rtl="0" eaLnBrk="1" fontAlgn="base" latinLnBrk="0" hangingPunct="1">
                        <a:lnSpc>
                          <a:spcPct val="100000"/>
                        </a:lnSpc>
                        <a:spcBef>
                          <a:spcPct val="0"/>
                        </a:spcBef>
                        <a:spcAft>
                          <a:spcPct val="0"/>
                        </a:spcAft>
                        <a:buClrTx/>
                        <a:buSzTx/>
                        <a:buFontTx/>
                        <a:buNone/>
                        <a:tabLst/>
                      </a:pPr>
                      <a:r>
                        <a:rPr kumimoji="0" lang="en-US" altLang="fr-FR" sz="2100" b="1" i="0" u="none" strike="noStrike" cap="none" normalizeH="0" baseline="0">
                          <a:ln>
                            <a:noFill/>
                          </a:ln>
                          <a:solidFill>
                            <a:srgbClr val="000000"/>
                          </a:solidFill>
                          <a:effectLst/>
                          <a:latin typeface="Arial" panose="020B0604020202020204" pitchFamily="34" charset="0"/>
                          <a:ea typeface="MS PGothic" panose="020B0600070205080204" pitchFamily="34" charset="-128"/>
                          <a:cs typeface="Arial" panose="020B0604020202020204" pitchFamily="34" charset="0"/>
                        </a:rPr>
                        <a:t>TlBr</a:t>
                      </a:r>
                    </a:p>
                  </a:txBody>
                  <a:tcPr marL="99073" marR="99073" marT="60979" marB="6097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defTabSz="401638" eaLnBrk="0" hangingPunct="0">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1pPr>
                      <a:lvl2pPr marL="742950" indent="-285750" defTabSz="401638" eaLnBrk="0" hangingPunct="0">
                        <a:spcBef>
                          <a:spcPct val="20000"/>
                        </a:spcBef>
                        <a:buFont typeface="Arial" panose="020B0604020202020204" pitchFamily="34" charset="0"/>
                        <a:defRPr sz="2100">
                          <a:solidFill>
                            <a:schemeClr val="tx1"/>
                          </a:solidFill>
                          <a:latin typeface="Calibri" panose="020F0502020204030204" pitchFamily="34" charset="0"/>
                          <a:ea typeface="MS PGothic" panose="020B0600070205080204" pitchFamily="34" charset="-128"/>
                        </a:defRPr>
                      </a:lvl2pPr>
                      <a:lvl3pPr marL="1143000" indent="-228600" defTabSz="401638" eaLnBrk="0" hangingPunct="0">
                        <a:spcBef>
                          <a:spcPct val="20000"/>
                        </a:spcBef>
                        <a:buFont typeface="Arial" panose="020B0604020202020204" pitchFamily="34" charset="0"/>
                        <a:defRPr sz="1900">
                          <a:solidFill>
                            <a:schemeClr val="tx1"/>
                          </a:solidFill>
                          <a:latin typeface="Calibri" panose="020F0502020204030204" pitchFamily="34" charset="0"/>
                          <a:ea typeface="MS PGothic" panose="020B0600070205080204" pitchFamily="34" charset="-128"/>
                        </a:defRPr>
                      </a:lvl3pPr>
                      <a:lvl4pPr marL="1600200" indent="-228600" defTabSz="401638" eaLnBrk="0" hangingPunct="0">
                        <a:spcBef>
                          <a:spcPct val="20000"/>
                        </a:spcBef>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4pPr>
                      <a:lvl5pPr marL="2057400" indent="-228600" defTabSz="401638" eaLnBrk="0" hangingPunct="0">
                        <a:spcBef>
                          <a:spcPct val="20000"/>
                        </a:spcBef>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5pPr>
                      <a:lvl6pPr marL="25146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6pPr>
                      <a:lvl7pPr marL="29718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7pPr>
                      <a:lvl8pPr marL="34290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8pPr>
                      <a:lvl9pPr marL="38862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401638" rtl="0" eaLnBrk="1" fontAlgn="base" latinLnBrk="0" hangingPunct="1">
                        <a:lnSpc>
                          <a:spcPct val="100000"/>
                        </a:lnSpc>
                        <a:spcBef>
                          <a:spcPct val="0"/>
                        </a:spcBef>
                        <a:spcAft>
                          <a:spcPct val="0"/>
                        </a:spcAft>
                        <a:buClrTx/>
                        <a:buSzTx/>
                        <a:buFontTx/>
                        <a:buNone/>
                        <a:tabLst/>
                      </a:pPr>
                      <a:r>
                        <a:rPr kumimoji="0" lang="en-US" altLang="fr-FR" sz="2100" b="1" i="0" u="none" strike="noStrike" cap="none" normalizeH="0" baseline="0">
                          <a:ln>
                            <a:noFill/>
                          </a:ln>
                          <a:solidFill>
                            <a:srgbClr val="000000"/>
                          </a:solidFill>
                          <a:effectLst/>
                          <a:latin typeface="Arial" panose="020B0604020202020204" pitchFamily="34" charset="0"/>
                          <a:ea typeface="MS PGothic" panose="020B0600070205080204" pitchFamily="34" charset="-128"/>
                          <a:cs typeface="Arial" panose="020B0604020202020204" pitchFamily="34" charset="0"/>
                        </a:rPr>
                        <a:t>0.95</a:t>
                      </a:r>
                    </a:p>
                  </a:txBody>
                  <a:tcPr marL="99073" marR="99073" marT="60979" marB="6097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defTabSz="401638" eaLnBrk="0" hangingPunct="0">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1pPr>
                      <a:lvl2pPr marL="742950" indent="-285750" defTabSz="401638" eaLnBrk="0" hangingPunct="0">
                        <a:spcBef>
                          <a:spcPct val="20000"/>
                        </a:spcBef>
                        <a:buFont typeface="Arial" panose="020B0604020202020204" pitchFamily="34" charset="0"/>
                        <a:defRPr sz="2100">
                          <a:solidFill>
                            <a:schemeClr val="tx1"/>
                          </a:solidFill>
                          <a:latin typeface="Calibri" panose="020F0502020204030204" pitchFamily="34" charset="0"/>
                          <a:ea typeface="MS PGothic" panose="020B0600070205080204" pitchFamily="34" charset="-128"/>
                        </a:defRPr>
                      </a:lvl2pPr>
                      <a:lvl3pPr marL="1143000" indent="-228600" defTabSz="401638" eaLnBrk="0" hangingPunct="0">
                        <a:spcBef>
                          <a:spcPct val="20000"/>
                        </a:spcBef>
                        <a:buFont typeface="Arial" panose="020B0604020202020204" pitchFamily="34" charset="0"/>
                        <a:defRPr sz="1900">
                          <a:solidFill>
                            <a:schemeClr val="tx1"/>
                          </a:solidFill>
                          <a:latin typeface="Calibri" panose="020F0502020204030204" pitchFamily="34" charset="0"/>
                          <a:ea typeface="MS PGothic" panose="020B0600070205080204" pitchFamily="34" charset="-128"/>
                        </a:defRPr>
                      </a:lvl3pPr>
                      <a:lvl4pPr marL="1600200" indent="-228600" defTabSz="401638" eaLnBrk="0" hangingPunct="0">
                        <a:spcBef>
                          <a:spcPct val="20000"/>
                        </a:spcBef>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4pPr>
                      <a:lvl5pPr marL="2057400" indent="-228600" defTabSz="401638" eaLnBrk="0" hangingPunct="0">
                        <a:spcBef>
                          <a:spcPct val="20000"/>
                        </a:spcBef>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5pPr>
                      <a:lvl6pPr marL="25146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6pPr>
                      <a:lvl7pPr marL="29718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7pPr>
                      <a:lvl8pPr marL="34290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8pPr>
                      <a:lvl9pPr marL="38862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401638" rtl="0" eaLnBrk="1" fontAlgn="base" latinLnBrk="0" hangingPunct="1">
                        <a:lnSpc>
                          <a:spcPct val="100000"/>
                        </a:lnSpc>
                        <a:spcBef>
                          <a:spcPct val="0"/>
                        </a:spcBef>
                        <a:spcAft>
                          <a:spcPct val="0"/>
                        </a:spcAft>
                        <a:buClrTx/>
                        <a:buSzTx/>
                        <a:buFontTx/>
                        <a:buNone/>
                        <a:tabLst/>
                      </a:pPr>
                      <a:r>
                        <a:rPr kumimoji="0" lang="en-US" altLang="fr-FR" sz="2100" b="1" i="0" u="none" strike="noStrike" cap="none" normalizeH="0" baseline="0">
                          <a:ln>
                            <a:noFill/>
                          </a:ln>
                          <a:solidFill>
                            <a:srgbClr val="000000"/>
                          </a:solidFill>
                          <a:effectLst/>
                          <a:latin typeface="Arial" panose="020B0604020202020204" pitchFamily="34" charset="0"/>
                          <a:ea typeface="MS PGothic" panose="020B0600070205080204" pitchFamily="34" charset="-128"/>
                          <a:cs typeface="Arial" panose="020B0604020202020204" pitchFamily="34" charset="0"/>
                        </a:rPr>
                        <a:t>0.42</a:t>
                      </a:r>
                    </a:p>
                  </a:txBody>
                  <a:tcPr marL="99073" marR="99073" marT="60979" marB="6097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defTabSz="401638" eaLnBrk="0" hangingPunct="0">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1pPr>
                      <a:lvl2pPr marL="742950" indent="-285750" defTabSz="401638" eaLnBrk="0" hangingPunct="0">
                        <a:spcBef>
                          <a:spcPct val="20000"/>
                        </a:spcBef>
                        <a:buFont typeface="Arial" panose="020B0604020202020204" pitchFamily="34" charset="0"/>
                        <a:defRPr sz="2100">
                          <a:solidFill>
                            <a:schemeClr val="tx1"/>
                          </a:solidFill>
                          <a:latin typeface="Calibri" panose="020F0502020204030204" pitchFamily="34" charset="0"/>
                          <a:ea typeface="MS PGothic" panose="020B0600070205080204" pitchFamily="34" charset="-128"/>
                        </a:defRPr>
                      </a:lvl2pPr>
                      <a:lvl3pPr marL="1143000" indent="-228600" defTabSz="401638" eaLnBrk="0" hangingPunct="0">
                        <a:spcBef>
                          <a:spcPct val="20000"/>
                        </a:spcBef>
                        <a:buFont typeface="Arial" panose="020B0604020202020204" pitchFamily="34" charset="0"/>
                        <a:defRPr sz="1900">
                          <a:solidFill>
                            <a:schemeClr val="tx1"/>
                          </a:solidFill>
                          <a:latin typeface="Calibri" panose="020F0502020204030204" pitchFamily="34" charset="0"/>
                          <a:ea typeface="MS PGothic" panose="020B0600070205080204" pitchFamily="34" charset="-128"/>
                        </a:defRPr>
                      </a:lvl3pPr>
                      <a:lvl4pPr marL="1600200" indent="-228600" defTabSz="401638" eaLnBrk="0" hangingPunct="0">
                        <a:spcBef>
                          <a:spcPct val="20000"/>
                        </a:spcBef>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4pPr>
                      <a:lvl5pPr marL="2057400" indent="-228600" defTabSz="401638" eaLnBrk="0" hangingPunct="0">
                        <a:spcBef>
                          <a:spcPct val="20000"/>
                        </a:spcBef>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5pPr>
                      <a:lvl6pPr marL="25146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6pPr>
                      <a:lvl7pPr marL="29718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7pPr>
                      <a:lvl8pPr marL="34290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8pPr>
                      <a:lvl9pPr marL="38862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401638" rtl="0" eaLnBrk="1" fontAlgn="base" latinLnBrk="0" hangingPunct="1">
                        <a:lnSpc>
                          <a:spcPct val="100000"/>
                        </a:lnSpc>
                        <a:spcBef>
                          <a:spcPct val="0"/>
                        </a:spcBef>
                        <a:spcAft>
                          <a:spcPct val="0"/>
                        </a:spcAft>
                        <a:buClrTx/>
                        <a:buSzTx/>
                        <a:buFontTx/>
                        <a:buNone/>
                        <a:tabLst/>
                      </a:pPr>
                      <a:r>
                        <a:rPr kumimoji="0" lang="en-US" altLang="fr-FR" sz="2100" b="1" i="0" u="none" strike="noStrike" cap="none" normalizeH="0" baseline="0">
                          <a:ln>
                            <a:noFill/>
                          </a:ln>
                          <a:solidFill>
                            <a:srgbClr val="000000"/>
                          </a:solidFill>
                          <a:effectLst/>
                          <a:latin typeface="Arial" panose="020B0604020202020204" pitchFamily="34" charset="0"/>
                          <a:ea typeface="MS PGothic" panose="020B0600070205080204" pitchFamily="34" charset="-128"/>
                          <a:cs typeface="Arial" panose="020B0604020202020204" pitchFamily="34" charset="0"/>
                        </a:rPr>
                        <a:t>0.53</a:t>
                      </a:r>
                    </a:p>
                  </a:txBody>
                  <a:tcPr marL="99073" marR="99073" marT="60979" marB="6097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214690677"/>
                  </a:ext>
                </a:extLst>
              </a:tr>
            </a:tbl>
          </a:graphicData>
        </a:graphic>
      </p:graphicFrame>
      <p:sp>
        <p:nvSpPr>
          <p:cNvPr id="98335" name="TextBox 7">
            <a:extLst>
              <a:ext uri="{FF2B5EF4-FFF2-40B4-BE49-F238E27FC236}">
                <a16:creationId xmlns:a16="http://schemas.microsoft.com/office/drawing/2014/main" id="{8D97332E-DCBB-C383-8F52-477A194743BE}"/>
              </a:ext>
            </a:extLst>
          </p:cNvPr>
          <p:cNvSpPr txBox="1">
            <a:spLocks noChangeArrowheads="1"/>
          </p:cNvSpPr>
          <p:nvPr/>
        </p:nvSpPr>
        <p:spPr bwMode="auto">
          <a:xfrm>
            <a:off x="6661150" y="4652963"/>
            <a:ext cx="2725738" cy="1077912"/>
          </a:xfrm>
          <a:prstGeom prst="rect">
            <a:avLst/>
          </a:prstGeom>
          <a:solidFill>
            <a:schemeClr val="bg2"/>
          </a:solidFill>
          <a:ln w="9525">
            <a:solidFill>
              <a:schemeClr val="tx2"/>
            </a:solidFill>
            <a:miter lim="800000"/>
            <a:headEnd/>
            <a:tailEnd/>
          </a:ln>
        </p:spPr>
        <p:txBody>
          <a:bodyPr lIns="107226" tIns="53610" rIns="107226" bIns="53610">
            <a:spAutoFit/>
          </a:bodyPr>
          <a:lstStyle>
            <a:lvl1pPr defTabSz="534988" eaLnBrk="0" hangingPunct="0">
              <a:defRPr sz="2300">
                <a:solidFill>
                  <a:schemeClr val="tx1"/>
                </a:solidFill>
                <a:latin typeface="Comic Sans MS" panose="030F0902030302020204" pitchFamily="66" charset="0"/>
                <a:ea typeface="MS PGothic" panose="020B0600070205080204" pitchFamily="34" charset="-128"/>
              </a:defRPr>
            </a:lvl1pPr>
            <a:lvl2pPr marL="742950" indent="-285750" defTabSz="534988" eaLnBrk="0" hangingPunct="0">
              <a:defRPr sz="2300">
                <a:solidFill>
                  <a:schemeClr val="tx1"/>
                </a:solidFill>
                <a:latin typeface="Comic Sans MS" panose="030F0902030302020204" pitchFamily="66" charset="0"/>
                <a:ea typeface="MS PGothic" panose="020B0600070205080204" pitchFamily="34" charset="-128"/>
              </a:defRPr>
            </a:lvl2pPr>
            <a:lvl3pPr marL="1143000" indent="-228600" defTabSz="534988" eaLnBrk="0" hangingPunct="0">
              <a:defRPr sz="2300">
                <a:solidFill>
                  <a:schemeClr val="tx1"/>
                </a:solidFill>
                <a:latin typeface="Comic Sans MS" panose="030F0902030302020204" pitchFamily="66" charset="0"/>
                <a:ea typeface="MS PGothic" panose="020B0600070205080204" pitchFamily="34" charset="-128"/>
              </a:defRPr>
            </a:lvl3pPr>
            <a:lvl4pPr marL="1600200" indent="-228600" defTabSz="534988" eaLnBrk="0" hangingPunct="0">
              <a:defRPr sz="2300">
                <a:solidFill>
                  <a:schemeClr val="tx1"/>
                </a:solidFill>
                <a:latin typeface="Comic Sans MS" panose="030F0902030302020204" pitchFamily="66" charset="0"/>
                <a:ea typeface="MS PGothic" panose="020B0600070205080204" pitchFamily="34" charset="-128"/>
              </a:defRPr>
            </a:lvl4pPr>
            <a:lvl5pPr marL="2057400" indent="-228600" defTabSz="534988" eaLnBrk="0" hangingPunct="0">
              <a:defRPr sz="2300">
                <a:solidFill>
                  <a:schemeClr val="tx1"/>
                </a:solidFill>
                <a:latin typeface="Comic Sans MS" panose="030F0902030302020204" pitchFamily="66" charset="0"/>
                <a:ea typeface="MS PGothic" panose="020B0600070205080204" pitchFamily="34" charset="-128"/>
              </a:defRPr>
            </a:lvl5pPr>
            <a:lvl6pPr marL="2514600" indent="-228600" defTabSz="534988"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6pPr>
            <a:lvl7pPr marL="2971800" indent="-228600" defTabSz="534988"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7pPr>
            <a:lvl8pPr marL="3429000" indent="-228600" defTabSz="534988"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8pPr>
            <a:lvl9pPr marL="3886200" indent="-228600" defTabSz="534988"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9pPr>
          </a:lstStyle>
          <a:p>
            <a:pPr eaLnBrk="1" hangingPunct="1"/>
            <a:r>
              <a:rPr lang="en-US" altLang="fr-FR" sz="2100">
                <a:solidFill>
                  <a:srgbClr val="000000"/>
                </a:solidFill>
                <a:latin typeface="Arial" panose="020B0604020202020204" pitchFamily="34" charset="0"/>
                <a:cs typeface="Arial" panose="020B0604020202020204" pitchFamily="34" charset="0"/>
              </a:rPr>
              <a:t>Friday 09:30 </a:t>
            </a:r>
          </a:p>
          <a:p>
            <a:pPr eaLnBrk="1" hangingPunct="1"/>
            <a:r>
              <a:rPr lang="en-US" altLang="fr-FR" sz="2100">
                <a:solidFill>
                  <a:srgbClr val="000000"/>
                </a:solidFill>
                <a:latin typeface="Arial" panose="020B0604020202020204" pitchFamily="34" charset="0"/>
                <a:cs typeface="Arial" panose="020B0604020202020204" pitchFamily="34" charset="0"/>
              </a:rPr>
              <a:t>R15-5</a:t>
            </a:r>
          </a:p>
          <a:p>
            <a:pPr eaLnBrk="1" hangingPunct="1"/>
            <a:r>
              <a:rPr lang="en-US" altLang="fr-FR" sz="2100">
                <a:solidFill>
                  <a:srgbClr val="000000"/>
                </a:solidFill>
                <a:latin typeface="Arial" panose="020B0604020202020204" pitchFamily="34" charset="0"/>
                <a:cs typeface="Arial" panose="020B0604020202020204" pitchFamily="34" charset="0"/>
              </a:rPr>
              <a:t>Ariño-Estrada et al.</a:t>
            </a:r>
          </a:p>
        </p:txBody>
      </p:sp>
      <p:pic>
        <p:nvPicPr>
          <p:cNvPr id="98336" name="Picture 2">
            <a:extLst>
              <a:ext uri="{FF2B5EF4-FFF2-40B4-BE49-F238E27FC236}">
                <a16:creationId xmlns:a16="http://schemas.microsoft.com/office/drawing/2014/main" id="{6526751B-B2BF-49C6-731E-368252D72632}"/>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82988" y="4260850"/>
            <a:ext cx="2792412" cy="2522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8337" name="Picture 3">
            <a:extLst>
              <a:ext uri="{FF2B5EF4-FFF2-40B4-BE49-F238E27FC236}">
                <a16:creationId xmlns:a16="http://schemas.microsoft.com/office/drawing/2014/main" id="{EAE47C87-E026-0C53-0B12-7CC31DB4FE08}"/>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49250" y="4256088"/>
            <a:ext cx="3233738" cy="2573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8338" name="Picture 9">
            <a:extLst>
              <a:ext uri="{FF2B5EF4-FFF2-40B4-BE49-F238E27FC236}">
                <a16:creationId xmlns:a16="http://schemas.microsoft.com/office/drawing/2014/main" id="{DFE6383D-3B02-5A0C-8DA1-4EE6B6E95EB3}"/>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513513" y="6183313"/>
            <a:ext cx="1541462" cy="4905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98339" name="Picture 4">
            <a:extLst>
              <a:ext uri="{FF2B5EF4-FFF2-40B4-BE49-F238E27FC236}">
                <a16:creationId xmlns:a16="http://schemas.microsoft.com/office/drawing/2014/main" id="{420B1A17-134A-B4DC-0B38-2F960C374821}"/>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8216900" y="6126163"/>
            <a:ext cx="1584325" cy="68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8340" name="Espace réservé du pied de page 3">
            <a:extLst>
              <a:ext uri="{FF2B5EF4-FFF2-40B4-BE49-F238E27FC236}">
                <a16:creationId xmlns:a16="http://schemas.microsoft.com/office/drawing/2014/main" id="{EAEDC9BC-8E24-F834-A510-C66C9A23432D}"/>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defTabSz="912813" eaLnBrk="0" hangingPunct="0">
              <a:defRPr sz="2300">
                <a:solidFill>
                  <a:schemeClr val="tx1"/>
                </a:solidFill>
                <a:latin typeface="Comic Sans MS" panose="030F0902030302020204" pitchFamily="66" charset="0"/>
                <a:ea typeface="MS PGothic" panose="020B0600070205080204" pitchFamily="34" charset="-128"/>
              </a:defRPr>
            </a:lvl1pPr>
            <a:lvl2pPr marL="742950" indent="-285750" defTabSz="912813" eaLnBrk="0" hangingPunct="0">
              <a:defRPr sz="2300">
                <a:solidFill>
                  <a:schemeClr val="tx1"/>
                </a:solidFill>
                <a:latin typeface="Comic Sans MS" panose="030F0902030302020204" pitchFamily="66" charset="0"/>
                <a:ea typeface="MS PGothic" panose="020B0600070205080204" pitchFamily="34" charset="-128"/>
              </a:defRPr>
            </a:lvl2pPr>
            <a:lvl3pPr marL="1143000" indent="-228600" defTabSz="912813" eaLnBrk="0" hangingPunct="0">
              <a:defRPr sz="2300">
                <a:solidFill>
                  <a:schemeClr val="tx1"/>
                </a:solidFill>
                <a:latin typeface="Comic Sans MS" panose="030F0902030302020204" pitchFamily="66" charset="0"/>
                <a:ea typeface="MS PGothic" panose="020B0600070205080204" pitchFamily="34" charset="-128"/>
              </a:defRPr>
            </a:lvl3pPr>
            <a:lvl4pPr marL="1600200" indent="-228600" defTabSz="912813" eaLnBrk="0" hangingPunct="0">
              <a:defRPr sz="2300">
                <a:solidFill>
                  <a:schemeClr val="tx1"/>
                </a:solidFill>
                <a:latin typeface="Comic Sans MS" panose="030F0902030302020204" pitchFamily="66" charset="0"/>
                <a:ea typeface="MS PGothic" panose="020B0600070205080204" pitchFamily="34" charset="-128"/>
              </a:defRPr>
            </a:lvl4pPr>
            <a:lvl5pPr marL="2057400" indent="-228600" defTabSz="912813" eaLnBrk="0" hangingPunct="0">
              <a:defRPr sz="2300">
                <a:solidFill>
                  <a:schemeClr val="tx1"/>
                </a:solidFill>
                <a:latin typeface="Comic Sans MS" panose="030F0902030302020204" pitchFamily="66" charset="0"/>
                <a:ea typeface="MS PGothic" panose="020B0600070205080204" pitchFamily="34" charset="-128"/>
              </a:defRPr>
            </a:lvl5pPr>
            <a:lvl6pPr marL="2514600" indent="-228600" defTabSz="912813"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6pPr>
            <a:lvl7pPr marL="2971800" indent="-228600" defTabSz="912813"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7pPr>
            <a:lvl8pPr marL="3429000" indent="-228600" defTabSz="912813"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8pPr>
            <a:lvl9pPr marL="3886200" indent="-228600" defTabSz="912813"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9pPr>
          </a:lstStyle>
          <a:p>
            <a:pPr eaLnBrk="1" hangingPunct="1"/>
            <a:r>
              <a:rPr lang="en-US" altLang="fr-FR" sz="1100">
                <a:solidFill>
                  <a:srgbClr val="898989"/>
                </a:solidFill>
                <a:latin typeface="Calibri" panose="020F0502020204030204" pitchFamily="34" charset="0"/>
              </a:rPr>
              <a:t>Dakar school - 15 November 2022</a:t>
            </a:r>
          </a:p>
        </p:txBody>
      </p:sp>
      <p:sp>
        <p:nvSpPr>
          <p:cNvPr id="98341" name="Espace réservé du numéro de diapositive 4">
            <a:extLst>
              <a:ext uri="{FF2B5EF4-FFF2-40B4-BE49-F238E27FC236}">
                <a16:creationId xmlns:a16="http://schemas.microsoft.com/office/drawing/2014/main" id="{626BA485-7F48-6C77-B9B0-BAEAE7715B00}"/>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sz="2300">
                <a:solidFill>
                  <a:schemeClr val="tx1"/>
                </a:solidFill>
                <a:latin typeface="Comic Sans MS" panose="030F0902030302020204" pitchFamily="66" charset="0"/>
                <a:ea typeface="MS PGothic" panose="020B0600070205080204" pitchFamily="34" charset="-128"/>
              </a:defRPr>
            </a:lvl1pPr>
            <a:lvl2pPr marL="742950" indent="-285750" defTabSz="912813" eaLnBrk="0" hangingPunct="0">
              <a:defRPr sz="2300">
                <a:solidFill>
                  <a:schemeClr val="tx1"/>
                </a:solidFill>
                <a:latin typeface="Comic Sans MS" panose="030F0902030302020204" pitchFamily="66" charset="0"/>
                <a:ea typeface="MS PGothic" panose="020B0600070205080204" pitchFamily="34" charset="-128"/>
              </a:defRPr>
            </a:lvl2pPr>
            <a:lvl3pPr marL="1143000" indent="-228600" defTabSz="912813" eaLnBrk="0" hangingPunct="0">
              <a:defRPr sz="2300">
                <a:solidFill>
                  <a:schemeClr val="tx1"/>
                </a:solidFill>
                <a:latin typeface="Comic Sans MS" panose="030F0902030302020204" pitchFamily="66" charset="0"/>
                <a:ea typeface="MS PGothic" panose="020B0600070205080204" pitchFamily="34" charset="-128"/>
              </a:defRPr>
            </a:lvl3pPr>
            <a:lvl4pPr marL="1600200" indent="-228600" defTabSz="912813" eaLnBrk="0" hangingPunct="0">
              <a:defRPr sz="2300">
                <a:solidFill>
                  <a:schemeClr val="tx1"/>
                </a:solidFill>
                <a:latin typeface="Comic Sans MS" panose="030F0902030302020204" pitchFamily="66" charset="0"/>
                <a:ea typeface="MS PGothic" panose="020B0600070205080204" pitchFamily="34" charset="-128"/>
              </a:defRPr>
            </a:lvl4pPr>
            <a:lvl5pPr marL="2057400" indent="-228600" defTabSz="912813" eaLnBrk="0" hangingPunct="0">
              <a:defRPr sz="2300">
                <a:solidFill>
                  <a:schemeClr val="tx1"/>
                </a:solidFill>
                <a:latin typeface="Comic Sans MS" panose="030F0902030302020204" pitchFamily="66" charset="0"/>
                <a:ea typeface="MS PGothic" panose="020B0600070205080204" pitchFamily="34" charset="-128"/>
              </a:defRPr>
            </a:lvl5pPr>
            <a:lvl6pPr marL="2514600" indent="-228600" defTabSz="912813"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6pPr>
            <a:lvl7pPr marL="2971800" indent="-228600" defTabSz="912813"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7pPr>
            <a:lvl8pPr marL="3429000" indent="-228600" defTabSz="912813"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8pPr>
            <a:lvl9pPr marL="3886200" indent="-228600" defTabSz="912813"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9pPr>
          </a:lstStyle>
          <a:p>
            <a:pPr eaLnBrk="1" hangingPunct="1"/>
            <a:fld id="{82B3DEA8-D2C2-4949-B4FF-FFFAB48B8EB0}" type="slidenum">
              <a:rPr lang="en-US" altLang="fr-FR" sz="1100">
                <a:solidFill>
                  <a:srgbClr val="898989"/>
                </a:solidFill>
                <a:latin typeface="Calibri" panose="020F0502020204030204" pitchFamily="34" charset="0"/>
              </a:rPr>
              <a:pPr eaLnBrk="1" hangingPunct="1"/>
              <a:t>21</a:t>
            </a:fld>
            <a:endParaRPr lang="en-US" altLang="fr-FR" sz="1100">
              <a:solidFill>
                <a:srgbClr val="898989"/>
              </a:solidFill>
              <a:latin typeface="Calibri" panose="020F0502020204030204" pitchFamily="34"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1545F8-CA1F-F298-F763-A846BB31999C}"/>
              </a:ext>
            </a:extLst>
          </p:cNvPr>
          <p:cNvSpPr>
            <a:spLocks noGrp="1"/>
          </p:cNvSpPr>
          <p:nvPr>
            <p:ph type="title"/>
          </p:nvPr>
        </p:nvSpPr>
        <p:spPr>
          <a:xfrm>
            <a:off x="0" y="0"/>
            <a:ext cx="9906000" cy="1255713"/>
          </a:xfrm>
          <a:solidFill>
            <a:schemeClr val="accent1">
              <a:lumMod val="50000"/>
            </a:schemeClr>
          </a:solidFill>
          <a:ln>
            <a:solidFill>
              <a:srgbClr val="254061"/>
            </a:solidFill>
          </a:ln>
        </p:spPr>
        <p:txBody>
          <a:bodyPr rtlCol="0">
            <a:normAutofit fontScale="90000"/>
          </a:bodyPr>
          <a:lstStyle/>
          <a:p>
            <a:pPr defTabSz="402142" eaLnBrk="1" fontAlgn="auto" hangingPunct="1">
              <a:spcAft>
                <a:spcPts val="0"/>
              </a:spcAft>
              <a:defRPr/>
            </a:pPr>
            <a:r>
              <a:rPr lang="en-US" b="1" dirty="0">
                <a:solidFill>
                  <a:srgbClr val="FFFFFF"/>
                </a:solidFill>
                <a:latin typeface="Arial"/>
                <a:ea typeface="+mj-ea"/>
                <a:cs typeface="Arial"/>
              </a:rPr>
              <a:t>Using Cerenkov Radiation for Time-of-Flight PET</a:t>
            </a:r>
            <a:endParaRPr lang="en-US" sz="3500" b="1" dirty="0">
              <a:solidFill>
                <a:srgbClr val="FFFFFF"/>
              </a:solidFill>
              <a:latin typeface="Arial"/>
              <a:ea typeface="+mj-ea"/>
              <a:cs typeface="Arial"/>
            </a:endParaRPr>
          </a:p>
        </p:txBody>
      </p:sp>
      <p:pic>
        <p:nvPicPr>
          <p:cNvPr id="100354" name="pasted-image.png">
            <a:extLst>
              <a:ext uri="{FF2B5EF4-FFF2-40B4-BE49-F238E27FC236}">
                <a16:creationId xmlns:a16="http://schemas.microsoft.com/office/drawing/2014/main" id="{607DB2EF-104E-C553-48AF-29EA17A75B85}"/>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03225" y="1552575"/>
            <a:ext cx="4338638" cy="2979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sp>
        <p:nvSpPr>
          <p:cNvPr id="100355" name="Shape 389">
            <a:extLst>
              <a:ext uri="{FF2B5EF4-FFF2-40B4-BE49-F238E27FC236}">
                <a16:creationId xmlns:a16="http://schemas.microsoft.com/office/drawing/2014/main" id="{C3C5A82C-3BCA-5B94-4A81-436C7E9FFF40}"/>
              </a:ext>
            </a:extLst>
          </p:cNvPr>
          <p:cNvSpPr>
            <a:spLocks noChangeArrowheads="1"/>
          </p:cNvSpPr>
          <p:nvPr/>
        </p:nvSpPr>
        <p:spPr bwMode="auto">
          <a:xfrm>
            <a:off x="417513" y="5073650"/>
            <a:ext cx="4310062" cy="1406525"/>
          </a:xfrm>
          <a:prstGeom prst="rect">
            <a:avLst/>
          </a:prstGeom>
          <a:solidFill>
            <a:schemeClr val="bg2"/>
          </a:solidFill>
          <a:ln w="12700">
            <a:solidFill>
              <a:schemeClr val="tx1"/>
            </a:solidFill>
            <a:miter lim="400000"/>
            <a:headEnd/>
            <a:tailEnd/>
          </a:ln>
        </p:spPr>
        <p:txBody>
          <a:bodyPr lIns="59591" tIns="59591" rIns="59591" bIns="59591">
            <a:spAutoFit/>
          </a:bodyPr>
          <a:lstStyle>
            <a:lvl1pPr eaLnBrk="0" hangingPunct="0">
              <a:defRPr sz="2300">
                <a:solidFill>
                  <a:schemeClr val="tx1"/>
                </a:solidFill>
                <a:latin typeface="Comic Sans MS" panose="030F0902030302020204" pitchFamily="66" charset="0"/>
                <a:ea typeface="MS PGothic" panose="020B0600070205080204" pitchFamily="34" charset="-128"/>
              </a:defRPr>
            </a:lvl1pPr>
            <a:lvl2pPr marL="742950" indent="-285750" eaLnBrk="0" hangingPunct="0">
              <a:defRPr sz="2300">
                <a:solidFill>
                  <a:schemeClr val="tx1"/>
                </a:solidFill>
                <a:latin typeface="Comic Sans MS" panose="030F0902030302020204" pitchFamily="66" charset="0"/>
                <a:ea typeface="MS PGothic" panose="020B0600070205080204" pitchFamily="34" charset="-128"/>
              </a:defRPr>
            </a:lvl2pPr>
            <a:lvl3pPr marL="1143000" indent="-228600" eaLnBrk="0" hangingPunct="0">
              <a:defRPr sz="2300">
                <a:solidFill>
                  <a:schemeClr val="tx1"/>
                </a:solidFill>
                <a:latin typeface="Comic Sans MS" panose="030F0902030302020204" pitchFamily="66" charset="0"/>
                <a:ea typeface="MS PGothic" panose="020B0600070205080204" pitchFamily="34" charset="-128"/>
              </a:defRPr>
            </a:lvl3pPr>
            <a:lvl4pPr marL="1600200" indent="-228600" eaLnBrk="0" hangingPunct="0">
              <a:defRPr sz="2300">
                <a:solidFill>
                  <a:schemeClr val="tx1"/>
                </a:solidFill>
                <a:latin typeface="Comic Sans MS" panose="030F0902030302020204" pitchFamily="66" charset="0"/>
                <a:ea typeface="MS PGothic" panose="020B0600070205080204" pitchFamily="34" charset="-128"/>
              </a:defRPr>
            </a:lvl4pPr>
            <a:lvl5pPr marL="2057400" indent="-228600" eaLnBrk="0" hangingPunct="0">
              <a:defRPr sz="2300">
                <a:solidFill>
                  <a:schemeClr val="tx1"/>
                </a:solidFill>
                <a:latin typeface="Comic Sans MS" panose="030F0902030302020204" pitchFamily="66" charset="0"/>
                <a:ea typeface="MS PGothic" panose="020B0600070205080204" pitchFamily="34" charset="-128"/>
              </a:defRPr>
            </a:lvl5pPr>
            <a:lvl6pPr marL="25146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6pPr>
            <a:lvl7pPr marL="29718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7pPr>
            <a:lvl8pPr marL="34290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8pPr>
            <a:lvl9pPr marL="38862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9pPr>
          </a:lstStyle>
          <a:p>
            <a:pPr eaLnBrk="1" hangingPunct="1">
              <a:lnSpc>
                <a:spcPct val="120000"/>
              </a:lnSpc>
            </a:pPr>
            <a:r>
              <a:rPr lang="en-US" altLang="fr-FR" sz="1400">
                <a:latin typeface="Helvetica Neue" panose="02000503000000020004" pitchFamily="2" charset="0"/>
                <a:sym typeface="Helvetica Neue" panose="02000503000000020004" pitchFamily="2" charset="0"/>
              </a:rPr>
              <a:t>Korpar et al, </a:t>
            </a:r>
            <a:r>
              <a:rPr lang="en-US" altLang="fr-FR" sz="1400" i="1">
                <a:latin typeface="Helvetica Neue" panose="02000503000000020004" pitchFamily="2" charset="0"/>
                <a:sym typeface="Helvetica Neue" panose="02000503000000020004" pitchFamily="2" charset="0"/>
              </a:rPr>
              <a:t>Nucl Instr Meth </a:t>
            </a:r>
            <a:r>
              <a:rPr lang="en-US" altLang="fr-FR" sz="1400">
                <a:latin typeface="Helvetica Neue" panose="02000503000000020004" pitchFamily="2" charset="0"/>
                <a:sym typeface="Helvetica Neue" panose="02000503000000020004" pitchFamily="2" charset="0"/>
              </a:rPr>
              <a:t>A654; 532-8 (2011)</a:t>
            </a:r>
          </a:p>
          <a:p>
            <a:pPr eaLnBrk="1" hangingPunct="1">
              <a:lnSpc>
                <a:spcPct val="120000"/>
              </a:lnSpc>
            </a:pPr>
            <a:r>
              <a:rPr lang="fr-FR" altLang="fr-FR" sz="1400">
                <a:latin typeface="Helvetica Neue" panose="02000503000000020004" pitchFamily="2" charset="0"/>
                <a:sym typeface="Helvetica Neue" panose="02000503000000020004" pitchFamily="2" charset="0"/>
              </a:rPr>
              <a:t>Brunner</a:t>
            </a:r>
            <a:r>
              <a:rPr lang="en-US" altLang="fr-FR" sz="1400">
                <a:latin typeface="Helvetica Neue" panose="02000503000000020004" pitchFamily="2" charset="0"/>
                <a:sym typeface="Helvetica Neue" panose="02000503000000020004" pitchFamily="2" charset="0"/>
              </a:rPr>
              <a:t> et al, </a:t>
            </a:r>
            <a:r>
              <a:rPr lang="en-US" altLang="fr-FR" sz="1400" i="1">
                <a:latin typeface="Helvetica Neue" panose="02000503000000020004" pitchFamily="2" charset="0"/>
                <a:sym typeface="Helvetica Neue" panose="02000503000000020004" pitchFamily="2" charset="0"/>
              </a:rPr>
              <a:t>IEEE Trans Nucl Sci </a:t>
            </a:r>
            <a:r>
              <a:rPr lang="en-US" altLang="fr-FR" sz="1400">
                <a:latin typeface="Helvetica Neue" panose="02000503000000020004" pitchFamily="2" charset="0"/>
                <a:sym typeface="Helvetica Neue" panose="02000503000000020004" pitchFamily="2" charset="0"/>
              </a:rPr>
              <a:t>61; 443-7 (2014)</a:t>
            </a:r>
            <a:endParaRPr lang="fr-FR" altLang="fr-FR" sz="1400">
              <a:latin typeface="Helvetica Neue" panose="02000503000000020004" pitchFamily="2" charset="0"/>
              <a:sym typeface="Helvetica Neue" panose="02000503000000020004" pitchFamily="2" charset="0"/>
            </a:endParaRPr>
          </a:p>
          <a:p>
            <a:pPr eaLnBrk="1" hangingPunct="1">
              <a:lnSpc>
                <a:spcPct val="120000"/>
              </a:lnSpc>
            </a:pPr>
            <a:r>
              <a:rPr lang="en-US" altLang="fr-FR" sz="1400">
                <a:latin typeface="Helvetica Neue" panose="02000503000000020004" pitchFamily="2" charset="0"/>
                <a:sym typeface="Helvetica Neue" panose="02000503000000020004" pitchFamily="2" charset="0"/>
              </a:rPr>
              <a:t>Lecoq et al, </a:t>
            </a:r>
            <a:r>
              <a:rPr lang="en-US" altLang="fr-FR" sz="1400" i="1">
                <a:latin typeface="Helvetica Neue" panose="02000503000000020004" pitchFamily="2" charset="0"/>
                <a:sym typeface="Helvetica Neue" panose="02000503000000020004" pitchFamily="2" charset="0"/>
              </a:rPr>
              <a:t>IEEE Trans Nucl Sci </a:t>
            </a:r>
            <a:r>
              <a:rPr lang="en-US" altLang="fr-FR" sz="1400">
                <a:latin typeface="Helvetica Neue" panose="02000503000000020004" pitchFamily="2" charset="0"/>
                <a:sym typeface="Helvetica Neue" panose="02000503000000020004" pitchFamily="2" charset="0"/>
              </a:rPr>
              <a:t>61; 229-34 (2014)</a:t>
            </a:r>
          </a:p>
          <a:p>
            <a:pPr eaLnBrk="1" hangingPunct="1">
              <a:lnSpc>
                <a:spcPct val="120000"/>
              </a:lnSpc>
            </a:pPr>
            <a:r>
              <a:rPr lang="fr-FR" altLang="fr-FR" sz="1400">
                <a:latin typeface="Helvetica Neue" panose="02000503000000020004" pitchFamily="2" charset="0"/>
                <a:sym typeface="Helvetica Neue" panose="02000503000000020004" pitchFamily="2" charset="0"/>
              </a:rPr>
              <a:t>Somlai-Schweiger</a:t>
            </a:r>
            <a:r>
              <a:rPr lang="en-US" altLang="fr-FR" sz="1400">
                <a:latin typeface="Helvetica Neue" panose="02000503000000020004" pitchFamily="2" charset="0"/>
                <a:sym typeface="Helvetica Neue" panose="02000503000000020004" pitchFamily="2" charset="0"/>
              </a:rPr>
              <a:t> et al, </a:t>
            </a:r>
            <a:r>
              <a:rPr lang="en-US" altLang="fr-FR" sz="1400" i="1">
                <a:latin typeface="Helvetica Neue" panose="02000503000000020004" pitchFamily="2" charset="0"/>
                <a:sym typeface="Helvetica Neue" panose="02000503000000020004" pitchFamily="2" charset="0"/>
              </a:rPr>
              <a:t>Med Phys </a:t>
            </a:r>
            <a:r>
              <a:rPr lang="en-US" altLang="fr-FR" sz="1400">
                <a:latin typeface="Helvetica Neue" panose="02000503000000020004" pitchFamily="2" charset="0"/>
                <a:sym typeface="Helvetica Neue" panose="02000503000000020004" pitchFamily="2" charset="0"/>
              </a:rPr>
              <a:t>42; 1825-35 (2015)</a:t>
            </a:r>
            <a:r>
              <a:rPr lang="fr-FR" altLang="fr-FR" sz="1400">
                <a:latin typeface="Helvetica Neue" panose="02000503000000020004" pitchFamily="2" charset="0"/>
                <a:sym typeface="Helvetica Neue" panose="02000503000000020004" pitchFamily="2" charset="0"/>
              </a:rPr>
              <a:t> </a:t>
            </a:r>
          </a:p>
        </p:txBody>
      </p:sp>
      <p:pic>
        <p:nvPicPr>
          <p:cNvPr id="100356" name="Picture 12">
            <a:extLst>
              <a:ext uri="{FF2B5EF4-FFF2-40B4-BE49-F238E27FC236}">
                <a16:creationId xmlns:a16="http://schemas.microsoft.com/office/drawing/2014/main" id="{D59D497E-8CF3-6505-ADC2-6250BA0C3830}"/>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087938" y="1363663"/>
            <a:ext cx="3932237" cy="3490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76200">
                <a:solidFill>
                  <a:srgbClr val="000000"/>
                </a:solidFill>
                <a:miter lim="800000"/>
                <a:headEnd/>
                <a:tailEnd/>
              </a14:hiddenLine>
            </a:ext>
          </a:extLst>
        </p:spPr>
      </p:pic>
      <p:sp>
        <p:nvSpPr>
          <p:cNvPr id="100357" name="TextBox 2">
            <a:extLst>
              <a:ext uri="{FF2B5EF4-FFF2-40B4-BE49-F238E27FC236}">
                <a16:creationId xmlns:a16="http://schemas.microsoft.com/office/drawing/2014/main" id="{3C279EFB-8E26-82E2-0B0B-3161C0896DF6}"/>
              </a:ext>
            </a:extLst>
          </p:cNvPr>
          <p:cNvSpPr txBox="1">
            <a:spLocks noChangeArrowheads="1"/>
          </p:cNvSpPr>
          <p:nvPr/>
        </p:nvSpPr>
        <p:spPr bwMode="auto">
          <a:xfrm>
            <a:off x="5365750" y="4686300"/>
            <a:ext cx="4525963" cy="2139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7263" tIns="53630" rIns="107263" bIns="53630">
            <a:spAutoFit/>
          </a:bodyPr>
          <a:lstStyle>
            <a:lvl1pPr eaLnBrk="0" hangingPunct="0">
              <a:defRPr sz="2300">
                <a:solidFill>
                  <a:schemeClr val="tx1"/>
                </a:solidFill>
                <a:latin typeface="Comic Sans MS" panose="030F0902030302020204" pitchFamily="66" charset="0"/>
                <a:ea typeface="MS PGothic" panose="020B0600070205080204" pitchFamily="34" charset="-128"/>
              </a:defRPr>
            </a:lvl1pPr>
            <a:lvl2pPr marL="742950" indent="-285750" eaLnBrk="0" hangingPunct="0">
              <a:defRPr sz="2300">
                <a:solidFill>
                  <a:schemeClr val="tx1"/>
                </a:solidFill>
                <a:latin typeface="Comic Sans MS" panose="030F0902030302020204" pitchFamily="66" charset="0"/>
                <a:ea typeface="MS PGothic" panose="020B0600070205080204" pitchFamily="34" charset="-128"/>
              </a:defRPr>
            </a:lvl2pPr>
            <a:lvl3pPr marL="1143000" indent="-228600" eaLnBrk="0" hangingPunct="0">
              <a:defRPr sz="2300">
                <a:solidFill>
                  <a:schemeClr val="tx1"/>
                </a:solidFill>
                <a:latin typeface="Comic Sans MS" panose="030F0902030302020204" pitchFamily="66" charset="0"/>
                <a:ea typeface="MS PGothic" panose="020B0600070205080204" pitchFamily="34" charset="-128"/>
              </a:defRPr>
            </a:lvl3pPr>
            <a:lvl4pPr marL="1600200" indent="-228600" eaLnBrk="0" hangingPunct="0">
              <a:defRPr sz="2300">
                <a:solidFill>
                  <a:schemeClr val="tx1"/>
                </a:solidFill>
                <a:latin typeface="Comic Sans MS" panose="030F0902030302020204" pitchFamily="66" charset="0"/>
                <a:ea typeface="MS PGothic" panose="020B0600070205080204" pitchFamily="34" charset="-128"/>
              </a:defRPr>
            </a:lvl4pPr>
            <a:lvl5pPr marL="2057400" indent="-228600" eaLnBrk="0" hangingPunct="0">
              <a:defRPr sz="2300">
                <a:solidFill>
                  <a:schemeClr val="tx1"/>
                </a:solidFill>
                <a:latin typeface="Comic Sans MS" panose="030F0902030302020204" pitchFamily="66" charset="0"/>
                <a:ea typeface="MS PGothic" panose="020B0600070205080204" pitchFamily="34" charset="-128"/>
              </a:defRPr>
            </a:lvl5pPr>
            <a:lvl6pPr marL="25146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6pPr>
            <a:lvl7pPr marL="29718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7pPr>
            <a:lvl8pPr marL="34290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8pPr>
            <a:lvl9pPr marL="38862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9pPr>
          </a:lstStyle>
          <a:p>
            <a:pPr eaLnBrk="1" hangingPunct="1"/>
            <a:r>
              <a:rPr lang="en-US" altLang="fr-FR" sz="1900">
                <a:latin typeface="Arial" panose="020B0604020202020204" pitchFamily="34" charset="0"/>
                <a:cs typeface="Arial" panose="020B0604020202020204" pitchFamily="34" charset="0"/>
              </a:rPr>
              <a:t>Needs:</a:t>
            </a:r>
          </a:p>
          <a:p>
            <a:pPr eaLnBrk="1" hangingPunct="1"/>
            <a:endParaRPr lang="en-US" altLang="fr-FR" sz="900">
              <a:latin typeface="Arial" panose="020B0604020202020204" pitchFamily="34" charset="0"/>
              <a:cs typeface="Arial" panose="020B0604020202020204" pitchFamily="34" charset="0"/>
            </a:endParaRPr>
          </a:p>
          <a:p>
            <a:pPr eaLnBrk="1" hangingPunct="1"/>
            <a:r>
              <a:rPr lang="en-US" altLang="fr-FR" sz="1900">
                <a:latin typeface="Arial" panose="020B0604020202020204" pitchFamily="34" charset="0"/>
                <a:cs typeface="Arial" panose="020B0604020202020204" pitchFamily="34" charset="0"/>
              </a:rPr>
              <a:t>• Dense materials with high index of refraction and high transparency in blue/UV</a:t>
            </a:r>
          </a:p>
          <a:p>
            <a:pPr eaLnBrk="1" hangingPunct="1"/>
            <a:endParaRPr lang="en-US" altLang="fr-FR" sz="900">
              <a:latin typeface="Arial" panose="020B0604020202020204" pitchFamily="34" charset="0"/>
              <a:cs typeface="Arial" panose="020B0604020202020204" pitchFamily="34" charset="0"/>
            </a:endParaRPr>
          </a:p>
          <a:p>
            <a:pPr eaLnBrk="1" hangingPunct="1"/>
            <a:r>
              <a:rPr lang="en-US" altLang="fr-FR" sz="1900">
                <a:latin typeface="Arial" panose="020B0604020202020204" pitchFamily="34" charset="0"/>
                <a:cs typeface="Arial" panose="020B0604020202020204" pitchFamily="34" charset="0"/>
              </a:rPr>
              <a:t>• Photodetectors with high blue/UV sensitivity and low noise</a:t>
            </a:r>
          </a:p>
        </p:txBody>
      </p:sp>
      <p:sp>
        <p:nvSpPr>
          <p:cNvPr id="11" name="Rectangle 10">
            <a:extLst>
              <a:ext uri="{FF2B5EF4-FFF2-40B4-BE49-F238E27FC236}">
                <a16:creationId xmlns:a16="http://schemas.microsoft.com/office/drawing/2014/main" id="{B8DB6661-239D-13DD-328D-24146E49E072}"/>
              </a:ext>
            </a:extLst>
          </p:cNvPr>
          <p:cNvSpPr>
            <a:spLocks noRot="1" noChangeAspect="1" noMove="1" noResize="1" noEditPoints="1" noAdjustHandles="1" noChangeArrowheads="1" noChangeShapeType="1" noTextEdit="1"/>
          </p:cNvSpPr>
          <p:nvPr/>
        </p:nvSpPr>
        <p:spPr>
          <a:xfrm>
            <a:off x="5760661" y="1552443"/>
            <a:ext cx="4368048" cy="816208"/>
          </a:xfrm>
          <a:prstGeom prst="rect">
            <a:avLst/>
          </a:prstGeom>
          <a:blipFill rotWithShape="1">
            <a:blip r:embed="rId5"/>
            <a:stretch>
              <a:fillRect/>
            </a:stretch>
          </a:blipFill>
        </p:spPr>
        <p:txBody>
          <a:bodyPr lIns="91429" tIns="45715" rIns="91429" bIns="45715"/>
          <a:lstStyle/>
          <a:p>
            <a:pPr>
              <a:defRPr/>
            </a:pPr>
            <a:r>
              <a:rPr lang="fr-FR">
                <a:noFill/>
                <a:latin typeface="Comic Sans MS" charset="0"/>
                <a:ea typeface="MS PGothic" charset="0"/>
                <a:cs typeface="MS PGothic" charset="0"/>
              </a:rPr>
              <a:t> </a:t>
            </a:r>
          </a:p>
        </p:txBody>
      </p:sp>
      <p:sp>
        <p:nvSpPr>
          <p:cNvPr id="100359" name="Espace réservé du pied de page 3">
            <a:extLst>
              <a:ext uri="{FF2B5EF4-FFF2-40B4-BE49-F238E27FC236}">
                <a16:creationId xmlns:a16="http://schemas.microsoft.com/office/drawing/2014/main" id="{02F89D8A-BC27-724F-0656-324F372E7C49}"/>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defTabSz="912813" eaLnBrk="0" hangingPunct="0">
              <a:defRPr sz="2300">
                <a:solidFill>
                  <a:schemeClr val="tx1"/>
                </a:solidFill>
                <a:latin typeface="Comic Sans MS" panose="030F0902030302020204" pitchFamily="66" charset="0"/>
                <a:ea typeface="MS PGothic" panose="020B0600070205080204" pitchFamily="34" charset="-128"/>
              </a:defRPr>
            </a:lvl1pPr>
            <a:lvl2pPr marL="742950" indent="-285750" defTabSz="912813" eaLnBrk="0" hangingPunct="0">
              <a:defRPr sz="2300">
                <a:solidFill>
                  <a:schemeClr val="tx1"/>
                </a:solidFill>
                <a:latin typeface="Comic Sans MS" panose="030F0902030302020204" pitchFamily="66" charset="0"/>
                <a:ea typeface="MS PGothic" panose="020B0600070205080204" pitchFamily="34" charset="-128"/>
              </a:defRPr>
            </a:lvl2pPr>
            <a:lvl3pPr marL="1143000" indent="-228600" defTabSz="912813" eaLnBrk="0" hangingPunct="0">
              <a:defRPr sz="2300">
                <a:solidFill>
                  <a:schemeClr val="tx1"/>
                </a:solidFill>
                <a:latin typeface="Comic Sans MS" panose="030F0902030302020204" pitchFamily="66" charset="0"/>
                <a:ea typeface="MS PGothic" panose="020B0600070205080204" pitchFamily="34" charset="-128"/>
              </a:defRPr>
            </a:lvl3pPr>
            <a:lvl4pPr marL="1600200" indent="-228600" defTabSz="912813" eaLnBrk="0" hangingPunct="0">
              <a:defRPr sz="2300">
                <a:solidFill>
                  <a:schemeClr val="tx1"/>
                </a:solidFill>
                <a:latin typeface="Comic Sans MS" panose="030F0902030302020204" pitchFamily="66" charset="0"/>
                <a:ea typeface="MS PGothic" panose="020B0600070205080204" pitchFamily="34" charset="-128"/>
              </a:defRPr>
            </a:lvl4pPr>
            <a:lvl5pPr marL="2057400" indent="-228600" defTabSz="912813" eaLnBrk="0" hangingPunct="0">
              <a:defRPr sz="2300">
                <a:solidFill>
                  <a:schemeClr val="tx1"/>
                </a:solidFill>
                <a:latin typeface="Comic Sans MS" panose="030F0902030302020204" pitchFamily="66" charset="0"/>
                <a:ea typeface="MS PGothic" panose="020B0600070205080204" pitchFamily="34" charset="-128"/>
              </a:defRPr>
            </a:lvl5pPr>
            <a:lvl6pPr marL="2514600" indent="-228600" defTabSz="912813"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6pPr>
            <a:lvl7pPr marL="2971800" indent="-228600" defTabSz="912813"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7pPr>
            <a:lvl8pPr marL="3429000" indent="-228600" defTabSz="912813"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8pPr>
            <a:lvl9pPr marL="3886200" indent="-228600" defTabSz="912813"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9pPr>
          </a:lstStyle>
          <a:p>
            <a:pPr eaLnBrk="1" hangingPunct="1"/>
            <a:r>
              <a:rPr lang="en-US" altLang="fr-FR" sz="1100">
                <a:solidFill>
                  <a:srgbClr val="898989"/>
                </a:solidFill>
                <a:latin typeface="Calibri" panose="020F0502020204030204" pitchFamily="34" charset="0"/>
              </a:rPr>
              <a:t>Dakar school - 15 November 2022</a:t>
            </a:r>
          </a:p>
        </p:txBody>
      </p:sp>
      <p:sp>
        <p:nvSpPr>
          <p:cNvPr id="100360" name="Espace réservé du numéro de diapositive 4">
            <a:extLst>
              <a:ext uri="{FF2B5EF4-FFF2-40B4-BE49-F238E27FC236}">
                <a16:creationId xmlns:a16="http://schemas.microsoft.com/office/drawing/2014/main" id="{C9877B68-172D-76A7-B97E-3CB4594A429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sz="2300">
                <a:solidFill>
                  <a:schemeClr val="tx1"/>
                </a:solidFill>
                <a:latin typeface="Comic Sans MS" panose="030F0902030302020204" pitchFamily="66" charset="0"/>
                <a:ea typeface="MS PGothic" panose="020B0600070205080204" pitchFamily="34" charset="-128"/>
              </a:defRPr>
            </a:lvl1pPr>
            <a:lvl2pPr marL="742950" indent="-285750" defTabSz="912813" eaLnBrk="0" hangingPunct="0">
              <a:defRPr sz="2300">
                <a:solidFill>
                  <a:schemeClr val="tx1"/>
                </a:solidFill>
                <a:latin typeface="Comic Sans MS" panose="030F0902030302020204" pitchFamily="66" charset="0"/>
                <a:ea typeface="MS PGothic" panose="020B0600070205080204" pitchFamily="34" charset="-128"/>
              </a:defRPr>
            </a:lvl2pPr>
            <a:lvl3pPr marL="1143000" indent="-228600" defTabSz="912813" eaLnBrk="0" hangingPunct="0">
              <a:defRPr sz="2300">
                <a:solidFill>
                  <a:schemeClr val="tx1"/>
                </a:solidFill>
                <a:latin typeface="Comic Sans MS" panose="030F0902030302020204" pitchFamily="66" charset="0"/>
                <a:ea typeface="MS PGothic" panose="020B0600070205080204" pitchFamily="34" charset="-128"/>
              </a:defRPr>
            </a:lvl3pPr>
            <a:lvl4pPr marL="1600200" indent="-228600" defTabSz="912813" eaLnBrk="0" hangingPunct="0">
              <a:defRPr sz="2300">
                <a:solidFill>
                  <a:schemeClr val="tx1"/>
                </a:solidFill>
                <a:latin typeface="Comic Sans MS" panose="030F0902030302020204" pitchFamily="66" charset="0"/>
                <a:ea typeface="MS PGothic" panose="020B0600070205080204" pitchFamily="34" charset="-128"/>
              </a:defRPr>
            </a:lvl4pPr>
            <a:lvl5pPr marL="2057400" indent="-228600" defTabSz="912813" eaLnBrk="0" hangingPunct="0">
              <a:defRPr sz="2300">
                <a:solidFill>
                  <a:schemeClr val="tx1"/>
                </a:solidFill>
                <a:latin typeface="Comic Sans MS" panose="030F0902030302020204" pitchFamily="66" charset="0"/>
                <a:ea typeface="MS PGothic" panose="020B0600070205080204" pitchFamily="34" charset="-128"/>
              </a:defRPr>
            </a:lvl5pPr>
            <a:lvl6pPr marL="2514600" indent="-228600" defTabSz="912813"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6pPr>
            <a:lvl7pPr marL="2971800" indent="-228600" defTabSz="912813"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7pPr>
            <a:lvl8pPr marL="3429000" indent="-228600" defTabSz="912813"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8pPr>
            <a:lvl9pPr marL="3886200" indent="-228600" defTabSz="912813"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9pPr>
          </a:lstStyle>
          <a:p>
            <a:pPr eaLnBrk="1" hangingPunct="1"/>
            <a:fld id="{FAC1CC19-CBED-AF43-A97D-64A8137ECA11}" type="slidenum">
              <a:rPr lang="en-US" altLang="fr-FR" sz="1100">
                <a:solidFill>
                  <a:srgbClr val="898989"/>
                </a:solidFill>
                <a:latin typeface="Calibri" panose="020F0502020204030204" pitchFamily="34" charset="0"/>
              </a:rPr>
              <a:pPr eaLnBrk="1" hangingPunct="1"/>
              <a:t>22</a:t>
            </a:fld>
            <a:endParaRPr lang="en-US" altLang="fr-FR" sz="1100">
              <a:solidFill>
                <a:srgbClr val="898989"/>
              </a:solidFill>
              <a:latin typeface="Calibri" panose="020F0502020204030204" pitchFamily="34"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C97A1E-3CEA-6AC0-7823-D3D7DF409DD1}"/>
              </a:ext>
            </a:extLst>
          </p:cNvPr>
          <p:cNvSpPr>
            <a:spLocks noGrp="1"/>
          </p:cNvSpPr>
          <p:nvPr>
            <p:ph type="title"/>
          </p:nvPr>
        </p:nvSpPr>
        <p:spPr>
          <a:xfrm>
            <a:off x="0" y="0"/>
            <a:ext cx="9906000" cy="1255713"/>
          </a:xfrm>
          <a:solidFill>
            <a:schemeClr val="accent1">
              <a:lumMod val="50000"/>
            </a:schemeClr>
          </a:solidFill>
          <a:ln>
            <a:solidFill>
              <a:srgbClr val="254061"/>
            </a:solidFill>
          </a:ln>
        </p:spPr>
        <p:txBody>
          <a:bodyPr rtlCol="0">
            <a:normAutofit/>
          </a:bodyPr>
          <a:lstStyle/>
          <a:p>
            <a:pPr defTabSz="402142" eaLnBrk="1" fontAlgn="auto" hangingPunct="1">
              <a:spcAft>
                <a:spcPts val="0"/>
              </a:spcAft>
              <a:defRPr/>
            </a:pPr>
            <a:r>
              <a:rPr lang="en-US" b="1" dirty="0">
                <a:solidFill>
                  <a:srgbClr val="FFFFFF"/>
                </a:solidFill>
                <a:latin typeface="Arial"/>
                <a:ea typeface="+mj-ea"/>
                <a:cs typeface="Arial"/>
              </a:rPr>
              <a:t>Bismuth </a:t>
            </a:r>
            <a:r>
              <a:rPr lang="en-US" b="1" dirty="0" err="1">
                <a:solidFill>
                  <a:srgbClr val="FFFFFF"/>
                </a:solidFill>
                <a:latin typeface="Arial"/>
                <a:ea typeface="+mj-ea"/>
                <a:cs typeface="Arial"/>
              </a:rPr>
              <a:t>Germanate</a:t>
            </a:r>
            <a:endParaRPr lang="en-US" sz="3500" b="1" dirty="0">
              <a:solidFill>
                <a:srgbClr val="FFFFFF"/>
              </a:solidFill>
              <a:latin typeface="Arial"/>
              <a:ea typeface="+mj-ea"/>
              <a:cs typeface="Arial"/>
            </a:endParaRPr>
          </a:p>
        </p:txBody>
      </p:sp>
      <p:sp>
        <p:nvSpPr>
          <p:cNvPr id="102402" name="Content Placeholder 2">
            <a:extLst>
              <a:ext uri="{FF2B5EF4-FFF2-40B4-BE49-F238E27FC236}">
                <a16:creationId xmlns:a16="http://schemas.microsoft.com/office/drawing/2014/main" id="{E4242C27-EAD9-34CA-E353-5FAB9D8EED40}"/>
              </a:ext>
            </a:extLst>
          </p:cNvPr>
          <p:cNvSpPr txBox="1">
            <a:spLocks/>
          </p:cNvSpPr>
          <p:nvPr/>
        </p:nvSpPr>
        <p:spPr bwMode="auto">
          <a:xfrm>
            <a:off x="244475" y="1438275"/>
            <a:ext cx="5356225"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0438" tIns="40218" rIns="80438" bIns="40218"/>
          <a:lstStyle>
            <a:lvl1pPr marL="301625" indent="-301625" defTabSz="401638" eaLnBrk="0" hangingPunct="0">
              <a:defRPr sz="2300">
                <a:solidFill>
                  <a:schemeClr val="tx1"/>
                </a:solidFill>
                <a:latin typeface="Comic Sans MS" panose="030F0902030302020204" pitchFamily="66" charset="0"/>
                <a:ea typeface="MS PGothic" panose="020B0600070205080204" pitchFamily="34" charset="-128"/>
              </a:defRPr>
            </a:lvl1pPr>
            <a:lvl2pPr marL="742950" indent="-285750" defTabSz="401638" eaLnBrk="0" hangingPunct="0">
              <a:defRPr sz="2300">
                <a:solidFill>
                  <a:schemeClr val="tx1"/>
                </a:solidFill>
                <a:latin typeface="Comic Sans MS" panose="030F0902030302020204" pitchFamily="66" charset="0"/>
                <a:ea typeface="MS PGothic" panose="020B0600070205080204" pitchFamily="34" charset="-128"/>
              </a:defRPr>
            </a:lvl2pPr>
            <a:lvl3pPr marL="1143000" indent="-228600" defTabSz="401638" eaLnBrk="0" hangingPunct="0">
              <a:defRPr sz="2300">
                <a:solidFill>
                  <a:schemeClr val="tx1"/>
                </a:solidFill>
                <a:latin typeface="Comic Sans MS" panose="030F0902030302020204" pitchFamily="66" charset="0"/>
                <a:ea typeface="MS PGothic" panose="020B0600070205080204" pitchFamily="34" charset="-128"/>
              </a:defRPr>
            </a:lvl3pPr>
            <a:lvl4pPr marL="1600200" indent="-228600" defTabSz="401638" eaLnBrk="0" hangingPunct="0">
              <a:defRPr sz="2300">
                <a:solidFill>
                  <a:schemeClr val="tx1"/>
                </a:solidFill>
                <a:latin typeface="Comic Sans MS" panose="030F0902030302020204" pitchFamily="66" charset="0"/>
                <a:ea typeface="MS PGothic" panose="020B0600070205080204" pitchFamily="34" charset="-128"/>
              </a:defRPr>
            </a:lvl4pPr>
            <a:lvl5pPr marL="2057400" indent="-228600" defTabSz="401638" eaLnBrk="0" hangingPunct="0">
              <a:defRPr sz="2300">
                <a:solidFill>
                  <a:schemeClr val="tx1"/>
                </a:solidFill>
                <a:latin typeface="Comic Sans MS" panose="030F0902030302020204" pitchFamily="66" charset="0"/>
                <a:ea typeface="MS PGothic" panose="020B0600070205080204" pitchFamily="34" charset="-128"/>
              </a:defRPr>
            </a:lvl5pPr>
            <a:lvl6pPr marL="2514600" indent="-228600" defTabSz="401638"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6pPr>
            <a:lvl7pPr marL="2971800" indent="-228600" defTabSz="401638"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7pPr>
            <a:lvl8pPr marL="3429000" indent="-228600" defTabSz="401638"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8pPr>
            <a:lvl9pPr marL="3886200" indent="-228600" defTabSz="401638"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9pPr>
          </a:lstStyle>
          <a:p>
            <a:pPr eaLnBrk="1" hangingPunct="1">
              <a:spcBef>
                <a:spcPct val="20000"/>
              </a:spcBef>
              <a:buFont typeface="Arial" panose="020B0604020202020204" pitchFamily="34" charset="0"/>
              <a:buChar char="•"/>
            </a:pPr>
            <a:r>
              <a:rPr lang="en-US" altLang="fr-FR" sz="2800" b="1">
                <a:latin typeface="Arial" panose="020B0604020202020204" pitchFamily="34" charset="0"/>
                <a:cs typeface="Arial" panose="020B0604020202020204" pitchFamily="34" charset="0"/>
              </a:rPr>
              <a:t>Improve detector efficiency</a:t>
            </a:r>
          </a:p>
        </p:txBody>
      </p:sp>
      <p:sp>
        <p:nvSpPr>
          <p:cNvPr id="6" name="Rectangle 5">
            <a:extLst>
              <a:ext uri="{FF2B5EF4-FFF2-40B4-BE49-F238E27FC236}">
                <a16:creationId xmlns:a16="http://schemas.microsoft.com/office/drawing/2014/main" id="{10B2BC7D-6A36-6D1A-4FED-0A7C44FB880E}"/>
              </a:ext>
            </a:extLst>
          </p:cNvPr>
          <p:cNvSpPr>
            <a:spLocks noRot="1" noChangeAspect="1" noMove="1" noResize="1" noEditPoints="1" noAdjustHandles="1" noChangeArrowheads="1" noChangeShapeType="1" noTextEdit="1"/>
          </p:cNvSpPr>
          <p:nvPr/>
        </p:nvSpPr>
        <p:spPr>
          <a:xfrm>
            <a:off x="337733" y="4008949"/>
            <a:ext cx="4368048" cy="816195"/>
          </a:xfrm>
          <a:prstGeom prst="rect">
            <a:avLst/>
          </a:prstGeom>
          <a:blipFill rotWithShape="1">
            <a:blip r:embed="rId3"/>
            <a:stretch>
              <a:fillRect/>
            </a:stretch>
          </a:blipFill>
        </p:spPr>
        <p:txBody>
          <a:bodyPr lIns="91429" tIns="45715" rIns="91429" bIns="45715"/>
          <a:lstStyle/>
          <a:p>
            <a:pPr>
              <a:defRPr/>
            </a:pPr>
            <a:r>
              <a:rPr lang="fr-FR">
                <a:noFill/>
                <a:latin typeface="Comic Sans MS" charset="0"/>
                <a:ea typeface="MS PGothic" charset="0"/>
                <a:cs typeface="MS PGothic" charset="0"/>
              </a:rPr>
              <a:t> </a:t>
            </a:r>
          </a:p>
        </p:txBody>
      </p:sp>
      <p:sp>
        <p:nvSpPr>
          <p:cNvPr id="102404" name="TextBox 2">
            <a:extLst>
              <a:ext uri="{FF2B5EF4-FFF2-40B4-BE49-F238E27FC236}">
                <a16:creationId xmlns:a16="http://schemas.microsoft.com/office/drawing/2014/main" id="{4F3F322F-3EBC-5025-AC6A-F698EFBBD4DF}"/>
              </a:ext>
            </a:extLst>
          </p:cNvPr>
          <p:cNvSpPr txBox="1">
            <a:spLocks noChangeArrowheads="1"/>
          </p:cNvSpPr>
          <p:nvPr/>
        </p:nvSpPr>
        <p:spPr bwMode="auto">
          <a:xfrm>
            <a:off x="1903413" y="5602288"/>
            <a:ext cx="2936875"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7251" tIns="53623" rIns="107251" bIns="53623">
            <a:spAutoFit/>
          </a:bodyPr>
          <a:lstStyle>
            <a:lvl1pPr eaLnBrk="0" hangingPunct="0">
              <a:defRPr sz="2300">
                <a:solidFill>
                  <a:schemeClr val="tx1"/>
                </a:solidFill>
                <a:latin typeface="Comic Sans MS" panose="030F0902030302020204" pitchFamily="66" charset="0"/>
                <a:ea typeface="MS PGothic" panose="020B0600070205080204" pitchFamily="34" charset="-128"/>
              </a:defRPr>
            </a:lvl1pPr>
            <a:lvl2pPr marL="742950" indent="-285750" eaLnBrk="0" hangingPunct="0">
              <a:defRPr sz="2300">
                <a:solidFill>
                  <a:schemeClr val="tx1"/>
                </a:solidFill>
                <a:latin typeface="Comic Sans MS" panose="030F0902030302020204" pitchFamily="66" charset="0"/>
                <a:ea typeface="MS PGothic" panose="020B0600070205080204" pitchFamily="34" charset="-128"/>
              </a:defRPr>
            </a:lvl2pPr>
            <a:lvl3pPr marL="1143000" indent="-228600" eaLnBrk="0" hangingPunct="0">
              <a:defRPr sz="2300">
                <a:solidFill>
                  <a:schemeClr val="tx1"/>
                </a:solidFill>
                <a:latin typeface="Comic Sans MS" panose="030F0902030302020204" pitchFamily="66" charset="0"/>
                <a:ea typeface="MS PGothic" panose="020B0600070205080204" pitchFamily="34" charset="-128"/>
              </a:defRPr>
            </a:lvl3pPr>
            <a:lvl4pPr marL="1600200" indent="-228600" eaLnBrk="0" hangingPunct="0">
              <a:defRPr sz="2300">
                <a:solidFill>
                  <a:schemeClr val="tx1"/>
                </a:solidFill>
                <a:latin typeface="Comic Sans MS" panose="030F0902030302020204" pitchFamily="66" charset="0"/>
                <a:ea typeface="MS PGothic" panose="020B0600070205080204" pitchFamily="34" charset="-128"/>
              </a:defRPr>
            </a:lvl4pPr>
            <a:lvl5pPr marL="2057400" indent="-228600" eaLnBrk="0" hangingPunct="0">
              <a:defRPr sz="2300">
                <a:solidFill>
                  <a:schemeClr val="tx1"/>
                </a:solidFill>
                <a:latin typeface="Comic Sans MS" panose="030F0902030302020204" pitchFamily="66" charset="0"/>
                <a:ea typeface="MS PGothic" panose="020B0600070205080204" pitchFamily="34" charset="-128"/>
              </a:defRPr>
            </a:lvl5pPr>
            <a:lvl6pPr marL="25146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6pPr>
            <a:lvl7pPr marL="29718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7pPr>
            <a:lvl8pPr marL="34290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8pPr>
            <a:lvl9pPr marL="38862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9pPr>
          </a:lstStyle>
          <a:p>
            <a:pPr eaLnBrk="1" hangingPunct="1"/>
            <a:r>
              <a:rPr lang="en-US" altLang="fr-FR" sz="2800" b="1" i="1">
                <a:latin typeface="Arial" panose="020B0604020202020204" pitchFamily="34" charset="0"/>
                <a:cs typeface="Arial" panose="020B0604020202020204" pitchFamily="34" charset="0"/>
              </a:rPr>
              <a:t>n</a:t>
            </a:r>
            <a:r>
              <a:rPr lang="en-US" altLang="fr-FR" sz="2800" b="1">
                <a:latin typeface="Arial" panose="020B0604020202020204" pitchFamily="34" charset="0"/>
                <a:cs typeface="Arial" panose="020B0604020202020204" pitchFamily="34" charset="0"/>
              </a:rPr>
              <a:t>=2.15</a:t>
            </a:r>
          </a:p>
        </p:txBody>
      </p:sp>
      <p:graphicFrame>
        <p:nvGraphicFramePr>
          <p:cNvPr id="9" name="Table 8">
            <a:extLst>
              <a:ext uri="{FF2B5EF4-FFF2-40B4-BE49-F238E27FC236}">
                <a16:creationId xmlns:a16="http://schemas.microsoft.com/office/drawing/2014/main" id="{3398C15E-B8CD-CD9F-19B4-6EF81B8F3205}"/>
              </a:ext>
            </a:extLst>
          </p:cNvPr>
          <p:cNvGraphicFramePr>
            <a:graphicFrameLocks noGrp="1"/>
          </p:cNvGraphicFramePr>
          <p:nvPr/>
        </p:nvGraphicFramePr>
        <p:xfrm>
          <a:off x="1189038" y="2044700"/>
          <a:ext cx="7999412" cy="1790700"/>
        </p:xfrm>
        <a:graphic>
          <a:graphicData uri="http://schemas.openxmlformats.org/drawingml/2006/table">
            <a:tbl>
              <a:tblPr/>
              <a:tblGrid>
                <a:gridCol w="2655887">
                  <a:extLst>
                    <a:ext uri="{9D8B030D-6E8A-4147-A177-3AD203B41FA5}">
                      <a16:colId xmlns:a16="http://schemas.microsoft.com/office/drawing/2014/main" val="394712635"/>
                    </a:ext>
                  </a:extLst>
                </a:gridCol>
                <a:gridCol w="1582738">
                  <a:extLst>
                    <a:ext uri="{9D8B030D-6E8A-4147-A177-3AD203B41FA5}">
                      <a16:colId xmlns:a16="http://schemas.microsoft.com/office/drawing/2014/main" val="547264708"/>
                    </a:ext>
                  </a:extLst>
                </a:gridCol>
                <a:gridCol w="1622425">
                  <a:extLst>
                    <a:ext uri="{9D8B030D-6E8A-4147-A177-3AD203B41FA5}">
                      <a16:colId xmlns:a16="http://schemas.microsoft.com/office/drawing/2014/main" val="2153540806"/>
                    </a:ext>
                  </a:extLst>
                </a:gridCol>
                <a:gridCol w="2138362">
                  <a:extLst>
                    <a:ext uri="{9D8B030D-6E8A-4147-A177-3AD203B41FA5}">
                      <a16:colId xmlns:a16="http://schemas.microsoft.com/office/drawing/2014/main" val="1257763718"/>
                    </a:ext>
                  </a:extLst>
                </a:gridCol>
              </a:tblGrid>
              <a:tr h="762000">
                <a:tc>
                  <a:txBody>
                    <a:bodyPr/>
                    <a:lstStyle>
                      <a:lvl1pPr defTabSz="401638" eaLnBrk="0" hangingPunct="0">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1pPr>
                      <a:lvl2pPr marL="742950" indent="-285750" defTabSz="401638" eaLnBrk="0" hangingPunct="0">
                        <a:spcBef>
                          <a:spcPct val="20000"/>
                        </a:spcBef>
                        <a:buFont typeface="Arial" panose="020B0604020202020204" pitchFamily="34" charset="0"/>
                        <a:defRPr sz="2100">
                          <a:solidFill>
                            <a:schemeClr val="tx1"/>
                          </a:solidFill>
                          <a:latin typeface="Calibri" panose="020F0502020204030204" pitchFamily="34" charset="0"/>
                          <a:ea typeface="MS PGothic" panose="020B0600070205080204" pitchFamily="34" charset="-128"/>
                        </a:defRPr>
                      </a:lvl2pPr>
                      <a:lvl3pPr marL="1143000" indent="-228600" defTabSz="401638" eaLnBrk="0" hangingPunct="0">
                        <a:spcBef>
                          <a:spcPct val="20000"/>
                        </a:spcBef>
                        <a:buFont typeface="Arial" panose="020B0604020202020204" pitchFamily="34" charset="0"/>
                        <a:defRPr sz="1900">
                          <a:solidFill>
                            <a:schemeClr val="tx1"/>
                          </a:solidFill>
                          <a:latin typeface="Calibri" panose="020F0502020204030204" pitchFamily="34" charset="0"/>
                          <a:ea typeface="MS PGothic" panose="020B0600070205080204" pitchFamily="34" charset="-128"/>
                        </a:defRPr>
                      </a:lvl3pPr>
                      <a:lvl4pPr marL="1600200" indent="-228600" defTabSz="401638" eaLnBrk="0" hangingPunct="0">
                        <a:spcBef>
                          <a:spcPct val="20000"/>
                        </a:spcBef>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4pPr>
                      <a:lvl5pPr marL="2057400" indent="-228600" defTabSz="401638" eaLnBrk="0" hangingPunct="0">
                        <a:spcBef>
                          <a:spcPct val="20000"/>
                        </a:spcBef>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5pPr>
                      <a:lvl6pPr marL="25146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6pPr>
                      <a:lvl7pPr marL="29718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7pPr>
                      <a:lvl8pPr marL="34290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8pPr>
                      <a:lvl9pPr marL="38862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401638" rtl="0" eaLnBrk="1" fontAlgn="base" latinLnBrk="0" hangingPunct="1">
                        <a:lnSpc>
                          <a:spcPct val="100000"/>
                        </a:lnSpc>
                        <a:spcBef>
                          <a:spcPct val="0"/>
                        </a:spcBef>
                        <a:spcAft>
                          <a:spcPct val="0"/>
                        </a:spcAft>
                        <a:buClrTx/>
                        <a:buSzTx/>
                        <a:buFontTx/>
                        <a:buNone/>
                        <a:tabLst/>
                      </a:pPr>
                      <a:r>
                        <a:rPr kumimoji="0" lang="en-US" altLang="fr-FR" sz="2100" b="1" i="0" u="none" strike="noStrike" cap="none" normalizeH="0" baseline="0">
                          <a:ln>
                            <a:noFill/>
                          </a:ln>
                          <a:solidFill>
                            <a:srgbClr val="FFFFFF"/>
                          </a:solidFill>
                          <a:effectLst/>
                          <a:latin typeface="Arial" panose="020B0604020202020204" pitchFamily="34" charset="0"/>
                          <a:ea typeface="MS PGothic" panose="020B0600070205080204" pitchFamily="34" charset="-128"/>
                          <a:cs typeface="Arial" panose="020B0604020202020204" pitchFamily="34" charset="0"/>
                        </a:rPr>
                        <a:t>Cross-Section (cm</a:t>
                      </a:r>
                      <a:r>
                        <a:rPr kumimoji="0" lang="en-US" altLang="fr-FR" sz="2100" b="1" i="0" u="none" strike="noStrike" cap="none" normalizeH="0" baseline="30000">
                          <a:ln>
                            <a:noFill/>
                          </a:ln>
                          <a:solidFill>
                            <a:srgbClr val="FFFFFF"/>
                          </a:solidFill>
                          <a:effectLst/>
                          <a:latin typeface="Arial" panose="020B0604020202020204" pitchFamily="34" charset="0"/>
                          <a:ea typeface="MS PGothic" panose="020B0600070205080204" pitchFamily="34" charset="-128"/>
                          <a:cs typeface="Arial" panose="020B0604020202020204" pitchFamily="34" charset="0"/>
                        </a:rPr>
                        <a:t>–1</a:t>
                      </a:r>
                      <a:r>
                        <a:rPr kumimoji="0" lang="en-US" altLang="fr-FR" sz="2100" b="1" i="0" u="none" strike="noStrike" cap="none" normalizeH="0" baseline="0">
                          <a:ln>
                            <a:noFill/>
                          </a:ln>
                          <a:solidFill>
                            <a:srgbClr val="FFFFFF"/>
                          </a:solidFill>
                          <a:effectLst/>
                          <a:latin typeface="Arial" panose="020B0604020202020204" pitchFamily="34" charset="0"/>
                          <a:ea typeface="MS PGothic" panose="020B0600070205080204" pitchFamily="34" charset="-128"/>
                          <a:cs typeface="Arial" panose="020B0604020202020204" pitchFamily="34" charset="0"/>
                        </a:rPr>
                        <a:t>)</a:t>
                      </a:r>
                    </a:p>
                  </a:txBody>
                  <a:tcPr marL="99073" marR="99073" marT="60943" marB="6094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defTabSz="401638" eaLnBrk="0" hangingPunct="0">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1pPr>
                      <a:lvl2pPr marL="742950" indent="-285750" defTabSz="401638" eaLnBrk="0" hangingPunct="0">
                        <a:spcBef>
                          <a:spcPct val="20000"/>
                        </a:spcBef>
                        <a:buFont typeface="Arial" panose="020B0604020202020204" pitchFamily="34" charset="0"/>
                        <a:defRPr sz="2100">
                          <a:solidFill>
                            <a:schemeClr val="tx1"/>
                          </a:solidFill>
                          <a:latin typeface="Calibri" panose="020F0502020204030204" pitchFamily="34" charset="0"/>
                          <a:ea typeface="MS PGothic" panose="020B0600070205080204" pitchFamily="34" charset="-128"/>
                        </a:defRPr>
                      </a:lvl2pPr>
                      <a:lvl3pPr marL="1143000" indent="-228600" defTabSz="401638" eaLnBrk="0" hangingPunct="0">
                        <a:spcBef>
                          <a:spcPct val="20000"/>
                        </a:spcBef>
                        <a:buFont typeface="Arial" panose="020B0604020202020204" pitchFamily="34" charset="0"/>
                        <a:defRPr sz="1900">
                          <a:solidFill>
                            <a:schemeClr val="tx1"/>
                          </a:solidFill>
                          <a:latin typeface="Calibri" panose="020F0502020204030204" pitchFamily="34" charset="0"/>
                          <a:ea typeface="MS PGothic" panose="020B0600070205080204" pitchFamily="34" charset="-128"/>
                        </a:defRPr>
                      </a:lvl3pPr>
                      <a:lvl4pPr marL="1600200" indent="-228600" defTabSz="401638" eaLnBrk="0" hangingPunct="0">
                        <a:spcBef>
                          <a:spcPct val="20000"/>
                        </a:spcBef>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4pPr>
                      <a:lvl5pPr marL="2057400" indent="-228600" defTabSz="401638" eaLnBrk="0" hangingPunct="0">
                        <a:spcBef>
                          <a:spcPct val="20000"/>
                        </a:spcBef>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5pPr>
                      <a:lvl6pPr marL="25146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6pPr>
                      <a:lvl7pPr marL="29718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7pPr>
                      <a:lvl8pPr marL="34290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8pPr>
                      <a:lvl9pPr marL="38862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401638" rtl="0" eaLnBrk="1" fontAlgn="base" latinLnBrk="0" hangingPunct="1">
                        <a:lnSpc>
                          <a:spcPct val="100000"/>
                        </a:lnSpc>
                        <a:spcBef>
                          <a:spcPct val="0"/>
                        </a:spcBef>
                        <a:spcAft>
                          <a:spcPct val="0"/>
                        </a:spcAft>
                        <a:buClrTx/>
                        <a:buSzTx/>
                        <a:buFontTx/>
                        <a:buNone/>
                        <a:tabLst/>
                      </a:pPr>
                      <a:r>
                        <a:rPr kumimoji="0" lang="en-US" altLang="fr-FR" sz="2100" b="1" i="0" u="none" strike="noStrike" cap="none" normalizeH="0" baseline="0">
                          <a:ln>
                            <a:noFill/>
                          </a:ln>
                          <a:solidFill>
                            <a:srgbClr val="FFFFFF"/>
                          </a:solidFill>
                          <a:effectLst/>
                          <a:latin typeface="Arial" panose="020B0604020202020204" pitchFamily="34" charset="0"/>
                          <a:ea typeface="MS PGothic" panose="020B0600070205080204" pitchFamily="34" charset="-128"/>
                          <a:cs typeface="Arial" panose="020B0604020202020204" pitchFamily="34" charset="0"/>
                        </a:rPr>
                        <a:t>Total</a:t>
                      </a:r>
                    </a:p>
                  </a:txBody>
                  <a:tcPr marL="99073" marR="99073" marT="60943" marB="6094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defTabSz="401638" eaLnBrk="0" hangingPunct="0">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1pPr>
                      <a:lvl2pPr marL="742950" indent="-285750" defTabSz="401638" eaLnBrk="0" hangingPunct="0">
                        <a:spcBef>
                          <a:spcPct val="20000"/>
                        </a:spcBef>
                        <a:buFont typeface="Arial" panose="020B0604020202020204" pitchFamily="34" charset="0"/>
                        <a:defRPr sz="2100">
                          <a:solidFill>
                            <a:schemeClr val="tx1"/>
                          </a:solidFill>
                          <a:latin typeface="Calibri" panose="020F0502020204030204" pitchFamily="34" charset="0"/>
                          <a:ea typeface="MS PGothic" panose="020B0600070205080204" pitchFamily="34" charset="-128"/>
                        </a:defRPr>
                      </a:lvl2pPr>
                      <a:lvl3pPr marL="1143000" indent="-228600" defTabSz="401638" eaLnBrk="0" hangingPunct="0">
                        <a:spcBef>
                          <a:spcPct val="20000"/>
                        </a:spcBef>
                        <a:buFont typeface="Arial" panose="020B0604020202020204" pitchFamily="34" charset="0"/>
                        <a:defRPr sz="1900">
                          <a:solidFill>
                            <a:schemeClr val="tx1"/>
                          </a:solidFill>
                          <a:latin typeface="Calibri" panose="020F0502020204030204" pitchFamily="34" charset="0"/>
                          <a:ea typeface="MS PGothic" panose="020B0600070205080204" pitchFamily="34" charset="-128"/>
                        </a:defRPr>
                      </a:lvl3pPr>
                      <a:lvl4pPr marL="1600200" indent="-228600" defTabSz="401638" eaLnBrk="0" hangingPunct="0">
                        <a:spcBef>
                          <a:spcPct val="20000"/>
                        </a:spcBef>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4pPr>
                      <a:lvl5pPr marL="2057400" indent="-228600" defTabSz="401638" eaLnBrk="0" hangingPunct="0">
                        <a:spcBef>
                          <a:spcPct val="20000"/>
                        </a:spcBef>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5pPr>
                      <a:lvl6pPr marL="25146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6pPr>
                      <a:lvl7pPr marL="29718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7pPr>
                      <a:lvl8pPr marL="34290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8pPr>
                      <a:lvl9pPr marL="38862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401638" rtl="0" eaLnBrk="1" fontAlgn="base" latinLnBrk="0" hangingPunct="1">
                        <a:lnSpc>
                          <a:spcPct val="100000"/>
                        </a:lnSpc>
                        <a:spcBef>
                          <a:spcPct val="0"/>
                        </a:spcBef>
                        <a:spcAft>
                          <a:spcPct val="0"/>
                        </a:spcAft>
                        <a:buClrTx/>
                        <a:buSzTx/>
                        <a:buFontTx/>
                        <a:buNone/>
                        <a:tabLst/>
                      </a:pPr>
                      <a:r>
                        <a:rPr kumimoji="0" lang="en-US" altLang="fr-FR" sz="2100" b="1" i="0" u="none" strike="noStrike" cap="none" normalizeH="0" baseline="0">
                          <a:ln>
                            <a:noFill/>
                          </a:ln>
                          <a:solidFill>
                            <a:srgbClr val="FFFFFF"/>
                          </a:solidFill>
                          <a:effectLst/>
                          <a:latin typeface="Arial" panose="020B0604020202020204" pitchFamily="34" charset="0"/>
                          <a:ea typeface="MS PGothic" panose="020B0600070205080204" pitchFamily="34" charset="-128"/>
                          <a:cs typeface="Arial" panose="020B0604020202020204" pitchFamily="34" charset="0"/>
                        </a:rPr>
                        <a:t>Photoelectric</a:t>
                      </a:r>
                    </a:p>
                  </a:txBody>
                  <a:tcPr marL="99073" marR="99073" marT="60943" marB="6094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defTabSz="401638" eaLnBrk="0" hangingPunct="0">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1pPr>
                      <a:lvl2pPr marL="742950" indent="-285750" defTabSz="401638" eaLnBrk="0" hangingPunct="0">
                        <a:spcBef>
                          <a:spcPct val="20000"/>
                        </a:spcBef>
                        <a:buFont typeface="Arial" panose="020B0604020202020204" pitchFamily="34" charset="0"/>
                        <a:defRPr sz="2100">
                          <a:solidFill>
                            <a:schemeClr val="tx1"/>
                          </a:solidFill>
                          <a:latin typeface="Calibri" panose="020F0502020204030204" pitchFamily="34" charset="0"/>
                          <a:ea typeface="MS PGothic" panose="020B0600070205080204" pitchFamily="34" charset="-128"/>
                        </a:defRPr>
                      </a:lvl2pPr>
                      <a:lvl3pPr marL="1143000" indent="-228600" defTabSz="401638" eaLnBrk="0" hangingPunct="0">
                        <a:spcBef>
                          <a:spcPct val="20000"/>
                        </a:spcBef>
                        <a:buFont typeface="Arial" panose="020B0604020202020204" pitchFamily="34" charset="0"/>
                        <a:defRPr sz="1900">
                          <a:solidFill>
                            <a:schemeClr val="tx1"/>
                          </a:solidFill>
                          <a:latin typeface="Calibri" panose="020F0502020204030204" pitchFamily="34" charset="0"/>
                          <a:ea typeface="MS PGothic" panose="020B0600070205080204" pitchFamily="34" charset="-128"/>
                        </a:defRPr>
                      </a:lvl3pPr>
                      <a:lvl4pPr marL="1600200" indent="-228600" defTabSz="401638" eaLnBrk="0" hangingPunct="0">
                        <a:spcBef>
                          <a:spcPct val="20000"/>
                        </a:spcBef>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4pPr>
                      <a:lvl5pPr marL="2057400" indent="-228600" defTabSz="401638" eaLnBrk="0" hangingPunct="0">
                        <a:spcBef>
                          <a:spcPct val="20000"/>
                        </a:spcBef>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5pPr>
                      <a:lvl6pPr marL="25146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6pPr>
                      <a:lvl7pPr marL="29718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7pPr>
                      <a:lvl8pPr marL="34290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8pPr>
                      <a:lvl9pPr marL="38862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401638" rtl="0" eaLnBrk="1" fontAlgn="base" latinLnBrk="0" hangingPunct="1">
                        <a:lnSpc>
                          <a:spcPct val="100000"/>
                        </a:lnSpc>
                        <a:spcBef>
                          <a:spcPct val="0"/>
                        </a:spcBef>
                        <a:spcAft>
                          <a:spcPct val="0"/>
                        </a:spcAft>
                        <a:buClrTx/>
                        <a:buSzTx/>
                        <a:buFontTx/>
                        <a:buNone/>
                        <a:tabLst/>
                      </a:pPr>
                      <a:r>
                        <a:rPr kumimoji="0" lang="en-US" altLang="fr-FR" sz="2100" b="1" i="0" u="none" strike="noStrike" cap="none" normalizeH="0" baseline="0">
                          <a:ln>
                            <a:noFill/>
                          </a:ln>
                          <a:solidFill>
                            <a:srgbClr val="FFFFFF"/>
                          </a:solidFill>
                          <a:effectLst/>
                          <a:latin typeface="Arial" panose="020B0604020202020204" pitchFamily="34" charset="0"/>
                          <a:ea typeface="MS PGothic" panose="020B0600070205080204" pitchFamily="34" charset="-128"/>
                          <a:cs typeface="Arial" panose="020B0604020202020204" pitchFamily="34" charset="0"/>
                        </a:rPr>
                        <a:t>Compton</a:t>
                      </a:r>
                    </a:p>
                  </a:txBody>
                  <a:tcPr marL="99073" marR="99073" marT="60943" marB="6094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66928508"/>
                  </a:ext>
                </a:extLst>
              </a:tr>
              <a:tr h="514350">
                <a:tc>
                  <a:txBody>
                    <a:bodyPr/>
                    <a:lstStyle>
                      <a:lvl1pPr defTabSz="401638" eaLnBrk="0" hangingPunct="0">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1pPr>
                      <a:lvl2pPr marL="742950" indent="-285750" defTabSz="401638" eaLnBrk="0" hangingPunct="0">
                        <a:spcBef>
                          <a:spcPct val="20000"/>
                        </a:spcBef>
                        <a:buFont typeface="Arial" panose="020B0604020202020204" pitchFamily="34" charset="0"/>
                        <a:defRPr sz="2100">
                          <a:solidFill>
                            <a:schemeClr val="tx1"/>
                          </a:solidFill>
                          <a:latin typeface="Calibri" panose="020F0502020204030204" pitchFamily="34" charset="0"/>
                          <a:ea typeface="MS PGothic" panose="020B0600070205080204" pitchFamily="34" charset="-128"/>
                        </a:defRPr>
                      </a:lvl2pPr>
                      <a:lvl3pPr marL="1143000" indent="-228600" defTabSz="401638" eaLnBrk="0" hangingPunct="0">
                        <a:spcBef>
                          <a:spcPct val="20000"/>
                        </a:spcBef>
                        <a:buFont typeface="Arial" panose="020B0604020202020204" pitchFamily="34" charset="0"/>
                        <a:defRPr sz="1900">
                          <a:solidFill>
                            <a:schemeClr val="tx1"/>
                          </a:solidFill>
                          <a:latin typeface="Calibri" panose="020F0502020204030204" pitchFamily="34" charset="0"/>
                          <a:ea typeface="MS PGothic" panose="020B0600070205080204" pitchFamily="34" charset="-128"/>
                        </a:defRPr>
                      </a:lvl3pPr>
                      <a:lvl4pPr marL="1600200" indent="-228600" defTabSz="401638" eaLnBrk="0" hangingPunct="0">
                        <a:spcBef>
                          <a:spcPct val="20000"/>
                        </a:spcBef>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4pPr>
                      <a:lvl5pPr marL="2057400" indent="-228600" defTabSz="401638" eaLnBrk="0" hangingPunct="0">
                        <a:spcBef>
                          <a:spcPct val="20000"/>
                        </a:spcBef>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5pPr>
                      <a:lvl6pPr marL="25146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6pPr>
                      <a:lvl7pPr marL="29718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7pPr>
                      <a:lvl8pPr marL="34290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8pPr>
                      <a:lvl9pPr marL="38862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401638" rtl="0" eaLnBrk="1" fontAlgn="base" latinLnBrk="0" hangingPunct="1">
                        <a:lnSpc>
                          <a:spcPct val="100000"/>
                        </a:lnSpc>
                        <a:spcBef>
                          <a:spcPct val="0"/>
                        </a:spcBef>
                        <a:spcAft>
                          <a:spcPct val="0"/>
                        </a:spcAft>
                        <a:buClrTx/>
                        <a:buSzTx/>
                        <a:buFontTx/>
                        <a:buNone/>
                        <a:tabLst/>
                      </a:pPr>
                      <a:r>
                        <a:rPr kumimoji="0" lang="en-US" altLang="fr-FR" sz="2100" b="0" i="0" u="none" strike="noStrike" cap="none" normalizeH="0" baseline="0">
                          <a:ln>
                            <a:noFill/>
                          </a:ln>
                          <a:solidFill>
                            <a:srgbClr val="000000"/>
                          </a:solidFill>
                          <a:effectLst/>
                          <a:latin typeface="Arial" panose="020B0604020202020204" pitchFamily="34" charset="0"/>
                          <a:ea typeface="MS PGothic" panose="020B0600070205080204" pitchFamily="34" charset="-128"/>
                          <a:cs typeface="Arial" panose="020B0604020202020204" pitchFamily="34" charset="0"/>
                        </a:rPr>
                        <a:t>L(Y)SO</a:t>
                      </a:r>
                    </a:p>
                  </a:txBody>
                  <a:tcPr marL="99073" marR="99073" marT="60943" marB="6094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defTabSz="401638" eaLnBrk="0" hangingPunct="0">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1pPr>
                      <a:lvl2pPr marL="742950" indent="-285750" defTabSz="401638" eaLnBrk="0" hangingPunct="0">
                        <a:spcBef>
                          <a:spcPct val="20000"/>
                        </a:spcBef>
                        <a:buFont typeface="Arial" panose="020B0604020202020204" pitchFamily="34" charset="0"/>
                        <a:defRPr sz="2100">
                          <a:solidFill>
                            <a:schemeClr val="tx1"/>
                          </a:solidFill>
                          <a:latin typeface="Calibri" panose="020F0502020204030204" pitchFamily="34" charset="0"/>
                          <a:ea typeface="MS PGothic" panose="020B0600070205080204" pitchFamily="34" charset="-128"/>
                        </a:defRPr>
                      </a:lvl2pPr>
                      <a:lvl3pPr marL="1143000" indent="-228600" defTabSz="401638" eaLnBrk="0" hangingPunct="0">
                        <a:spcBef>
                          <a:spcPct val="20000"/>
                        </a:spcBef>
                        <a:buFont typeface="Arial" panose="020B0604020202020204" pitchFamily="34" charset="0"/>
                        <a:defRPr sz="1900">
                          <a:solidFill>
                            <a:schemeClr val="tx1"/>
                          </a:solidFill>
                          <a:latin typeface="Calibri" panose="020F0502020204030204" pitchFamily="34" charset="0"/>
                          <a:ea typeface="MS PGothic" panose="020B0600070205080204" pitchFamily="34" charset="-128"/>
                        </a:defRPr>
                      </a:lvl3pPr>
                      <a:lvl4pPr marL="1600200" indent="-228600" defTabSz="401638" eaLnBrk="0" hangingPunct="0">
                        <a:spcBef>
                          <a:spcPct val="20000"/>
                        </a:spcBef>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4pPr>
                      <a:lvl5pPr marL="2057400" indent="-228600" defTabSz="401638" eaLnBrk="0" hangingPunct="0">
                        <a:spcBef>
                          <a:spcPct val="20000"/>
                        </a:spcBef>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5pPr>
                      <a:lvl6pPr marL="25146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6pPr>
                      <a:lvl7pPr marL="29718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7pPr>
                      <a:lvl8pPr marL="34290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8pPr>
                      <a:lvl9pPr marL="38862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401638" rtl="0" eaLnBrk="1" fontAlgn="base" latinLnBrk="0" hangingPunct="1">
                        <a:lnSpc>
                          <a:spcPct val="100000"/>
                        </a:lnSpc>
                        <a:spcBef>
                          <a:spcPct val="0"/>
                        </a:spcBef>
                        <a:spcAft>
                          <a:spcPct val="0"/>
                        </a:spcAft>
                        <a:buClrTx/>
                        <a:buSzTx/>
                        <a:buFontTx/>
                        <a:buNone/>
                        <a:tabLst/>
                      </a:pPr>
                      <a:r>
                        <a:rPr kumimoji="0" lang="en-US" altLang="fr-FR" sz="2100" b="0" i="0" u="none" strike="noStrike" cap="none" normalizeH="0" baseline="0">
                          <a:ln>
                            <a:noFill/>
                          </a:ln>
                          <a:solidFill>
                            <a:srgbClr val="000000"/>
                          </a:solidFill>
                          <a:effectLst/>
                          <a:latin typeface="Arial" panose="020B0604020202020204" pitchFamily="34" charset="0"/>
                          <a:ea typeface="MS PGothic" panose="020B0600070205080204" pitchFamily="34" charset="-128"/>
                          <a:cs typeface="Arial" panose="020B0604020202020204" pitchFamily="34" charset="0"/>
                        </a:rPr>
                        <a:t>0.82</a:t>
                      </a:r>
                    </a:p>
                  </a:txBody>
                  <a:tcPr marL="99073" marR="99073" marT="60943" marB="6094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defTabSz="401638" eaLnBrk="0" hangingPunct="0">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1pPr>
                      <a:lvl2pPr marL="742950" indent="-285750" defTabSz="401638" eaLnBrk="0" hangingPunct="0">
                        <a:spcBef>
                          <a:spcPct val="20000"/>
                        </a:spcBef>
                        <a:buFont typeface="Arial" panose="020B0604020202020204" pitchFamily="34" charset="0"/>
                        <a:defRPr sz="2100">
                          <a:solidFill>
                            <a:schemeClr val="tx1"/>
                          </a:solidFill>
                          <a:latin typeface="Calibri" panose="020F0502020204030204" pitchFamily="34" charset="0"/>
                          <a:ea typeface="MS PGothic" panose="020B0600070205080204" pitchFamily="34" charset="-128"/>
                        </a:defRPr>
                      </a:lvl2pPr>
                      <a:lvl3pPr marL="1143000" indent="-228600" defTabSz="401638" eaLnBrk="0" hangingPunct="0">
                        <a:spcBef>
                          <a:spcPct val="20000"/>
                        </a:spcBef>
                        <a:buFont typeface="Arial" panose="020B0604020202020204" pitchFamily="34" charset="0"/>
                        <a:defRPr sz="1900">
                          <a:solidFill>
                            <a:schemeClr val="tx1"/>
                          </a:solidFill>
                          <a:latin typeface="Calibri" panose="020F0502020204030204" pitchFamily="34" charset="0"/>
                          <a:ea typeface="MS PGothic" panose="020B0600070205080204" pitchFamily="34" charset="-128"/>
                        </a:defRPr>
                      </a:lvl3pPr>
                      <a:lvl4pPr marL="1600200" indent="-228600" defTabSz="401638" eaLnBrk="0" hangingPunct="0">
                        <a:spcBef>
                          <a:spcPct val="20000"/>
                        </a:spcBef>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4pPr>
                      <a:lvl5pPr marL="2057400" indent="-228600" defTabSz="401638" eaLnBrk="0" hangingPunct="0">
                        <a:spcBef>
                          <a:spcPct val="20000"/>
                        </a:spcBef>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5pPr>
                      <a:lvl6pPr marL="25146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6pPr>
                      <a:lvl7pPr marL="29718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7pPr>
                      <a:lvl8pPr marL="34290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8pPr>
                      <a:lvl9pPr marL="38862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401638" rtl="0" eaLnBrk="1" fontAlgn="base" latinLnBrk="0" hangingPunct="1">
                        <a:lnSpc>
                          <a:spcPct val="100000"/>
                        </a:lnSpc>
                        <a:spcBef>
                          <a:spcPct val="0"/>
                        </a:spcBef>
                        <a:spcAft>
                          <a:spcPct val="0"/>
                        </a:spcAft>
                        <a:buClrTx/>
                        <a:buSzTx/>
                        <a:buFontTx/>
                        <a:buNone/>
                        <a:tabLst/>
                      </a:pPr>
                      <a:r>
                        <a:rPr kumimoji="0" lang="en-US" altLang="fr-FR" sz="2100" b="0" i="0" u="none" strike="noStrike" cap="none" normalizeH="0" baseline="0">
                          <a:ln>
                            <a:noFill/>
                          </a:ln>
                          <a:solidFill>
                            <a:srgbClr val="000000"/>
                          </a:solidFill>
                          <a:effectLst/>
                          <a:latin typeface="Arial" panose="020B0604020202020204" pitchFamily="34" charset="0"/>
                          <a:ea typeface="MS PGothic" panose="020B0600070205080204" pitchFamily="34" charset="-128"/>
                          <a:cs typeface="Arial" panose="020B0604020202020204" pitchFamily="34" charset="0"/>
                        </a:rPr>
                        <a:t>0.28</a:t>
                      </a:r>
                    </a:p>
                  </a:txBody>
                  <a:tcPr marL="99073" marR="99073" marT="60943" marB="6094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defTabSz="401638" eaLnBrk="0" hangingPunct="0">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1pPr>
                      <a:lvl2pPr marL="742950" indent="-285750" defTabSz="401638" eaLnBrk="0" hangingPunct="0">
                        <a:spcBef>
                          <a:spcPct val="20000"/>
                        </a:spcBef>
                        <a:buFont typeface="Arial" panose="020B0604020202020204" pitchFamily="34" charset="0"/>
                        <a:defRPr sz="2100">
                          <a:solidFill>
                            <a:schemeClr val="tx1"/>
                          </a:solidFill>
                          <a:latin typeface="Calibri" panose="020F0502020204030204" pitchFamily="34" charset="0"/>
                          <a:ea typeface="MS PGothic" panose="020B0600070205080204" pitchFamily="34" charset="-128"/>
                        </a:defRPr>
                      </a:lvl2pPr>
                      <a:lvl3pPr marL="1143000" indent="-228600" defTabSz="401638" eaLnBrk="0" hangingPunct="0">
                        <a:spcBef>
                          <a:spcPct val="20000"/>
                        </a:spcBef>
                        <a:buFont typeface="Arial" panose="020B0604020202020204" pitchFamily="34" charset="0"/>
                        <a:defRPr sz="1900">
                          <a:solidFill>
                            <a:schemeClr val="tx1"/>
                          </a:solidFill>
                          <a:latin typeface="Calibri" panose="020F0502020204030204" pitchFamily="34" charset="0"/>
                          <a:ea typeface="MS PGothic" panose="020B0600070205080204" pitchFamily="34" charset="-128"/>
                        </a:defRPr>
                      </a:lvl3pPr>
                      <a:lvl4pPr marL="1600200" indent="-228600" defTabSz="401638" eaLnBrk="0" hangingPunct="0">
                        <a:spcBef>
                          <a:spcPct val="20000"/>
                        </a:spcBef>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4pPr>
                      <a:lvl5pPr marL="2057400" indent="-228600" defTabSz="401638" eaLnBrk="0" hangingPunct="0">
                        <a:spcBef>
                          <a:spcPct val="20000"/>
                        </a:spcBef>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5pPr>
                      <a:lvl6pPr marL="25146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6pPr>
                      <a:lvl7pPr marL="29718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7pPr>
                      <a:lvl8pPr marL="34290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8pPr>
                      <a:lvl9pPr marL="38862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401638" rtl="0" eaLnBrk="1" fontAlgn="base" latinLnBrk="0" hangingPunct="1">
                        <a:lnSpc>
                          <a:spcPct val="100000"/>
                        </a:lnSpc>
                        <a:spcBef>
                          <a:spcPct val="0"/>
                        </a:spcBef>
                        <a:spcAft>
                          <a:spcPct val="0"/>
                        </a:spcAft>
                        <a:buClrTx/>
                        <a:buSzTx/>
                        <a:buFontTx/>
                        <a:buNone/>
                        <a:tabLst/>
                      </a:pPr>
                      <a:r>
                        <a:rPr kumimoji="0" lang="en-US" altLang="fr-FR" sz="2100" b="0" i="0" u="none" strike="noStrike" cap="none" normalizeH="0" baseline="0">
                          <a:ln>
                            <a:noFill/>
                          </a:ln>
                          <a:solidFill>
                            <a:srgbClr val="000000"/>
                          </a:solidFill>
                          <a:effectLst/>
                          <a:latin typeface="Arial" panose="020B0604020202020204" pitchFamily="34" charset="0"/>
                          <a:ea typeface="MS PGothic" panose="020B0600070205080204" pitchFamily="34" charset="-128"/>
                          <a:cs typeface="Arial" panose="020B0604020202020204" pitchFamily="34" charset="0"/>
                        </a:rPr>
                        <a:t>0.54</a:t>
                      </a:r>
                    </a:p>
                  </a:txBody>
                  <a:tcPr marL="99073" marR="99073" marT="60943" marB="6094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2519778916"/>
                  </a:ext>
                </a:extLst>
              </a:tr>
              <a:tr h="514350">
                <a:tc>
                  <a:txBody>
                    <a:bodyPr/>
                    <a:lstStyle>
                      <a:lvl1pPr defTabSz="401638" eaLnBrk="0" hangingPunct="0">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1pPr>
                      <a:lvl2pPr marL="742950" indent="-285750" defTabSz="401638" eaLnBrk="0" hangingPunct="0">
                        <a:spcBef>
                          <a:spcPct val="20000"/>
                        </a:spcBef>
                        <a:buFont typeface="Arial" panose="020B0604020202020204" pitchFamily="34" charset="0"/>
                        <a:defRPr sz="2100">
                          <a:solidFill>
                            <a:schemeClr val="tx1"/>
                          </a:solidFill>
                          <a:latin typeface="Calibri" panose="020F0502020204030204" pitchFamily="34" charset="0"/>
                          <a:ea typeface="MS PGothic" panose="020B0600070205080204" pitchFamily="34" charset="-128"/>
                        </a:defRPr>
                      </a:lvl2pPr>
                      <a:lvl3pPr marL="1143000" indent="-228600" defTabSz="401638" eaLnBrk="0" hangingPunct="0">
                        <a:spcBef>
                          <a:spcPct val="20000"/>
                        </a:spcBef>
                        <a:buFont typeface="Arial" panose="020B0604020202020204" pitchFamily="34" charset="0"/>
                        <a:defRPr sz="1900">
                          <a:solidFill>
                            <a:schemeClr val="tx1"/>
                          </a:solidFill>
                          <a:latin typeface="Calibri" panose="020F0502020204030204" pitchFamily="34" charset="0"/>
                          <a:ea typeface="MS PGothic" panose="020B0600070205080204" pitchFamily="34" charset="-128"/>
                        </a:defRPr>
                      </a:lvl3pPr>
                      <a:lvl4pPr marL="1600200" indent="-228600" defTabSz="401638" eaLnBrk="0" hangingPunct="0">
                        <a:spcBef>
                          <a:spcPct val="20000"/>
                        </a:spcBef>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4pPr>
                      <a:lvl5pPr marL="2057400" indent="-228600" defTabSz="401638" eaLnBrk="0" hangingPunct="0">
                        <a:spcBef>
                          <a:spcPct val="20000"/>
                        </a:spcBef>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5pPr>
                      <a:lvl6pPr marL="25146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6pPr>
                      <a:lvl7pPr marL="29718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7pPr>
                      <a:lvl8pPr marL="34290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8pPr>
                      <a:lvl9pPr marL="38862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401638" rtl="0" eaLnBrk="1" fontAlgn="base" latinLnBrk="0" hangingPunct="1">
                        <a:lnSpc>
                          <a:spcPct val="100000"/>
                        </a:lnSpc>
                        <a:spcBef>
                          <a:spcPct val="0"/>
                        </a:spcBef>
                        <a:spcAft>
                          <a:spcPct val="0"/>
                        </a:spcAft>
                        <a:buClrTx/>
                        <a:buSzTx/>
                        <a:buFontTx/>
                        <a:buNone/>
                        <a:tabLst/>
                      </a:pPr>
                      <a:r>
                        <a:rPr kumimoji="0" lang="en-US" altLang="fr-FR" sz="2100" b="1" i="0" u="none" strike="noStrike" cap="none" normalizeH="0" baseline="0">
                          <a:ln>
                            <a:noFill/>
                          </a:ln>
                          <a:solidFill>
                            <a:srgbClr val="000000"/>
                          </a:solidFill>
                          <a:effectLst/>
                          <a:latin typeface="Arial" panose="020B0604020202020204" pitchFamily="34" charset="0"/>
                          <a:ea typeface="MS PGothic" panose="020B0600070205080204" pitchFamily="34" charset="-128"/>
                          <a:cs typeface="Arial" panose="020B0604020202020204" pitchFamily="34" charset="0"/>
                        </a:rPr>
                        <a:t>BGO</a:t>
                      </a:r>
                    </a:p>
                  </a:txBody>
                  <a:tcPr marL="99073" marR="99073" marT="60943" marB="6094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defTabSz="401638" eaLnBrk="0" hangingPunct="0">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1pPr>
                      <a:lvl2pPr marL="742950" indent="-285750" defTabSz="401638" eaLnBrk="0" hangingPunct="0">
                        <a:spcBef>
                          <a:spcPct val="20000"/>
                        </a:spcBef>
                        <a:buFont typeface="Arial" panose="020B0604020202020204" pitchFamily="34" charset="0"/>
                        <a:defRPr sz="2100">
                          <a:solidFill>
                            <a:schemeClr val="tx1"/>
                          </a:solidFill>
                          <a:latin typeface="Calibri" panose="020F0502020204030204" pitchFamily="34" charset="0"/>
                          <a:ea typeface="MS PGothic" panose="020B0600070205080204" pitchFamily="34" charset="-128"/>
                        </a:defRPr>
                      </a:lvl2pPr>
                      <a:lvl3pPr marL="1143000" indent="-228600" defTabSz="401638" eaLnBrk="0" hangingPunct="0">
                        <a:spcBef>
                          <a:spcPct val="20000"/>
                        </a:spcBef>
                        <a:buFont typeface="Arial" panose="020B0604020202020204" pitchFamily="34" charset="0"/>
                        <a:defRPr sz="1900">
                          <a:solidFill>
                            <a:schemeClr val="tx1"/>
                          </a:solidFill>
                          <a:latin typeface="Calibri" panose="020F0502020204030204" pitchFamily="34" charset="0"/>
                          <a:ea typeface="MS PGothic" panose="020B0600070205080204" pitchFamily="34" charset="-128"/>
                        </a:defRPr>
                      </a:lvl3pPr>
                      <a:lvl4pPr marL="1600200" indent="-228600" defTabSz="401638" eaLnBrk="0" hangingPunct="0">
                        <a:spcBef>
                          <a:spcPct val="20000"/>
                        </a:spcBef>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4pPr>
                      <a:lvl5pPr marL="2057400" indent="-228600" defTabSz="401638" eaLnBrk="0" hangingPunct="0">
                        <a:spcBef>
                          <a:spcPct val="20000"/>
                        </a:spcBef>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5pPr>
                      <a:lvl6pPr marL="25146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6pPr>
                      <a:lvl7pPr marL="29718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7pPr>
                      <a:lvl8pPr marL="34290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8pPr>
                      <a:lvl9pPr marL="38862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401638" rtl="0" eaLnBrk="1" fontAlgn="base" latinLnBrk="0" hangingPunct="1">
                        <a:lnSpc>
                          <a:spcPct val="100000"/>
                        </a:lnSpc>
                        <a:spcBef>
                          <a:spcPct val="0"/>
                        </a:spcBef>
                        <a:spcAft>
                          <a:spcPct val="0"/>
                        </a:spcAft>
                        <a:buClrTx/>
                        <a:buSzTx/>
                        <a:buFontTx/>
                        <a:buNone/>
                        <a:tabLst/>
                      </a:pPr>
                      <a:r>
                        <a:rPr kumimoji="0" lang="en-US" altLang="fr-FR" sz="2100" b="1" i="0" u="none" strike="noStrike" cap="none" normalizeH="0" baseline="0">
                          <a:ln>
                            <a:noFill/>
                          </a:ln>
                          <a:solidFill>
                            <a:srgbClr val="000000"/>
                          </a:solidFill>
                          <a:effectLst/>
                          <a:latin typeface="Arial" panose="020B0604020202020204" pitchFamily="34" charset="0"/>
                          <a:ea typeface="MS PGothic" panose="020B0600070205080204" pitchFamily="34" charset="-128"/>
                          <a:cs typeface="Arial" panose="020B0604020202020204" pitchFamily="34" charset="0"/>
                        </a:rPr>
                        <a:t>0.89</a:t>
                      </a:r>
                    </a:p>
                  </a:txBody>
                  <a:tcPr marL="99073" marR="99073" marT="60943" marB="6094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defTabSz="401638" eaLnBrk="0" hangingPunct="0">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1pPr>
                      <a:lvl2pPr marL="742950" indent="-285750" defTabSz="401638" eaLnBrk="0" hangingPunct="0">
                        <a:spcBef>
                          <a:spcPct val="20000"/>
                        </a:spcBef>
                        <a:buFont typeface="Arial" panose="020B0604020202020204" pitchFamily="34" charset="0"/>
                        <a:defRPr sz="2100">
                          <a:solidFill>
                            <a:schemeClr val="tx1"/>
                          </a:solidFill>
                          <a:latin typeface="Calibri" panose="020F0502020204030204" pitchFamily="34" charset="0"/>
                          <a:ea typeface="MS PGothic" panose="020B0600070205080204" pitchFamily="34" charset="-128"/>
                        </a:defRPr>
                      </a:lvl2pPr>
                      <a:lvl3pPr marL="1143000" indent="-228600" defTabSz="401638" eaLnBrk="0" hangingPunct="0">
                        <a:spcBef>
                          <a:spcPct val="20000"/>
                        </a:spcBef>
                        <a:buFont typeface="Arial" panose="020B0604020202020204" pitchFamily="34" charset="0"/>
                        <a:defRPr sz="1900">
                          <a:solidFill>
                            <a:schemeClr val="tx1"/>
                          </a:solidFill>
                          <a:latin typeface="Calibri" panose="020F0502020204030204" pitchFamily="34" charset="0"/>
                          <a:ea typeface="MS PGothic" panose="020B0600070205080204" pitchFamily="34" charset="-128"/>
                        </a:defRPr>
                      </a:lvl3pPr>
                      <a:lvl4pPr marL="1600200" indent="-228600" defTabSz="401638" eaLnBrk="0" hangingPunct="0">
                        <a:spcBef>
                          <a:spcPct val="20000"/>
                        </a:spcBef>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4pPr>
                      <a:lvl5pPr marL="2057400" indent="-228600" defTabSz="401638" eaLnBrk="0" hangingPunct="0">
                        <a:spcBef>
                          <a:spcPct val="20000"/>
                        </a:spcBef>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5pPr>
                      <a:lvl6pPr marL="25146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6pPr>
                      <a:lvl7pPr marL="29718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7pPr>
                      <a:lvl8pPr marL="34290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8pPr>
                      <a:lvl9pPr marL="38862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401638" rtl="0" eaLnBrk="1" fontAlgn="base" latinLnBrk="0" hangingPunct="1">
                        <a:lnSpc>
                          <a:spcPct val="100000"/>
                        </a:lnSpc>
                        <a:spcBef>
                          <a:spcPct val="0"/>
                        </a:spcBef>
                        <a:spcAft>
                          <a:spcPct val="0"/>
                        </a:spcAft>
                        <a:buClrTx/>
                        <a:buSzTx/>
                        <a:buFontTx/>
                        <a:buNone/>
                        <a:tabLst/>
                      </a:pPr>
                      <a:r>
                        <a:rPr kumimoji="0" lang="en-US" altLang="fr-FR" sz="2100" b="1" i="0" u="none" strike="noStrike" cap="none" normalizeH="0" baseline="0">
                          <a:ln>
                            <a:noFill/>
                          </a:ln>
                          <a:solidFill>
                            <a:srgbClr val="000000"/>
                          </a:solidFill>
                          <a:effectLst/>
                          <a:latin typeface="Arial" panose="020B0604020202020204" pitchFamily="34" charset="0"/>
                          <a:ea typeface="MS PGothic" panose="020B0600070205080204" pitchFamily="34" charset="-128"/>
                          <a:cs typeface="Arial" panose="020B0604020202020204" pitchFamily="34" charset="0"/>
                        </a:rPr>
                        <a:t>0.40</a:t>
                      </a:r>
                    </a:p>
                  </a:txBody>
                  <a:tcPr marL="99073" marR="99073" marT="60943" marB="6094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defTabSz="401638" eaLnBrk="0" hangingPunct="0">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1pPr>
                      <a:lvl2pPr marL="742950" indent="-285750" defTabSz="401638" eaLnBrk="0" hangingPunct="0">
                        <a:spcBef>
                          <a:spcPct val="20000"/>
                        </a:spcBef>
                        <a:buFont typeface="Arial" panose="020B0604020202020204" pitchFamily="34" charset="0"/>
                        <a:defRPr sz="2100">
                          <a:solidFill>
                            <a:schemeClr val="tx1"/>
                          </a:solidFill>
                          <a:latin typeface="Calibri" panose="020F0502020204030204" pitchFamily="34" charset="0"/>
                          <a:ea typeface="MS PGothic" panose="020B0600070205080204" pitchFamily="34" charset="-128"/>
                        </a:defRPr>
                      </a:lvl2pPr>
                      <a:lvl3pPr marL="1143000" indent="-228600" defTabSz="401638" eaLnBrk="0" hangingPunct="0">
                        <a:spcBef>
                          <a:spcPct val="20000"/>
                        </a:spcBef>
                        <a:buFont typeface="Arial" panose="020B0604020202020204" pitchFamily="34" charset="0"/>
                        <a:defRPr sz="1900">
                          <a:solidFill>
                            <a:schemeClr val="tx1"/>
                          </a:solidFill>
                          <a:latin typeface="Calibri" panose="020F0502020204030204" pitchFamily="34" charset="0"/>
                          <a:ea typeface="MS PGothic" panose="020B0600070205080204" pitchFamily="34" charset="-128"/>
                        </a:defRPr>
                      </a:lvl3pPr>
                      <a:lvl4pPr marL="1600200" indent="-228600" defTabSz="401638" eaLnBrk="0" hangingPunct="0">
                        <a:spcBef>
                          <a:spcPct val="20000"/>
                        </a:spcBef>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4pPr>
                      <a:lvl5pPr marL="2057400" indent="-228600" defTabSz="401638" eaLnBrk="0" hangingPunct="0">
                        <a:spcBef>
                          <a:spcPct val="20000"/>
                        </a:spcBef>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5pPr>
                      <a:lvl6pPr marL="25146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6pPr>
                      <a:lvl7pPr marL="29718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7pPr>
                      <a:lvl8pPr marL="34290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8pPr>
                      <a:lvl9pPr marL="3886200" indent="-228600" defTabSz="401638" eaLnBrk="0" fontAlgn="base" hangingPunct="0">
                        <a:spcBef>
                          <a:spcPct val="20000"/>
                        </a:spcBef>
                        <a:spcAft>
                          <a:spcPct val="0"/>
                        </a:spcAft>
                        <a:buFont typeface="Arial" panose="020B0604020202020204" pitchFamily="34" charset="0"/>
                        <a:defRPr sz="1600">
                          <a:solidFill>
                            <a:schemeClr val="tx1"/>
                          </a:solidFill>
                          <a:latin typeface="Calibri" panose="020F0502020204030204" pitchFamily="34" charset="0"/>
                          <a:ea typeface="MS PGothic" panose="020B0600070205080204" pitchFamily="34" charset="-128"/>
                        </a:defRPr>
                      </a:lvl9pPr>
                    </a:lstStyle>
                    <a:p>
                      <a:pPr marL="0" marR="0" lvl="0" indent="0" algn="ctr" defTabSz="401638" rtl="0" eaLnBrk="1" fontAlgn="base" latinLnBrk="0" hangingPunct="1">
                        <a:lnSpc>
                          <a:spcPct val="100000"/>
                        </a:lnSpc>
                        <a:spcBef>
                          <a:spcPct val="0"/>
                        </a:spcBef>
                        <a:spcAft>
                          <a:spcPct val="0"/>
                        </a:spcAft>
                        <a:buClrTx/>
                        <a:buSzTx/>
                        <a:buFontTx/>
                        <a:buNone/>
                        <a:tabLst/>
                      </a:pPr>
                      <a:r>
                        <a:rPr kumimoji="0" lang="en-US" altLang="fr-FR" sz="2100" b="1" i="0" u="none" strike="noStrike" cap="none" normalizeH="0" baseline="0">
                          <a:ln>
                            <a:noFill/>
                          </a:ln>
                          <a:solidFill>
                            <a:srgbClr val="000000"/>
                          </a:solidFill>
                          <a:effectLst/>
                          <a:latin typeface="Arial" panose="020B0604020202020204" pitchFamily="34" charset="0"/>
                          <a:ea typeface="MS PGothic" panose="020B0600070205080204" pitchFamily="34" charset="-128"/>
                          <a:cs typeface="Arial" panose="020B0604020202020204" pitchFamily="34" charset="0"/>
                        </a:rPr>
                        <a:t>0.49</a:t>
                      </a:r>
                    </a:p>
                  </a:txBody>
                  <a:tcPr marL="99073" marR="99073" marT="60943" marB="6094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3004984057"/>
                  </a:ext>
                </a:extLst>
              </a:tr>
            </a:tbl>
          </a:graphicData>
        </a:graphic>
      </p:graphicFrame>
      <p:graphicFrame>
        <p:nvGraphicFramePr>
          <p:cNvPr id="12" name="Chart 11">
            <a:extLst>
              <a:ext uri="{FF2B5EF4-FFF2-40B4-BE49-F238E27FC236}">
                <a16:creationId xmlns:a16="http://schemas.microsoft.com/office/drawing/2014/main" id="{7587252F-435B-85C4-32BE-CF9699434783}"/>
              </a:ext>
            </a:extLst>
          </p:cNvPr>
          <p:cNvGraphicFramePr>
            <a:graphicFrameLocks/>
          </p:cNvGraphicFramePr>
          <p:nvPr/>
        </p:nvGraphicFramePr>
        <p:xfrm>
          <a:off x="4976353" y="3519382"/>
          <a:ext cx="4716936" cy="3447393"/>
        </p:xfrm>
        <a:graphic>
          <a:graphicData uri="http://schemas.openxmlformats.org/drawingml/2006/chart">
            <c:chart xmlns:c="http://schemas.openxmlformats.org/drawingml/2006/chart" xmlns:r="http://schemas.openxmlformats.org/officeDocument/2006/relationships" r:id="rId4"/>
          </a:graphicData>
        </a:graphic>
      </p:graphicFrame>
      <p:sp>
        <p:nvSpPr>
          <p:cNvPr id="102428" name="Espace réservé du pied de page 3">
            <a:extLst>
              <a:ext uri="{FF2B5EF4-FFF2-40B4-BE49-F238E27FC236}">
                <a16:creationId xmlns:a16="http://schemas.microsoft.com/office/drawing/2014/main" id="{5016DBBA-2688-9D3C-E9B6-498B9BD9E1FD}"/>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defTabSz="912813" eaLnBrk="0" hangingPunct="0">
              <a:defRPr sz="2300">
                <a:solidFill>
                  <a:schemeClr val="tx1"/>
                </a:solidFill>
                <a:latin typeface="Comic Sans MS" panose="030F0902030302020204" pitchFamily="66" charset="0"/>
                <a:ea typeface="MS PGothic" panose="020B0600070205080204" pitchFamily="34" charset="-128"/>
              </a:defRPr>
            </a:lvl1pPr>
            <a:lvl2pPr marL="742950" indent="-285750" defTabSz="912813" eaLnBrk="0" hangingPunct="0">
              <a:defRPr sz="2300">
                <a:solidFill>
                  <a:schemeClr val="tx1"/>
                </a:solidFill>
                <a:latin typeface="Comic Sans MS" panose="030F0902030302020204" pitchFamily="66" charset="0"/>
                <a:ea typeface="MS PGothic" panose="020B0600070205080204" pitchFamily="34" charset="-128"/>
              </a:defRPr>
            </a:lvl2pPr>
            <a:lvl3pPr marL="1143000" indent="-228600" defTabSz="912813" eaLnBrk="0" hangingPunct="0">
              <a:defRPr sz="2300">
                <a:solidFill>
                  <a:schemeClr val="tx1"/>
                </a:solidFill>
                <a:latin typeface="Comic Sans MS" panose="030F0902030302020204" pitchFamily="66" charset="0"/>
                <a:ea typeface="MS PGothic" panose="020B0600070205080204" pitchFamily="34" charset="-128"/>
              </a:defRPr>
            </a:lvl3pPr>
            <a:lvl4pPr marL="1600200" indent="-228600" defTabSz="912813" eaLnBrk="0" hangingPunct="0">
              <a:defRPr sz="2300">
                <a:solidFill>
                  <a:schemeClr val="tx1"/>
                </a:solidFill>
                <a:latin typeface="Comic Sans MS" panose="030F0902030302020204" pitchFamily="66" charset="0"/>
                <a:ea typeface="MS PGothic" panose="020B0600070205080204" pitchFamily="34" charset="-128"/>
              </a:defRPr>
            </a:lvl4pPr>
            <a:lvl5pPr marL="2057400" indent="-228600" defTabSz="912813" eaLnBrk="0" hangingPunct="0">
              <a:defRPr sz="2300">
                <a:solidFill>
                  <a:schemeClr val="tx1"/>
                </a:solidFill>
                <a:latin typeface="Comic Sans MS" panose="030F0902030302020204" pitchFamily="66" charset="0"/>
                <a:ea typeface="MS PGothic" panose="020B0600070205080204" pitchFamily="34" charset="-128"/>
              </a:defRPr>
            </a:lvl5pPr>
            <a:lvl6pPr marL="2514600" indent="-228600" defTabSz="912813"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6pPr>
            <a:lvl7pPr marL="2971800" indent="-228600" defTabSz="912813"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7pPr>
            <a:lvl8pPr marL="3429000" indent="-228600" defTabSz="912813"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8pPr>
            <a:lvl9pPr marL="3886200" indent="-228600" defTabSz="912813"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9pPr>
          </a:lstStyle>
          <a:p>
            <a:pPr eaLnBrk="1" hangingPunct="1"/>
            <a:r>
              <a:rPr lang="en-US" altLang="fr-FR" sz="1100">
                <a:solidFill>
                  <a:srgbClr val="898989"/>
                </a:solidFill>
                <a:latin typeface="Calibri" panose="020F0502020204030204" pitchFamily="34" charset="0"/>
              </a:rPr>
              <a:t>Dakar school - 15 November 2022</a:t>
            </a:r>
          </a:p>
        </p:txBody>
      </p:sp>
      <p:sp>
        <p:nvSpPr>
          <p:cNvPr id="102429" name="Espace réservé du numéro de diapositive 4">
            <a:extLst>
              <a:ext uri="{FF2B5EF4-FFF2-40B4-BE49-F238E27FC236}">
                <a16:creationId xmlns:a16="http://schemas.microsoft.com/office/drawing/2014/main" id="{0F5D8F88-B2F4-1309-F626-D5A70DDB6940}"/>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sz="2300">
                <a:solidFill>
                  <a:schemeClr val="tx1"/>
                </a:solidFill>
                <a:latin typeface="Comic Sans MS" panose="030F0902030302020204" pitchFamily="66" charset="0"/>
                <a:ea typeface="MS PGothic" panose="020B0600070205080204" pitchFamily="34" charset="-128"/>
              </a:defRPr>
            </a:lvl1pPr>
            <a:lvl2pPr marL="742950" indent="-285750" defTabSz="912813" eaLnBrk="0" hangingPunct="0">
              <a:defRPr sz="2300">
                <a:solidFill>
                  <a:schemeClr val="tx1"/>
                </a:solidFill>
                <a:latin typeface="Comic Sans MS" panose="030F0902030302020204" pitchFamily="66" charset="0"/>
                <a:ea typeface="MS PGothic" panose="020B0600070205080204" pitchFamily="34" charset="-128"/>
              </a:defRPr>
            </a:lvl2pPr>
            <a:lvl3pPr marL="1143000" indent="-228600" defTabSz="912813" eaLnBrk="0" hangingPunct="0">
              <a:defRPr sz="2300">
                <a:solidFill>
                  <a:schemeClr val="tx1"/>
                </a:solidFill>
                <a:latin typeface="Comic Sans MS" panose="030F0902030302020204" pitchFamily="66" charset="0"/>
                <a:ea typeface="MS PGothic" panose="020B0600070205080204" pitchFamily="34" charset="-128"/>
              </a:defRPr>
            </a:lvl3pPr>
            <a:lvl4pPr marL="1600200" indent="-228600" defTabSz="912813" eaLnBrk="0" hangingPunct="0">
              <a:defRPr sz="2300">
                <a:solidFill>
                  <a:schemeClr val="tx1"/>
                </a:solidFill>
                <a:latin typeface="Comic Sans MS" panose="030F0902030302020204" pitchFamily="66" charset="0"/>
                <a:ea typeface="MS PGothic" panose="020B0600070205080204" pitchFamily="34" charset="-128"/>
              </a:defRPr>
            </a:lvl4pPr>
            <a:lvl5pPr marL="2057400" indent="-228600" defTabSz="912813" eaLnBrk="0" hangingPunct="0">
              <a:defRPr sz="2300">
                <a:solidFill>
                  <a:schemeClr val="tx1"/>
                </a:solidFill>
                <a:latin typeface="Comic Sans MS" panose="030F0902030302020204" pitchFamily="66" charset="0"/>
                <a:ea typeface="MS PGothic" panose="020B0600070205080204" pitchFamily="34" charset="-128"/>
              </a:defRPr>
            </a:lvl5pPr>
            <a:lvl6pPr marL="2514600" indent="-228600" defTabSz="912813"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6pPr>
            <a:lvl7pPr marL="2971800" indent="-228600" defTabSz="912813"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7pPr>
            <a:lvl8pPr marL="3429000" indent="-228600" defTabSz="912813"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8pPr>
            <a:lvl9pPr marL="3886200" indent="-228600" defTabSz="912813"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9pPr>
          </a:lstStyle>
          <a:p>
            <a:pPr eaLnBrk="1" hangingPunct="1"/>
            <a:fld id="{1C5F7734-2064-7542-87A7-F9FD33BF6008}" type="slidenum">
              <a:rPr lang="en-US" altLang="fr-FR" sz="1100">
                <a:solidFill>
                  <a:srgbClr val="898989"/>
                </a:solidFill>
                <a:latin typeface="Calibri" panose="020F0502020204030204" pitchFamily="34" charset="0"/>
              </a:rPr>
              <a:pPr eaLnBrk="1" hangingPunct="1"/>
              <a:t>23</a:t>
            </a:fld>
            <a:endParaRPr lang="en-US" altLang="fr-FR" sz="1100">
              <a:solidFill>
                <a:srgbClr val="898989"/>
              </a:solidFill>
              <a:latin typeface="Calibri" panose="020F0502020204030204" pitchFamily="34"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86CD842-F989-4199-D0CF-A9AE25FC34F4}"/>
              </a:ext>
            </a:extLst>
          </p:cNvPr>
          <p:cNvSpPr>
            <a:spLocks noGrp="1"/>
          </p:cNvSpPr>
          <p:nvPr>
            <p:ph type="title"/>
          </p:nvPr>
        </p:nvSpPr>
        <p:spPr>
          <a:xfrm>
            <a:off x="560512" y="152400"/>
            <a:ext cx="8137525" cy="1196975"/>
          </a:xfrm>
        </p:spPr>
        <p:txBody>
          <a:bodyPr/>
          <a:lstStyle/>
          <a:p>
            <a:r>
              <a:rPr lang="fr-FR" altLang="fr-FR" dirty="0"/>
              <a:t>Few </a:t>
            </a:r>
            <a:r>
              <a:rPr lang="fr-FR" altLang="fr-FR" dirty="0" err="1"/>
              <a:t>words</a:t>
            </a:r>
            <a:r>
              <a:rPr lang="fr-FR" altLang="fr-FR" dirty="0"/>
              <a:t> about about Posters</a:t>
            </a:r>
            <a:br>
              <a:rPr lang="fr-FR" altLang="fr-FR" dirty="0"/>
            </a:br>
            <a:r>
              <a:rPr lang="fr-FR" sz="3200" b="1" i="0" u="none" strike="noStrike" dirty="0" err="1">
                <a:effectLst/>
                <a:latin typeface="Gotham A"/>
              </a:rPr>
              <a:t>What</a:t>
            </a:r>
            <a:r>
              <a:rPr lang="fr-FR" sz="3200" b="1" i="0" u="none" strike="noStrike" dirty="0">
                <a:effectLst/>
                <a:latin typeface="Gotham A"/>
              </a:rPr>
              <a:t> </a:t>
            </a:r>
            <a:r>
              <a:rPr lang="fr-FR" sz="3200" b="1" i="0" u="none" strike="noStrike" dirty="0" err="1">
                <a:effectLst/>
                <a:latin typeface="Gotham A"/>
              </a:rPr>
              <a:t>Makes</a:t>
            </a:r>
            <a:r>
              <a:rPr lang="fr-FR" sz="3200" b="1" i="0" u="none" strike="noStrike" dirty="0">
                <a:effectLst/>
                <a:latin typeface="Gotham A"/>
              </a:rPr>
              <a:t> a Good Poster?</a:t>
            </a:r>
            <a:br>
              <a:rPr lang="fr-FR" sz="3200" b="1" i="0" u="none" strike="noStrike" dirty="0">
                <a:effectLst/>
                <a:latin typeface="Gotham A"/>
              </a:rPr>
            </a:br>
            <a:endParaRPr lang="fr-FR" altLang="fr-FR" dirty="0"/>
          </a:p>
        </p:txBody>
      </p:sp>
      <p:sp>
        <p:nvSpPr>
          <p:cNvPr id="3" name="Espace réservé du contenu 2">
            <a:extLst>
              <a:ext uri="{FF2B5EF4-FFF2-40B4-BE49-F238E27FC236}">
                <a16:creationId xmlns:a16="http://schemas.microsoft.com/office/drawing/2014/main" id="{7BD06AC8-B1FD-9A4C-D5B9-1D908D60C652}"/>
              </a:ext>
            </a:extLst>
          </p:cNvPr>
          <p:cNvSpPr>
            <a:spLocks noGrp="1"/>
          </p:cNvSpPr>
          <p:nvPr>
            <p:ph idx="1"/>
          </p:nvPr>
        </p:nvSpPr>
        <p:spPr>
          <a:xfrm>
            <a:off x="488950" y="1268413"/>
            <a:ext cx="9217025" cy="5040312"/>
          </a:xfrm>
        </p:spPr>
        <p:txBody>
          <a:bodyPr/>
          <a:lstStyle/>
          <a:p>
            <a:pPr>
              <a:buFont typeface="Wingdings" charset="0"/>
              <a:buBlip>
                <a:blip r:embed="rId2"/>
              </a:buBlip>
              <a:defRPr/>
            </a:pPr>
            <a:r>
              <a:rPr lang="fr-FR" sz="2000" dirty="0"/>
              <a:t>TOP : </a:t>
            </a:r>
            <a:r>
              <a:rPr lang="fr-FR" sz="2000" dirty="0" err="1"/>
              <a:t>Title</a:t>
            </a:r>
            <a:r>
              <a:rPr lang="fr-FR" sz="2000" dirty="0"/>
              <a:t>, </a:t>
            </a:r>
            <a:r>
              <a:rPr lang="fr-FR" sz="2000" dirty="0" err="1"/>
              <a:t>Names</a:t>
            </a:r>
            <a:r>
              <a:rPr lang="fr-FR" sz="2000" dirty="0"/>
              <a:t> (s)photo, mail and </a:t>
            </a:r>
            <a:r>
              <a:rPr lang="fr-FR" sz="2000" dirty="0" err="1"/>
              <a:t>institute</a:t>
            </a:r>
            <a:r>
              <a:rPr lang="fr-FR" sz="2000" dirty="0"/>
              <a:t>/</a:t>
            </a:r>
            <a:r>
              <a:rPr lang="fr-FR" sz="2000" dirty="0" err="1"/>
              <a:t>university</a:t>
            </a:r>
            <a:r>
              <a:rPr lang="fr-FR" sz="2000" dirty="0"/>
              <a:t>  logo</a:t>
            </a:r>
          </a:p>
          <a:p>
            <a:pPr lvl="1">
              <a:defRPr/>
            </a:pPr>
            <a:r>
              <a:rPr lang="fr-FR" sz="2000" b="0" i="0" u="none" strike="noStrike" dirty="0" err="1">
                <a:effectLst/>
                <a:latin typeface="Gotham A"/>
              </a:rPr>
              <a:t>Title</a:t>
            </a:r>
            <a:r>
              <a:rPr lang="fr-FR" sz="2000" b="0" i="0" u="none" strike="noStrike" dirty="0">
                <a:effectLst/>
                <a:latin typeface="Gotham A"/>
              </a:rPr>
              <a:t> </a:t>
            </a:r>
            <a:r>
              <a:rPr lang="fr-FR" sz="2000" b="0" i="0" u="none" strike="noStrike" dirty="0" err="1">
                <a:effectLst/>
                <a:latin typeface="Gotham A"/>
              </a:rPr>
              <a:t>is</a:t>
            </a:r>
            <a:r>
              <a:rPr lang="fr-FR" sz="2000" b="0" i="0" u="none" strike="noStrike" dirty="0">
                <a:effectLst/>
                <a:latin typeface="Gotham A"/>
              </a:rPr>
              <a:t> short and </a:t>
            </a:r>
            <a:r>
              <a:rPr lang="fr-FR" sz="2000" b="0" i="0" u="none" strike="noStrike" dirty="0" err="1">
                <a:effectLst/>
                <a:latin typeface="Gotham A"/>
              </a:rPr>
              <a:t>draws</a:t>
            </a:r>
            <a:r>
              <a:rPr lang="fr-FR" sz="2000" b="0" i="0" u="none" strike="noStrike" dirty="0">
                <a:effectLst/>
                <a:latin typeface="Gotham A"/>
              </a:rPr>
              <a:t> </a:t>
            </a:r>
            <a:r>
              <a:rPr lang="fr-FR" sz="2000" b="0" i="0" u="none" strike="noStrike" dirty="0" err="1">
                <a:effectLst/>
                <a:latin typeface="Gotham A"/>
              </a:rPr>
              <a:t>interest</a:t>
            </a:r>
            <a:endParaRPr lang="fr-FR" sz="2000" dirty="0"/>
          </a:p>
          <a:p>
            <a:pPr lvl="1">
              <a:defRPr/>
            </a:pPr>
            <a:r>
              <a:rPr lang="fr-FR" sz="2000" b="0" i="0" u="none" strike="noStrike" dirty="0" err="1">
                <a:effectLst/>
                <a:latin typeface="Gotham A"/>
              </a:rPr>
              <a:t>Includes</a:t>
            </a:r>
            <a:r>
              <a:rPr lang="fr-FR" sz="2000" b="0" i="0" u="none" strike="noStrike" dirty="0">
                <a:effectLst/>
                <a:latin typeface="Gotham A"/>
              </a:rPr>
              <a:t> </a:t>
            </a:r>
            <a:r>
              <a:rPr lang="fr-FR" sz="2000" b="0" i="0" u="none" strike="noStrike" dirty="0" err="1">
                <a:effectLst/>
                <a:latin typeface="Gotham A"/>
              </a:rPr>
              <a:t>acknowledgments</a:t>
            </a:r>
            <a:r>
              <a:rPr lang="fr-FR" sz="2000" b="0" i="0" u="none" strike="noStrike" dirty="0">
                <a:effectLst/>
                <a:latin typeface="Gotham A"/>
              </a:rPr>
              <a:t>, </a:t>
            </a:r>
            <a:r>
              <a:rPr lang="fr-FR" sz="2000" b="0" i="0" u="none" strike="noStrike" dirty="0" err="1">
                <a:effectLst/>
                <a:latin typeface="Gotham A"/>
              </a:rPr>
              <a:t>your</a:t>
            </a:r>
            <a:r>
              <a:rPr lang="fr-FR" sz="2000" b="0" i="0" u="none" strike="noStrike" dirty="0">
                <a:effectLst/>
                <a:latin typeface="Gotham A"/>
              </a:rPr>
              <a:t> </a:t>
            </a:r>
            <a:r>
              <a:rPr lang="fr-FR" sz="2000" b="0" i="0" u="none" strike="noStrike" dirty="0" err="1">
                <a:effectLst/>
                <a:latin typeface="Gotham A"/>
              </a:rPr>
              <a:t>name</a:t>
            </a:r>
            <a:r>
              <a:rPr lang="fr-FR" sz="2000" b="0" i="0" u="none" strike="noStrike" dirty="0">
                <a:effectLst/>
                <a:latin typeface="Gotham A"/>
              </a:rPr>
              <a:t> and </a:t>
            </a:r>
            <a:r>
              <a:rPr lang="fr-FR" sz="2000" b="0" i="0" u="none" strike="noStrike" dirty="0" err="1">
                <a:effectLst/>
                <a:latin typeface="Gotham A"/>
              </a:rPr>
              <a:t>institutional</a:t>
            </a:r>
            <a:r>
              <a:rPr lang="fr-FR" sz="2000" b="0" i="0" u="none" strike="noStrike" dirty="0">
                <a:effectLst/>
                <a:latin typeface="Gotham A"/>
              </a:rPr>
              <a:t> affiliation</a:t>
            </a:r>
            <a:endParaRPr lang="fr-FR" sz="2000" dirty="0"/>
          </a:p>
          <a:p>
            <a:pPr>
              <a:defRPr/>
            </a:pPr>
            <a:r>
              <a:rPr lang="fr-FR" sz="2000" dirty="0"/>
              <a:t>Not </a:t>
            </a:r>
            <a:r>
              <a:rPr lang="fr-FR" sz="2000" dirty="0" err="1"/>
              <a:t>too</a:t>
            </a:r>
            <a:r>
              <a:rPr lang="fr-FR" sz="2000" dirty="0"/>
              <a:t> </a:t>
            </a:r>
            <a:r>
              <a:rPr lang="fr-FR" sz="2000" dirty="0" err="1"/>
              <a:t>much</a:t>
            </a:r>
            <a:r>
              <a:rPr lang="fr-FR" sz="2000" dirty="0"/>
              <a:t> information </a:t>
            </a:r>
            <a:r>
              <a:rPr lang="fr-FR" sz="2000" dirty="0">
                <a:sym typeface="Wingdings"/>
              </a:rPr>
              <a:t>:</a:t>
            </a:r>
          </a:p>
          <a:p>
            <a:pPr lvl="1">
              <a:defRPr/>
            </a:pPr>
            <a:r>
              <a:rPr lang="fr-FR" sz="2000" dirty="0" err="1">
                <a:sym typeface="Wingdings"/>
              </a:rPr>
              <a:t>Separate</a:t>
            </a:r>
            <a:r>
              <a:rPr lang="fr-FR" sz="2000" dirty="0">
                <a:sym typeface="Wingdings"/>
              </a:rPr>
              <a:t> </a:t>
            </a:r>
            <a:r>
              <a:rPr lang="fr-FR" sz="2000" dirty="0" err="1">
                <a:sym typeface="Wingdings"/>
              </a:rPr>
              <a:t>clearly</a:t>
            </a:r>
            <a:r>
              <a:rPr lang="fr-FR" sz="2000" dirty="0">
                <a:sym typeface="Wingdings"/>
              </a:rPr>
              <a:t> </a:t>
            </a:r>
            <a:r>
              <a:rPr lang="fr-FR" sz="2000" dirty="0" err="1">
                <a:sym typeface="Wingdings"/>
              </a:rPr>
              <a:t>text</a:t>
            </a:r>
            <a:r>
              <a:rPr lang="fr-FR" sz="2000" dirty="0">
                <a:sym typeface="Wingdings"/>
              </a:rPr>
              <a:t>, </a:t>
            </a:r>
            <a:r>
              <a:rPr lang="fr-FR" sz="2000" dirty="0" err="1">
                <a:sym typeface="Wingdings"/>
              </a:rPr>
              <a:t>results</a:t>
            </a:r>
            <a:r>
              <a:rPr lang="fr-FR" sz="2000" dirty="0">
                <a:sym typeface="Wingdings"/>
              </a:rPr>
              <a:t> and figures </a:t>
            </a:r>
          </a:p>
          <a:p>
            <a:pPr lvl="1">
              <a:defRPr/>
            </a:pPr>
            <a:r>
              <a:rPr lang="fr-FR" sz="2000" b="0" i="0" u="none" strike="noStrike" dirty="0">
                <a:effectLst/>
                <a:latin typeface="Gotham A"/>
              </a:rPr>
              <a:t>Consistent and clean </a:t>
            </a:r>
            <a:r>
              <a:rPr lang="fr-FR" sz="2000" b="0" i="0" u="none" strike="noStrike" dirty="0" err="1">
                <a:effectLst/>
                <a:latin typeface="Gotham A"/>
              </a:rPr>
              <a:t>layout</a:t>
            </a:r>
            <a:endParaRPr lang="fr-FR" sz="2000" dirty="0">
              <a:sym typeface="Wingdings"/>
            </a:endParaRPr>
          </a:p>
          <a:p>
            <a:pPr algn="l"/>
            <a:r>
              <a:rPr lang="fr-FR" sz="2000" b="0" i="0" u="none" strike="noStrike" dirty="0">
                <a:effectLst/>
                <a:latin typeface="Gotham A"/>
              </a:rPr>
              <a:t>Important information </a:t>
            </a:r>
            <a:r>
              <a:rPr lang="fr-FR" sz="2000" b="0" i="0" u="none" strike="noStrike" dirty="0" err="1">
                <a:effectLst/>
                <a:latin typeface="Gotham A"/>
              </a:rPr>
              <a:t>should</a:t>
            </a:r>
            <a:r>
              <a:rPr lang="fr-FR" sz="2000" b="0" i="0" u="none" strike="noStrike" dirty="0">
                <a:effectLst/>
                <a:latin typeface="Gotham A"/>
              </a:rPr>
              <a:t> </a:t>
            </a:r>
            <a:r>
              <a:rPr lang="fr-FR" sz="2000" b="0" i="0" u="none" strike="noStrike" dirty="0" err="1">
                <a:effectLst/>
                <a:latin typeface="Gotham A"/>
              </a:rPr>
              <a:t>be</a:t>
            </a:r>
            <a:r>
              <a:rPr lang="fr-FR" sz="2000" b="0" i="0" u="none" strike="noStrike" dirty="0">
                <a:effectLst/>
                <a:latin typeface="Gotham A"/>
              </a:rPr>
              <a:t> </a:t>
            </a:r>
            <a:r>
              <a:rPr lang="fr-FR" sz="2000" b="0" i="0" u="none" strike="noStrike" dirty="0" err="1">
                <a:effectLst/>
                <a:latin typeface="Gotham A"/>
              </a:rPr>
              <a:t>readable</a:t>
            </a:r>
            <a:r>
              <a:rPr lang="fr-FR" sz="2000" b="0" i="0" u="none" strike="noStrike" dirty="0">
                <a:effectLst/>
                <a:latin typeface="Gotham A"/>
              </a:rPr>
              <a:t> </a:t>
            </a:r>
            <a:r>
              <a:rPr lang="fr-FR" sz="2000" b="0" i="0" u="none" strike="noStrike" dirty="0" err="1">
                <a:effectLst/>
                <a:latin typeface="Gotham A"/>
              </a:rPr>
              <a:t>from</a:t>
            </a:r>
            <a:r>
              <a:rPr lang="fr-FR" sz="2000" b="0" i="0" u="none" strike="noStrike" dirty="0">
                <a:effectLst/>
                <a:latin typeface="Gotham A"/>
              </a:rPr>
              <a:t> about 10 </a:t>
            </a:r>
            <a:r>
              <a:rPr lang="fr-FR" sz="2000" b="0" i="0" u="none" strike="noStrike" dirty="0" err="1">
                <a:effectLst/>
                <a:latin typeface="Gotham A"/>
              </a:rPr>
              <a:t>feet</a:t>
            </a:r>
            <a:r>
              <a:rPr lang="fr-FR" sz="2000" b="0" i="0" u="none" strike="noStrike" dirty="0">
                <a:effectLst/>
                <a:latin typeface="Gotham A"/>
              </a:rPr>
              <a:t> </a:t>
            </a:r>
            <a:r>
              <a:rPr lang="fr-FR" sz="2000" b="0" i="0" u="none" strike="noStrike" dirty="0" err="1">
                <a:effectLst/>
                <a:latin typeface="Gotham A"/>
              </a:rPr>
              <a:t>away</a:t>
            </a:r>
            <a:endParaRPr lang="fr-FR" sz="2000" dirty="0">
              <a:effectLst/>
              <a:latin typeface="Gotham A"/>
            </a:endParaRPr>
          </a:p>
          <a:p>
            <a:pPr algn="l"/>
            <a:r>
              <a:rPr lang="fr-FR" sz="2000" b="0" i="0" u="none" strike="noStrike" dirty="0">
                <a:effectLst/>
                <a:latin typeface="Gotham A"/>
              </a:rPr>
              <a:t>Word count of about 300 to 800 </a:t>
            </a:r>
            <a:r>
              <a:rPr lang="fr-FR" sz="2000" b="0" i="0" u="none" strike="noStrike" dirty="0" err="1">
                <a:effectLst/>
                <a:latin typeface="Gotham A"/>
              </a:rPr>
              <a:t>words</a:t>
            </a:r>
            <a:endParaRPr lang="fr-FR" sz="2000" dirty="0">
              <a:effectLst/>
              <a:latin typeface="Gotham A"/>
            </a:endParaRPr>
          </a:p>
          <a:p>
            <a:pPr algn="l"/>
            <a:r>
              <a:rPr lang="fr-FR" sz="2000" b="0" i="0" u="none" strike="noStrike" dirty="0" err="1">
                <a:effectLst/>
                <a:latin typeface="Gotham A"/>
              </a:rPr>
              <a:t>Text</a:t>
            </a:r>
            <a:r>
              <a:rPr lang="fr-FR" sz="2000" b="0" i="0" u="none" strike="noStrike" dirty="0">
                <a:effectLst/>
                <a:latin typeface="Gotham A"/>
              </a:rPr>
              <a:t> </a:t>
            </a:r>
            <a:r>
              <a:rPr lang="fr-FR" sz="2000" b="0" i="0" u="none" strike="noStrike" dirty="0" err="1">
                <a:effectLst/>
                <a:latin typeface="Gotham A"/>
              </a:rPr>
              <a:t>is</a:t>
            </a:r>
            <a:r>
              <a:rPr lang="fr-FR" sz="2000" b="0" i="0" u="none" strike="noStrike" dirty="0">
                <a:effectLst/>
                <a:latin typeface="Gotham A"/>
              </a:rPr>
              <a:t> </a:t>
            </a:r>
            <a:r>
              <a:rPr lang="fr-FR" sz="2000" b="0" i="0" u="none" strike="noStrike" dirty="0" err="1">
                <a:effectLst/>
                <a:latin typeface="Gotham A"/>
              </a:rPr>
              <a:t>clear</a:t>
            </a:r>
            <a:r>
              <a:rPr lang="fr-FR" sz="2000" b="0" i="0" u="none" strike="noStrike" dirty="0">
                <a:effectLst/>
                <a:latin typeface="Gotham A"/>
              </a:rPr>
              <a:t> and to the point</a:t>
            </a:r>
          </a:p>
          <a:p>
            <a:pPr algn="l"/>
            <a:r>
              <a:rPr lang="fr-FR" sz="2000" b="0" i="0" u="none" strike="noStrike" dirty="0">
                <a:effectLst/>
                <a:latin typeface="Gotham A"/>
              </a:rPr>
              <a:t>Use of </a:t>
            </a:r>
            <a:r>
              <a:rPr lang="fr-FR" sz="2000" b="0" i="0" u="none" strike="noStrike" dirty="0" err="1">
                <a:effectLst/>
                <a:latin typeface="Gotham A"/>
              </a:rPr>
              <a:t>bullets</a:t>
            </a:r>
            <a:r>
              <a:rPr lang="fr-FR" sz="2000" b="0" i="0" u="none" strike="noStrike" dirty="0">
                <a:effectLst/>
                <a:latin typeface="Gotham A"/>
              </a:rPr>
              <a:t>, </a:t>
            </a:r>
            <a:r>
              <a:rPr lang="fr-FR" sz="2000" b="0" i="0" u="none" strike="noStrike" dirty="0" err="1">
                <a:effectLst/>
                <a:latin typeface="Gotham A"/>
              </a:rPr>
              <a:t>numbering</a:t>
            </a:r>
            <a:r>
              <a:rPr lang="fr-FR" sz="2000" b="0" i="0" u="none" strike="noStrike" dirty="0">
                <a:effectLst/>
                <a:latin typeface="Gotham A"/>
              </a:rPr>
              <a:t>, and headlines </a:t>
            </a:r>
            <a:r>
              <a:rPr lang="fr-FR" sz="2000" b="0" i="0" u="none" strike="noStrike" dirty="0" err="1">
                <a:effectLst/>
                <a:latin typeface="Gotham A"/>
              </a:rPr>
              <a:t>make</a:t>
            </a:r>
            <a:r>
              <a:rPr lang="fr-FR" sz="2000" b="0" i="0" u="none" strike="noStrike" dirty="0">
                <a:effectLst/>
                <a:latin typeface="Gotham A"/>
              </a:rPr>
              <a:t> </a:t>
            </a:r>
            <a:r>
              <a:rPr lang="fr-FR" sz="2000" b="0" i="0" u="none" strike="noStrike" dirty="0" err="1">
                <a:effectLst/>
                <a:latin typeface="Gotham A"/>
              </a:rPr>
              <a:t>it</a:t>
            </a:r>
            <a:r>
              <a:rPr lang="fr-FR" sz="2000" b="0" i="0" u="none" strike="noStrike" dirty="0">
                <a:effectLst/>
                <a:latin typeface="Gotham A"/>
              </a:rPr>
              <a:t> </a:t>
            </a:r>
            <a:r>
              <a:rPr lang="fr-FR" sz="2000" b="0" i="0" u="none" strike="noStrike" dirty="0" err="1">
                <a:effectLst/>
                <a:latin typeface="Gotham A"/>
              </a:rPr>
              <a:t>easy</a:t>
            </a:r>
            <a:r>
              <a:rPr lang="fr-FR" sz="2000" b="0" i="0" u="none" strike="noStrike" dirty="0">
                <a:effectLst/>
                <a:latin typeface="Gotham A"/>
              </a:rPr>
              <a:t> to </a:t>
            </a:r>
            <a:r>
              <a:rPr lang="fr-FR" sz="2000" b="0" i="0" u="none" strike="noStrike" dirty="0" err="1">
                <a:effectLst/>
                <a:latin typeface="Gotham A"/>
              </a:rPr>
              <a:t>readEffective</a:t>
            </a:r>
            <a:r>
              <a:rPr lang="fr-FR" sz="2000" b="0" i="0" u="none" strike="noStrike" dirty="0">
                <a:effectLst/>
                <a:latin typeface="Gotham A"/>
              </a:rPr>
              <a:t> use of </a:t>
            </a:r>
            <a:r>
              <a:rPr lang="fr-FR" sz="2000" b="0" i="0" u="none" strike="noStrike" dirty="0" err="1">
                <a:effectLst/>
                <a:latin typeface="Gotham A"/>
              </a:rPr>
              <a:t>graphics</a:t>
            </a:r>
            <a:r>
              <a:rPr lang="fr-FR" sz="2000" b="0" i="0" u="none" strike="noStrike" dirty="0">
                <a:effectLst/>
                <a:latin typeface="Gotham A"/>
              </a:rPr>
              <a:t>, </a:t>
            </a:r>
            <a:r>
              <a:rPr lang="fr-FR" sz="2000" b="0" i="0" u="none" strike="noStrike" dirty="0" err="1">
                <a:effectLst/>
                <a:latin typeface="Gotham A"/>
              </a:rPr>
              <a:t>color</a:t>
            </a:r>
            <a:r>
              <a:rPr lang="fr-FR" sz="2000" b="0" i="0" u="none" strike="noStrike" dirty="0">
                <a:effectLst/>
                <a:latin typeface="Gotham A"/>
              </a:rPr>
              <a:t> and fonts</a:t>
            </a:r>
          </a:p>
          <a:p>
            <a:pPr>
              <a:buFont typeface="Wingdings" charset="0"/>
              <a:buBlip>
                <a:blip r:embed="rId2"/>
              </a:buBlip>
              <a:defRPr/>
            </a:pPr>
            <a:endParaRPr lang="fr-FR" sz="1800" dirty="0">
              <a:sym typeface="Wingdings"/>
            </a:endParaRPr>
          </a:p>
          <a:p>
            <a:pPr>
              <a:buFont typeface="Wingdings" charset="0"/>
              <a:buBlip>
                <a:blip r:embed="rId2"/>
              </a:buBlip>
              <a:defRPr/>
            </a:pPr>
            <a:endParaRPr lang="fr-FR" sz="1800" dirty="0"/>
          </a:p>
        </p:txBody>
      </p:sp>
      <p:sp>
        <p:nvSpPr>
          <p:cNvPr id="4" name="Espace réservé du pied de page 3">
            <a:extLst>
              <a:ext uri="{FF2B5EF4-FFF2-40B4-BE49-F238E27FC236}">
                <a16:creationId xmlns:a16="http://schemas.microsoft.com/office/drawing/2014/main" id="{A8FC967E-01DD-4FF2-F347-E9D90BC4F173}"/>
              </a:ext>
            </a:extLst>
          </p:cNvPr>
          <p:cNvSpPr>
            <a:spLocks noGrp="1"/>
          </p:cNvSpPr>
          <p:nvPr>
            <p:ph type="ftr" sz="quarter" idx="11"/>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 xmlns:ma14="http://schemas.microsoft.com/office/mac/drawingml/2011/main" val="1"/>
            </a:ext>
          </a:extLst>
        </p:spPr>
        <p:txBody>
          <a:bodyPr/>
          <a:lstStyle>
            <a:lvl1pPr eaLnBrk="0" hangingPunct="0">
              <a:defRPr sz="2300">
                <a:solidFill>
                  <a:schemeClr val="tx1"/>
                </a:solidFill>
                <a:latin typeface="Comic Sans MS" panose="030F0902030302020204" pitchFamily="66" charset="0"/>
                <a:ea typeface="MS PGothic" panose="020B0600070205080204" pitchFamily="34" charset="-128"/>
              </a:defRPr>
            </a:lvl1pPr>
            <a:lvl2pPr marL="742950" indent="-285750" eaLnBrk="0" hangingPunct="0">
              <a:defRPr sz="2300">
                <a:solidFill>
                  <a:schemeClr val="tx1"/>
                </a:solidFill>
                <a:latin typeface="Comic Sans MS" panose="030F0902030302020204" pitchFamily="66" charset="0"/>
                <a:ea typeface="MS PGothic" panose="020B0600070205080204" pitchFamily="34" charset="-128"/>
              </a:defRPr>
            </a:lvl2pPr>
            <a:lvl3pPr marL="1143000" indent="-228600" eaLnBrk="0" hangingPunct="0">
              <a:defRPr sz="2300">
                <a:solidFill>
                  <a:schemeClr val="tx1"/>
                </a:solidFill>
                <a:latin typeface="Comic Sans MS" panose="030F0902030302020204" pitchFamily="66" charset="0"/>
                <a:ea typeface="MS PGothic" panose="020B0600070205080204" pitchFamily="34" charset="-128"/>
              </a:defRPr>
            </a:lvl3pPr>
            <a:lvl4pPr marL="1600200" indent="-228600" eaLnBrk="0" hangingPunct="0">
              <a:defRPr sz="2300">
                <a:solidFill>
                  <a:schemeClr val="tx1"/>
                </a:solidFill>
                <a:latin typeface="Comic Sans MS" panose="030F0902030302020204" pitchFamily="66" charset="0"/>
                <a:ea typeface="MS PGothic" panose="020B0600070205080204" pitchFamily="34" charset="-128"/>
              </a:defRPr>
            </a:lvl4pPr>
            <a:lvl5pPr marL="2057400" indent="-228600" eaLnBrk="0" hangingPunct="0">
              <a:defRPr sz="2300">
                <a:solidFill>
                  <a:schemeClr val="tx1"/>
                </a:solidFill>
                <a:latin typeface="Comic Sans MS" panose="030F0902030302020204" pitchFamily="66" charset="0"/>
                <a:ea typeface="MS PGothic" panose="020B0600070205080204" pitchFamily="34" charset="-128"/>
              </a:defRPr>
            </a:lvl5pPr>
            <a:lvl6pPr marL="25146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6pPr>
            <a:lvl7pPr marL="29718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7pPr>
            <a:lvl8pPr marL="34290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8pPr>
            <a:lvl9pPr marL="38862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9pPr>
          </a:lstStyle>
          <a:p>
            <a:pPr eaLnBrk="1" hangingPunct="1"/>
            <a:r>
              <a:rPr lang="fr-FR" altLang="fr-FR" sz="1200">
                <a:solidFill>
                  <a:srgbClr val="FFFFFF"/>
                </a:solidFill>
                <a:latin typeface="Arial" panose="020B0604020202020204" pitchFamily="34" charset="0"/>
              </a:rPr>
              <a:t>Dakar school - 15 November 2022</a:t>
            </a:r>
          </a:p>
        </p:txBody>
      </p:sp>
      <p:sp>
        <p:nvSpPr>
          <p:cNvPr id="5" name="Espace réservé du numéro de diapositive 4">
            <a:extLst>
              <a:ext uri="{FF2B5EF4-FFF2-40B4-BE49-F238E27FC236}">
                <a16:creationId xmlns:a16="http://schemas.microsoft.com/office/drawing/2014/main" id="{4E39526C-1774-A830-BD74-B30B9BBCBC74}"/>
              </a:ext>
            </a:extLst>
          </p:cNvPr>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 xmlns:ma14="http://schemas.microsoft.com/office/mac/drawingml/2011/main" val="1"/>
            </a:ext>
          </a:extLst>
        </p:spPr>
        <p:txBody>
          <a:bodyPr/>
          <a:lstStyle>
            <a:lvl1pPr eaLnBrk="0" hangingPunct="0">
              <a:defRPr sz="2300">
                <a:solidFill>
                  <a:schemeClr val="tx1"/>
                </a:solidFill>
                <a:latin typeface="Comic Sans MS" panose="030F0902030302020204" pitchFamily="66" charset="0"/>
                <a:ea typeface="MS PGothic" panose="020B0600070205080204" pitchFamily="34" charset="-128"/>
              </a:defRPr>
            </a:lvl1pPr>
            <a:lvl2pPr marL="742950" indent="-285750" eaLnBrk="0" hangingPunct="0">
              <a:defRPr sz="2300">
                <a:solidFill>
                  <a:schemeClr val="tx1"/>
                </a:solidFill>
                <a:latin typeface="Comic Sans MS" panose="030F0902030302020204" pitchFamily="66" charset="0"/>
                <a:ea typeface="MS PGothic" panose="020B0600070205080204" pitchFamily="34" charset="-128"/>
              </a:defRPr>
            </a:lvl2pPr>
            <a:lvl3pPr marL="1143000" indent="-228600" eaLnBrk="0" hangingPunct="0">
              <a:defRPr sz="2300">
                <a:solidFill>
                  <a:schemeClr val="tx1"/>
                </a:solidFill>
                <a:latin typeface="Comic Sans MS" panose="030F0902030302020204" pitchFamily="66" charset="0"/>
                <a:ea typeface="MS PGothic" panose="020B0600070205080204" pitchFamily="34" charset="-128"/>
              </a:defRPr>
            </a:lvl3pPr>
            <a:lvl4pPr marL="1600200" indent="-228600" eaLnBrk="0" hangingPunct="0">
              <a:defRPr sz="2300">
                <a:solidFill>
                  <a:schemeClr val="tx1"/>
                </a:solidFill>
                <a:latin typeface="Comic Sans MS" panose="030F0902030302020204" pitchFamily="66" charset="0"/>
                <a:ea typeface="MS PGothic" panose="020B0600070205080204" pitchFamily="34" charset="-128"/>
              </a:defRPr>
            </a:lvl4pPr>
            <a:lvl5pPr marL="2057400" indent="-228600" eaLnBrk="0" hangingPunct="0">
              <a:defRPr sz="2300">
                <a:solidFill>
                  <a:schemeClr val="tx1"/>
                </a:solidFill>
                <a:latin typeface="Comic Sans MS" panose="030F0902030302020204" pitchFamily="66" charset="0"/>
                <a:ea typeface="MS PGothic" panose="020B0600070205080204" pitchFamily="34" charset="-128"/>
              </a:defRPr>
            </a:lvl5pPr>
            <a:lvl6pPr marL="25146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6pPr>
            <a:lvl7pPr marL="29718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7pPr>
            <a:lvl8pPr marL="34290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8pPr>
            <a:lvl9pPr marL="38862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9pPr>
          </a:lstStyle>
          <a:p>
            <a:pPr eaLnBrk="1" hangingPunct="1"/>
            <a:fld id="{FD005DA6-2CCA-494C-98C1-76D73333B3FC}" type="slidenum">
              <a:rPr lang="fr-FR" altLang="fr-FR" sz="1200">
                <a:solidFill>
                  <a:srgbClr val="FFFFFF"/>
                </a:solidFill>
                <a:latin typeface="Arial" panose="020B0604020202020204" pitchFamily="34" charset="0"/>
              </a:rPr>
              <a:pPr eaLnBrk="1" hangingPunct="1"/>
              <a:t>24</a:t>
            </a:fld>
            <a:endParaRPr lang="fr-FR" altLang="fr-FR" sz="1200">
              <a:solidFill>
                <a:srgbClr val="FFFFFF"/>
              </a:solidFill>
              <a:latin typeface="Arial" panose="020B0604020202020204"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Espace réservé du pied de page 4">
            <a:extLst>
              <a:ext uri="{FF2B5EF4-FFF2-40B4-BE49-F238E27FC236}">
                <a16:creationId xmlns:a16="http://schemas.microsoft.com/office/drawing/2014/main" id="{C9DDD6BA-37C1-A6AD-5668-FF938E04E840}"/>
              </a:ext>
            </a:extLst>
          </p:cNvPr>
          <p:cNvSpPr>
            <a:spLocks noGrp="1"/>
          </p:cNvSpPr>
          <p:nvPr>
            <p:ph type="ftr" sz="quarter" idx="11"/>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eaLnBrk="0" hangingPunct="0">
              <a:defRPr sz="2300">
                <a:solidFill>
                  <a:schemeClr val="tx1"/>
                </a:solidFill>
                <a:latin typeface="Comic Sans MS" panose="030F0902030302020204" pitchFamily="66" charset="0"/>
                <a:ea typeface="MS PGothic" panose="020B0600070205080204" pitchFamily="34" charset="-128"/>
              </a:defRPr>
            </a:lvl1pPr>
            <a:lvl2pPr marL="742950" indent="-285750" eaLnBrk="0" hangingPunct="0">
              <a:defRPr sz="2300">
                <a:solidFill>
                  <a:schemeClr val="tx1"/>
                </a:solidFill>
                <a:latin typeface="Comic Sans MS" panose="030F0902030302020204" pitchFamily="66" charset="0"/>
                <a:ea typeface="MS PGothic" panose="020B0600070205080204" pitchFamily="34" charset="-128"/>
              </a:defRPr>
            </a:lvl2pPr>
            <a:lvl3pPr marL="1143000" indent="-228600" eaLnBrk="0" hangingPunct="0">
              <a:defRPr sz="2300">
                <a:solidFill>
                  <a:schemeClr val="tx1"/>
                </a:solidFill>
                <a:latin typeface="Comic Sans MS" panose="030F0902030302020204" pitchFamily="66" charset="0"/>
                <a:ea typeface="MS PGothic" panose="020B0600070205080204" pitchFamily="34" charset="-128"/>
              </a:defRPr>
            </a:lvl3pPr>
            <a:lvl4pPr marL="1600200" indent="-228600" eaLnBrk="0" hangingPunct="0">
              <a:defRPr sz="2300">
                <a:solidFill>
                  <a:schemeClr val="tx1"/>
                </a:solidFill>
                <a:latin typeface="Comic Sans MS" panose="030F0902030302020204" pitchFamily="66" charset="0"/>
                <a:ea typeface="MS PGothic" panose="020B0600070205080204" pitchFamily="34" charset="-128"/>
              </a:defRPr>
            </a:lvl4pPr>
            <a:lvl5pPr marL="2057400" indent="-228600" eaLnBrk="0" hangingPunct="0">
              <a:defRPr sz="2300">
                <a:solidFill>
                  <a:schemeClr val="tx1"/>
                </a:solidFill>
                <a:latin typeface="Comic Sans MS" panose="030F0902030302020204" pitchFamily="66" charset="0"/>
                <a:ea typeface="MS PGothic" panose="020B0600070205080204" pitchFamily="34" charset="-128"/>
              </a:defRPr>
            </a:lvl5pPr>
            <a:lvl6pPr marL="25146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6pPr>
            <a:lvl7pPr marL="29718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7pPr>
            <a:lvl8pPr marL="34290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8pPr>
            <a:lvl9pPr marL="38862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9pPr>
          </a:lstStyle>
          <a:p>
            <a:pPr eaLnBrk="1" hangingPunct="1"/>
            <a:r>
              <a:rPr lang="fr-FR" altLang="fr-FR" sz="1200">
                <a:solidFill>
                  <a:srgbClr val="000000"/>
                </a:solidFill>
                <a:effectLst>
                  <a:outerShdw blurRad="38100" dist="38100" dir="2700000" algn="tl">
                    <a:srgbClr val="FFFFFF"/>
                  </a:outerShdw>
                </a:effectLst>
                <a:latin typeface="Arial" panose="020B0604020202020204" pitchFamily="34" charset="0"/>
              </a:rPr>
              <a:t>Dakar school - 15 November 2022</a:t>
            </a:r>
          </a:p>
        </p:txBody>
      </p:sp>
      <p:sp>
        <p:nvSpPr>
          <p:cNvPr id="32" name="Espace réservé du numéro de diapositive 5">
            <a:extLst>
              <a:ext uri="{FF2B5EF4-FFF2-40B4-BE49-F238E27FC236}">
                <a16:creationId xmlns:a16="http://schemas.microsoft.com/office/drawing/2014/main" id="{B47082FE-A774-CA0F-037F-3C5BE5908395}"/>
              </a:ext>
            </a:extLst>
          </p:cNvPr>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eaLnBrk="0" hangingPunct="0">
              <a:defRPr sz="2300">
                <a:solidFill>
                  <a:schemeClr val="tx1"/>
                </a:solidFill>
                <a:latin typeface="Comic Sans MS" panose="030F0902030302020204" pitchFamily="66" charset="0"/>
                <a:ea typeface="MS PGothic" panose="020B0600070205080204" pitchFamily="34" charset="-128"/>
              </a:defRPr>
            </a:lvl1pPr>
            <a:lvl2pPr marL="742950" indent="-285750" eaLnBrk="0" hangingPunct="0">
              <a:defRPr sz="2300">
                <a:solidFill>
                  <a:schemeClr val="tx1"/>
                </a:solidFill>
                <a:latin typeface="Comic Sans MS" panose="030F0902030302020204" pitchFamily="66" charset="0"/>
                <a:ea typeface="MS PGothic" panose="020B0600070205080204" pitchFamily="34" charset="-128"/>
              </a:defRPr>
            </a:lvl2pPr>
            <a:lvl3pPr marL="1143000" indent="-228600" eaLnBrk="0" hangingPunct="0">
              <a:defRPr sz="2300">
                <a:solidFill>
                  <a:schemeClr val="tx1"/>
                </a:solidFill>
                <a:latin typeface="Comic Sans MS" panose="030F0902030302020204" pitchFamily="66" charset="0"/>
                <a:ea typeface="MS PGothic" panose="020B0600070205080204" pitchFamily="34" charset="-128"/>
              </a:defRPr>
            </a:lvl3pPr>
            <a:lvl4pPr marL="1600200" indent="-228600" eaLnBrk="0" hangingPunct="0">
              <a:defRPr sz="2300">
                <a:solidFill>
                  <a:schemeClr val="tx1"/>
                </a:solidFill>
                <a:latin typeface="Comic Sans MS" panose="030F0902030302020204" pitchFamily="66" charset="0"/>
                <a:ea typeface="MS PGothic" panose="020B0600070205080204" pitchFamily="34" charset="-128"/>
              </a:defRPr>
            </a:lvl4pPr>
            <a:lvl5pPr marL="2057400" indent="-228600" eaLnBrk="0" hangingPunct="0">
              <a:defRPr sz="2300">
                <a:solidFill>
                  <a:schemeClr val="tx1"/>
                </a:solidFill>
                <a:latin typeface="Comic Sans MS" panose="030F0902030302020204" pitchFamily="66" charset="0"/>
                <a:ea typeface="MS PGothic" panose="020B0600070205080204" pitchFamily="34" charset="-128"/>
              </a:defRPr>
            </a:lvl5pPr>
            <a:lvl6pPr marL="25146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6pPr>
            <a:lvl7pPr marL="29718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7pPr>
            <a:lvl8pPr marL="34290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8pPr>
            <a:lvl9pPr marL="38862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9pPr>
          </a:lstStyle>
          <a:p>
            <a:pPr eaLnBrk="1" hangingPunct="1"/>
            <a:fld id="{C0FE7AE0-C013-8340-818D-4AC97460631F}" type="slidenum">
              <a:rPr lang="fr-FR" altLang="fr-FR" sz="1200">
                <a:solidFill>
                  <a:srgbClr val="000000"/>
                </a:solidFill>
                <a:effectLst>
                  <a:outerShdw blurRad="38100" dist="38100" dir="2700000" algn="tl">
                    <a:srgbClr val="FFFFFF"/>
                  </a:outerShdw>
                </a:effectLst>
                <a:latin typeface="Arial" panose="020B0604020202020204" pitchFamily="34" charset="0"/>
              </a:rPr>
              <a:pPr eaLnBrk="1" hangingPunct="1"/>
              <a:t>3</a:t>
            </a:fld>
            <a:endParaRPr lang="fr-FR" altLang="fr-FR" sz="1200">
              <a:solidFill>
                <a:srgbClr val="000000"/>
              </a:solidFill>
              <a:effectLst>
                <a:outerShdw blurRad="38100" dist="38100" dir="2700000" algn="tl">
                  <a:srgbClr val="FFFFFF"/>
                </a:outerShdw>
              </a:effectLst>
              <a:latin typeface="Arial" panose="020B0604020202020204" pitchFamily="34" charset="0"/>
            </a:endParaRPr>
          </a:p>
        </p:txBody>
      </p:sp>
      <p:sp>
        <p:nvSpPr>
          <p:cNvPr id="688130" name="Rectangle 2">
            <a:extLst>
              <a:ext uri="{FF2B5EF4-FFF2-40B4-BE49-F238E27FC236}">
                <a16:creationId xmlns:a16="http://schemas.microsoft.com/office/drawing/2014/main" id="{06AFD51F-0876-95DB-9481-10EDF0014719}"/>
              </a:ext>
            </a:extLst>
          </p:cNvPr>
          <p:cNvSpPr>
            <a:spLocks noChangeArrowheads="1"/>
          </p:cNvSpPr>
          <p:nvPr/>
        </p:nvSpPr>
        <p:spPr bwMode="auto">
          <a:xfrm>
            <a:off x="1752600" y="2438400"/>
            <a:ext cx="6096000" cy="1828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ctr">
              <a:defRPr/>
            </a:pPr>
            <a:r>
              <a:rPr lang="fr-FR" sz="3600" b="1" dirty="0" err="1">
                <a:solidFill>
                  <a:srgbClr val="5B00B6"/>
                </a:solidFill>
                <a:effectLst>
                  <a:outerShdw blurRad="38100" dist="38100" dir="2700000" algn="tl">
                    <a:srgbClr val="DDDDDD"/>
                  </a:outerShdw>
                </a:effectLst>
                <a:latin typeface="Comic Sans MS" charset="0"/>
                <a:ea typeface="ＭＳ Ｐゴシック" charset="0"/>
                <a:cs typeface="ＭＳ Ｐゴシック" charset="0"/>
              </a:rPr>
              <a:t>Writing</a:t>
            </a:r>
            <a:r>
              <a:rPr lang="fr-FR" sz="3600" b="1" dirty="0">
                <a:solidFill>
                  <a:srgbClr val="5B00B6"/>
                </a:solidFill>
                <a:effectLst>
                  <a:outerShdw blurRad="38100" dist="38100" dir="2700000" algn="tl">
                    <a:srgbClr val="DDDDDD"/>
                  </a:outerShdw>
                </a:effectLst>
                <a:latin typeface="Comic Sans MS" charset="0"/>
                <a:ea typeface="ＭＳ Ｐゴシック" charset="0"/>
                <a:cs typeface="ＭＳ Ｐゴシック" charset="0"/>
              </a:rPr>
              <a:t> a </a:t>
            </a:r>
            <a:r>
              <a:rPr lang="fr-FR" sz="3600" b="1" dirty="0" err="1">
                <a:solidFill>
                  <a:srgbClr val="5B00B6"/>
                </a:solidFill>
                <a:effectLst>
                  <a:outerShdw blurRad="38100" dist="38100" dir="2700000" algn="tl">
                    <a:srgbClr val="DDDDDD"/>
                  </a:outerShdw>
                </a:effectLst>
                <a:latin typeface="Comic Sans MS" charset="0"/>
                <a:ea typeface="ＭＳ Ｐゴシック" charset="0"/>
                <a:cs typeface="ＭＳ Ｐゴシック" charset="0"/>
              </a:rPr>
              <a:t>paper</a:t>
            </a:r>
            <a:r>
              <a:rPr lang="fr-FR" sz="3600" b="1" dirty="0">
                <a:solidFill>
                  <a:srgbClr val="5B00B6"/>
                </a:solidFill>
                <a:effectLst>
                  <a:outerShdw blurRad="38100" dist="38100" dir="2700000" algn="tl">
                    <a:srgbClr val="DDDDDD"/>
                  </a:outerShdw>
                </a:effectLst>
                <a:latin typeface="Comic Sans MS" charset="0"/>
                <a:ea typeface="ＭＳ Ｐゴシック" charset="0"/>
                <a:cs typeface="ＭＳ Ｐゴシック" charset="0"/>
              </a:rPr>
              <a:t> </a:t>
            </a:r>
            <a:endParaRPr lang="en-GB" sz="3600" b="1" dirty="0">
              <a:solidFill>
                <a:srgbClr val="FF0066"/>
              </a:solidFill>
              <a:effectLst>
                <a:outerShdw blurRad="38100" dist="38100" dir="2700000" algn="tl">
                  <a:srgbClr val="DDDDDD"/>
                </a:outerShdw>
              </a:effectLst>
              <a:latin typeface="Comic Sans MS" charset="0"/>
              <a:ea typeface="ＭＳ Ｐゴシック" charset="0"/>
              <a:cs typeface="ＭＳ Ｐゴシック" charset="0"/>
            </a:endParaRPr>
          </a:p>
          <a:p>
            <a:pPr algn="ctr">
              <a:defRPr/>
            </a:pPr>
            <a:endParaRPr lang="en-GB" sz="3600" b="1" dirty="0">
              <a:solidFill>
                <a:srgbClr val="FF0000"/>
              </a:solidFill>
              <a:effectLst>
                <a:outerShdw blurRad="38100" dist="38100" dir="2700000" algn="tl">
                  <a:srgbClr val="DDDDDD"/>
                </a:outerShdw>
              </a:effectLst>
              <a:latin typeface="Comic Sans MS" charset="0"/>
              <a:ea typeface="ＭＳ Ｐゴシック" charset="0"/>
              <a:cs typeface="ＭＳ Ｐゴシック" charset="0"/>
            </a:endParaRPr>
          </a:p>
        </p:txBody>
      </p:sp>
      <p:sp>
        <p:nvSpPr>
          <p:cNvPr id="688131" name="Line 3">
            <a:extLst>
              <a:ext uri="{FF2B5EF4-FFF2-40B4-BE49-F238E27FC236}">
                <a16:creationId xmlns:a16="http://schemas.microsoft.com/office/drawing/2014/main" id="{40A0AA52-2D24-B1D2-5D25-1234D758BC85}"/>
              </a:ext>
            </a:extLst>
          </p:cNvPr>
          <p:cNvSpPr>
            <a:spLocks noChangeShapeType="1"/>
          </p:cNvSpPr>
          <p:nvPr/>
        </p:nvSpPr>
        <p:spPr bwMode="auto">
          <a:xfrm>
            <a:off x="2057400" y="1227138"/>
            <a:ext cx="0" cy="595312"/>
          </a:xfrm>
          <a:prstGeom prst="line">
            <a:avLst/>
          </a:prstGeom>
          <a:noFill/>
          <a:ln w="12700">
            <a:solidFill>
              <a:schemeClr val="bg2"/>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3200" i="1">
              <a:solidFill>
                <a:srgbClr val="000000"/>
              </a:solidFill>
              <a:latin typeface="Comic Sans MS" charset="0"/>
              <a:ea typeface="ＭＳ Ｐゴシック" charset="0"/>
              <a:cs typeface="ＭＳ Ｐゴシック" charset="0"/>
            </a:endParaRPr>
          </a:p>
        </p:txBody>
      </p:sp>
      <p:sp>
        <p:nvSpPr>
          <p:cNvPr id="688132" name="Line 4">
            <a:extLst>
              <a:ext uri="{FF2B5EF4-FFF2-40B4-BE49-F238E27FC236}">
                <a16:creationId xmlns:a16="http://schemas.microsoft.com/office/drawing/2014/main" id="{75A823D5-211C-732E-282B-0B26D4B58A3E}"/>
              </a:ext>
            </a:extLst>
          </p:cNvPr>
          <p:cNvSpPr>
            <a:spLocks noChangeShapeType="1"/>
          </p:cNvSpPr>
          <p:nvPr/>
        </p:nvSpPr>
        <p:spPr bwMode="auto">
          <a:xfrm>
            <a:off x="1905000" y="1379538"/>
            <a:ext cx="0" cy="442912"/>
          </a:xfrm>
          <a:prstGeom prst="line">
            <a:avLst/>
          </a:prstGeom>
          <a:noFill/>
          <a:ln w="12700">
            <a:solidFill>
              <a:schemeClr val="folHlink"/>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3200" i="1">
              <a:solidFill>
                <a:srgbClr val="000000"/>
              </a:solidFill>
              <a:latin typeface="Comic Sans MS" charset="0"/>
              <a:ea typeface="ＭＳ Ｐゴシック" charset="0"/>
              <a:cs typeface="ＭＳ Ｐゴシック" charset="0"/>
            </a:endParaRPr>
          </a:p>
        </p:txBody>
      </p:sp>
      <p:sp>
        <p:nvSpPr>
          <p:cNvPr id="688133" name="Line 5">
            <a:extLst>
              <a:ext uri="{FF2B5EF4-FFF2-40B4-BE49-F238E27FC236}">
                <a16:creationId xmlns:a16="http://schemas.microsoft.com/office/drawing/2014/main" id="{C3837F43-C7B3-895D-D8A0-A81628E5557D}"/>
              </a:ext>
            </a:extLst>
          </p:cNvPr>
          <p:cNvSpPr>
            <a:spLocks noChangeShapeType="1"/>
          </p:cNvSpPr>
          <p:nvPr/>
        </p:nvSpPr>
        <p:spPr bwMode="auto">
          <a:xfrm>
            <a:off x="1295400" y="1227138"/>
            <a:ext cx="0" cy="747712"/>
          </a:xfrm>
          <a:prstGeom prst="line">
            <a:avLst/>
          </a:prstGeom>
          <a:noFill/>
          <a:ln w="12700">
            <a:solidFill>
              <a:schemeClr val="folHlink"/>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3200" i="1">
              <a:solidFill>
                <a:srgbClr val="000000"/>
              </a:solidFill>
              <a:latin typeface="Comic Sans MS" charset="0"/>
              <a:ea typeface="ＭＳ Ｐゴシック" charset="0"/>
              <a:cs typeface="ＭＳ Ｐゴシック" charset="0"/>
            </a:endParaRPr>
          </a:p>
        </p:txBody>
      </p:sp>
      <p:sp>
        <p:nvSpPr>
          <p:cNvPr id="688134" name="Line 6">
            <a:extLst>
              <a:ext uri="{FF2B5EF4-FFF2-40B4-BE49-F238E27FC236}">
                <a16:creationId xmlns:a16="http://schemas.microsoft.com/office/drawing/2014/main" id="{A61517FD-B1BB-362C-4C06-562FDC3537E1}"/>
              </a:ext>
            </a:extLst>
          </p:cNvPr>
          <p:cNvSpPr>
            <a:spLocks noChangeShapeType="1"/>
          </p:cNvSpPr>
          <p:nvPr/>
        </p:nvSpPr>
        <p:spPr bwMode="auto">
          <a:xfrm flipH="1">
            <a:off x="1290638" y="1219200"/>
            <a:ext cx="773112" cy="0"/>
          </a:xfrm>
          <a:prstGeom prst="line">
            <a:avLst/>
          </a:prstGeom>
          <a:noFill/>
          <a:ln w="12700">
            <a:solidFill>
              <a:schemeClr val="folHlink"/>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3200" i="1">
              <a:solidFill>
                <a:srgbClr val="000000"/>
              </a:solidFill>
              <a:latin typeface="Comic Sans MS" charset="0"/>
              <a:ea typeface="ＭＳ Ｐゴシック" charset="0"/>
              <a:cs typeface="ＭＳ Ｐゴシック" charset="0"/>
            </a:endParaRPr>
          </a:p>
        </p:txBody>
      </p:sp>
      <p:sp>
        <p:nvSpPr>
          <p:cNvPr id="688135" name="Line 7">
            <a:extLst>
              <a:ext uri="{FF2B5EF4-FFF2-40B4-BE49-F238E27FC236}">
                <a16:creationId xmlns:a16="http://schemas.microsoft.com/office/drawing/2014/main" id="{E806BD59-485F-D6FF-7D0A-E3830188B5C6}"/>
              </a:ext>
            </a:extLst>
          </p:cNvPr>
          <p:cNvSpPr>
            <a:spLocks noChangeShapeType="1"/>
          </p:cNvSpPr>
          <p:nvPr/>
        </p:nvSpPr>
        <p:spPr bwMode="auto">
          <a:xfrm>
            <a:off x="1455738" y="1828800"/>
            <a:ext cx="442912" cy="0"/>
          </a:xfrm>
          <a:prstGeom prst="line">
            <a:avLst/>
          </a:prstGeom>
          <a:noFill/>
          <a:ln w="12700">
            <a:solidFill>
              <a:schemeClr val="folHlink"/>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3200" i="1">
              <a:solidFill>
                <a:srgbClr val="000000"/>
              </a:solidFill>
              <a:latin typeface="Comic Sans MS" charset="0"/>
              <a:ea typeface="ＭＳ Ｐゴシック" charset="0"/>
              <a:cs typeface="ＭＳ Ｐゴシック" charset="0"/>
            </a:endParaRPr>
          </a:p>
        </p:txBody>
      </p:sp>
      <p:sp>
        <p:nvSpPr>
          <p:cNvPr id="688136" name="Line 8">
            <a:extLst>
              <a:ext uri="{FF2B5EF4-FFF2-40B4-BE49-F238E27FC236}">
                <a16:creationId xmlns:a16="http://schemas.microsoft.com/office/drawing/2014/main" id="{801F1713-6F55-CAA9-0A91-DDDD1B20DE7F}"/>
              </a:ext>
            </a:extLst>
          </p:cNvPr>
          <p:cNvSpPr>
            <a:spLocks noChangeShapeType="1"/>
          </p:cNvSpPr>
          <p:nvPr/>
        </p:nvSpPr>
        <p:spPr bwMode="auto">
          <a:xfrm>
            <a:off x="1303338" y="2133600"/>
            <a:ext cx="595312" cy="0"/>
          </a:xfrm>
          <a:prstGeom prst="line">
            <a:avLst/>
          </a:prstGeom>
          <a:noFill/>
          <a:ln w="12700">
            <a:solidFill>
              <a:schemeClr val="folHlink"/>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3200" i="1">
              <a:solidFill>
                <a:srgbClr val="000000"/>
              </a:solidFill>
              <a:latin typeface="Comic Sans MS" charset="0"/>
              <a:ea typeface="ＭＳ Ｐゴシック" charset="0"/>
              <a:cs typeface="ＭＳ Ｐゴシック" charset="0"/>
            </a:endParaRPr>
          </a:p>
        </p:txBody>
      </p:sp>
      <p:sp>
        <p:nvSpPr>
          <p:cNvPr id="688137" name="Line 9">
            <a:extLst>
              <a:ext uri="{FF2B5EF4-FFF2-40B4-BE49-F238E27FC236}">
                <a16:creationId xmlns:a16="http://schemas.microsoft.com/office/drawing/2014/main" id="{D311C197-3937-9E71-BACF-198BAAB2BE0B}"/>
              </a:ext>
            </a:extLst>
          </p:cNvPr>
          <p:cNvSpPr>
            <a:spLocks noChangeShapeType="1"/>
          </p:cNvSpPr>
          <p:nvPr/>
        </p:nvSpPr>
        <p:spPr bwMode="auto">
          <a:xfrm>
            <a:off x="2065338" y="2133600"/>
            <a:ext cx="5776912" cy="0"/>
          </a:xfrm>
          <a:prstGeom prst="line">
            <a:avLst/>
          </a:prstGeom>
          <a:noFill/>
          <a:ln w="12700">
            <a:solidFill>
              <a:schemeClr val="folHlink"/>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3200" i="1">
              <a:solidFill>
                <a:srgbClr val="000000"/>
              </a:solidFill>
              <a:latin typeface="Comic Sans MS" charset="0"/>
              <a:ea typeface="ＭＳ Ｐゴシック" charset="0"/>
              <a:cs typeface="ＭＳ Ｐゴシック" charset="0"/>
            </a:endParaRPr>
          </a:p>
        </p:txBody>
      </p:sp>
      <p:sp>
        <p:nvSpPr>
          <p:cNvPr id="688138" name="Line 10">
            <a:extLst>
              <a:ext uri="{FF2B5EF4-FFF2-40B4-BE49-F238E27FC236}">
                <a16:creationId xmlns:a16="http://schemas.microsoft.com/office/drawing/2014/main" id="{815310A2-5BDA-2BD5-4CCC-CD57CFAD35BB}"/>
              </a:ext>
            </a:extLst>
          </p:cNvPr>
          <p:cNvSpPr>
            <a:spLocks noChangeShapeType="1"/>
          </p:cNvSpPr>
          <p:nvPr/>
        </p:nvSpPr>
        <p:spPr bwMode="auto">
          <a:xfrm>
            <a:off x="2065338" y="1828800"/>
            <a:ext cx="5776912" cy="0"/>
          </a:xfrm>
          <a:prstGeom prst="line">
            <a:avLst/>
          </a:prstGeom>
          <a:noFill/>
          <a:ln w="12700">
            <a:solidFill>
              <a:schemeClr val="folHlink"/>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3200" i="1">
              <a:solidFill>
                <a:srgbClr val="000000"/>
              </a:solidFill>
              <a:latin typeface="Comic Sans MS" charset="0"/>
              <a:ea typeface="ＭＳ Ｐゴシック" charset="0"/>
              <a:cs typeface="ＭＳ Ｐゴシック" charset="0"/>
            </a:endParaRPr>
          </a:p>
        </p:txBody>
      </p:sp>
      <p:sp>
        <p:nvSpPr>
          <p:cNvPr id="688139" name="Line 11">
            <a:extLst>
              <a:ext uri="{FF2B5EF4-FFF2-40B4-BE49-F238E27FC236}">
                <a16:creationId xmlns:a16="http://schemas.microsoft.com/office/drawing/2014/main" id="{885C4DEA-C40D-7F55-A7AA-719A20D93A17}"/>
              </a:ext>
            </a:extLst>
          </p:cNvPr>
          <p:cNvSpPr>
            <a:spLocks noChangeShapeType="1"/>
          </p:cNvSpPr>
          <p:nvPr/>
        </p:nvSpPr>
        <p:spPr bwMode="auto">
          <a:xfrm>
            <a:off x="1905000" y="1989138"/>
            <a:ext cx="0" cy="138112"/>
          </a:xfrm>
          <a:prstGeom prst="line">
            <a:avLst/>
          </a:prstGeom>
          <a:noFill/>
          <a:ln w="12700">
            <a:solidFill>
              <a:schemeClr val="folHlink"/>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3200" i="1">
              <a:solidFill>
                <a:srgbClr val="000000"/>
              </a:solidFill>
              <a:latin typeface="Comic Sans MS" charset="0"/>
              <a:ea typeface="ＭＳ Ｐゴシック" charset="0"/>
              <a:cs typeface="ＭＳ Ｐゴシック" charset="0"/>
            </a:endParaRPr>
          </a:p>
        </p:txBody>
      </p:sp>
      <p:sp>
        <p:nvSpPr>
          <p:cNvPr id="688140" name="Line 12">
            <a:extLst>
              <a:ext uri="{FF2B5EF4-FFF2-40B4-BE49-F238E27FC236}">
                <a16:creationId xmlns:a16="http://schemas.microsoft.com/office/drawing/2014/main" id="{58A95575-85B3-40F6-D350-E97F25AF29AC}"/>
              </a:ext>
            </a:extLst>
          </p:cNvPr>
          <p:cNvSpPr>
            <a:spLocks noChangeShapeType="1"/>
          </p:cNvSpPr>
          <p:nvPr/>
        </p:nvSpPr>
        <p:spPr bwMode="auto">
          <a:xfrm>
            <a:off x="1455738" y="1371600"/>
            <a:ext cx="442912" cy="0"/>
          </a:xfrm>
          <a:prstGeom prst="line">
            <a:avLst/>
          </a:prstGeom>
          <a:noFill/>
          <a:ln w="12700">
            <a:solidFill>
              <a:schemeClr val="bg2"/>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3200" i="1">
              <a:solidFill>
                <a:srgbClr val="000000"/>
              </a:solidFill>
              <a:latin typeface="Comic Sans MS" charset="0"/>
              <a:ea typeface="ＭＳ Ｐゴシック" charset="0"/>
              <a:cs typeface="ＭＳ Ｐゴシック" charset="0"/>
            </a:endParaRPr>
          </a:p>
        </p:txBody>
      </p:sp>
      <p:sp>
        <p:nvSpPr>
          <p:cNvPr id="688141" name="Line 13">
            <a:extLst>
              <a:ext uri="{FF2B5EF4-FFF2-40B4-BE49-F238E27FC236}">
                <a16:creationId xmlns:a16="http://schemas.microsoft.com/office/drawing/2014/main" id="{FB81F6B7-CA1D-2261-226C-CFF56B127530}"/>
              </a:ext>
            </a:extLst>
          </p:cNvPr>
          <p:cNvSpPr>
            <a:spLocks noChangeShapeType="1"/>
          </p:cNvSpPr>
          <p:nvPr/>
        </p:nvSpPr>
        <p:spPr bwMode="auto">
          <a:xfrm>
            <a:off x="1447800" y="1379538"/>
            <a:ext cx="0" cy="442912"/>
          </a:xfrm>
          <a:prstGeom prst="line">
            <a:avLst/>
          </a:prstGeom>
          <a:noFill/>
          <a:ln w="12700">
            <a:solidFill>
              <a:schemeClr val="bg2"/>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3200" i="1">
              <a:solidFill>
                <a:srgbClr val="000000"/>
              </a:solidFill>
              <a:latin typeface="Comic Sans MS" charset="0"/>
              <a:ea typeface="ＭＳ Ｐゴシック" charset="0"/>
              <a:cs typeface="ＭＳ Ｐゴシック" charset="0"/>
            </a:endParaRPr>
          </a:p>
        </p:txBody>
      </p:sp>
      <p:sp>
        <p:nvSpPr>
          <p:cNvPr id="688142" name="Line 14">
            <a:extLst>
              <a:ext uri="{FF2B5EF4-FFF2-40B4-BE49-F238E27FC236}">
                <a16:creationId xmlns:a16="http://schemas.microsoft.com/office/drawing/2014/main" id="{BBB8CC85-CEEF-8937-889B-965714E1997F}"/>
              </a:ext>
            </a:extLst>
          </p:cNvPr>
          <p:cNvSpPr>
            <a:spLocks noChangeShapeType="1"/>
          </p:cNvSpPr>
          <p:nvPr/>
        </p:nvSpPr>
        <p:spPr bwMode="auto">
          <a:xfrm>
            <a:off x="1303338" y="1981200"/>
            <a:ext cx="595312" cy="0"/>
          </a:xfrm>
          <a:prstGeom prst="line">
            <a:avLst/>
          </a:prstGeom>
          <a:noFill/>
          <a:ln w="12700">
            <a:solidFill>
              <a:schemeClr val="bg2"/>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3200" i="1">
              <a:solidFill>
                <a:srgbClr val="000000"/>
              </a:solidFill>
              <a:latin typeface="Comic Sans MS" charset="0"/>
              <a:ea typeface="ＭＳ Ｐゴシック" charset="0"/>
              <a:cs typeface="ＭＳ Ｐゴシック" charset="0"/>
            </a:endParaRPr>
          </a:p>
        </p:txBody>
      </p:sp>
      <p:sp>
        <p:nvSpPr>
          <p:cNvPr id="688143" name="Line 15">
            <a:extLst>
              <a:ext uri="{FF2B5EF4-FFF2-40B4-BE49-F238E27FC236}">
                <a16:creationId xmlns:a16="http://schemas.microsoft.com/office/drawing/2014/main" id="{61F01E5F-F453-DF22-A494-607CA15B2A7F}"/>
              </a:ext>
            </a:extLst>
          </p:cNvPr>
          <p:cNvSpPr>
            <a:spLocks noChangeShapeType="1"/>
          </p:cNvSpPr>
          <p:nvPr/>
        </p:nvSpPr>
        <p:spPr bwMode="auto">
          <a:xfrm>
            <a:off x="1455738" y="2286000"/>
            <a:ext cx="442912" cy="0"/>
          </a:xfrm>
          <a:prstGeom prst="line">
            <a:avLst/>
          </a:prstGeom>
          <a:noFill/>
          <a:ln w="12700">
            <a:solidFill>
              <a:schemeClr val="bg2"/>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3200" i="1">
              <a:solidFill>
                <a:srgbClr val="000000"/>
              </a:solidFill>
              <a:latin typeface="Comic Sans MS" charset="0"/>
              <a:ea typeface="ＭＳ Ｐゴシック" charset="0"/>
              <a:cs typeface="ＭＳ Ｐゴシック" charset="0"/>
            </a:endParaRPr>
          </a:p>
        </p:txBody>
      </p:sp>
      <p:sp>
        <p:nvSpPr>
          <p:cNvPr id="688144" name="Line 16">
            <a:extLst>
              <a:ext uri="{FF2B5EF4-FFF2-40B4-BE49-F238E27FC236}">
                <a16:creationId xmlns:a16="http://schemas.microsoft.com/office/drawing/2014/main" id="{C5215205-488D-E294-8A28-86E87EB89D0C}"/>
              </a:ext>
            </a:extLst>
          </p:cNvPr>
          <p:cNvSpPr>
            <a:spLocks noChangeShapeType="1"/>
          </p:cNvSpPr>
          <p:nvPr/>
        </p:nvSpPr>
        <p:spPr bwMode="auto">
          <a:xfrm flipV="1">
            <a:off x="2057400" y="2281238"/>
            <a:ext cx="0" cy="2220912"/>
          </a:xfrm>
          <a:prstGeom prst="line">
            <a:avLst/>
          </a:prstGeom>
          <a:noFill/>
          <a:ln w="12700">
            <a:solidFill>
              <a:schemeClr val="bg2"/>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3200" i="1">
              <a:solidFill>
                <a:srgbClr val="000000"/>
              </a:solidFill>
              <a:latin typeface="Comic Sans MS" charset="0"/>
              <a:ea typeface="ＭＳ Ｐゴシック" charset="0"/>
              <a:cs typeface="ＭＳ Ｐゴシック" charset="0"/>
            </a:endParaRPr>
          </a:p>
        </p:txBody>
      </p:sp>
      <p:sp>
        <p:nvSpPr>
          <p:cNvPr id="688145" name="Line 17">
            <a:extLst>
              <a:ext uri="{FF2B5EF4-FFF2-40B4-BE49-F238E27FC236}">
                <a16:creationId xmlns:a16="http://schemas.microsoft.com/office/drawing/2014/main" id="{785F247C-71A1-D86E-F737-9D71E0FD2F69}"/>
              </a:ext>
            </a:extLst>
          </p:cNvPr>
          <p:cNvSpPr>
            <a:spLocks noChangeShapeType="1"/>
          </p:cNvSpPr>
          <p:nvPr/>
        </p:nvSpPr>
        <p:spPr bwMode="auto">
          <a:xfrm>
            <a:off x="2065338" y="2286000"/>
            <a:ext cx="5776912" cy="0"/>
          </a:xfrm>
          <a:prstGeom prst="line">
            <a:avLst/>
          </a:prstGeom>
          <a:noFill/>
          <a:ln w="12700">
            <a:solidFill>
              <a:schemeClr val="bg2"/>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3200" i="1">
              <a:solidFill>
                <a:srgbClr val="000000"/>
              </a:solidFill>
              <a:latin typeface="Comic Sans MS" charset="0"/>
              <a:ea typeface="ＭＳ Ｐゴシック" charset="0"/>
              <a:cs typeface="ＭＳ Ｐゴシック" charset="0"/>
            </a:endParaRPr>
          </a:p>
        </p:txBody>
      </p:sp>
      <p:sp>
        <p:nvSpPr>
          <p:cNvPr id="688146" name="Line 18">
            <a:extLst>
              <a:ext uri="{FF2B5EF4-FFF2-40B4-BE49-F238E27FC236}">
                <a16:creationId xmlns:a16="http://schemas.microsoft.com/office/drawing/2014/main" id="{F5ECA2BD-2146-8B01-1CB1-A9B5C3E36E65}"/>
              </a:ext>
            </a:extLst>
          </p:cNvPr>
          <p:cNvSpPr>
            <a:spLocks noChangeShapeType="1"/>
          </p:cNvSpPr>
          <p:nvPr/>
        </p:nvSpPr>
        <p:spPr bwMode="auto">
          <a:xfrm>
            <a:off x="2065338" y="1981200"/>
            <a:ext cx="5776912" cy="0"/>
          </a:xfrm>
          <a:prstGeom prst="line">
            <a:avLst/>
          </a:prstGeom>
          <a:noFill/>
          <a:ln w="12700">
            <a:solidFill>
              <a:schemeClr val="bg2"/>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3200" i="1">
              <a:solidFill>
                <a:srgbClr val="000000"/>
              </a:solidFill>
              <a:latin typeface="Comic Sans MS" charset="0"/>
              <a:ea typeface="ＭＳ Ｐゴシック" charset="0"/>
              <a:cs typeface="ＭＳ Ｐゴシック" charset="0"/>
            </a:endParaRPr>
          </a:p>
        </p:txBody>
      </p:sp>
      <p:sp>
        <p:nvSpPr>
          <p:cNvPr id="688147" name="Line 19">
            <a:extLst>
              <a:ext uri="{FF2B5EF4-FFF2-40B4-BE49-F238E27FC236}">
                <a16:creationId xmlns:a16="http://schemas.microsoft.com/office/drawing/2014/main" id="{2341CD69-0F82-AC52-1968-C0316A8BC8A0}"/>
              </a:ext>
            </a:extLst>
          </p:cNvPr>
          <p:cNvSpPr>
            <a:spLocks noChangeShapeType="1"/>
          </p:cNvSpPr>
          <p:nvPr/>
        </p:nvSpPr>
        <p:spPr bwMode="auto">
          <a:xfrm>
            <a:off x="2065338" y="4495800"/>
            <a:ext cx="5776912" cy="0"/>
          </a:xfrm>
          <a:prstGeom prst="line">
            <a:avLst/>
          </a:prstGeom>
          <a:noFill/>
          <a:ln w="12700">
            <a:solidFill>
              <a:schemeClr val="folHlink"/>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3200" i="1">
              <a:solidFill>
                <a:srgbClr val="000000"/>
              </a:solidFill>
              <a:latin typeface="Comic Sans MS" charset="0"/>
              <a:ea typeface="ＭＳ Ｐゴシック" charset="0"/>
              <a:cs typeface="ＭＳ Ｐゴシック" charset="0"/>
            </a:endParaRPr>
          </a:p>
        </p:txBody>
      </p:sp>
      <p:sp>
        <p:nvSpPr>
          <p:cNvPr id="688149" name="Line 21">
            <a:extLst>
              <a:ext uri="{FF2B5EF4-FFF2-40B4-BE49-F238E27FC236}">
                <a16:creationId xmlns:a16="http://schemas.microsoft.com/office/drawing/2014/main" id="{8C72CBCE-A24A-46B5-0280-F6C1D8733B08}"/>
              </a:ext>
            </a:extLst>
          </p:cNvPr>
          <p:cNvSpPr>
            <a:spLocks noChangeShapeType="1"/>
          </p:cNvSpPr>
          <p:nvPr/>
        </p:nvSpPr>
        <p:spPr bwMode="auto">
          <a:xfrm flipV="1">
            <a:off x="1905000" y="2281238"/>
            <a:ext cx="0" cy="2220912"/>
          </a:xfrm>
          <a:prstGeom prst="line">
            <a:avLst/>
          </a:prstGeom>
          <a:noFill/>
          <a:ln w="12700">
            <a:solidFill>
              <a:schemeClr val="folHlink"/>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3200" i="1">
              <a:solidFill>
                <a:srgbClr val="000000"/>
              </a:solidFill>
              <a:latin typeface="Comic Sans MS" charset="0"/>
              <a:ea typeface="ＭＳ Ｐゴシック" charset="0"/>
              <a:cs typeface="ＭＳ Ｐゴシック" charset="0"/>
            </a:endParaRPr>
          </a:p>
        </p:txBody>
      </p:sp>
      <p:sp>
        <p:nvSpPr>
          <p:cNvPr id="688150" name="Line 22">
            <a:extLst>
              <a:ext uri="{FF2B5EF4-FFF2-40B4-BE49-F238E27FC236}">
                <a16:creationId xmlns:a16="http://schemas.microsoft.com/office/drawing/2014/main" id="{74560F3F-E4CA-CEE7-579F-9DF4AF4E170E}"/>
              </a:ext>
            </a:extLst>
          </p:cNvPr>
          <p:cNvSpPr>
            <a:spLocks noChangeShapeType="1"/>
          </p:cNvSpPr>
          <p:nvPr/>
        </p:nvSpPr>
        <p:spPr bwMode="auto">
          <a:xfrm flipV="1">
            <a:off x="1447800" y="2281238"/>
            <a:ext cx="0" cy="2220912"/>
          </a:xfrm>
          <a:prstGeom prst="line">
            <a:avLst/>
          </a:prstGeom>
          <a:noFill/>
          <a:ln w="12700">
            <a:solidFill>
              <a:schemeClr val="bg2"/>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3200" i="1">
              <a:solidFill>
                <a:srgbClr val="000000"/>
              </a:solidFill>
              <a:latin typeface="Comic Sans MS" charset="0"/>
              <a:ea typeface="ＭＳ Ｐゴシック" charset="0"/>
              <a:cs typeface="ＭＳ Ｐゴシック" charset="0"/>
            </a:endParaRPr>
          </a:p>
        </p:txBody>
      </p:sp>
      <p:sp>
        <p:nvSpPr>
          <p:cNvPr id="688151" name="Line 23">
            <a:extLst>
              <a:ext uri="{FF2B5EF4-FFF2-40B4-BE49-F238E27FC236}">
                <a16:creationId xmlns:a16="http://schemas.microsoft.com/office/drawing/2014/main" id="{347AE022-82D1-8190-D048-499080FB5192}"/>
              </a:ext>
            </a:extLst>
          </p:cNvPr>
          <p:cNvSpPr>
            <a:spLocks noChangeShapeType="1"/>
          </p:cNvSpPr>
          <p:nvPr/>
        </p:nvSpPr>
        <p:spPr bwMode="auto">
          <a:xfrm flipV="1">
            <a:off x="1295400" y="2128838"/>
            <a:ext cx="0" cy="2513012"/>
          </a:xfrm>
          <a:prstGeom prst="line">
            <a:avLst/>
          </a:prstGeom>
          <a:noFill/>
          <a:ln w="12700">
            <a:solidFill>
              <a:schemeClr val="folHlink"/>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3200" i="1">
              <a:solidFill>
                <a:srgbClr val="000000"/>
              </a:solidFill>
              <a:latin typeface="Comic Sans MS" charset="0"/>
              <a:ea typeface="ＭＳ Ｐゴシック" charset="0"/>
              <a:cs typeface="ＭＳ Ｐゴシック" charset="0"/>
            </a:endParaRPr>
          </a:p>
        </p:txBody>
      </p:sp>
      <p:sp>
        <p:nvSpPr>
          <p:cNvPr id="688152" name="Line 24">
            <a:extLst>
              <a:ext uri="{FF2B5EF4-FFF2-40B4-BE49-F238E27FC236}">
                <a16:creationId xmlns:a16="http://schemas.microsoft.com/office/drawing/2014/main" id="{D58AF03F-3B31-4174-F34A-9E3BBB68C9E1}"/>
              </a:ext>
            </a:extLst>
          </p:cNvPr>
          <p:cNvSpPr>
            <a:spLocks noChangeShapeType="1"/>
          </p:cNvSpPr>
          <p:nvPr/>
        </p:nvSpPr>
        <p:spPr bwMode="auto">
          <a:xfrm>
            <a:off x="1295400" y="4648200"/>
            <a:ext cx="7300913" cy="0"/>
          </a:xfrm>
          <a:prstGeom prst="line">
            <a:avLst/>
          </a:prstGeom>
          <a:noFill/>
          <a:ln w="12700">
            <a:solidFill>
              <a:schemeClr val="bg2"/>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3200" i="1">
              <a:solidFill>
                <a:srgbClr val="000000"/>
              </a:solidFill>
              <a:latin typeface="Comic Sans MS" charset="0"/>
              <a:ea typeface="ＭＳ Ｐゴシック" charset="0"/>
              <a:cs typeface="ＭＳ Ｐゴシック" charset="0"/>
            </a:endParaRPr>
          </a:p>
        </p:txBody>
      </p:sp>
      <p:sp>
        <p:nvSpPr>
          <p:cNvPr id="688153" name="Line 25">
            <a:extLst>
              <a:ext uri="{FF2B5EF4-FFF2-40B4-BE49-F238E27FC236}">
                <a16:creationId xmlns:a16="http://schemas.microsoft.com/office/drawing/2014/main" id="{7CF8F339-AE68-709E-E87A-5CE337B61039}"/>
              </a:ext>
            </a:extLst>
          </p:cNvPr>
          <p:cNvSpPr>
            <a:spLocks noChangeShapeType="1"/>
          </p:cNvSpPr>
          <p:nvPr/>
        </p:nvSpPr>
        <p:spPr bwMode="auto">
          <a:xfrm>
            <a:off x="2057400" y="1989138"/>
            <a:ext cx="0" cy="138112"/>
          </a:xfrm>
          <a:prstGeom prst="line">
            <a:avLst/>
          </a:prstGeom>
          <a:noFill/>
          <a:ln w="12700">
            <a:solidFill>
              <a:schemeClr val="bg2"/>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3200" i="1">
              <a:solidFill>
                <a:srgbClr val="000000"/>
              </a:solidFill>
              <a:latin typeface="Comic Sans MS" charset="0"/>
              <a:ea typeface="ＭＳ Ｐゴシック" charset="0"/>
              <a:cs typeface="ＭＳ Ｐゴシック" charset="0"/>
            </a:endParaRPr>
          </a:p>
        </p:txBody>
      </p:sp>
      <p:sp>
        <p:nvSpPr>
          <p:cNvPr id="688154" name="Line 26">
            <a:extLst>
              <a:ext uri="{FF2B5EF4-FFF2-40B4-BE49-F238E27FC236}">
                <a16:creationId xmlns:a16="http://schemas.microsoft.com/office/drawing/2014/main" id="{280B3809-4B8E-DE46-0CD2-F790712E4465}"/>
              </a:ext>
            </a:extLst>
          </p:cNvPr>
          <p:cNvSpPr>
            <a:spLocks noChangeShapeType="1"/>
          </p:cNvSpPr>
          <p:nvPr/>
        </p:nvSpPr>
        <p:spPr bwMode="auto">
          <a:xfrm flipV="1">
            <a:off x="8610600" y="2128838"/>
            <a:ext cx="0" cy="2525712"/>
          </a:xfrm>
          <a:prstGeom prst="line">
            <a:avLst/>
          </a:prstGeom>
          <a:noFill/>
          <a:ln w="12700">
            <a:solidFill>
              <a:schemeClr val="bg2"/>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3200" i="1">
              <a:solidFill>
                <a:srgbClr val="000000"/>
              </a:solidFill>
              <a:latin typeface="Comic Sans MS" charset="0"/>
              <a:ea typeface="ＭＳ Ｐゴシック" charset="0"/>
              <a:cs typeface="ＭＳ Ｐゴシック" charset="0"/>
            </a:endParaRPr>
          </a:p>
        </p:txBody>
      </p:sp>
      <p:sp>
        <p:nvSpPr>
          <p:cNvPr id="688155" name="Line 27">
            <a:extLst>
              <a:ext uri="{FF2B5EF4-FFF2-40B4-BE49-F238E27FC236}">
                <a16:creationId xmlns:a16="http://schemas.microsoft.com/office/drawing/2014/main" id="{6609C501-7BCE-FB6F-3067-B5A4B29EF388}"/>
              </a:ext>
            </a:extLst>
          </p:cNvPr>
          <p:cNvSpPr>
            <a:spLocks noChangeShapeType="1"/>
          </p:cNvSpPr>
          <p:nvPr/>
        </p:nvSpPr>
        <p:spPr bwMode="auto">
          <a:xfrm>
            <a:off x="8008938" y="4495800"/>
            <a:ext cx="442912" cy="0"/>
          </a:xfrm>
          <a:prstGeom prst="line">
            <a:avLst/>
          </a:prstGeom>
          <a:noFill/>
          <a:ln w="12700">
            <a:solidFill>
              <a:schemeClr val="folHlink"/>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3200" i="1">
              <a:solidFill>
                <a:srgbClr val="000000"/>
              </a:solidFill>
              <a:latin typeface="Comic Sans MS" charset="0"/>
              <a:ea typeface="ＭＳ Ｐゴシック" charset="0"/>
              <a:cs typeface="ＭＳ Ｐゴシック" charset="0"/>
            </a:endParaRPr>
          </a:p>
        </p:txBody>
      </p:sp>
      <p:sp>
        <p:nvSpPr>
          <p:cNvPr id="688156" name="Line 28">
            <a:extLst>
              <a:ext uri="{FF2B5EF4-FFF2-40B4-BE49-F238E27FC236}">
                <a16:creationId xmlns:a16="http://schemas.microsoft.com/office/drawing/2014/main" id="{55343476-4FBA-DA93-D9EC-C3EFE48BFA0E}"/>
              </a:ext>
            </a:extLst>
          </p:cNvPr>
          <p:cNvSpPr>
            <a:spLocks noChangeShapeType="1"/>
          </p:cNvSpPr>
          <p:nvPr/>
        </p:nvSpPr>
        <p:spPr bwMode="auto">
          <a:xfrm flipV="1">
            <a:off x="8458200" y="2281238"/>
            <a:ext cx="0" cy="2220912"/>
          </a:xfrm>
          <a:prstGeom prst="line">
            <a:avLst/>
          </a:prstGeom>
          <a:noFill/>
          <a:ln w="12700">
            <a:solidFill>
              <a:schemeClr val="folHlink"/>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3200" i="1">
              <a:solidFill>
                <a:srgbClr val="000000"/>
              </a:solidFill>
              <a:latin typeface="Comic Sans MS" charset="0"/>
              <a:ea typeface="ＭＳ Ｐゴシック" charset="0"/>
              <a:cs typeface="ＭＳ Ｐゴシック" charset="0"/>
            </a:endParaRPr>
          </a:p>
        </p:txBody>
      </p:sp>
      <p:sp>
        <p:nvSpPr>
          <p:cNvPr id="688157" name="Line 29">
            <a:extLst>
              <a:ext uri="{FF2B5EF4-FFF2-40B4-BE49-F238E27FC236}">
                <a16:creationId xmlns:a16="http://schemas.microsoft.com/office/drawing/2014/main" id="{4A426326-2A21-C3BC-0391-65CBBDB0DBF3}"/>
              </a:ext>
            </a:extLst>
          </p:cNvPr>
          <p:cNvSpPr>
            <a:spLocks noChangeShapeType="1"/>
          </p:cNvSpPr>
          <p:nvPr/>
        </p:nvSpPr>
        <p:spPr bwMode="auto">
          <a:xfrm flipV="1">
            <a:off x="8001000" y="2281238"/>
            <a:ext cx="0" cy="2220912"/>
          </a:xfrm>
          <a:prstGeom prst="line">
            <a:avLst/>
          </a:prstGeom>
          <a:noFill/>
          <a:ln w="12700">
            <a:solidFill>
              <a:schemeClr val="bg2"/>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3200" i="1">
              <a:solidFill>
                <a:srgbClr val="000000"/>
              </a:solidFill>
              <a:latin typeface="Comic Sans MS" charset="0"/>
              <a:ea typeface="ＭＳ Ｐゴシック" charset="0"/>
              <a:cs typeface="ＭＳ Ｐゴシック" charset="0"/>
            </a:endParaRPr>
          </a:p>
        </p:txBody>
      </p:sp>
      <p:sp>
        <p:nvSpPr>
          <p:cNvPr id="688158" name="Line 30">
            <a:extLst>
              <a:ext uri="{FF2B5EF4-FFF2-40B4-BE49-F238E27FC236}">
                <a16:creationId xmlns:a16="http://schemas.microsoft.com/office/drawing/2014/main" id="{7C6811EE-D380-7F68-BBE3-1A9788D3D3A7}"/>
              </a:ext>
            </a:extLst>
          </p:cNvPr>
          <p:cNvSpPr>
            <a:spLocks noChangeShapeType="1"/>
          </p:cNvSpPr>
          <p:nvPr/>
        </p:nvSpPr>
        <p:spPr bwMode="auto">
          <a:xfrm flipV="1">
            <a:off x="7848600" y="2281238"/>
            <a:ext cx="0" cy="2220912"/>
          </a:xfrm>
          <a:prstGeom prst="line">
            <a:avLst/>
          </a:prstGeom>
          <a:noFill/>
          <a:ln w="12700">
            <a:solidFill>
              <a:schemeClr val="folHlink"/>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3200" i="1">
              <a:solidFill>
                <a:srgbClr val="000000"/>
              </a:solidFill>
              <a:latin typeface="Comic Sans MS" charset="0"/>
              <a:ea typeface="ＭＳ Ｐゴシック" charset="0"/>
              <a:cs typeface="ＭＳ Ｐゴシック" charset="0"/>
            </a:endParaRPr>
          </a:p>
        </p:txBody>
      </p:sp>
      <p:pic>
        <p:nvPicPr>
          <p:cNvPr id="688159" name="Picture 31">
            <a:extLst>
              <a:ext uri="{FF2B5EF4-FFF2-40B4-BE49-F238E27FC236}">
                <a16:creationId xmlns:a16="http://schemas.microsoft.com/office/drawing/2014/main" id="{4BED4C58-E8FF-E634-3AF4-B315F54C6DFE}"/>
              </a:ext>
            </a:extLst>
          </p:cNvPr>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686800" y="4267200"/>
            <a:ext cx="730250" cy="20843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spTree>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a:extLst>
              <a:ext uri="{FF2B5EF4-FFF2-40B4-BE49-F238E27FC236}">
                <a16:creationId xmlns:a16="http://schemas.microsoft.com/office/drawing/2014/main" id="{FD37ABE3-C827-E49F-5D77-53AF00CC5601}"/>
              </a:ext>
            </a:extLst>
          </p:cNvPr>
          <p:cNvSpPr>
            <a:spLocks noGrp="1" noChangeArrowheads="1"/>
          </p:cNvSpPr>
          <p:nvPr>
            <p:ph type="title"/>
          </p:nvPr>
        </p:nvSpPr>
        <p:spPr>
          <a:xfrm>
            <a:off x="415925" y="0"/>
            <a:ext cx="8497888" cy="1125538"/>
          </a:xfrm>
        </p:spPr>
        <p:txBody>
          <a:bodyPr/>
          <a:lstStyle/>
          <a:p>
            <a:r>
              <a:rPr lang="en-US" altLang="fr-FR"/>
              <a:t>Structure of a Paper</a:t>
            </a:r>
          </a:p>
        </p:txBody>
      </p:sp>
      <p:sp>
        <p:nvSpPr>
          <p:cNvPr id="59395" name="Rectangle 3">
            <a:extLst>
              <a:ext uri="{FF2B5EF4-FFF2-40B4-BE49-F238E27FC236}">
                <a16:creationId xmlns:a16="http://schemas.microsoft.com/office/drawing/2014/main" id="{D4F5A60E-D4AC-7EBE-A06A-9A3D52DC9637}"/>
              </a:ext>
            </a:extLst>
          </p:cNvPr>
          <p:cNvSpPr>
            <a:spLocks noGrp="1" noChangeArrowheads="1"/>
          </p:cNvSpPr>
          <p:nvPr>
            <p:ph type="body" idx="1"/>
          </p:nvPr>
        </p:nvSpPr>
        <p:spPr>
          <a:xfrm>
            <a:off x="415925" y="1196975"/>
            <a:ext cx="8915400" cy="4525963"/>
          </a:xfrm>
        </p:spPr>
        <p:txBody>
          <a:bodyPr/>
          <a:lstStyle/>
          <a:p>
            <a:pPr>
              <a:lnSpc>
                <a:spcPct val="90000"/>
              </a:lnSpc>
              <a:buFontTx/>
              <a:buNone/>
            </a:pPr>
            <a:r>
              <a:rPr lang="en-US" altLang="fr-FR" sz="2800"/>
              <a:t> Scientific writing follows a rigid structure – </a:t>
            </a:r>
          </a:p>
          <a:p>
            <a:pPr>
              <a:lnSpc>
                <a:spcPct val="90000"/>
              </a:lnSpc>
              <a:buFontTx/>
              <a:buNone/>
            </a:pPr>
            <a:r>
              <a:rPr lang="en-US" altLang="fr-FR" sz="2800"/>
              <a:t> a format developed over hundreds of years</a:t>
            </a:r>
            <a:r>
              <a:rPr lang="en-GB" altLang="fr-FR" sz="2800"/>
              <a:t> </a:t>
            </a:r>
            <a:br>
              <a:rPr lang="en-GB" altLang="fr-FR" sz="2800"/>
            </a:br>
            <a:endParaRPr lang="en-GB" altLang="fr-FR" sz="2800"/>
          </a:p>
          <a:p>
            <a:pPr>
              <a:lnSpc>
                <a:spcPct val="90000"/>
              </a:lnSpc>
              <a:buFontTx/>
              <a:buNone/>
            </a:pPr>
            <a:r>
              <a:rPr lang="en-US" altLang="fr-FR" sz="2800"/>
              <a:t> Consequently, a paper can be read at several levels:</a:t>
            </a:r>
            <a:br>
              <a:rPr lang="en-US" altLang="fr-FR" sz="2800"/>
            </a:br>
            <a:endParaRPr lang="en-US" altLang="fr-FR" sz="1400"/>
          </a:p>
          <a:p>
            <a:pPr lvl="1">
              <a:lnSpc>
                <a:spcPct val="90000"/>
              </a:lnSpc>
            </a:pPr>
            <a:r>
              <a:rPr lang="en-US" altLang="fr-FR"/>
              <a:t>Some people just will refer to the title </a:t>
            </a:r>
          </a:p>
          <a:p>
            <a:pPr lvl="1">
              <a:lnSpc>
                <a:spcPct val="90000"/>
              </a:lnSpc>
            </a:pPr>
            <a:r>
              <a:rPr lang="en-US" altLang="fr-FR"/>
              <a:t>Others may read only the title, abstract,, summary and conclusions.</a:t>
            </a:r>
          </a:p>
          <a:p>
            <a:pPr lvl="1">
              <a:lnSpc>
                <a:spcPct val="90000"/>
              </a:lnSpc>
            </a:pPr>
            <a:r>
              <a:rPr lang="en-US" altLang="fr-FR"/>
              <a:t>Others will read the paper</a:t>
            </a:r>
            <a:r>
              <a:rPr lang="en-GB" altLang="fr-FR"/>
              <a:t> </a:t>
            </a:r>
            <a:r>
              <a:rPr lang="en-US" altLang="fr-FR"/>
              <a:t>for a deeper understanding</a:t>
            </a:r>
          </a:p>
        </p:txBody>
      </p:sp>
      <p:sp>
        <p:nvSpPr>
          <p:cNvPr id="3" name="Espace réservé du pied de page 2">
            <a:extLst>
              <a:ext uri="{FF2B5EF4-FFF2-40B4-BE49-F238E27FC236}">
                <a16:creationId xmlns:a16="http://schemas.microsoft.com/office/drawing/2014/main" id="{E4535466-3371-AA02-7429-E59817164AC5}"/>
              </a:ext>
            </a:extLst>
          </p:cNvPr>
          <p:cNvSpPr>
            <a:spLocks noGrp="1"/>
          </p:cNvSpPr>
          <p:nvPr>
            <p:ph type="ftr" sz="quarter" idx="11"/>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 xmlns:ma14="http://schemas.microsoft.com/office/mac/drawingml/2011/main" val="1"/>
            </a:ext>
          </a:extLst>
        </p:spPr>
        <p:txBody>
          <a:bodyPr/>
          <a:lstStyle>
            <a:lvl1pPr eaLnBrk="0" hangingPunct="0">
              <a:defRPr sz="2300">
                <a:solidFill>
                  <a:schemeClr val="tx1"/>
                </a:solidFill>
                <a:latin typeface="Comic Sans MS" panose="030F0902030302020204" pitchFamily="66" charset="0"/>
                <a:ea typeface="MS PGothic" panose="020B0600070205080204" pitchFamily="34" charset="-128"/>
              </a:defRPr>
            </a:lvl1pPr>
            <a:lvl2pPr marL="742950" indent="-285750" eaLnBrk="0" hangingPunct="0">
              <a:defRPr sz="2300">
                <a:solidFill>
                  <a:schemeClr val="tx1"/>
                </a:solidFill>
                <a:latin typeface="Comic Sans MS" panose="030F0902030302020204" pitchFamily="66" charset="0"/>
                <a:ea typeface="MS PGothic" panose="020B0600070205080204" pitchFamily="34" charset="-128"/>
              </a:defRPr>
            </a:lvl2pPr>
            <a:lvl3pPr marL="1143000" indent="-228600" eaLnBrk="0" hangingPunct="0">
              <a:defRPr sz="2300">
                <a:solidFill>
                  <a:schemeClr val="tx1"/>
                </a:solidFill>
                <a:latin typeface="Comic Sans MS" panose="030F0902030302020204" pitchFamily="66" charset="0"/>
                <a:ea typeface="MS PGothic" panose="020B0600070205080204" pitchFamily="34" charset="-128"/>
              </a:defRPr>
            </a:lvl3pPr>
            <a:lvl4pPr marL="1600200" indent="-228600" eaLnBrk="0" hangingPunct="0">
              <a:defRPr sz="2300">
                <a:solidFill>
                  <a:schemeClr val="tx1"/>
                </a:solidFill>
                <a:latin typeface="Comic Sans MS" panose="030F0902030302020204" pitchFamily="66" charset="0"/>
                <a:ea typeface="MS PGothic" panose="020B0600070205080204" pitchFamily="34" charset="-128"/>
              </a:defRPr>
            </a:lvl4pPr>
            <a:lvl5pPr marL="2057400" indent="-228600" eaLnBrk="0" hangingPunct="0">
              <a:defRPr sz="2300">
                <a:solidFill>
                  <a:schemeClr val="tx1"/>
                </a:solidFill>
                <a:latin typeface="Comic Sans MS" panose="030F0902030302020204" pitchFamily="66" charset="0"/>
                <a:ea typeface="MS PGothic" panose="020B0600070205080204" pitchFamily="34" charset="-128"/>
              </a:defRPr>
            </a:lvl5pPr>
            <a:lvl6pPr marL="25146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6pPr>
            <a:lvl7pPr marL="29718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7pPr>
            <a:lvl8pPr marL="34290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8pPr>
            <a:lvl9pPr marL="38862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9pPr>
          </a:lstStyle>
          <a:p>
            <a:pPr eaLnBrk="1" hangingPunct="1"/>
            <a:r>
              <a:rPr lang="fr-FR" altLang="fr-FR" sz="1200">
                <a:latin typeface="Arial" panose="020B0604020202020204" pitchFamily="34" charset="0"/>
              </a:rPr>
              <a:t>Dakar school - 15 November 2022</a:t>
            </a:r>
          </a:p>
        </p:txBody>
      </p:sp>
      <p:sp>
        <p:nvSpPr>
          <p:cNvPr id="4" name="Espace réservé du numéro de diapositive 3">
            <a:extLst>
              <a:ext uri="{FF2B5EF4-FFF2-40B4-BE49-F238E27FC236}">
                <a16:creationId xmlns:a16="http://schemas.microsoft.com/office/drawing/2014/main" id="{F5CEA7A4-DC87-49B8-B4A2-BB59A4D20391}"/>
              </a:ext>
            </a:extLst>
          </p:cNvPr>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 xmlns:ma14="http://schemas.microsoft.com/office/mac/drawingml/2011/main" val="1"/>
            </a:ext>
          </a:extLst>
        </p:spPr>
        <p:txBody>
          <a:bodyPr/>
          <a:lstStyle>
            <a:lvl1pPr eaLnBrk="0" hangingPunct="0">
              <a:defRPr sz="2300">
                <a:solidFill>
                  <a:schemeClr val="tx1"/>
                </a:solidFill>
                <a:latin typeface="Comic Sans MS" panose="030F0902030302020204" pitchFamily="66" charset="0"/>
                <a:ea typeface="MS PGothic" panose="020B0600070205080204" pitchFamily="34" charset="-128"/>
              </a:defRPr>
            </a:lvl1pPr>
            <a:lvl2pPr marL="742950" indent="-285750" eaLnBrk="0" hangingPunct="0">
              <a:defRPr sz="2300">
                <a:solidFill>
                  <a:schemeClr val="tx1"/>
                </a:solidFill>
                <a:latin typeface="Comic Sans MS" panose="030F0902030302020204" pitchFamily="66" charset="0"/>
                <a:ea typeface="MS PGothic" panose="020B0600070205080204" pitchFamily="34" charset="-128"/>
              </a:defRPr>
            </a:lvl2pPr>
            <a:lvl3pPr marL="1143000" indent="-228600" eaLnBrk="0" hangingPunct="0">
              <a:defRPr sz="2300">
                <a:solidFill>
                  <a:schemeClr val="tx1"/>
                </a:solidFill>
                <a:latin typeface="Comic Sans MS" panose="030F0902030302020204" pitchFamily="66" charset="0"/>
                <a:ea typeface="MS PGothic" panose="020B0600070205080204" pitchFamily="34" charset="-128"/>
              </a:defRPr>
            </a:lvl3pPr>
            <a:lvl4pPr marL="1600200" indent="-228600" eaLnBrk="0" hangingPunct="0">
              <a:defRPr sz="2300">
                <a:solidFill>
                  <a:schemeClr val="tx1"/>
                </a:solidFill>
                <a:latin typeface="Comic Sans MS" panose="030F0902030302020204" pitchFamily="66" charset="0"/>
                <a:ea typeface="MS PGothic" panose="020B0600070205080204" pitchFamily="34" charset="-128"/>
              </a:defRPr>
            </a:lvl4pPr>
            <a:lvl5pPr marL="2057400" indent="-228600" eaLnBrk="0" hangingPunct="0">
              <a:defRPr sz="2300">
                <a:solidFill>
                  <a:schemeClr val="tx1"/>
                </a:solidFill>
                <a:latin typeface="Comic Sans MS" panose="030F0902030302020204" pitchFamily="66" charset="0"/>
                <a:ea typeface="MS PGothic" panose="020B0600070205080204" pitchFamily="34" charset="-128"/>
              </a:defRPr>
            </a:lvl5pPr>
            <a:lvl6pPr marL="25146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6pPr>
            <a:lvl7pPr marL="29718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7pPr>
            <a:lvl8pPr marL="34290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8pPr>
            <a:lvl9pPr marL="38862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9pPr>
          </a:lstStyle>
          <a:p>
            <a:pPr eaLnBrk="1" hangingPunct="1"/>
            <a:fld id="{7F84CA2B-49B2-CA49-9E1C-EF874E3A21D2}" type="slidenum">
              <a:rPr lang="fr-FR" altLang="fr-FR" sz="1200">
                <a:latin typeface="Arial" panose="020B0604020202020204" pitchFamily="34" charset="0"/>
              </a:rPr>
              <a:pPr eaLnBrk="1" hangingPunct="1"/>
              <a:t>4</a:t>
            </a:fld>
            <a:endParaRPr lang="fr-FR" altLang="fr-FR" sz="1200">
              <a:latin typeface="Arial" panose="020B0604020202020204"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a:extLst>
              <a:ext uri="{FF2B5EF4-FFF2-40B4-BE49-F238E27FC236}">
                <a16:creationId xmlns:a16="http://schemas.microsoft.com/office/drawing/2014/main" id="{8C78CF0D-E771-EA12-5FA3-4DA78605D061}"/>
              </a:ext>
            </a:extLst>
          </p:cNvPr>
          <p:cNvSpPr>
            <a:spLocks noGrp="1" noChangeArrowheads="1"/>
          </p:cNvSpPr>
          <p:nvPr>
            <p:ph type="title"/>
          </p:nvPr>
        </p:nvSpPr>
        <p:spPr>
          <a:xfrm>
            <a:off x="0" y="3175"/>
            <a:ext cx="8915400" cy="762000"/>
          </a:xfrm>
        </p:spPr>
        <p:txBody>
          <a:bodyPr/>
          <a:lstStyle/>
          <a:p>
            <a:r>
              <a:rPr lang="en-US" altLang="fr-FR"/>
              <a:t>Authors Listing</a:t>
            </a:r>
          </a:p>
        </p:txBody>
      </p:sp>
      <p:sp>
        <p:nvSpPr>
          <p:cNvPr id="61443" name="Rectangle 3">
            <a:extLst>
              <a:ext uri="{FF2B5EF4-FFF2-40B4-BE49-F238E27FC236}">
                <a16:creationId xmlns:a16="http://schemas.microsoft.com/office/drawing/2014/main" id="{5877E80B-4C85-A748-2CC4-DCCD6F1B95FC}"/>
              </a:ext>
            </a:extLst>
          </p:cNvPr>
          <p:cNvSpPr>
            <a:spLocks noGrp="1" noChangeArrowheads="1"/>
          </p:cNvSpPr>
          <p:nvPr>
            <p:ph type="body" idx="1"/>
          </p:nvPr>
        </p:nvSpPr>
        <p:spPr>
          <a:xfrm>
            <a:off x="200025" y="1125538"/>
            <a:ext cx="8915400" cy="4754562"/>
          </a:xfrm>
        </p:spPr>
        <p:txBody>
          <a:bodyPr/>
          <a:lstStyle/>
          <a:p>
            <a:pPr>
              <a:lnSpc>
                <a:spcPct val="90000"/>
              </a:lnSpc>
            </a:pPr>
            <a:r>
              <a:rPr lang="en-GB" altLang="fr-FR" sz="2800"/>
              <a:t>ONLY include those who have made an intellectual contribution to the research</a:t>
            </a:r>
            <a:br>
              <a:rPr lang="en-GB" altLang="fr-FR" sz="2800"/>
            </a:br>
            <a:endParaRPr lang="en-GB" altLang="fr-FR" sz="2800"/>
          </a:p>
          <a:p>
            <a:pPr>
              <a:lnSpc>
                <a:spcPct val="90000"/>
              </a:lnSpc>
            </a:pPr>
            <a:r>
              <a:rPr lang="en-GB" altLang="fr-FR" sz="2800"/>
              <a:t>OR those who will publicly defend the data and conclusions, and who have approved the final version </a:t>
            </a:r>
            <a:br>
              <a:rPr lang="en-GB" altLang="fr-FR" sz="2800"/>
            </a:br>
            <a:endParaRPr lang="en-GB" altLang="fr-FR" sz="2800"/>
          </a:p>
          <a:p>
            <a:pPr>
              <a:lnSpc>
                <a:spcPct val="90000"/>
              </a:lnSpc>
            </a:pPr>
            <a:r>
              <a:rPr lang="en-GB" altLang="fr-FR" sz="2800"/>
              <a:t>Order</a:t>
            </a:r>
            <a:r>
              <a:rPr lang="en-GB" altLang="fr-FR" sz="2800" b="1"/>
              <a:t> </a:t>
            </a:r>
            <a:r>
              <a:rPr lang="en-GB" altLang="fr-FR" sz="2800"/>
              <a:t>of the names of the authors can vary from discipline to discipline</a:t>
            </a:r>
          </a:p>
          <a:p>
            <a:pPr lvl="1">
              <a:lnSpc>
                <a:spcPct val="90000"/>
              </a:lnSpc>
            </a:pPr>
            <a:r>
              <a:rPr lang="en-GB" altLang="fr-FR"/>
              <a:t>In some fields, the corresponding author’s name appears first</a:t>
            </a:r>
            <a:endParaRPr lang="en-US" altLang="fr-FR" sz="2400"/>
          </a:p>
        </p:txBody>
      </p:sp>
      <p:sp>
        <p:nvSpPr>
          <p:cNvPr id="3" name="Espace réservé du pied de page 2">
            <a:extLst>
              <a:ext uri="{FF2B5EF4-FFF2-40B4-BE49-F238E27FC236}">
                <a16:creationId xmlns:a16="http://schemas.microsoft.com/office/drawing/2014/main" id="{8B820078-2D37-F92E-C2F9-00B8B36BAA92}"/>
              </a:ext>
            </a:extLst>
          </p:cNvPr>
          <p:cNvSpPr>
            <a:spLocks noGrp="1"/>
          </p:cNvSpPr>
          <p:nvPr>
            <p:ph type="ftr" sz="quarter" idx="11"/>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 xmlns:ma14="http://schemas.microsoft.com/office/mac/drawingml/2011/main" val="1"/>
            </a:ext>
          </a:extLst>
        </p:spPr>
        <p:txBody>
          <a:bodyPr/>
          <a:lstStyle>
            <a:lvl1pPr eaLnBrk="0" hangingPunct="0">
              <a:defRPr sz="2300">
                <a:solidFill>
                  <a:schemeClr val="tx1"/>
                </a:solidFill>
                <a:latin typeface="Comic Sans MS" panose="030F0902030302020204" pitchFamily="66" charset="0"/>
                <a:ea typeface="MS PGothic" panose="020B0600070205080204" pitchFamily="34" charset="-128"/>
              </a:defRPr>
            </a:lvl1pPr>
            <a:lvl2pPr marL="742950" indent="-285750" eaLnBrk="0" hangingPunct="0">
              <a:defRPr sz="2300">
                <a:solidFill>
                  <a:schemeClr val="tx1"/>
                </a:solidFill>
                <a:latin typeface="Comic Sans MS" panose="030F0902030302020204" pitchFamily="66" charset="0"/>
                <a:ea typeface="MS PGothic" panose="020B0600070205080204" pitchFamily="34" charset="-128"/>
              </a:defRPr>
            </a:lvl2pPr>
            <a:lvl3pPr marL="1143000" indent="-228600" eaLnBrk="0" hangingPunct="0">
              <a:defRPr sz="2300">
                <a:solidFill>
                  <a:schemeClr val="tx1"/>
                </a:solidFill>
                <a:latin typeface="Comic Sans MS" panose="030F0902030302020204" pitchFamily="66" charset="0"/>
                <a:ea typeface="MS PGothic" panose="020B0600070205080204" pitchFamily="34" charset="-128"/>
              </a:defRPr>
            </a:lvl3pPr>
            <a:lvl4pPr marL="1600200" indent="-228600" eaLnBrk="0" hangingPunct="0">
              <a:defRPr sz="2300">
                <a:solidFill>
                  <a:schemeClr val="tx1"/>
                </a:solidFill>
                <a:latin typeface="Comic Sans MS" panose="030F0902030302020204" pitchFamily="66" charset="0"/>
                <a:ea typeface="MS PGothic" panose="020B0600070205080204" pitchFamily="34" charset="-128"/>
              </a:defRPr>
            </a:lvl4pPr>
            <a:lvl5pPr marL="2057400" indent="-228600" eaLnBrk="0" hangingPunct="0">
              <a:defRPr sz="2300">
                <a:solidFill>
                  <a:schemeClr val="tx1"/>
                </a:solidFill>
                <a:latin typeface="Comic Sans MS" panose="030F0902030302020204" pitchFamily="66" charset="0"/>
                <a:ea typeface="MS PGothic" panose="020B0600070205080204" pitchFamily="34" charset="-128"/>
              </a:defRPr>
            </a:lvl5pPr>
            <a:lvl6pPr marL="25146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6pPr>
            <a:lvl7pPr marL="29718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7pPr>
            <a:lvl8pPr marL="34290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8pPr>
            <a:lvl9pPr marL="38862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9pPr>
          </a:lstStyle>
          <a:p>
            <a:pPr eaLnBrk="1" hangingPunct="1"/>
            <a:r>
              <a:rPr lang="fr-FR" altLang="fr-FR" sz="1200">
                <a:latin typeface="Arial" panose="020B0604020202020204" pitchFamily="34" charset="0"/>
              </a:rPr>
              <a:t>Dakar school - 15 November 2022</a:t>
            </a:r>
          </a:p>
        </p:txBody>
      </p:sp>
      <p:sp>
        <p:nvSpPr>
          <p:cNvPr id="4" name="Espace réservé du numéro de diapositive 3">
            <a:extLst>
              <a:ext uri="{FF2B5EF4-FFF2-40B4-BE49-F238E27FC236}">
                <a16:creationId xmlns:a16="http://schemas.microsoft.com/office/drawing/2014/main" id="{40F70184-F0DC-7A87-0A01-E1CC1FAFFBB6}"/>
              </a:ext>
            </a:extLst>
          </p:cNvPr>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 xmlns:ma14="http://schemas.microsoft.com/office/mac/drawingml/2011/main" val="1"/>
            </a:ext>
          </a:extLst>
        </p:spPr>
        <p:txBody>
          <a:bodyPr/>
          <a:lstStyle>
            <a:lvl1pPr eaLnBrk="0" hangingPunct="0">
              <a:defRPr sz="2300">
                <a:solidFill>
                  <a:schemeClr val="tx1"/>
                </a:solidFill>
                <a:latin typeface="Comic Sans MS" panose="030F0902030302020204" pitchFamily="66" charset="0"/>
                <a:ea typeface="MS PGothic" panose="020B0600070205080204" pitchFamily="34" charset="-128"/>
              </a:defRPr>
            </a:lvl1pPr>
            <a:lvl2pPr marL="742950" indent="-285750" eaLnBrk="0" hangingPunct="0">
              <a:defRPr sz="2300">
                <a:solidFill>
                  <a:schemeClr val="tx1"/>
                </a:solidFill>
                <a:latin typeface="Comic Sans MS" panose="030F0902030302020204" pitchFamily="66" charset="0"/>
                <a:ea typeface="MS PGothic" panose="020B0600070205080204" pitchFamily="34" charset="-128"/>
              </a:defRPr>
            </a:lvl2pPr>
            <a:lvl3pPr marL="1143000" indent="-228600" eaLnBrk="0" hangingPunct="0">
              <a:defRPr sz="2300">
                <a:solidFill>
                  <a:schemeClr val="tx1"/>
                </a:solidFill>
                <a:latin typeface="Comic Sans MS" panose="030F0902030302020204" pitchFamily="66" charset="0"/>
                <a:ea typeface="MS PGothic" panose="020B0600070205080204" pitchFamily="34" charset="-128"/>
              </a:defRPr>
            </a:lvl3pPr>
            <a:lvl4pPr marL="1600200" indent="-228600" eaLnBrk="0" hangingPunct="0">
              <a:defRPr sz="2300">
                <a:solidFill>
                  <a:schemeClr val="tx1"/>
                </a:solidFill>
                <a:latin typeface="Comic Sans MS" panose="030F0902030302020204" pitchFamily="66" charset="0"/>
                <a:ea typeface="MS PGothic" panose="020B0600070205080204" pitchFamily="34" charset="-128"/>
              </a:defRPr>
            </a:lvl4pPr>
            <a:lvl5pPr marL="2057400" indent="-228600" eaLnBrk="0" hangingPunct="0">
              <a:defRPr sz="2300">
                <a:solidFill>
                  <a:schemeClr val="tx1"/>
                </a:solidFill>
                <a:latin typeface="Comic Sans MS" panose="030F0902030302020204" pitchFamily="66" charset="0"/>
                <a:ea typeface="MS PGothic" panose="020B0600070205080204" pitchFamily="34" charset="-128"/>
              </a:defRPr>
            </a:lvl5pPr>
            <a:lvl6pPr marL="25146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6pPr>
            <a:lvl7pPr marL="29718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7pPr>
            <a:lvl8pPr marL="34290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8pPr>
            <a:lvl9pPr marL="38862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9pPr>
          </a:lstStyle>
          <a:p>
            <a:pPr eaLnBrk="1" hangingPunct="1"/>
            <a:fld id="{71210EBB-19C2-3845-9117-5ECD16DB8A0D}" type="slidenum">
              <a:rPr lang="fr-FR" altLang="fr-FR" sz="1200">
                <a:latin typeface="Arial" panose="020B0604020202020204" pitchFamily="34" charset="0"/>
              </a:rPr>
              <a:pPr eaLnBrk="1" hangingPunct="1"/>
              <a:t>5</a:t>
            </a:fld>
            <a:endParaRPr lang="fr-FR" altLang="fr-FR" sz="1200">
              <a:latin typeface="Arial" panose="020B0604020202020204"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a:extLst>
              <a:ext uri="{FF2B5EF4-FFF2-40B4-BE49-F238E27FC236}">
                <a16:creationId xmlns:a16="http://schemas.microsoft.com/office/drawing/2014/main" id="{A116C9F3-A8DA-4920-08FD-F2BE1454CF52}"/>
              </a:ext>
            </a:extLst>
          </p:cNvPr>
          <p:cNvSpPr>
            <a:spLocks noGrp="1" noChangeArrowheads="1"/>
          </p:cNvSpPr>
          <p:nvPr>
            <p:ph type="title"/>
          </p:nvPr>
        </p:nvSpPr>
        <p:spPr>
          <a:xfrm>
            <a:off x="488950" y="0"/>
            <a:ext cx="8064500" cy="765175"/>
          </a:xfrm>
        </p:spPr>
        <p:txBody>
          <a:bodyPr/>
          <a:lstStyle/>
          <a:p>
            <a:r>
              <a:rPr lang="en-US" altLang="fr-FR"/>
              <a:t>Title</a:t>
            </a:r>
          </a:p>
        </p:txBody>
      </p:sp>
      <p:sp>
        <p:nvSpPr>
          <p:cNvPr id="62467" name="Rectangle 3">
            <a:extLst>
              <a:ext uri="{FF2B5EF4-FFF2-40B4-BE49-F238E27FC236}">
                <a16:creationId xmlns:a16="http://schemas.microsoft.com/office/drawing/2014/main" id="{C0409AF8-56C5-8516-017A-0D07FD2498DC}"/>
              </a:ext>
            </a:extLst>
          </p:cNvPr>
          <p:cNvSpPr>
            <a:spLocks noGrp="1" noChangeArrowheads="1"/>
          </p:cNvSpPr>
          <p:nvPr>
            <p:ph type="body" idx="1"/>
          </p:nvPr>
        </p:nvSpPr>
        <p:spPr>
          <a:xfrm>
            <a:off x="200025" y="765175"/>
            <a:ext cx="9290050" cy="5472113"/>
          </a:xfrm>
        </p:spPr>
        <p:txBody>
          <a:bodyPr/>
          <a:lstStyle/>
          <a:p>
            <a:r>
              <a:rPr lang="en-US" altLang="fr-FR" dirty="0"/>
              <a:t>Describes the paper</a:t>
            </a:r>
            <a:r>
              <a:rPr lang="ja-JP" altLang="en-US"/>
              <a:t>’</a:t>
            </a:r>
            <a:r>
              <a:rPr lang="en-US" altLang="ja-JP" dirty="0"/>
              <a:t>s content clearly and precisely including keywords </a:t>
            </a:r>
            <a:endParaRPr lang="en-US" altLang="ja-JP" sz="3600" dirty="0"/>
          </a:p>
          <a:p>
            <a:r>
              <a:rPr lang="en-US" altLang="fr-FR" dirty="0"/>
              <a:t>Is the advertisement for the article</a:t>
            </a:r>
            <a:r>
              <a:rPr lang="en-US" altLang="fr-FR" dirty="0">
                <a:solidFill>
                  <a:srgbClr val="FF9900"/>
                </a:solidFill>
              </a:rPr>
              <a:t> </a:t>
            </a:r>
          </a:p>
          <a:p>
            <a:r>
              <a:rPr lang="en-US" altLang="fr-FR" dirty="0">
                <a:solidFill>
                  <a:srgbClr val="FFFF00"/>
                </a:solidFill>
              </a:rPr>
              <a:t>Do not use abbreviations , </a:t>
            </a:r>
            <a:r>
              <a:rPr lang="en-US" altLang="fr-FR" dirty="0" err="1">
                <a:solidFill>
                  <a:srgbClr val="FFFF00"/>
                </a:solidFill>
              </a:rPr>
              <a:t>achronyms</a:t>
            </a:r>
            <a:r>
              <a:rPr lang="en-US" altLang="fr-FR" dirty="0">
                <a:solidFill>
                  <a:srgbClr val="FFFF00"/>
                </a:solidFill>
              </a:rPr>
              <a:t> and jargon </a:t>
            </a:r>
          </a:p>
          <a:p>
            <a:r>
              <a:rPr lang="en-US" altLang="fr-FR" dirty="0">
                <a:solidFill>
                  <a:srgbClr val="FFFF00"/>
                </a:solidFill>
              </a:rPr>
              <a:t>Search engines/indexing databases depend on the accuracy of the title </a:t>
            </a:r>
            <a:r>
              <a:rPr lang="en-US" altLang="fr-FR" dirty="0"/>
              <a:t>- since they use the keywords to identify relevant articles</a:t>
            </a:r>
          </a:p>
          <a:p>
            <a:pPr>
              <a:buFontTx/>
              <a:buNone/>
            </a:pPr>
            <a:endParaRPr lang="en-US" altLang="fr-FR" dirty="0"/>
          </a:p>
        </p:txBody>
      </p:sp>
      <p:sp>
        <p:nvSpPr>
          <p:cNvPr id="3" name="Espace réservé du pied de page 2">
            <a:extLst>
              <a:ext uri="{FF2B5EF4-FFF2-40B4-BE49-F238E27FC236}">
                <a16:creationId xmlns:a16="http://schemas.microsoft.com/office/drawing/2014/main" id="{335EDF25-E60E-BDC8-9769-0371BC4098CB}"/>
              </a:ext>
            </a:extLst>
          </p:cNvPr>
          <p:cNvSpPr>
            <a:spLocks noGrp="1"/>
          </p:cNvSpPr>
          <p:nvPr>
            <p:ph type="ftr" sz="quarter" idx="11"/>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 xmlns:ma14="http://schemas.microsoft.com/office/mac/drawingml/2011/main" val="1"/>
            </a:ext>
          </a:extLst>
        </p:spPr>
        <p:txBody>
          <a:bodyPr/>
          <a:lstStyle>
            <a:lvl1pPr eaLnBrk="0" hangingPunct="0">
              <a:defRPr sz="2300">
                <a:solidFill>
                  <a:schemeClr val="tx1"/>
                </a:solidFill>
                <a:latin typeface="Comic Sans MS" panose="030F0902030302020204" pitchFamily="66" charset="0"/>
                <a:ea typeface="MS PGothic" panose="020B0600070205080204" pitchFamily="34" charset="-128"/>
              </a:defRPr>
            </a:lvl1pPr>
            <a:lvl2pPr marL="742950" indent="-285750" eaLnBrk="0" hangingPunct="0">
              <a:defRPr sz="2300">
                <a:solidFill>
                  <a:schemeClr val="tx1"/>
                </a:solidFill>
                <a:latin typeface="Comic Sans MS" panose="030F0902030302020204" pitchFamily="66" charset="0"/>
                <a:ea typeface="MS PGothic" panose="020B0600070205080204" pitchFamily="34" charset="-128"/>
              </a:defRPr>
            </a:lvl2pPr>
            <a:lvl3pPr marL="1143000" indent="-228600" eaLnBrk="0" hangingPunct="0">
              <a:defRPr sz="2300">
                <a:solidFill>
                  <a:schemeClr val="tx1"/>
                </a:solidFill>
                <a:latin typeface="Comic Sans MS" panose="030F0902030302020204" pitchFamily="66" charset="0"/>
                <a:ea typeface="MS PGothic" panose="020B0600070205080204" pitchFamily="34" charset="-128"/>
              </a:defRPr>
            </a:lvl3pPr>
            <a:lvl4pPr marL="1600200" indent="-228600" eaLnBrk="0" hangingPunct="0">
              <a:defRPr sz="2300">
                <a:solidFill>
                  <a:schemeClr val="tx1"/>
                </a:solidFill>
                <a:latin typeface="Comic Sans MS" panose="030F0902030302020204" pitchFamily="66" charset="0"/>
                <a:ea typeface="MS PGothic" panose="020B0600070205080204" pitchFamily="34" charset="-128"/>
              </a:defRPr>
            </a:lvl4pPr>
            <a:lvl5pPr marL="2057400" indent="-228600" eaLnBrk="0" hangingPunct="0">
              <a:defRPr sz="2300">
                <a:solidFill>
                  <a:schemeClr val="tx1"/>
                </a:solidFill>
                <a:latin typeface="Comic Sans MS" panose="030F0902030302020204" pitchFamily="66" charset="0"/>
                <a:ea typeface="MS PGothic" panose="020B0600070205080204" pitchFamily="34" charset="-128"/>
              </a:defRPr>
            </a:lvl5pPr>
            <a:lvl6pPr marL="25146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6pPr>
            <a:lvl7pPr marL="29718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7pPr>
            <a:lvl8pPr marL="34290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8pPr>
            <a:lvl9pPr marL="38862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9pPr>
          </a:lstStyle>
          <a:p>
            <a:pPr eaLnBrk="1" hangingPunct="1"/>
            <a:r>
              <a:rPr lang="fr-FR" altLang="fr-FR" sz="1200">
                <a:latin typeface="Arial" panose="020B0604020202020204" pitchFamily="34" charset="0"/>
              </a:rPr>
              <a:t>Dakar school - 15 November 2022</a:t>
            </a:r>
          </a:p>
        </p:txBody>
      </p:sp>
      <p:sp>
        <p:nvSpPr>
          <p:cNvPr id="4" name="Espace réservé du numéro de diapositive 3">
            <a:extLst>
              <a:ext uri="{FF2B5EF4-FFF2-40B4-BE49-F238E27FC236}">
                <a16:creationId xmlns:a16="http://schemas.microsoft.com/office/drawing/2014/main" id="{5FA25DA0-7F5B-3E2E-0698-36D0CB36228B}"/>
              </a:ext>
            </a:extLst>
          </p:cNvPr>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 xmlns:ma14="http://schemas.microsoft.com/office/mac/drawingml/2011/main" val="1"/>
            </a:ext>
          </a:extLst>
        </p:spPr>
        <p:txBody>
          <a:bodyPr/>
          <a:lstStyle>
            <a:lvl1pPr eaLnBrk="0" hangingPunct="0">
              <a:defRPr sz="2300">
                <a:solidFill>
                  <a:schemeClr val="tx1"/>
                </a:solidFill>
                <a:latin typeface="Comic Sans MS" panose="030F0902030302020204" pitchFamily="66" charset="0"/>
                <a:ea typeface="MS PGothic" panose="020B0600070205080204" pitchFamily="34" charset="-128"/>
              </a:defRPr>
            </a:lvl1pPr>
            <a:lvl2pPr marL="742950" indent="-285750" eaLnBrk="0" hangingPunct="0">
              <a:defRPr sz="2300">
                <a:solidFill>
                  <a:schemeClr val="tx1"/>
                </a:solidFill>
                <a:latin typeface="Comic Sans MS" panose="030F0902030302020204" pitchFamily="66" charset="0"/>
                <a:ea typeface="MS PGothic" panose="020B0600070205080204" pitchFamily="34" charset="-128"/>
              </a:defRPr>
            </a:lvl2pPr>
            <a:lvl3pPr marL="1143000" indent="-228600" eaLnBrk="0" hangingPunct="0">
              <a:defRPr sz="2300">
                <a:solidFill>
                  <a:schemeClr val="tx1"/>
                </a:solidFill>
                <a:latin typeface="Comic Sans MS" panose="030F0902030302020204" pitchFamily="66" charset="0"/>
                <a:ea typeface="MS PGothic" panose="020B0600070205080204" pitchFamily="34" charset="-128"/>
              </a:defRPr>
            </a:lvl3pPr>
            <a:lvl4pPr marL="1600200" indent="-228600" eaLnBrk="0" hangingPunct="0">
              <a:defRPr sz="2300">
                <a:solidFill>
                  <a:schemeClr val="tx1"/>
                </a:solidFill>
                <a:latin typeface="Comic Sans MS" panose="030F0902030302020204" pitchFamily="66" charset="0"/>
                <a:ea typeface="MS PGothic" panose="020B0600070205080204" pitchFamily="34" charset="-128"/>
              </a:defRPr>
            </a:lvl4pPr>
            <a:lvl5pPr marL="2057400" indent="-228600" eaLnBrk="0" hangingPunct="0">
              <a:defRPr sz="2300">
                <a:solidFill>
                  <a:schemeClr val="tx1"/>
                </a:solidFill>
                <a:latin typeface="Comic Sans MS" panose="030F0902030302020204" pitchFamily="66" charset="0"/>
                <a:ea typeface="MS PGothic" panose="020B0600070205080204" pitchFamily="34" charset="-128"/>
              </a:defRPr>
            </a:lvl5pPr>
            <a:lvl6pPr marL="25146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6pPr>
            <a:lvl7pPr marL="29718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7pPr>
            <a:lvl8pPr marL="34290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8pPr>
            <a:lvl9pPr marL="38862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9pPr>
          </a:lstStyle>
          <a:p>
            <a:pPr eaLnBrk="1" hangingPunct="1"/>
            <a:fld id="{B8D92572-9CA3-F145-819D-828E1E5A1CFF}" type="slidenum">
              <a:rPr lang="fr-FR" altLang="fr-FR" sz="1200">
                <a:latin typeface="Arial" panose="020B0604020202020204" pitchFamily="34" charset="0"/>
              </a:rPr>
              <a:pPr eaLnBrk="1" hangingPunct="1"/>
              <a:t>6</a:t>
            </a:fld>
            <a:endParaRPr lang="fr-FR" altLang="fr-FR" sz="1200">
              <a:latin typeface="Arial" panose="020B0604020202020204"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a:extLst>
              <a:ext uri="{FF2B5EF4-FFF2-40B4-BE49-F238E27FC236}">
                <a16:creationId xmlns:a16="http://schemas.microsoft.com/office/drawing/2014/main" id="{88372EB2-C389-42F7-46EB-847DD1D0C502}"/>
              </a:ext>
            </a:extLst>
          </p:cNvPr>
          <p:cNvSpPr>
            <a:spLocks noGrp="1" noChangeArrowheads="1"/>
          </p:cNvSpPr>
          <p:nvPr>
            <p:ph type="title"/>
          </p:nvPr>
        </p:nvSpPr>
        <p:spPr>
          <a:xfrm>
            <a:off x="200025" y="115888"/>
            <a:ext cx="9074150" cy="649287"/>
          </a:xfrm>
        </p:spPr>
        <p:txBody>
          <a:bodyPr/>
          <a:lstStyle/>
          <a:p>
            <a:r>
              <a:rPr lang="en-US" altLang="fr-FR"/>
              <a:t>Abstract</a:t>
            </a:r>
          </a:p>
        </p:txBody>
      </p:sp>
      <p:sp>
        <p:nvSpPr>
          <p:cNvPr id="63491" name="Rectangle 3">
            <a:extLst>
              <a:ext uri="{FF2B5EF4-FFF2-40B4-BE49-F238E27FC236}">
                <a16:creationId xmlns:a16="http://schemas.microsoft.com/office/drawing/2014/main" id="{FDCF5A62-7E8F-224E-9C6F-91B42D6FDEE1}"/>
              </a:ext>
            </a:extLst>
          </p:cNvPr>
          <p:cNvSpPr>
            <a:spLocks noGrp="1" noChangeArrowheads="1"/>
          </p:cNvSpPr>
          <p:nvPr>
            <p:ph type="body" idx="1"/>
          </p:nvPr>
        </p:nvSpPr>
        <p:spPr>
          <a:xfrm>
            <a:off x="344488" y="981075"/>
            <a:ext cx="8915400" cy="4953000"/>
          </a:xfrm>
        </p:spPr>
        <p:txBody>
          <a:bodyPr/>
          <a:lstStyle/>
          <a:p>
            <a:pPr>
              <a:lnSpc>
                <a:spcPct val="80000"/>
              </a:lnSpc>
              <a:buFont typeface="Wingdings" charset="0"/>
              <a:buBlip>
                <a:blip r:embed="rId2"/>
              </a:buBlip>
              <a:defRPr/>
            </a:pPr>
            <a:r>
              <a:rPr lang="en-US" sz="2800" b="1" u="sng" dirty="0"/>
              <a:t>Briefly </a:t>
            </a:r>
            <a:r>
              <a:rPr lang="en-US" sz="2800" dirty="0"/>
              <a:t>summarize (often 150 words) - the problem, the method, the results, and the conclusions so that  </a:t>
            </a:r>
          </a:p>
          <a:p>
            <a:pPr lvl="1">
              <a:lnSpc>
                <a:spcPct val="80000"/>
              </a:lnSpc>
              <a:defRPr/>
            </a:pPr>
            <a:r>
              <a:rPr lang="en-US" dirty="0"/>
              <a:t>The reader can decide whether or not to read the whole article </a:t>
            </a:r>
          </a:p>
          <a:p>
            <a:pPr>
              <a:lnSpc>
                <a:spcPct val="80000"/>
              </a:lnSpc>
              <a:buFont typeface="Wingdings" charset="0"/>
              <a:buBlip>
                <a:blip r:embed="rId2"/>
              </a:buBlip>
              <a:defRPr/>
            </a:pPr>
            <a:r>
              <a:rPr lang="en-US" sz="2800" dirty="0"/>
              <a:t>Together, the title and the abstract should stand on their own</a:t>
            </a:r>
          </a:p>
          <a:p>
            <a:pPr>
              <a:lnSpc>
                <a:spcPct val="80000"/>
              </a:lnSpc>
              <a:buFont typeface="Wingdings" charset="0"/>
              <a:buBlip>
                <a:blip r:embed="rId2"/>
              </a:buBlip>
              <a:defRPr/>
            </a:pPr>
            <a:r>
              <a:rPr lang="en-US" sz="2800" dirty="0"/>
              <a:t>Many authors write the abstract last so that it accurately reflects the content of the paper</a:t>
            </a:r>
          </a:p>
          <a:p>
            <a:pPr>
              <a:lnSpc>
                <a:spcPct val="80000"/>
              </a:lnSpc>
              <a:buFont typeface="Wingdings" charset="0"/>
              <a:buBlip>
                <a:blip r:embed="rId2"/>
              </a:buBlip>
              <a:defRPr/>
            </a:pPr>
            <a:endParaRPr lang="en-US" sz="2800" dirty="0"/>
          </a:p>
          <a:p>
            <a:pPr>
              <a:lnSpc>
                <a:spcPct val="80000"/>
              </a:lnSpc>
              <a:buFontTx/>
              <a:buNone/>
              <a:defRPr/>
            </a:pPr>
            <a:r>
              <a:rPr lang="en-US" sz="2600" dirty="0"/>
              <a:t>    S</a:t>
            </a:r>
            <a:r>
              <a:rPr lang="en-US" sz="2200" dirty="0"/>
              <a:t>ee: The Structured Abstract: An Essential Tool for Research</a:t>
            </a:r>
            <a:br>
              <a:rPr lang="en-US" sz="2400" dirty="0"/>
            </a:br>
            <a:r>
              <a:rPr lang="en-US" sz="2400" dirty="0">
                <a:hlinkClick r:id="rId3"/>
              </a:rPr>
              <a:t>http://research.mlanet.org/structured_abstract.html</a:t>
            </a:r>
            <a:endParaRPr lang="en-US" sz="2400" dirty="0"/>
          </a:p>
          <a:p>
            <a:pPr>
              <a:lnSpc>
                <a:spcPct val="80000"/>
              </a:lnSpc>
              <a:buFontTx/>
              <a:buNone/>
              <a:defRPr/>
            </a:pPr>
            <a:endParaRPr lang="en-US" sz="2400" dirty="0"/>
          </a:p>
        </p:txBody>
      </p:sp>
      <p:sp>
        <p:nvSpPr>
          <p:cNvPr id="3" name="Espace réservé du pied de page 2">
            <a:extLst>
              <a:ext uri="{FF2B5EF4-FFF2-40B4-BE49-F238E27FC236}">
                <a16:creationId xmlns:a16="http://schemas.microsoft.com/office/drawing/2014/main" id="{2F307DDB-5466-3EE5-A314-4A9142911B65}"/>
              </a:ext>
            </a:extLst>
          </p:cNvPr>
          <p:cNvSpPr>
            <a:spLocks noGrp="1"/>
          </p:cNvSpPr>
          <p:nvPr>
            <p:ph type="ftr" sz="quarter" idx="11"/>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 xmlns:ma14="http://schemas.microsoft.com/office/mac/drawingml/2011/main" val="1"/>
            </a:ext>
          </a:extLst>
        </p:spPr>
        <p:txBody>
          <a:bodyPr/>
          <a:lstStyle>
            <a:lvl1pPr eaLnBrk="0" hangingPunct="0">
              <a:defRPr sz="2300">
                <a:solidFill>
                  <a:schemeClr val="tx1"/>
                </a:solidFill>
                <a:latin typeface="Comic Sans MS" panose="030F0902030302020204" pitchFamily="66" charset="0"/>
                <a:ea typeface="MS PGothic" panose="020B0600070205080204" pitchFamily="34" charset="-128"/>
              </a:defRPr>
            </a:lvl1pPr>
            <a:lvl2pPr marL="742950" indent="-285750" eaLnBrk="0" hangingPunct="0">
              <a:defRPr sz="2300">
                <a:solidFill>
                  <a:schemeClr val="tx1"/>
                </a:solidFill>
                <a:latin typeface="Comic Sans MS" panose="030F0902030302020204" pitchFamily="66" charset="0"/>
                <a:ea typeface="MS PGothic" panose="020B0600070205080204" pitchFamily="34" charset="-128"/>
              </a:defRPr>
            </a:lvl2pPr>
            <a:lvl3pPr marL="1143000" indent="-228600" eaLnBrk="0" hangingPunct="0">
              <a:defRPr sz="2300">
                <a:solidFill>
                  <a:schemeClr val="tx1"/>
                </a:solidFill>
                <a:latin typeface="Comic Sans MS" panose="030F0902030302020204" pitchFamily="66" charset="0"/>
                <a:ea typeface="MS PGothic" panose="020B0600070205080204" pitchFamily="34" charset="-128"/>
              </a:defRPr>
            </a:lvl3pPr>
            <a:lvl4pPr marL="1600200" indent="-228600" eaLnBrk="0" hangingPunct="0">
              <a:defRPr sz="2300">
                <a:solidFill>
                  <a:schemeClr val="tx1"/>
                </a:solidFill>
                <a:latin typeface="Comic Sans MS" panose="030F0902030302020204" pitchFamily="66" charset="0"/>
                <a:ea typeface="MS PGothic" panose="020B0600070205080204" pitchFamily="34" charset="-128"/>
              </a:defRPr>
            </a:lvl4pPr>
            <a:lvl5pPr marL="2057400" indent="-228600" eaLnBrk="0" hangingPunct="0">
              <a:defRPr sz="2300">
                <a:solidFill>
                  <a:schemeClr val="tx1"/>
                </a:solidFill>
                <a:latin typeface="Comic Sans MS" panose="030F0902030302020204" pitchFamily="66" charset="0"/>
                <a:ea typeface="MS PGothic" panose="020B0600070205080204" pitchFamily="34" charset="-128"/>
              </a:defRPr>
            </a:lvl5pPr>
            <a:lvl6pPr marL="25146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6pPr>
            <a:lvl7pPr marL="29718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7pPr>
            <a:lvl8pPr marL="34290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8pPr>
            <a:lvl9pPr marL="38862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9pPr>
          </a:lstStyle>
          <a:p>
            <a:pPr eaLnBrk="1" hangingPunct="1"/>
            <a:r>
              <a:rPr lang="fr-FR" altLang="fr-FR" sz="1200">
                <a:latin typeface="Arial" panose="020B0604020202020204" pitchFamily="34" charset="0"/>
              </a:rPr>
              <a:t>Dakar school - 15 November 2022</a:t>
            </a:r>
          </a:p>
        </p:txBody>
      </p:sp>
      <p:sp>
        <p:nvSpPr>
          <p:cNvPr id="4" name="Espace réservé du numéro de diapositive 3">
            <a:extLst>
              <a:ext uri="{FF2B5EF4-FFF2-40B4-BE49-F238E27FC236}">
                <a16:creationId xmlns:a16="http://schemas.microsoft.com/office/drawing/2014/main" id="{CCC31930-9B6C-107E-28BF-669685A127D3}"/>
              </a:ext>
            </a:extLst>
          </p:cNvPr>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 xmlns:ma14="http://schemas.microsoft.com/office/mac/drawingml/2011/main" val="1"/>
            </a:ext>
          </a:extLst>
        </p:spPr>
        <p:txBody>
          <a:bodyPr/>
          <a:lstStyle>
            <a:lvl1pPr eaLnBrk="0" hangingPunct="0">
              <a:defRPr sz="2300">
                <a:solidFill>
                  <a:schemeClr val="tx1"/>
                </a:solidFill>
                <a:latin typeface="Comic Sans MS" panose="030F0902030302020204" pitchFamily="66" charset="0"/>
                <a:ea typeface="MS PGothic" panose="020B0600070205080204" pitchFamily="34" charset="-128"/>
              </a:defRPr>
            </a:lvl1pPr>
            <a:lvl2pPr marL="742950" indent="-285750" eaLnBrk="0" hangingPunct="0">
              <a:defRPr sz="2300">
                <a:solidFill>
                  <a:schemeClr val="tx1"/>
                </a:solidFill>
                <a:latin typeface="Comic Sans MS" panose="030F0902030302020204" pitchFamily="66" charset="0"/>
                <a:ea typeface="MS PGothic" panose="020B0600070205080204" pitchFamily="34" charset="-128"/>
              </a:defRPr>
            </a:lvl2pPr>
            <a:lvl3pPr marL="1143000" indent="-228600" eaLnBrk="0" hangingPunct="0">
              <a:defRPr sz="2300">
                <a:solidFill>
                  <a:schemeClr val="tx1"/>
                </a:solidFill>
                <a:latin typeface="Comic Sans MS" panose="030F0902030302020204" pitchFamily="66" charset="0"/>
                <a:ea typeface="MS PGothic" panose="020B0600070205080204" pitchFamily="34" charset="-128"/>
              </a:defRPr>
            </a:lvl3pPr>
            <a:lvl4pPr marL="1600200" indent="-228600" eaLnBrk="0" hangingPunct="0">
              <a:defRPr sz="2300">
                <a:solidFill>
                  <a:schemeClr val="tx1"/>
                </a:solidFill>
                <a:latin typeface="Comic Sans MS" panose="030F0902030302020204" pitchFamily="66" charset="0"/>
                <a:ea typeface="MS PGothic" panose="020B0600070205080204" pitchFamily="34" charset="-128"/>
              </a:defRPr>
            </a:lvl4pPr>
            <a:lvl5pPr marL="2057400" indent="-228600" eaLnBrk="0" hangingPunct="0">
              <a:defRPr sz="2300">
                <a:solidFill>
                  <a:schemeClr val="tx1"/>
                </a:solidFill>
                <a:latin typeface="Comic Sans MS" panose="030F0902030302020204" pitchFamily="66" charset="0"/>
                <a:ea typeface="MS PGothic" panose="020B0600070205080204" pitchFamily="34" charset="-128"/>
              </a:defRPr>
            </a:lvl5pPr>
            <a:lvl6pPr marL="25146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6pPr>
            <a:lvl7pPr marL="29718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7pPr>
            <a:lvl8pPr marL="34290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8pPr>
            <a:lvl9pPr marL="38862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9pPr>
          </a:lstStyle>
          <a:p>
            <a:pPr eaLnBrk="1" hangingPunct="1"/>
            <a:fld id="{31879C9E-A562-624A-8724-684245758D59}" type="slidenum">
              <a:rPr lang="fr-FR" altLang="fr-FR" sz="1200">
                <a:latin typeface="Arial" panose="020B0604020202020204" pitchFamily="34" charset="0"/>
              </a:rPr>
              <a:pPr eaLnBrk="1" hangingPunct="1"/>
              <a:t>7</a:t>
            </a:fld>
            <a:endParaRPr lang="fr-FR" altLang="fr-FR" sz="1200">
              <a:latin typeface="Arial" panose="020B0604020202020204"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a:extLst>
              <a:ext uri="{FF2B5EF4-FFF2-40B4-BE49-F238E27FC236}">
                <a16:creationId xmlns:a16="http://schemas.microsoft.com/office/drawing/2014/main" id="{7986C772-3E54-1937-1913-BC16F30EBB88}"/>
              </a:ext>
            </a:extLst>
          </p:cNvPr>
          <p:cNvSpPr>
            <a:spLocks noGrp="1" noChangeArrowheads="1"/>
          </p:cNvSpPr>
          <p:nvPr>
            <p:ph type="title"/>
          </p:nvPr>
        </p:nvSpPr>
        <p:spPr>
          <a:xfrm>
            <a:off x="415925" y="0"/>
            <a:ext cx="8858250" cy="908050"/>
          </a:xfrm>
        </p:spPr>
        <p:txBody>
          <a:bodyPr/>
          <a:lstStyle/>
          <a:p>
            <a:r>
              <a:rPr lang="en-US" altLang="fr-FR"/>
              <a:t>Methods</a:t>
            </a:r>
          </a:p>
        </p:txBody>
      </p:sp>
      <p:sp>
        <p:nvSpPr>
          <p:cNvPr id="65539" name="Rectangle 3">
            <a:extLst>
              <a:ext uri="{FF2B5EF4-FFF2-40B4-BE49-F238E27FC236}">
                <a16:creationId xmlns:a16="http://schemas.microsoft.com/office/drawing/2014/main" id="{2212A46C-DB49-D604-BA72-6A5F44BA014D}"/>
              </a:ext>
            </a:extLst>
          </p:cNvPr>
          <p:cNvSpPr>
            <a:spLocks noGrp="1" noChangeArrowheads="1"/>
          </p:cNvSpPr>
          <p:nvPr>
            <p:ph type="body" idx="1"/>
          </p:nvPr>
        </p:nvSpPr>
        <p:spPr>
          <a:xfrm>
            <a:off x="273050" y="836613"/>
            <a:ext cx="9288463" cy="5040312"/>
          </a:xfrm>
        </p:spPr>
        <p:txBody>
          <a:bodyPr/>
          <a:lstStyle/>
          <a:p>
            <a:pPr>
              <a:lnSpc>
                <a:spcPct val="90000"/>
              </a:lnSpc>
              <a:buFont typeface="Wingdings" charset="0"/>
              <a:buBlip>
                <a:blip r:embed="rId2"/>
              </a:buBlip>
              <a:defRPr/>
            </a:pPr>
            <a:r>
              <a:rPr lang="en-US" sz="2600" dirty="0"/>
              <a:t>Provide the reader enough details so they can understand and replicate your research </a:t>
            </a:r>
          </a:p>
          <a:p>
            <a:pPr>
              <a:lnSpc>
                <a:spcPct val="90000"/>
              </a:lnSpc>
              <a:buFont typeface="Wingdings" charset="0"/>
              <a:buBlip>
                <a:blip r:embed="rId2"/>
              </a:buBlip>
              <a:defRPr/>
            </a:pPr>
            <a:r>
              <a:rPr lang="en-US" sz="2600" dirty="0"/>
              <a:t>Explain how you studied the problem, identify the procedures you followed, and order these chronologically where possible </a:t>
            </a:r>
          </a:p>
          <a:p>
            <a:pPr>
              <a:lnSpc>
                <a:spcPct val="90000"/>
              </a:lnSpc>
              <a:buFont typeface="Wingdings" charset="0"/>
              <a:buBlip>
                <a:blip r:embed="rId2"/>
              </a:buBlip>
              <a:defRPr/>
            </a:pPr>
            <a:r>
              <a:rPr lang="en-US" sz="2600" dirty="0"/>
              <a:t>Explain new methodology in detail; otherwise name the method and cite the previously published work </a:t>
            </a:r>
          </a:p>
          <a:p>
            <a:pPr>
              <a:lnSpc>
                <a:spcPct val="90000"/>
              </a:lnSpc>
              <a:buFont typeface="Wingdings" charset="0"/>
              <a:buBlip>
                <a:blip r:embed="rId2"/>
              </a:buBlip>
              <a:defRPr/>
            </a:pPr>
            <a:r>
              <a:rPr lang="en-US" sz="2600" dirty="0"/>
              <a:t>Include the frequency of observations, what types of data were recorded, etc. </a:t>
            </a:r>
          </a:p>
          <a:p>
            <a:pPr>
              <a:lnSpc>
                <a:spcPct val="90000"/>
              </a:lnSpc>
              <a:buFont typeface="Wingdings" charset="0"/>
              <a:buBlip>
                <a:blip r:embed="rId2"/>
              </a:buBlip>
              <a:defRPr/>
            </a:pPr>
            <a:r>
              <a:rPr lang="en-US" sz="2600" dirty="0">
                <a:solidFill>
                  <a:srgbClr val="FFFF00"/>
                </a:solidFill>
              </a:rPr>
              <a:t>Be precise in describing measurements and include errors of measurement</a:t>
            </a:r>
            <a:r>
              <a:rPr lang="en-US" sz="2400" dirty="0">
                <a:solidFill>
                  <a:srgbClr val="FFFF00"/>
                </a:solidFill>
              </a:rPr>
              <a:t> </a:t>
            </a:r>
            <a:r>
              <a:rPr lang="en-US" sz="2600" dirty="0">
                <a:solidFill>
                  <a:srgbClr val="FFFF00"/>
                </a:solidFill>
              </a:rPr>
              <a:t>or research design limits</a:t>
            </a:r>
            <a:r>
              <a:rPr lang="en-US" sz="2400" dirty="0">
                <a:solidFill>
                  <a:srgbClr val="FFFF00"/>
                </a:solidFill>
              </a:rPr>
              <a:t> </a:t>
            </a:r>
            <a:endParaRPr lang="en-GB" sz="2400" dirty="0">
              <a:solidFill>
                <a:srgbClr val="FFFF00"/>
              </a:solidFill>
              <a:latin typeface="Verdana" charset="0"/>
              <a:cs typeface="Times New Roman" charset="0"/>
            </a:endParaRPr>
          </a:p>
          <a:p>
            <a:pPr>
              <a:lnSpc>
                <a:spcPct val="90000"/>
              </a:lnSpc>
              <a:buFontTx/>
              <a:buNone/>
              <a:defRPr/>
            </a:pPr>
            <a:endParaRPr lang="en-US" sz="2400" dirty="0"/>
          </a:p>
        </p:txBody>
      </p:sp>
      <p:sp>
        <p:nvSpPr>
          <p:cNvPr id="3" name="Espace réservé du pied de page 2">
            <a:extLst>
              <a:ext uri="{FF2B5EF4-FFF2-40B4-BE49-F238E27FC236}">
                <a16:creationId xmlns:a16="http://schemas.microsoft.com/office/drawing/2014/main" id="{77A06ABA-D4CA-E654-62AF-FCDDB77A0134}"/>
              </a:ext>
            </a:extLst>
          </p:cNvPr>
          <p:cNvSpPr>
            <a:spLocks noGrp="1"/>
          </p:cNvSpPr>
          <p:nvPr>
            <p:ph type="ftr" sz="quarter" idx="11"/>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 xmlns:ma14="http://schemas.microsoft.com/office/mac/drawingml/2011/main" val="1"/>
            </a:ext>
          </a:extLst>
        </p:spPr>
        <p:txBody>
          <a:bodyPr/>
          <a:lstStyle>
            <a:lvl1pPr eaLnBrk="0" hangingPunct="0">
              <a:defRPr sz="2300">
                <a:solidFill>
                  <a:schemeClr val="tx1"/>
                </a:solidFill>
                <a:latin typeface="Comic Sans MS" panose="030F0902030302020204" pitchFamily="66" charset="0"/>
                <a:ea typeface="MS PGothic" panose="020B0600070205080204" pitchFamily="34" charset="-128"/>
              </a:defRPr>
            </a:lvl1pPr>
            <a:lvl2pPr marL="742950" indent="-285750" eaLnBrk="0" hangingPunct="0">
              <a:defRPr sz="2300">
                <a:solidFill>
                  <a:schemeClr val="tx1"/>
                </a:solidFill>
                <a:latin typeface="Comic Sans MS" panose="030F0902030302020204" pitchFamily="66" charset="0"/>
                <a:ea typeface="MS PGothic" panose="020B0600070205080204" pitchFamily="34" charset="-128"/>
              </a:defRPr>
            </a:lvl2pPr>
            <a:lvl3pPr marL="1143000" indent="-228600" eaLnBrk="0" hangingPunct="0">
              <a:defRPr sz="2300">
                <a:solidFill>
                  <a:schemeClr val="tx1"/>
                </a:solidFill>
                <a:latin typeface="Comic Sans MS" panose="030F0902030302020204" pitchFamily="66" charset="0"/>
                <a:ea typeface="MS PGothic" panose="020B0600070205080204" pitchFamily="34" charset="-128"/>
              </a:defRPr>
            </a:lvl3pPr>
            <a:lvl4pPr marL="1600200" indent="-228600" eaLnBrk="0" hangingPunct="0">
              <a:defRPr sz="2300">
                <a:solidFill>
                  <a:schemeClr val="tx1"/>
                </a:solidFill>
                <a:latin typeface="Comic Sans MS" panose="030F0902030302020204" pitchFamily="66" charset="0"/>
                <a:ea typeface="MS PGothic" panose="020B0600070205080204" pitchFamily="34" charset="-128"/>
              </a:defRPr>
            </a:lvl4pPr>
            <a:lvl5pPr marL="2057400" indent="-228600" eaLnBrk="0" hangingPunct="0">
              <a:defRPr sz="2300">
                <a:solidFill>
                  <a:schemeClr val="tx1"/>
                </a:solidFill>
                <a:latin typeface="Comic Sans MS" panose="030F0902030302020204" pitchFamily="66" charset="0"/>
                <a:ea typeface="MS PGothic" panose="020B0600070205080204" pitchFamily="34" charset="-128"/>
              </a:defRPr>
            </a:lvl5pPr>
            <a:lvl6pPr marL="25146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6pPr>
            <a:lvl7pPr marL="29718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7pPr>
            <a:lvl8pPr marL="34290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8pPr>
            <a:lvl9pPr marL="38862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9pPr>
          </a:lstStyle>
          <a:p>
            <a:pPr eaLnBrk="1" hangingPunct="1"/>
            <a:r>
              <a:rPr lang="fr-FR" altLang="fr-FR" sz="1200">
                <a:latin typeface="Arial" panose="020B0604020202020204" pitchFamily="34" charset="0"/>
              </a:rPr>
              <a:t>Dakar school - 15 November 2022</a:t>
            </a:r>
          </a:p>
        </p:txBody>
      </p:sp>
      <p:sp>
        <p:nvSpPr>
          <p:cNvPr id="4" name="Espace réservé du numéro de diapositive 3">
            <a:extLst>
              <a:ext uri="{FF2B5EF4-FFF2-40B4-BE49-F238E27FC236}">
                <a16:creationId xmlns:a16="http://schemas.microsoft.com/office/drawing/2014/main" id="{446A963D-C921-ED92-5951-165C722E07CE}"/>
              </a:ext>
            </a:extLst>
          </p:cNvPr>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 xmlns:ma14="http://schemas.microsoft.com/office/mac/drawingml/2011/main" val="1"/>
            </a:ext>
          </a:extLst>
        </p:spPr>
        <p:txBody>
          <a:bodyPr/>
          <a:lstStyle>
            <a:lvl1pPr eaLnBrk="0" hangingPunct="0">
              <a:defRPr sz="2300">
                <a:solidFill>
                  <a:schemeClr val="tx1"/>
                </a:solidFill>
                <a:latin typeface="Comic Sans MS" panose="030F0902030302020204" pitchFamily="66" charset="0"/>
                <a:ea typeface="MS PGothic" panose="020B0600070205080204" pitchFamily="34" charset="-128"/>
              </a:defRPr>
            </a:lvl1pPr>
            <a:lvl2pPr marL="742950" indent="-285750" eaLnBrk="0" hangingPunct="0">
              <a:defRPr sz="2300">
                <a:solidFill>
                  <a:schemeClr val="tx1"/>
                </a:solidFill>
                <a:latin typeface="Comic Sans MS" panose="030F0902030302020204" pitchFamily="66" charset="0"/>
                <a:ea typeface="MS PGothic" panose="020B0600070205080204" pitchFamily="34" charset="-128"/>
              </a:defRPr>
            </a:lvl2pPr>
            <a:lvl3pPr marL="1143000" indent="-228600" eaLnBrk="0" hangingPunct="0">
              <a:defRPr sz="2300">
                <a:solidFill>
                  <a:schemeClr val="tx1"/>
                </a:solidFill>
                <a:latin typeface="Comic Sans MS" panose="030F0902030302020204" pitchFamily="66" charset="0"/>
                <a:ea typeface="MS PGothic" panose="020B0600070205080204" pitchFamily="34" charset="-128"/>
              </a:defRPr>
            </a:lvl3pPr>
            <a:lvl4pPr marL="1600200" indent="-228600" eaLnBrk="0" hangingPunct="0">
              <a:defRPr sz="2300">
                <a:solidFill>
                  <a:schemeClr val="tx1"/>
                </a:solidFill>
                <a:latin typeface="Comic Sans MS" panose="030F0902030302020204" pitchFamily="66" charset="0"/>
                <a:ea typeface="MS PGothic" panose="020B0600070205080204" pitchFamily="34" charset="-128"/>
              </a:defRPr>
            </a:lvl4pPr>
            <a:lvl5pPr marL="2057400" indent="-228600" eaLnBrk="0" hangingPunct="0">
              <a:defRPr sz="2300">
                <a:solidFill>
                  <a:schemeClr val="tx1"/>
                </a:solidFill>
                <a:latin typeface="Comic Sans MS" panose="030F0902030302020204" pitchFamily="66" charset="0"/>
                <a:ea typeface="MS PGothic" panose="020B0600070205080204" pitchFamily="34" charset="-128"/>
              </a:defRPr>
            </a:lvl5pPr>
            <a:lvl6pPr marL="25146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6pPr>
            <a:lvl7pPr marL="29718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7pPr>
            <a:lvl8pPr marL="34290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8pPr>
            <a:lvl9pPr marL="38862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9pPr>
          </a:lstStyle>
          <a:p>
            <a:pPr eaLnBrk="1" hangingPunct="1"/>
            <a:fld id="{53386D11-5E48-D147-BEE3-BC6B236E72B4}" type="slidenum">
              <a:rPr lang="fr-FR" altLang="fr-FR" sz="1200">
                <a:latin typeface="Arial" panose="020B0604020202020204" pitchFamily="34" charset="0"/>
              </a:rPr>
              <a:pPr eaLnBrk="1" hangingPunct="1"/>
              <a:t>8</a:t>
            </a:fld>
            <a:endParaRPr lang="fr-FR" altLang="fr-FR" sz="1200">
              <a:latin typeface="Arial" panose="020B0604020202020204"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a:extLst>
              <a:ext uri="{FF2B5EF4-FFF2-40B4-BE49-F238E27FC236}">
                <a16:creationId xmlns:a16="http://schemas.microsoft.com/office/drawing/2014/main" id="{DC546873-AC25-2B07-214E-F77A6AA0A9EF}"/>
              </a:ext>
            </a:extLst>
          </p:cNvPr>
          <p:cNvSpPr>
            <a:spLocks noGrp="1" noChangeArrowheads="1"/>
          </p:cNvSpPr>
          <p:nvPr>
            <p:ph type="title"/>
          </p:nvPr>
        </p:nvSpPr>
        <p:spPr>
          <a:xfrm>
            <a:off x="631825" y="115888"/>
            <a:ext cx="9066213" cy="825500"/>
          </a:xfrm>
        </p:spPr>
        <p:txBody>
          <a:bodyPr/>
          <a:lstStyle/>
          <a:p>
            <a:r>
              <a:rPr lang="en-US" altLang="fr-FR"/>
              <a:t>Introduction</a:t>
            </a:r>
          </a:p>
        </p:txBody>
      </p:sp>
      <p:sp>
        <p:nvSpPr>
          <p:cNvPr id="64515" name="Rectangle 3">
            <a:extLst>
              <a:ext uri="{FF2B5EF4-FFF2-40B4-BE49-F238E27FC236}">
                <a16:creationId xmlns:a16="http://schemas.microsoft.com/office/drawing/2014/main" id="{DCFA104B-4054-ABE3-A74B-F430A31F2456}"/>
              </a:ext>
            </a:extLst>
          </p:cNvPr>
          <p:cNvSpPr>
            <a:spLocks noGrp="1" noChangeArrowheads="1"/>
          </p:cNvSpPr>
          <p:nvPr>
            <p:ph type="body" idx="1"/>
          </p:nvPr>
        </p:nvSpPr>
        <p:spPr>
          <a:xfrm>
            <a:off x="200025" y="981075"/>
            <a:ext cx="9328150" cy="5334000"/>
          </a:xfrm>
        </p:spPr>
        <p:txBody>
          <a:bodyPr/>
          <a:lstStyle/>
          <a:p>
            <a:r>
              <a:rPr lang="en-US" altLang="fr-FR" sz="2600"/>
              <a:t>Clearly state the:</a:t>
            </a:r>
          </a:p>
          <a:p>
            <a:pPr lvl="1"/>
            <a:r>
              <a:rPr lang="en-US" altLang="fr-FR" sz="2600">
                <a:solidFill>
                  <a:srgbClr val="FFFF00"/>
                </a:solidFill>
              </a:rPr>
              <a:t>Problem being investigated </a:t>
            </a:r>
          </a:p>
          <a:p>
            <a:pPr lvl="1"/>
            <a:r>
              <a:rPr lang="en-US" altLang="fr-FR" sz="2600">
                <a:solidFill>
                  <a:srgbClr val="FFFF00"/>
                </a:solidFill>
              </a:rPr>
              <a:t>Background that explains the problem </a:t>
            </a:r>
          </a:p>
          <a:p>
            <a:pPr lvl="1"/>
            <a:r>
              <a:rPr lang="en-US" altLang="fr-FR" sz="2600">
                <a:solidFill>
                  <a:srgbClr val="FFFF00"/>
                </a:solidFill>
              </a:rPr>
              <a:t>Reasons for conducting the research</a:t>
            </a:r>
          </a:p>
          <a:p>
            <a:r>
              <a:rPr lang="en-US" altLang="fr-FR" sz="2600"/>
              <a:t>Summarize relevant research to provide context </a:t>
            </a:r>
          </a:p>
          <a:p>
            <a:r>
              <a:rPr lang="en-US" altLang="fr-FR" sz="2600"/>
              <a:t>State how your work differs from published work</a:t>
            </a:r>
          </a:p>
          <a:p>
            <a:r>
              <a:rPr lang="en-US" altLang="fr-FR" sz="2600"/>
              <a:t>Identify the questions you are answering </a:t>
            </a:r>
          </a:p>
          <a:p>
            <a:r>
              <a:rPr lang="en-US" altLang="fr-FR" sz="2600"/>
              <a:t>Explain what other findings, if any, you are challenging or extending </a:t>
            </a:r>
          </a:p>
          <a:p>
            <a:r>
              <a:rPr lang="en-US" altLang="fr-FR" sz="2600"/>
              <a:t>Briefly describe the experiment, hypothesis(es), research question(s); general experimental design or method </a:t>
            </a:r>
            <a:endParaRPr lang="en-GB" altLang="fr-FR" sz="2600"/>
          </a:p>
          <a:p>
            <a:pPr>
              <a:lnSpc>
                <a:spcPct val="80000"/>
              </a:lnSpc>
              <a:buFontTx/>
              <a:buNone/>
            </a:pPr>
            <a:endParaRPr lang="en-US" altLang="fr-FR" sz="2600"/>
          </a:p>
        </p:txBody>
      </p:sp>
      <p:sp>
        <p:nvSpPr>
          <p:cNvPr id="3" name="Espace réservé du pied de page 2">
            <a:extLst>
              <a:ext uri="{FF2B5EF4-FFF2-40B4-BE49-F238E27FC236}">
                <a16:creationId xmlns:a16="http://schemas.microsoft.com/office/drawing/2014/main" id="{D1D95C6B-3F36-1BED-0A4A-F6E1C1727389}"/>
              </a:ext>
            </a:extLst>
          </p:cNvPr>
          <p:cNvSpPr>
            <a:spLocks noGrp="1"/>
          </p:cNvSpPr>
          <p:nvPr>
            <p:ph type="ftr" sz="quarter" idx="11"/>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 xmlns:ma14="http://schemas.microsoft.com/office/mac/drawingml/2011/main" val="1"/>
            </a:ext>
          </a:extLst>
        </p:spPr>
        <p:txBody>
          <a:bodyPr/>
          <a:lstStyle>
            <a:lvl1pPr eaLnBrk="0" hangingPunct="0">
              <a:defRPr sz="2300">
                <a:solidFill>
                  <a:schemeClr val="tx1"/>
                </a:solidFill>
                <a:latin typeface="Comic Sans MS" panose="030F0902030302020204" pitchFamily="66" charset="0"/>
                <a:ea typeface="MS PGothic" panose="020B0600070205080204" pitchFamily="34" charset="-128"/>
              </a:defRPr>
            </a:lvl1pPr>
            <a:lvl2pPr marL="742950" indent="-285750" eaLnBrk="0" hangingPunct="0">
              <a:defRPr sz="2300">
                <a:solidFill>
                  <a:schemeClr val="tx1"/>
                </a:solidFill>
                <a:latin typeface="Comic Sans MS" panose="030F0902030302020204" pitchFamily="66" charset="0"/>
                <a:ea typeface="MS PGothic" panose="020B0600070205080204" pitchFamily="34" charset="-128"/>
              </a:defRPr>
            </a:lvl2pPr>
            <a:lvl3pPr marL="1143000" indent="-228600" eaLnBrk="0" hangingPunct="0">
              <a:defRPr sz="2300">
                <a:solidFill>
                  <a:schemeClr val="tx1"/>
                </a:solidFill>
                <a:latin typeface="Comic Sans MS" panose="030F0902030302020204" pitchFamily="66" charset="0"/>
                <a:ea typeface="MS PGothic" panose="020B0600070205080204" pitchFamily="34" charset="-128"/>
              </a:defRPr>
            </a:lvl3pPr>
            <a:lvl4pPr marL="1600200" indent="-228600" eaLnBrk="0" hangingPunct="0">
              <a:defRPr sz="2300">
                <a:solidFill>
                  <a:schemeClr val="tx1"/>
                </a:solidFill>
                <a:latin typeface="Comic Sans MS" panose="030F0902030302020204" pitchFamily="66" charset="0"/>
                <a:ea typeface="MS PGothic" panose="020B0600070205080204" pitchFamily="34" charset="-128"/>
              </a:defRPr>
            </a:lvl4pPr>
            <a:lvl5pPr marL="2057400" indent="-228600" eaLnBrk="0" hangingPunct="0">
              <a:defRPr sz="2300">
                <a:solidFill>
                  <a:schemeClr val="tx1"/>
                </a:solidFill>
                <a:latin typeface="Comic Sans MS" panose="030F0902030302020204" pitchFamily="66" charset="0"/>
                <a:ea typeface="MS PGothic" panose="020B0600070205080204" pitchFamily="34" charset="-128"/>
              </a:defRPr>
            </a:lvl5pPr>
            <a:lvl6pPr marL="25146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6pPr>
            <a:lvl7pPr marL="29718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7pPr>
            <a:lvl8pPr marL="34290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8pPr>
            <a:lvl9pPr marL="38862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9pPr>
          </a:lstStyle>
          <a:p>
            <a:pPr eaLnBrk="1" hangingPunct="1"/>
            <a:r>
              <a:rPr lang="fr-FR" altLang="fr-FR" sz="1200">
                <a:latin typeface="Arial" panose="020B0604020202020204" pitchFamily="34" charset="0"/>
              </a:rPr>
              <a:t>Dakar school - 15 November 2022</a:t>
            </a:r>
          </a:p>
        </p:txBody>
      </p:sp>
      <p:sp>
        <p:nvSpPr>
          <p:cNvPr id="4" name="Espace réservé du numéro de diapositive 3">
            <a:extLst>
              <a:ext uri="{FF2B5EF4-FFF2-40B4-BE49-F238E27FC236}">
                <a16:creationId xmlns:a16="http://schemas.microsoft.com/office/drawing/2014/main" id="{37ADA6AD-121D-BF72-4F66-6E329F61EE81}"/>
              </a:ext>
            </a:extLst>
          </p:cNvPr>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 xmlns:ma14="http://schemas.microsoft.com/office/mac/drawingml/2011/main" val="1"/>
            </a:ext>
          </a:extLst>
        </p:spPr>
        <p:txBody>
          <a:bodyPr/>
          <a:lstStyle>
            <a:lvl1pPr eaLnBrk="0" hangingPunct="0">
              <a:defRPr sz="2300">
                <a:solidFill>
                  <a:schemeClr val="tx1"/>
                </a:solidFill>
                <a:latin typeface="Comic Sans MS" panose="030F0902030302020204" pitchFamily="66" charset="0"/>
                <a:ea typeface="MS PGothic" panose="020B0600070205080204" pitchFamily="34" charset="-128"/>
              </a:defRPr>
            </a:lvl1pPr>
            <a:lvl2pPr marL="742950" indent="-285750" eaLnBrk="0" hangingPunct="0">
              <a:defRPr sz="2300">
                <a:solidFill>
                  <a:schemeClr val="tx1"/>
                </a:solidFill>
                <a:latin typeface="Comic Sans MS" panose="030F0902030302020204" pitchFamily="66" charset="0"/>
                <a:ea typeface="MS PGothic" panose="020B0600070205080204" pitchFamily="34" charset="-128"/>
              </a:defRPr>
            </a:lvl2pPr>
            <a:lvl3pPr marL="1143000" indent="-228600" eaLnBrk="0" hangingPunct="0">
              <a:defRPr sz="2300">
                <a:solidFill>
                  <a:schemeClr val="tx1"/>
                </a:solidFill>
                <a:latin typeface="Comic Sans MS" panose="030F0902030302020204" pitchFamily="66" charset="0"/>
                <a:ea typeface="MS PGothic" panose="020B0600070205080204" pitchFamily="34" charset="-128"/>
              </a:defRPr>
            </a:lvl3pPr>
            <a:lvl4pPr marL="1600200" indent="-228600" eaLnBrk="0" hangingPunct="0">
              <a:defRPr sz="2300">
                <a:solidFill>
                  <a:schemeClr val="tx1"/>
                </a:solidFill>
                <a:latin typeface="Comic Sans MS" panose="030F0902030302020204" pitchFamily="66" charset="0"/>
                <a:ea typeface="MS PGothic" panose="020B0600070205080204" pitchFamily="34" charset="-128"/>
              </a:defRPr>
            </a:lvl4pPr>
            <a:lvl5pPr marL="2057400" indent="-228600" eaLnBrk="0" hangingPunct="0">
              <a:defRPr sz="2300">
                <a:solidFill>
                  <a:schemeClr val="tx1"/>
                </a:solidFill>
                <a:latin typeface="Comic Sans MS" panose="030F0902030302020204" pitchFamily="66" charset="0"/>
                <a:ea typeface="MS PGothic" panose="020B0600070205080204" pitchFamily="34" charset="-128"/>
              </a:defRPr>
            </a:lvl5pPr>
            <a:lvl6pPr marL="25146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6pPr>
            <a:lvl7pPr marL="29718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7pPr>
            <a:lvl8pPr marL="34290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8pPr>
            <a:lvl9pPr marL="3886200" indent="-228600" eaLnBrk="0" fontAlgn="base" hangingPunct="0">
              <a:spcBef>
                <a:spcPct val="0"/>
              </a:spcBef>
              <a:spcAft>
                <a:spcPct val="0"/>
              </a:spcAft>
              <a:defRPr sz="2300">
                <a:solidFill>
                  <a:schemeClr val="tx1"/>
                </a:solidFill>
                <a:latin typeface="Comic Sans MS" panose="030F0902030302020204" pitchFamily="66" charset="0"/>
                <a:ea typeface="MS PGothic" panose="020B0600070205080204" pitchFamily="34" charset="-128"/>
              </a:defRPr>
            </a:lvl9pPr>
          </a:lstStyle>
          <a:p>
            <a:pPr eaLnBrk="1" hangingPunct="1"/>
            <a:fld id="{9AC43773-D4E1-4A42-9A89-2829A871EEED}" type="slidenum">
              <a:rPr lang="fr-FR" altLang="fr-FR" sz="1200">
                <a:latin typeface="Arial" panose="020B0604020202020204" pitchFamily="34" charset="0"/>
              </a:rPr>
              <a:pPr eaLnBrk="1" hangingPunct="1"/>
              <a:t>9</a:t>
            </a:fld>
            <a:endParaRPr lang="fr-FR" altLang="fr-FR" sz="1200">
              <a:latin typeface="Arial" panose="020B0604020202020204" pitchFamily="34" charset="0"/>
            </a:endParaRPr>
          </a:p>
        </p:txBody>
      </p:sp>
    </p:spTree>
  </p:cSld>
  <p:clrMapOvr>
    <a:masterClrMapping/>
  </p:clrMapOvr>
</p:sld>
</file>

<file path=ppt/theme/theme1.xml><?xml version="1.0" encoding="utf-8"?>
<a:theme xmlns:a="http://schemas.openxmlformats.org/drawingml/2006/main" name="Beam">
  <a:themeElements>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fontScheme name="Beam">
      <a:majorFont>
        <a:latin typeface="Comic Sans MS"/>
        <a:ea typeface="ＭＳ Ｐゴシック"/>
        <a:cs typeface=""/>
      </a:majorFont>
      <a:minorFont>
        <a:latin typeface="Comic Sans MS"/>
        <a:ea typeface="ＭＳ Ｐゴシック"/>
        <a:cs typeface=""/>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1800" b="0" i="0" u="none" strike="noStrike" cap="none" normalizeH="0" baseline="0">
            <a:ln>
              <a:noFill/>
            </a:ln>
            <a:solidFill>
              <a:srgbClr val="FFFFFF"/>
            </a:solidFill>
            <a:effectLst/>
            <a:latin typeface="Comic Sans MS"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1800" b="0" i="0" u="none" strike="noStrike" cap="none" normalizeH="0" baseline="0">
            <a:ln>
              <a:noFill/>
            </a:ln>
            <a:solidFill>
              <a:srgbClr val="FFFFFF"/>
            </a:solidFill>
            <a:effectLst/>
            <a:latin typeface="Comic Sans MS" charset="0"/>
            <a:ea typeface="ＭＳ Ｐゴシック" charset="0"/>
          </a:defRPr>
        </a:defPPr>
      </a:lstStyle>
    </a:lnDef>
  </a:objectDefaults>
  <a:extraClrSchemeLst>
    <a:extraClrScheme>
      <a:clrScheme name="Beam 1">
        <a:dk1>
          <a:srgbClr val="1A006C"/>
        </a:dk1>
        <a:lt1>
          <a:srgbClr val="FFFFFF"/>
        </a:lt1>
        <a:dk2>
          <a:srgbClr val="000066"/>
        </a:dk2>
        <a:lt2>
          <a:srgbClr val="CCCCFF"/>
        </a:lt2>
        <a:accent1>
          <a:srgbClr val="0099CC"/>
        </a:accent1>
        <a:accent2>
          <a:srgbClr val="6600CC"/>
        </a:accent2>
        <a:accent3>
          <a:srgbClr val="AAAAB8"/>
        </a:accent3>
        <a:accent4>
          <a:srgbClr val="DADADA"/>
        </a:accent4>
        <a:accent5>
          <a:srgbClr val="AACAE2"/>
        </a:accent5>
        <a:accent6>
          <a:srgbClr val="5C00B9"/>
        </a:accent6>
        <a:hlink>
          <a:srgbClr val="9999FF"/>
        </a:hlink>
        <a:folHlink>
          <a:srgbClr val="33CCCC"/>
        </a:folHlink>
      </a:clrScheme>
      <a:clrMap bg1="dk2" tx1="lt1" bg2="dk1" tx2="lt2" accent1="accent1" accent2="accent2" accent3="accent3" accent4="accent4" accent5="accent5" accent6="accent6" hlink="hlink" folHlink="folHlink"/>
    </a:extraClrScheme>
    <a:extraClrScheme>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clrMap bg1="dk2" tx1="lt1" bg2="dk1" tx2="lt2" accent1="accent1" accent2="accent2" accent3="accent3" accent4="accent4" accent5="accent5" accent6="accent6" hlink="hlink" folHlink="folHlink"/>
    </a:extraClrScheme>
    <a:extraClrScheme>
      <a:clrScheme name="Beam 3">
        <a:dk1>
          <a:srgbClr val="3F4873"/>
        </a:dk1>
        <a:lt1>
          <a:srgbClr val="FFFFFF"/>
        </a:lt1>
        <a:dk2>
          <a:srgbClr val="4F598D"/>
        </a:dk2>
        <a:lt2>
          <a:srgbClr val="CCECFF"/>
        </a:lt2>
        <a:accent1>
          <a:srgbClr val="0099CC"/>
        </a:accent1>
        <a:accent2>
          <a:srgbClr val="4C8470"/>
        </a:accent2>
        <a:accent3>
          <a:srgbClr val="B2B5C5"/>
        </a:accent3>
        <a:accent4>
          <a:srgbClr val="DADADA"/>
        </a:accent4>
        <a:accent5>
          <a:srgbClr val="AACAE2"/>
        </a:accent5>
        <a:accent6>
          <a:srgbClr val="447765"/>
        </a:accent6>
        <a:hlink>
          <a:srgbClr val="99CC00"/>
        </a:hlink>
        <a:folHlink>
          <a:srgbClr val="96A4C8"/>
        </a:folHlink>
      </a:clrScheme>
      <a:clrMap bg1="dk2" tx1="lt1" bg2="dk1" tx2="lt2" accent1="accent1" accent2="accent2" accent3="accent3" accent4="accent4" accent5="accent5" accent6="accent6" hlink="hlink" folHlink="folHlink"/>
    </a:extraClrScheme>
    <a:extraClrScheme>
      <a:clrScheme name="Beam 4">
        <a:dk1>
          <a:srgbClr val="006E6B"/>
        </a:dk1>
        <a:lt1>
          <a:srgbClr val="FFFFFF"/>
        </a:lt1>
        <a:dk2>
          <a:srgbClr val="008080"/>
        </a:dk2>
        <a:lt2>
          <a:srgbClr val="E2EFCD"/>
        </a:lt2>
        <a:accent1>
          <a:srgbClr val="33CCCC"/>
        </a:accent1>
        <a:accent2>
          <a:srgbClr val="6352B8"/>
        </a:accent2>
        <a:accent3>
          <a:srgbClr val="AAC0C0"/>
        </a:accent3>
        <a:accent4>
          <a:srgbClr val="DADADA"/>
        </a:accent4>
        <a:accent5>
          <a:srgbClr val="ADE2E2"/>
        </a:accent5>
        <a:accent6>
          <a:srgbClr val="5949A6"/>
        </a:accent6>
        <a:hlink>
          <a:srgbClr val="CCFFFF"/>
        </a:hlink>
        <a:folHlink>
          <a:srgbClr val="99CCFF"/>
        </a:folHlink>
      </a:clrScheme>
      <a:clrMap bg1="dk2" tx1="lt1" bg2="dk1" tx2="lt2" accent1="accent1" accent2="accent2" accent3="accent3" accent4="accent4" accent5="accent5" accent6="accent6" hlink="hlink" folHlink="folHlink"/>
    </a:extraClrScheme>
    <a:extraClrScheme>
      <a:clrScheme name="Beam 5">
        <a:dk1>
          <a:srgbClr val="48562C"/>
        </a:dk1>
        <a:lt1>
          <a:srgbClr val="FFFFFF"/>
        </a:lt1>
        <a:dk2>
          <a:srgbClr val="546434"/>
        </a:dk2>
        <a:lt2>
          <a:srgbClr val="FFFFCC"/>
        </a:lt2>
        <a:accent1>
          <a:srgbClr val="7B8A6E"/>
        </a:accent1>
        <a:accent2>
          <a:srgbClr val="527C3A"/>
        </a:accent2>
        <a:accent3>
          <a:srgbClr val="B3B8AE"/>
        </a:accent3>
        <a:accent4>
          <a:srgbClr val="DADADA"/>
        </a:accent4>
        <a:accent5>
          <a:srgbClr val="BFC4BA"/>
        </a:accent5>
        <a:accent6>
          <a:srgbClr val="497034"/>
        </a:accent6>
        <a:hlink>
          <a:srgbClr val="55B55E"/>
        </a:hlink>
        <a:folHlink>
          <a:srgbClr val="85B3B1"/>
        </a:folHlink>
      </a:clrScheme>
      <a:clrMap bg1="dk2" tx1="lt1" bg2="dk1" tx2="lt2" accent1="accent1" accent2="accent2" accent3="accent3" accent4="accent4" accent5="accent5" accent6="accent6" hlink="hlink" folHlink="folHlink"/>
    </a:extraClrScheme>
    <a:extraClrScheme>
      <a:clrScheme name="Beam 6">
        <a:dk1>
          <a:srgbClr val="96B29E"/>
        </a:dk1>
        <a:lt1>
          <a:srgbClr val="FFFFFF"/>
        </a:lt1>
        <a:dk2>
          <a:srgbClr val="A5BDAC"/>
        </a:dk2>
        <a:lt2>
          <a:srgbClr val="FFFFCC"/>
        </a:lt2>
        <a:accent1>
          <a:srgbClr val="4E8880"/>
        </a:accent1>
        <a:accent2>
          <a:srgbClr val="2F71B9"/>
        </a:accent2>
        <a:accent3>
          <a:srgbClr val="CFDBD2"/>
        </a:accent3>
        <a:accent4>
          <a:srgbClr val="DADADA"/>
        </a:accent4>
        <a:accent5>
          <a:srgbClr val="B2C3C0"/>
        </a:accent5>
        <a:accent6>
          <a:srgbClr val="2A66A7"/>
        </a:accent6>
        <a:hlink>
          <a:srgbClr val="9DC0E7"/>
        </a:hlink>
        <a:folHlink>
          <a:srgbClr val="54CA89"/>
        </a:folHlink>
      </a:clrScheme>
      <a:clrMap bg1="dk2" tx1="lt1" bg2="dk1" tx2="lt2" accent1="accent1" accent2="accent2" accent3="accent3" accent4="accent4" accent5="accent5" accent6="accent6" hlink="hlink" folHlink="folHlink"/>
    </a:extraClrScheme>
    <a:extraClrScheme>
      <a:clrScheme name="Beam 7">
        <a:dk1>
          <a:srgbClr val="D49C00"/>
        </a:dk1>
        <a:lt1>
          <a:srgbClr val="FFFFFF"/>
        </a:lt1>
        <a:dk2>
          <a:srgbClr val="CC9900"/>
        </a:dk2>
        <a:lt2>
          <a:srgbClr val="CEBD40"/>
        </a:lt2>
        <a:accent1>
          <a:srgbClr val="CC6600"/>
        </a:accent1>
        <a:accent2>
          <a:srgbClr val="808000"/>
        </a:accent2>
        <a:accent3>
          <a:srgbClr val="E2CAAA"/>
        </a:accent3>
        <a:accent4>
          <a:srgbClr val="DADADA"/>
        </a:accent4>
        <a:accent5>
          <a:srgbClr val="E2B8AA"/>
        </a:accent5>
        <a:accent6>
          <a:srgbClr val="737300"/>
        </a:accent6>
        <a:hlink>
          <a:srgbClr val="FF9900"/>
        </a:hlink>
        <a:folHlink>
          <a:srgbClr val="FFFF99"/>
        </a:folHlink>
      </a:clrScheme>
      <a:clrMap bg1="dk2" tx1="lt1" bg2="dk1" tx2="lt2" accent1="accent1" accent2="accent2" accent3="accent3" accent4="accent4" accent5="accent5" accent6="accent6" hlink="hlink" folHlink="folHlink"/>
    </a:extraClrScheme>
    <a:extraClrScheme>
      <a:clrScheme name="Beam 8">
        <a:dk1>
          <a:srgbClr val="881700"/>
        </a:dk1>
        <a:lt1>
          <a:srgbClr val="FAF9E6"/>
        </a:lt1>
        <a:dk2>
          <a:srgbClr val="990000"/>
        </a:dk2>
        <a:lt2>
          <a:srgbClr val="EADC78"/>
        </a:lt2>
        <a:accent1>
          <a:srgbClr val="FF6600"/>
        </a:accent1>
        <a:accent2>
          <a:srgbClr val="B86D52"/>
        </a:accent2>
        <a:accent3>
          <a:srgbClr val="CAAAAA"/>
        </a:accent3>
        <a:accent4>
          <a:srgbClr val="D6D5C4"/>
        </a:accent4>
        <a:accent5>
          <a:srgbClr val="FFB8AA"/>
        </a:accent5>
        <a:accent6>
          <a:srgbClr val="A66249"/>
        </a:accent6>
        <a:hlink>
          <a:srgbClr val="D78D15"/>
        </a:hlink>
        <a:folHlink>
          <a:srgbClr val="C6B37E"/>
        </a:folHlink>
      </a:clrScheme>
      <a:clrMap bg1="dk2" tx1="lt1" bg2="dk1" tx2="lt2" accent1="accent1" accent2="accent2" accent3="accent3" accent4="accent4" accent5="accent5" accent6="accent6" hlink="hlink" folHlink="folHlink"/>
    </a:extraClrScheme>
    <a:extraClrScheme>
      <a:clrScheme name="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Blank Presentation">
  <a:themeElements>
    <a:clrScheme name="">
      <a:dk1>
        <a:srgbClr val="000000"/>
      </a:dk1>
      <a:lt1>
        <a:srgbClr val="FFFFFF"/>
      </a:lt1>
      <a:dk2>
        <a:srgbClr val="081D58"/>
      </a:dk2>
      <a:lt2>
        <a:srgbClr val="919191"/>
      </a:lt2>
      <a:accent1>
        <a:srgbClr val="FC0128"/>
      </a:accent1>
      <a:accent2>
        <a:srgbClr val="063DE8"/>
      </a:accent2>
      <a:accent3>
        <a:srgbClr val="FFFFFF"/>
      </a:accent3>
      <a:accent4>
        <a:srgbClr val="000000"/>
      </a:accent4>
      <a:accent5>
        <a:srgbClr val="FDAAAC"/>
      </a:accent5>
      <a:accent6>
        <a:srgbClr val="0536D2"/>
      </a:accent6>
      <a:hlink>
        <a:srgbClr val="00DFCA"/>
      </a:hlink>
      <a:folHlink>
        <a:srgbClr val="EAEC5E"/>
      </a:folHlink>
    </a:clrScheme>
    <a:fontScheme name="Blank Presentation">
      <a:majorFont>
        <a:latin typeface="Arial"/>
        <a:ea typeface="ＭＳ Ｐゴシック"/>
        <a:cs typeface=""/>
      </a:majorFont>
      <a:minorFont>
        <a:latin typeface="Helvetica"/>
        <a:ea typeface="ＭＳ Ｐゴシック"/>
        <a:cs typeface=""/>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2700" cap="flat" cmpd="sng" algn="ctr">
          <a:solidFill>
            <a:schemeClr val="tx1"/>
          </a:solidFill>
          <a:prstDash val="solid"/>
          <a:round/>
          <a:headEnd type="none" w="med" len="med"/>
          <a:tailEnd type="none" w="med" len="me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90000"/>
          </a:lnSpc>
          <a:spcBef>
            <a:spcPct val="0"/>
          </a:spcBef>
          <a:spcAft>
            <a:spcPct val="0"/>
          </a:spcAft>
          <a:buClrTx/>
          <a:buSzTx/>
          <a:buFontTx/>
          <a:buNone/>
          <a:tabLst/>
          <a:defRPr kumimoji="0" lang="en-US" sz="11400" b="1" i="0" u="none" strike="noStrike" cap="none" normalizeH="0" baseline="0">
            <a:ln>
              <a:noFill/>
            </a:ln>
            <a:solidFill>
              <a:srgbClr val="000000"/>
            </a:solidFill>
            <a:effectLst/>
            <a:latin typeface="Arial" charset="0"/>
            <a:ea typeface="ＭＳ Ｐゴシック" charset="0"/>
          </a:defRPr>
        </a:defPPr>
      </a:lstStyle>
    </a:spDef>
    <a:lnDef>
      <a:spPr bwMode="auto">
        <a:xfrm>
          <a:off x="0" y="0"/>
          <a:ext cx="1" cy="1"/>
        </a:xfrm>
        <a:custGeom>
          <a:avLst/>
          <a:gdLst/>
          <a:ahLst/>
          <a:cxnLst/>
          <a:rect l="0" t="0" r="0" b="0"/>
          <a:pathLst/>
        </a:custGeom>
        <a:noFill/>
        <a:ln w="12700" cap="flat" cmpd="sng" algn="ctr">
          <a:solidFill>
            <a:schemeClr val="tx1"/>
          </a:solidFill>
          <a:prstDash val="solid"/>
          <a:round/>
          <a:headEnd type="none" w="med" len="med"/>
          <a:tailEnd type="none" w="med" len="me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90000"/>
          </a:lnSpc>
          <a:spcBef>
            <a:spcPct val="0"/>
          </a:spcBef>
          <a:spcAft>
            <a:spcPct val="0"/>
          </a:spcAft>
          <a:buClrTx/>
          <a:buSzTx/>
          <a:buFontTx/>
          <a:buNone/>
          <a:tabLst/>
          <a:defRPr kumimoji="0" lang="en-US" sz="11400" b="1" i="0" u="none" strike="noStrike" cap="none" normalizeH="0" baseline="0">
            <a:ln>
              <a:noFill/>
            </a:ln>
            <a:solidFill>
              <a:srgbClr val="000000"/>
            </a:solidFill>
            <a:effectLst/>
            <a:latin typeface="Arial" charset="0"/>
            <a:ea typeface="ＭＳ Ｐゴシック"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1_Blank Presentation">
  <a:themeElements>
    <a:clrScheme name="">
      <a:dk1>
        <a:srgbClr val="000000"/>
      </a:dk1>
      <a:lt1>
        <a:srgbClr val="FFFFFF"/>
      </a:lt1>
      <a:dk2>
        <a:srgbClr val="081D58"/>
      </a:dk2>
      <a:lt2>
        <a:srgbClr val="919191"/>
      </a:lt2>
      <a:accent1>
        <a:srgbClr val="FC0128"/>
      </a:accent1>
      <a:accent2>
        <a:srgbClr val="063DE8"/>
      </a:accent2>
      <a:accent3>
        <a:srgbClr val="FFFFFF"/>
      </a:accent3>
      <a:accent4>
        <a:srgbClr val="000000"/>
      </a:accent4>
      <a:accent5>
        <a:srgbClr val="FDAAAC"/>
      </a:accent5>
      <a:accent6>
        <a:srgbClr val="0536D2"/>
      </a:accent6>
      <a:hlink>
        <a:srgbClr val="00DFCA"/>
      </a:hlink>
      <a:folHlink>
        <a:srgbClr val="EAEC5E"/>
      </a:folHlink>
    </a:clrScheme>
    <a:fontScheme name="Blank Presentation">
      <a:majorFont>
        <a:latin typeface="Arial"/>
        <a:ea typeface="ＭＳ Ｐゴシック"/>
        <a:cs typeface=""/>
      </a:majorFont>
      <a:minorFont>
        <a:latin typeface="Helvetica"/>
        <a:ea typeface="ＭＳ Ｐゴシック"/>
        <a:cs typeface=""/>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2700" cap="flat" cmpd="sng" algn="ctr">
          <a:solidFill>
            <a:schemeClr val="tx1"/>
          </a:solidFill>
          <a:prstDash val="solid"/>
          <a:round/>
          <a:headEnd type="none" w="med" len="med"/>
          <a:tailEnd type="none" w="med" len="me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90000"/>
          </a:lnSpc>
          <a:spcBef>
            <a:spcPct val="0"/>
          </a:spcBef>
          <a:spcAft>
            <a:spcPct val="0"/>
          </a:spcAft>
          <a:buClrTx/>
          <a:buSzTx/>
          <a:buFontTx/>
          <a:buNone/>
          <a:tabLst/>
          <a:defRPr kumimoji="0" lang="en-US" sz="11400" b="1" i="0" u="none" strike="noStrike" cap="none" normalizeH="0" baseline="0">
            <a:ln>
              <a:noFill/>
            </a:ln>
            <a:solidFill>
              <a:srgbClr val="000000"/>
            </a:solidFill>
            <a:effectLst/>
            <a:latin typeface="Arial" charset="0"/>
            <a:ea typeface="ＭＳ Ｐゴシック" charset="0"/>
          </a:defRPr>
        </a:defPPr>
      </a:lstStyle>
    </a:spDef>
    <a:lnDef>
      <a:spPr bwMode="auto">
        <a:xfrm>
          <a:off x="0" y="0"/>
          <a:ext cx="1" cy="1"/>
        </a:xfrm>
        <a:custGeom>
          <a:avLst/>
          <a:gdLst/>
          <a:ahLst/>
          <a:cxnLst/>
          <a:rect l="0" t="0" r="0" b="0"/>
          <a:pathLst/>
        </a:custGeom>
        <a:noFill/>
        <a:ln w="12700" cap="flat" cmpd="sng" algn="ctr">
          <a:solidFill>
            <a:schemeClr val="tx1"/>
          </a:solidFill>
          <a:prstDash val="solid"/>
          <a:round/>
          <a:headEnd type="none" w="med" len="med"/>
          <a:tailEnd type="none" w="med" len="me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90000"/>
          </a:lnSpc>
          <a:spcBef>
            <a:spcPct val="0"/>
          </a:spcBef>
          <a:spcAft>
            <a:spcPct val="0"/>
          </a:spcAft>
          <a:buClrTx/>
          <a:buSzTx/>
          <a:buFontTx/>
          <a:buNone/>
          <a:tabLst/>
          <a:defRPr kumimoji="0" lang="en-US" sz="11400" b="1" i="0" u="none" strike="noStrike" cap="none" normalizeH="0" baseline="0">
            <a:ln>
              <a:noFill/>
            </a:ln>
            <a:solidFill>
              <a:srgbClr val="000000"/>
            </a:solidFill>
            <a:effectLst/>
            <a:latin typeface="Arial" charset="0"/>
            <a:ea typeface="ＭＳ Ｐゴシック"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5_Beam">
  <a:themeElements>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fontScheme name="Beam">
      <a:majorFont>
        <a:latin typeface="Comic Sans MS"/>
        <a:ea typeface="ＭＳ Ｐゴシック"/>
        <a:cs typeface=""/>
      </a:majorFont>
      <a:minorFont>
        <a:latin typeface="Comic Sans MS"/>
        <a:ea typeface="ＭＳ Ｐゴシック"/>
        <a:cs typeface=""/>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300" b="0" i="0" u="none" strike="noStrike" cap="none" normalizeH="0" baseline="0">
            <a:ln>
              <a:noFill/>
            </a:ln>
            <a:solidFill>
              <a:srgbClr val="FFFFFF"/>
            </a:solidFill>
            <a:effectLst/>
            <a:latin typeface="Comic Sans MS"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300" b="0" i="0" u="none" strike="noStrike" cap="none" normalizeH="0" baseline="0">
            <a:ln>
              <a:noFill/>
            </a:ln>
            <a:solidFill>
              <a:srgbClr val="FFFFFF"/>
            </a:solidFill>
            <a:effectLst/>
            <a:latin typeface="Comic Sans MS" charset="0"/>
            <a:ea typeface="ＭＳ Ｐゴシック" charset="0"/>
          </a:defRPr>
        </a:defPPr>
      </a:lstStyle>
    </a:lnDef>
  </a:objectDefaults>
  <a:extraClrSchemeLst>
    <a:extraClrScheme>
      <a:clrScheme name="Beam 1">
        <a:dk1>
          <a:srgbClr val="1A006C"/>
        </a:dk1>
        <a:lt1>
          <a:srgbClr val="FFFFFF"/>
        </a:lt1>
        <a:dk2>
          <a:srgbClr val="000066"/>
        </a:dk2>
        <a:lt2>
          <a:srgbClr val="CCCCFF"/>
        </a:lt2>
        <a:accent1>
          <a:srgbClr val="0099CC"/>
        </a:accent1>
        <a:accent2>
          <a:srgbClr val="6600CC"/>
        </a:accent2>
        <a:accent3>
          <a:srgbClr val="AAAAB8"/>
        </a:accent3>
        <a:accent4>
          <a:srgbClr val="DADADA"/>
        </a:accent4>
        <a:accent5>
          <a:srgbClr val="AACAE2"/>
        </a:accent5>
        <a:accent6>
          <a:srgbClr val="5C00B9"/>
        </a:accent6>
        <a:hlink>
          <a:srgbClr val="9999FF"/>
        </a:hlink>
        <a:folHlink>
          <a:srgbClr val="33CCCC"/>
        </a:folHlink>
      </a:clrScheme>
      <a:clrMap bg1="dk2" tx1="lt1" bg2="dk1" tx2="lt2" accent1="accent1" accent2="accent2" accent3="accent3" accent4="accent4" accent5="accent5" accent6="accent6" hlink="hlink" folHlink="folHlink"/>
    </a:extraClrScheme>
    <a:extraClrScheme>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clrMap bg1="dk2" tx1="lt1" bg2="dk1" tx2="lt2" accent1="accent1" accent2="accent2" accent3="accent3" accent4="accent4" accent5="accent5" accent6="accent6" hlink="hlink" folHlink="folHlink"/>
    </a:extraClrScheme>
    <a:extraClrScheme>
      <a:clrScheme name="Beam 3">
        <a:dk1>
          <a:srgbClr val="3F4873"/>
        </a:dk1>
        <a:lt1>
          <a:srgbClr val="FFFFFF"/>
        </a:lt1>
        <a:dk2>
          <a:srgbClr val="4F598D"/>
        </a:dk2>
        <a:lt2>
          <a:srgbClr val="CCECFF"/>
        </a:lt2>
        <a:accent1>
          <a:srgbClr val="0099CC"/>
        </a:accent1>
        <a:accent2>
          <a:srgbClr val="4C8470"/>
        </a:accent2>
        <a:accent3>
          <a:srgbClr val="B2B5C5"/>
        </a:accent3>
        <a:accent4>
          <a:srgbClr val="DADADA"/>
        </a:accent4>
        <a:accent5>
          <a:srgbClr val="AACAE2"/>
        </a:accent5>
        <a:accent6>
          <a:srgbClr val="447765"/>
        </a:accent6>
        <a:hlink>
          <a:srgbClr val="99CC00"/>
        </a:hlink>
        <a:folHlink>
          <a:srgbClr val="96A4C8"/>
        </a:folHlink>
      </a:clrScheme>
      <a:clrMap bg1="dk2" tx1="lt1" bg2="dk1" tx2="lt2" accent1="accent1" accent2="accent2" accent3="accent3" accent4="accent4" accent5="accent5" accent6="accent6" hlink="hlink" folHlink="folHlink"/>
    </a:extraClrScheme>
    <a:extraClrScheme>
      <a:clrScheme name="Beam 4">
        <a:dk1>
          <a:srgbClr val="006E6B"/>
        </a:dk1>
        <a:lt1>
          <a:srgbClr val="FFFFFF"/>
        </a:lt1>
        <a:dk2>
          <a:srgbClr val="008080"/>
        </a:dk2>
        <a:lt2>
          <a:srgbClr val="E2EFCD"/>
        </a:lt2>
        <a:accent1>
          <a:srgbClr val="33CCCC"/>
        </a:accent1>
        <a:accent2>
          <a:srgbClr val="6352B8"/>
        </a:accent2>
        <a:accent3>
          <a:srgbClr val="AAC0C0"/>
        </a:accent3>
        <a:accent4>
          <a:srgbClr val="DADADA"/>
        </a:accent4>
        <a:accent5>
          <a:srgbClr val="ADE2E2"/>
        </a:accent5>
        <a:accent6>
          <a:srgbClr val="5949A6"/>
        </a:accent6>
        <a:hlink>
          <a:srgbClr val="CCFFFF"/>
        </a:hlink>
        <a:folHlink>
          <a:srgbClr val="99CCFF"/>
        </a:folHlink>
      </a:clrScheme>
      <a:clrMap bg1="dk2" tx1="lt1" bg2="dk1" tx2="lt2" accent1="accent1" accent2="accent2" accent3="accent3" accent4="accent4" accent5="accent5" accent6="accent6" hlink="hlink" folHlink="folHlink"/>
    </a:extraClrScheme>
    <a:extraClrScheme>
      <a:clrScheme name="Beam 5">
        <a:dk1>
          <a:srgbClr val="48562C"/>
        </a:dk1>
        <a:lt1>
          <a:srgbClr val="FFFFFF"/>
        </a:lt1>
        <a:dk2>
          <a:srgbClr val="546434"/>
        </a:dk2>
        <a:lt2>
          <a:srgbClr val="FFFFCC"/>
        </a:lt2>
        <a:accent1>
          <a:srgbClr val="7B8A6E"/>
        </a:accent1>
        <a:accent2>
          <a:srgbClr val="527C3A"/>
        </a:accent2>
        <a:accent3>
          <a:srgbClr val="B3B8AE"/>
        </a:accent3>
        <a:accent4>
          <a:srgbClr val="DADADA"/>
        </a:accent4>
        <a:accent5>
          <a:srgbClr val="BFC4BA"/>
        </a:accent5>
        <a:accent6>
          <a:srgbClr val="497034"/>
        </a:accent6>
        <a:hlink>
          <a:srgbClr val="55B55E"/>
        </a:hlink>
        <a:folHlink>
          <a:srgbClr val="85B3B1"/>
        </a:folHlink>
      </a:clrScheme>
      <a:clrMap bg1="dk2" tx1="lt1" bg2="dk1" tx2="lt2" accent1="accent1" accent2="accent2" accent3="accent3" accent4="accent4" accent5="accent5" accent6="accent6" hlink="hlink" folHlink="folHlink"/>
    </a:extraClrScheme>
    <a:extraClrScheme>
      <a:clrScheme name="Beam 6">
        <a:dk1>
          <a:srgbClr val="96B29E"/>
        </a:dk1>
        <a:lt1>
          <a:srgbClr val="FFFFFF"/>
        </a:lt1>
        <a:dk2>
          <a:srgbClr val="A5BDAC"/>
        </a:dk2>
        <a:lt2>
          <a:srgbClr val="FFFFCC"/>
        </a:lt2>
        <a:accent1>
          <a:srgbClr val="4E8880"/>
        </a:accent1>
        <a:accent2>
          <a:srgbClr val="2F71B9"/>
        </a:accent2>
        <a:accent3>
          <a:srgbClr val="CFDBD2"/>
        </a:accent3>
        <a:accent4>
          <a:srgbClr val="DADADA"/>
        </a:accent4>
        <a:accent5>
          <a:srgbClr val="B2C3C0"/>
        </a:accent5>
        <a:accent6>
          <a:srgbClr val="2A66A7"/>
        </a:accent6>
        <a:hlink>
          <a:srgbClr val="9DC0E7"/>
        </a:hlink>
        <a:folHlink>
          <a:srgbClr val="54CA89"/>
        </a:folHlink>
      </a:clrScheme>
      <a:clrMap bg1="dk2" tx1="lt1" bg2="dk1" tx2="lt2" accent1="accent1" accent2="accent2" accent3="accent3" accent4="accent4" accent5="accent5" accent6="accent6" hlink="hlink" folHlink="folHlink"/>
    </a:extraClrScheme>
    <a:extraClrScheme>
      <a:clrScheme name="Beam 7">
        <a:dk1>
          <a:srgbClr val="D49C00"/>
        </a:dk1>
        <a:lt1>
          <a:srgbClr val="FFFFFF"/>
        </a:lt1>
        <a:dk2>
          <a:srgbClr val="CC9900"/>
        </a:dk2>
        <a:lt2>
          <a:srgbClr val="CEBD40"/>
        </a:lt2>
        <a:accent1>
          <a:srgbClr val="CC6600"/>
        </a:accent1>
        <a:accent2>
          <a:srgbClr val="808000"/>
        </a:accent2>
        <a:accent3>
          <a:srgbClr val="E2CAAA"/>
        </a:accent3>
        <a:accent4>
          <a:srgbClr val="DADADA"/>
        </a:accent4>
        <a:accent5>
          <a:srgbClr val="E2B8AA"/>
        </a:accent5>
        <a:accent6>
          <a:srgbClr val="737300"/>
        </a:accent6>
        <a:hlink>
          <a:srgbClr val="FF9900"/>
        </a:hlink>
        <a:folHlink>
          <a:srgbClr val="FFFF99"/>
        </a:folHlink>
      </a:clrScheme>
      <a:clrMap bg1="dk2" tx1="lt1" bg2="dk1" tx2="lt2" accent1="accent1" accent2="accent2" accent3="accent3" accent4="accent4" accent5="accent5" accent6="accent6" hlink="hlink" folHlink="folHlink"/>
    </a:extraClrScheme>
    <a:extraClrScheme>
      <a:clrScheme name="Beam 8">
        <a:dk1>
          <a:srgbClr val="881700"/>
        </a:dk1>
        <a:lt1>
          <a:srgbClr val="FAF9E6"/>
        </a:lt1>
        <a:dk2>
          <a:srgbClr val="990000"/>
        </a:dk2>
        <a:lt2>
          <a:srgbClr val="EADC78"/>
        </a:lt2>
        <a:accent1>
          <a:srgbClr val="FF6600"/>
        </a:accent1>
        <a:accent2>
          <a:srgbClr val="B86D52"/>
        </a:accent2>
        <a:accent3>
          <a:srgbClr val="CAAAAA"/>
        </a:accent3>
        <a:accent4>
          <a:srgbClr val="D6D5C4"/>
        </a:accent4>
        <a:accent5>
          <a:srgbClr val="FFB8AA"/>
        </a:accent5>
        <a:accent6>
          <a:srgbClr val="A66249"/>
        </a:accent6>
        <a:hlink>
          <a:srgbClr val="D78D15"/>
        </a:hlink>
        <a:folHlink>
          <a:srgbClr val="C6B37E"/>
        </a:folHlink>
      </a:clrScheme>
      <a:clrMap bg1="dk2" tx1="lt1" bg2="dk1" tx2="lt2" accent1="accent1" accent2="accent2" accent3="accent3" accent4="accent4" accent5="accent5" accent6="accent6" hlink="hlink" folHlink="folHlink"/>
    </a:extraClrScheme>
    <a:extraClrScheme>
      <a:clrScheme name="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1_Beam">
  <a:themeElements>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fontScheme name="Beam">
      <a:majorFont>
        <a:latin typeface="Comic Sans MS"/>
        <a:ea typeface="ＭＳ Ｐゴシック"/>
        <a:cs typeface=""/>
      </a:majorFont>
      <a:minorFont>
        <a:latin typeface="Comic Sans MS"/>
        <a:ea typeface="ＭＳ Ｐゴシック"/>
        <a:cs typeface=""/>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1800" b="0" i="0" u="none" strike="noStrike" cap="none" normalizeH="0" baseline="0">
            <a:ln>
              <a:noFill/>
            </a:ln>
            <a:solidFill>
              <a:srgbClr val="FFFFFF"/>
            </a:solidFill>
            <a:effectLst/>
            <a:latin typeface="Comic Sans MS"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1800" b="0" i="0" u="none" strike="noStrike" cap="none" normalizeH="0" baseline="0">
            <a:ln>
              <a:noFill/>
            </a:ln>
            <a:solidFill>
              <a:srgbClr val="FFFFFF"/>
            </a:solidFill>
            <a:effectLst/>
            <a:latin typeface="Comic Sans MS" charset="0"/>
            <a:ea typeface="ＭＳ Ｐゴシック" charset="0"/>
          </a:defRPr>
        </a:defPPr>
      </a:lstStyle>
    </a:lnDef>
  </a:objectDefaults>
  <a:extraClrSchemeLst>
    <a:extraClrScheme>
      <a:clrScheme name="Beam 1">
        <a:dk1>
          <a:srgbClr val="1A006C"/>
        </a:dk1>
        <a:lt1>
          <a:srgbClr val="FFFFFF"/>
        </a:lt1>
        <a:dk2>
          <a:srgbClr val="000066"/>
        </a:dk2>
        <a:lt2>
          <a:srgbClr val="CCCCFF"/>
        </a:lt2>
        <a:accent1>
          <a:srgbClr val="0099CC"/>
        </a:accent1>
        <a:accent2>
          <a:srgbClr val="6600CC"/>
        </a:accent2>
        <a:accent3>
          <a:srgbClr val="AAAAB8"/>
        </a:accent3>
        <a:accent4>
          <a:srgbClr val="DADADA"/>
        </a:accent4>
        <a:accent5>
          <a:srgbClr val="AACAE2"/>
        </a:accent5>
        <a:accent6>
          <a:srgbClr val="5C00B9"/>
        </a:accent6>
        <a:hlink>
          <a:srgbClr val="9999FF"/>
        </a:hlink>
        <a:folHlink>
          <a:srgbClr val="33CCCC"/>
        </a:folHlink>
      </a:clrScheme>
      <a:clrMap bg1="dk2" tx1="lt1" bg2="dk1" tx2="lt2" accent1="accent1" accent2="accent2" accent3="accent3" accent4="accent4" accent5="accent5" accent6="accent6" hlink="hlink" folHlink="folHlink"/>
    </a:extraClrScheme>
    <a:extraClrScheme>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clrMap bg1="dk2" tx1="lt1" bg2="dk1" tx2="lt2" accent1="accent1" accent2="accent2" accent3="accent3" accent4="accent4" accent5="accent5" accent6="accent6" hlink="hlink" folHlink="folHlink"/>
    </a:extraClrScheme>
    <a:extraClrScheme>
      <a:clrScheme name="Beam 3">
        <a:dk1>
          <a:srgbClr val="3F4873"/>
        </a:dk1>
        <a:lt1>
          <a:srgbClr val="FFFFFF"/>
        </a:lt1>
        <a:dk2>
          <a:srgbClr val="4F598D"/>
        </a:dk2>
        <a:lt2>
          <a:srgbClr val="CCECFF"/>
        </a:lt2>
        <a:accent1>
          <a:srgbClr val="0099CC"/>
        </a:accent1>
        <a:accent2>
          <a:srgbClr val="4C8470"/>
        </a:accent2>
        <a:accent3>
          <a:srgbClr val="B2B5C5"/>
        </a:accent3>
        <a:accent4>
          <a:srgbClr val="DADADA"/>
        </a:accent4>
        <a:accent5>
          <a:srgbClr val="AACAE2"/>
        </a:accent5>
        <a:accent6>
          <a:srgbClr val="447765"/>
        </a:accent6>
        <a:hlink>
          <a:srgbClr val="99CC00"/>
        </a:hlink>
        <a:folHlink>
          <a:srgbClr val="96A4C8"/>
        </a:folHlink>
      </a:clrScheme>
      <a:clrMap bg1="dk2" tx1="lt1" bg2="dk1" tx2="lt2" accent1="accent1" accent2="accent2" accent3="accent3" accent4="accent4" accent5="accent5" accent6="accent6" hlink="hlink" folHlink="folHlink"/>
    </a:extraClrScheme>
    <a:extraClrScheme>
      <a:clrScheme name="Beam 4">
        <a:dk1>
          <a:srgbClr val="006E6B"/>
        </a:dk1>
        <a:lt1>
          <a:srgbClr val="FFFFFF"/>
        </a:lt1>
        <a:dk2>
          <a:srgbClr val="008080"/>
        </a:dk2>
        <a:lt2>
          <a:srgbClr val="E2EFCD"/>
        </a:lt2>
        <a:accent1>
          <a:srgbClr val="33CCCC"/>
        </a:accent1>
        <a:accent2>
          <a:srgbClr val="6352B8"/>
        </a:accent2>
        <a:accent3>
          <a:srgbClr val="AAC0C0"/>
        </a:accent3>
        <a:accent4>
          <a:srgbClr val="DADADA"/>
        </a:accent4>
        <a:accent5>
          <a:srgbClr val="ADE2E2"/>
        </a:accent5>
        <a:accent6>
          <a:srgbClr val="5949A6"/>
        </a:accent6>
        <a:hlink>
          <a:srgbClr val="CCFFFF"/>
        </a:hlink>
        <a:folHlink>
          <a:srgbClr val="99CCFF"/>
        </a:folHlink>
      </a:clrScheme>
      <a:clrMap bg1="dk2" tx1="lt1" bg2="dk1" tx2="lt2" accent1="accent1" accent2="accent2" accent3="accent3" accent4="accent4" accent5="accent5" accent6="accent6" hlink="hlink" folHlink="folHlink"/>
    </a:extraClrScheme>
    <a:extraClrScheme>
      <a:clrScheme name="Beam 5">
        <a:dk1>
          <a:srgbClr val="48562C"/>
        </a:dk1>
        <a:lt1>
          <a:srgbClr val="FFFFFF"/>
        </a:lt1>
        <a:dk2>
          <a:srgbClr val="546434"/>
        </a:dk2>
        <a:lt2>
          <a:srgbClr val="FFFFCC"/>
        </a:lt2>
        <a:accent1>
          <a:srgbClr val="7B8A6E"/>
        </a:accent1>
        <a:accent2>
          <a:srgbClr val="527C3A"/>
        </a:accent2>
        <a:accent3>
          <a:srgbClr val="B3B8AE"/>
        </a:accent3>
        <a:accent4>
          <a:srgbClr val="DADADA"/>
        </a:accent4>
        <a:accent5>
          <a:srgbClr val="BFC4BA"/>
        </a:accent5>
        <a:accent6>
          <a:srgbClr val="497034"/>
        </a:accent6>
        <a:hlink>
          <a:srgbClr val="55B55E"/>
        </a:hlink>
        <a:folHlink>
          <a:srgbClr val="85B3B1"/>
        </a:folHlink>
      </a:clrScheme>
      <a:clrMap bg1="dk2" tx1="lt1" bg2="dk1" tx2="lt2" accent1="accent1" accent2="accent2" accent3="accent3" accent4="accent4" accent5="accent5" accent6="accent6" hlink="hlink" folHlink="folHlink"/>
    </a:extraClrScheme>
    <a:extraClrScheme>
      <a:clrScheme name="Beam 6">
        <a:dk1>
          <a:srgbClr val="96B29E"/>
        </a:dk1>
        <a:lt1>
          <a:srgbClr val="FFFFFF"/>
        </a:lt1>
        <a:dk2>
          <a:srgbClr val="A5BDAC"/>
        </a:dk2>
        <a:lt2>
          <a:srgbClr val="FFFFCC"/>
        </a:lt2>
        <a:accent1>
          <a:srgbClr val="4E8880"/>
        </a:accent1>
        <a:accent2>
          <a:srgbClr val="2F71B9"/>
        </a:accent2>
        <a:accent3>
          <a:srgbClr val="CFDBD2"/>
        </a:accent3>
        <a:accent4>
          <a:srgbClr val="DADADA"/>
        </a:accent4>
        <a:accent5>
          <a:srgbClr val="B2C3C0"/>
        </a:accent5>
        <a:accent6>
          <a:srgbClr val="2A66A7"/>
        </a:accent6>
        <a:hlink>
          <a:srgbClr val="9DC0E7"/>
        </a:hlink>
        <a:folHlink>
          <a:srgbClr val="54CA89"/>
        </a:folHlink>
      </a:clrScheme>
      <a:clrMap bg1="dk2" tx1="lt1" bg2="dk1" tx2="lt2" accent1="accent1" accent2="accent2" accent3="accent3" accent4="accent4" accent5="accent5" accent6="accent6" hlink="hlink" folHlink="folHlink"/>
    </a:extraClrScheme>
    <a:extraClrScheme>
      <a:clrScheme name="Beam 7">
        <a:dk1>
          <a:srgbClr val="D49C00"/>
        </a:dk1>
        <a:lt1>
          <a:srgbClr val="FFFFFF"/>
        </a:lt1>
        <a:dk2>
          <a:srgbClr val="CC9900"/>
        </a:dk2>
        <a:lt2>
          <a:srgbClr val="CEBD40"/>
        </a:lt2>
        <a:accent1>
          <a:srgbClr val="CC6600"/>
        </a:accent1>
        <a:accent2>
          <a:srgbClr val="808000"/>
        </a:accent2>
        <a:accent3>
          <a:srgbClr val="E2CAAA"/>
        </a:accent3>
        <a:accent4>
          <a:srgbClr val="DADADA"/>
        </a:accent4>
        <a:accent5>
          <a:srgbClr val="E2B8AA"/>
        </a:accent5>
        <a:accent6>
          <a:srgbClr val="737300"/>
        </a:accent6>
        <a:hlink>
          <a:srgbClr val="FF9900"/>
        </a:hlink>
        <a:folHlink>
          <a:srgbClr val="FFFF99"/>
        </a:folHlink>
      </a:clrScheme>
      <a:clrMap bg1="dk2" tx1="lt1" bg2="dk1" tx2="lt2" accent1="accent1" accent2="accent2" accent3="accent3" accent4="accent4" accent5="accent5" accent6="accent6" hlink="hlink" folHlink="folHlink"/>
    </a:extraClrScheme>
    <a:extraClrScheme>
      <a:clrScheme name="Beam 8">
        <a:dk1>
          <a:srgbClr val="881700"/>
        </a:dk1>
        <a:lt1>
          <a:srgbClr val="FAF9E6"/>
        </a:lt1>
        <a:dk2>
          <a:srgbClr val="990000"/>
        </a:dk2>
        <a:lt2>
          <a:srgbClr val="EADC78"/>
        </a:lt2>
        <a:accent1>
          <a:srgbClr val="FF6600"/>
        </a:accent1>
        <a:accent2>
          <a:srgbClr val="B86D52"/>
        </a:accent2>
        <a:accent3>
          <a:srgbClr val="CAAAAA"/>
        </a:accent3>
        <a:accent4>
          <a:srgbClr val="D6D5C4"/>
        </a:accent4>
        <a:accent5>
          <a:srgbClr val="FFB8AA"/>
        </a:accent5>
        <a:accent6>
          <a:srgbClr val="A66249"/>
        </a:accent6>
        <a:hlink>
          <a:srgbClr val="D78D15"/>
        </a:hlink>
        <a:folHlink>
          <a:srgbClr val="C6B37E"/>
        </a:folHlink>
      </a:clrScheme>
      <a:clrMap bg1="dk2" tx1="lt1" bg2="dk1" tx2="lt2" accent1="accent1" accent2="accent2" accent3="accent3" accent4="accent4" accent5="accent5" accent6="accent6" hlink="hlink" folHlink="folHlink"/>
    </a:extraClrScheme>
    <a:extraClrScheme>
      <a:clrScheme name="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Thèm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9.xml><?xml version="1.0" encoding="utf-8"?>
<a:theme xmlns:a="http://schemas.openxmlformats.org/drawingml/2006/main" name="Thèm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themeOverride>
</file>

<file path=ppt/theme/themeOverride2.xml><?xml version="1.0" encoding="utf-8"?>
<a:themeOverride xmlns:a="http://schemas.openxmlformats.org/drawingml/2006/main">
  <a:clrScheme name="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2985</TotalTime>
  <Words>2090</Words>
  <Application>Microsoft Macintosh PowerPoint</Application>
  <PresentationFormat>Format A4 (210 x 297 mm)</PresentationFormat>
  <Paragraphs>261</Paragraphs>
  <Slides>24</Slides>
  <Notes>12</Notes>
  <HiddenSlides>0</HiddenSlides>
  <MMClips>0</MMClips>
  <ScaleCrop>false</ScaleCrop>
  <HeadingPairs>
    <vt:vector size="8" baseType="variant">
      <vt:variant>
        <vt:lpstr>Polices utilisées</vt:lpstr>
      </vt:variant>
      <vt:variant>
        <vt:i4>10</vt:i4>
      </vt:variant>
      <vt:variant>
        <vt:lpstr>Thème</vt:lpstr>
      </vt:variant>
      <vt:variant>
        <vt:i4>7</vt:i4>
      </vt:variant>
      <vt:variant>
        <vt:lpstr>Serveurs OLE incorporés</vt:lpstr>
      </vt:variant>
      <vt:variant>
        <vt:i4>3</vt:i4>
      </vt:variant>
      <vt:variant>
        <vt:lpstr>Titres des diapositives</vt:lpstr>
      </vt:variant>
      <vt:variant>
        <vt:i4>24</vt:i4>
      </vt:variant>
    </vt:vector>
  </HeadingPairs>
  <TitlesOfParts>
    <vt:vector size="44" baseType="lpstr">
      <vt:lpstr>Arial</vt:lpstr>
      <vt:lpstr>Calibri</vt:lpstr>
      <vt:lpstr>Comic Sans MS</vt:lpstr>
      <vt:lpstr>Gotham A</vt:lpstr>
      <vt:lpstr>Helvetica</vt:lpstr>
      <vt:lpstr>Helvetica Neue</vt:lpstr>
      <vt:lpstr>Lucida Grande</vt:lpstr>
      <vt:lpstr>Times New Roman</vt:lpstr>
      <vt:lpstr>Verdana</vt:lpstr>
      <vt:lpstr>Wingdings</vt:lpstr>
      <vt:lpstr>Beam</vt:lpstr>
      <vt:lpstr>Blank Presentation</vt:lpstr>
      <vt:lpstr>Office Theme</vt:lpstr>
      <vt:lpstr>1_Office Theme</vt:lpstr>
      <vt:lpstr>1_Blank Presentation</vt:lpstr>
      <vt:lpstr>5_Beam</vt:lpstr>
      <vt:lpstr>1_Beam</vt:lpstr>
      <vt:lpstr>Image bitmap</vt:lpstr>
      <vt:lpstr>Image Bitmap</vt:lpstr>
      <vt:lpstr>Document</vt:lpstr>
      <vt:lpstr>Tips for presenting a scientific work Some simple suggestions &amp; hints!</vt:lpstr>
      <vt:lpstr>Goals of this presentation</vt:lpstr>
      <vt:lpstr>Présentation PowerPoint</vt:lpstr>
      <vt:lpstr>Structure of a Paper</vt:lpstr>
      <vt:lpstr>Authors Listing</vt:lpstr>
      <vt:lpstr>Title</vt:lpstr>
      <vt:lpstr>Abstract</vt:lpstr>
      <vt:lpstr>Methods</vt:lpstr>
      <vt:lpstr>Introduction</vt:lpstr>
      <vt:lpstr>Results</vt:lpstr>
      <vt:lpstr>Discussion/Conclusion</vt:lpstr>
      <vt:lpstr>Citations &amp; References</vt:lpstr>
      <vt:lpstr>Components of a Paper</vt:lpstr>
      <vt:lpstr>Présentation PowerPoint</vt:lpstr>
      <vt:lpstr>Goal of this presentation</vt:lpstr>
      <vt:lpstr>Fast Timing and TOF in PET Medical Imaging</vt:lpstr>
      <vt:lpstr>Time-of-Flight in PET</vt:lpstr>
      <vt:lpstr>Raw Signal  From Photomultiplier Tube</vt:lpstr>
      <vt:lpstr>Présentation PowerPoint</vt:lpstr>
      <vt:lpstr>Présentation PowerPoint</vt:lpstr>
      <vt:lpstr>Thallium Bromide</vt:lpstr>
      <vt:lpstr>Using Cerenkov Radiation for Time-of-Flight PET</vt:lpstr>
      <vt:lpstr>Bismuth Germanate</vt:lpstr>
      <vt:lpstr>Few words about about Posters What Makes a Good Poster? </vt:lpstr>
    </vt:vector>
  </TitlesOfParts>
  <Company>CEA DAPNIA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Transnational   Conference Liaison report</dc:title>
  <dc:creator>Patrick LE DU</dc:creator>
  <cp:lastModifiedBy>Patrick LEDU</cp:lastModifiedBy>
  <cp:revision>919</cp:revision>
  <dcterms:created xsi:type="dcterms:W3CDTF">2009-03-07T16:24:21Z</dcterms:created>
  <dcterms:modified xsi:type="dcterms:W3CDTF">2022-11-15T08:50:23Z</dcterms:modified>
</cp:coreProperties>
</file>