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png" ContentType="image/png"/>
  <Default Extension="rels" ContentType="application/vnd.openxmlformats-package.relationships+xml"/>
  <Default Extension="tiff" ContentType="image/tiff"/>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3.xml" ContentType="application/vnd.openxmlformats-officedocument.theme+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1.xml" ContentType="application/vnd.openxmlformats-officedocument.drawingml.chart+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64" r:id="rId1"/>
    <p:sldMasterId id="2147484276" r:id="rId2"/>
    <p:sldMasterId id="2147484293" r:id="rId3"/>
    <p:sldMasterId id="2147484311" r:id="rId4"/>
  </p:sldMasterIdLst>
  <p:notesMasterIdLst>
    <p:notesMasterId r:id="rId77"/>
  </p:notesMasterIdLst>
  <p:handoutMasterIdLst>
    <p:handoutMasterId r:id="rId78"/>
  </p:handoutMasterIdLst>
  <p:sldIdLst>
    <p:sldId id="256" r:id="rId5"/>
    <p:sldId id="972" r:id="rId6"/>
    <p:sldId id="1401" r:id="rId7"/>
    <p:sldId id="1063" r:id="rId8"/>
    <p:sldId id="1403" r:id="rId9"/>
    <p:sldId id="1548" r:id="rId10"/>
    <p:sldId id="987" r:id="rId11"/>
    <p:sldId id="1549" r:id="rId12"/>
    <p:sldId id="1406" r:id="rId13"/>
    <p:sldId id="1352" r:id="rId14"/>
    <p:sldId id="1136" r:id="rId15"/>
    <p:sldId id="1402" r:id="rId16"/>
    <p:sldId id="836" r:id="rId17"/>
    <p:sldId id="1405" r:id="rId18"/>
    <p:sldId id="1404" r:id="rId19"/>
    <p:sldId id="950" r:id="rId20"/>
    <p:sldId id="949" r:id="rId21"/>
    <p:sldId id="1387" r:id="rId22"/>
    <p:sldId id="1176" r:id="rId23"/>
    <p:sldId id="1153" r:id="rId24"/>
    <p:sldId id="1098" r:id="rId25"/>
    <p:sldId id="1127" r:id="rId26"/>
    <p:sldId id="851" r:id="rId27"/>
    <p:sldId id="849" r:id="rId28"/>
    <p:sldId id="853" r:id="rId29"/>
    <p:sldId id="1478" r:id="rId30"/>
    <p:sldId id="1479" r:id="rId31"/>
    <p:sldId id="1483" r:id="rId32"/>
    <p:sldId id="1484" r:id="rId33"/>
    <p:sldId id="1476" r:id="rId34"/>
    <p:sldId id="970" r:id="rId35"/>
    <p:sldId id="1490" r:id="rId36"/>
    <p:sldId id="1180" r:id="rId37"/>
    <p:sldId id="977" r:id="rId38"/>
    <p:sldId id="976" r:id="rId39"/>
    <p:sldId id="975" r:id="rId40"/>
    <p:sldId id="1334" r:id="rId41"/>
    <p:sldId id="984" r:id="rId42"/>
    <p:sldId id="1338" r:id="rId43"/>
    <p:sldId id="981" r:id="rId44"/>
    <p:sldId id="1340" r:id="rId45"/>
    <p:sldId id="982" r:id="rId46"/>
    <p:sldId id="990" r:id="rId47"/>
    <p:sldId id="1138" r:id="rId48"/>
    <p:sldId id="993" r:id="rId49"/>
    <p:sldId id="1139" r:id="rId50"/>
    <p:sldId id="994" r:id="rId51"/>
    <p:sldId id="1377" r:id="rId52"/>
    <p:sldId id="1079" r:id="rId53"/>
    <p:sldId id="1088" r:id="rId54"/>
    <p:sldId id="1001" r:id="rId55"/>
    <p:sldId id="1370" r:id="rId56"/>
    <p:sldId id="1355" r:id="rId57"/>
    <p:sldId id="1187" r:id="rId58"/>
    <p:sldId id="1189" r:id="rId59"/>
    <p:sldId id="1191" r:id="rId60"/>
    <p:sldId id="1192" r:id="rId61"/>
    <p:sldId id="1331" r:id="rId62"/>
    <p:sldId id="1493" r:id="rId63"/>
    <p:sldId id="1550" r:id="rId64"/>
    <p:sldId id="825" r:id="rId65"/>
    <p:sldId id="1547" r:id="rId66"/>
    <p:sldId id="1160" r:id="rId67"/>
    <p:sldId id="1196" r:id="rId68"/>
    <p:sldId id="1197" r:id="rId69"/>
    <p:sldId id="1198" r:id="rId70"/>
    <p:sldId id="1168" r:id="rId71"/>
    <p:sldId id="1356" r:id="rId72"/>
    <p:sldId id="1173" r:id="rId73"/>
    <p:sldId id="1190" r:id="rId74"/>
    <p:sldId id="1354" r:id="rId75"/>
    <p:sldId id="1330" r:id="rId76"/>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1pPr>
    <a:lvl2pPr marL="4572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2pPr>
    <a:lvl3pPr marL="9144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3pPr>
    <a:lvl4pPr marL="13716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4pPr>
    <a:lvl5pPr marL="18288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5pPr>
    <a:lvl6pPr marL="2286000" algn="l" defTabSz="457200" rtl="0" eaLnBrk="1" latinLnBrk="0" hangingPunct="1">
      <a:defRPr sz="2400" kern="1200">
        <a:solidFill>
          <a:schemeClr val="tx1"/>
        </a:solidFill>
        <a:latin typeface="Gill Sans" charset="0"/>
        <a:ea typeface="MS PGothic" charset="0"/>
        <a:cs typeface="MS PGothic" charset="0"/>
      </a:defRPr>
    </a:lvl6pPr>
    <a:lvl7pPr marL="2743200" algn="l" defTabSz="457200" rtl="0" eaLnBrk="1" latinLnBrk="0" hangingPunct="1">
      <a:defRPr sz="2400" kern="1200">
        <a:solidFill>
          <a:schemeClr val="tx1"/>
        </a:solidFill>
        <a:latin typeface="Gill Sans" charset="0"/>
        <a:ea typeface="MS PGothic" charset="0"/>
        <a:cs typeface="MS PGothic" charset="0"/>
      </a:defRPr>
    </a:lvl7pPr>
    <a:lvl8pPr marL="3200400" algn="l" defTabSz="457200" rtl="0" eaLnBrk="1" latinLnBrk="0" hangingPunct="1">
      <a:defRPr sz="2400" kern="1200">
        <a:solidFill>
          <a:schemeClr val="tx1"/>
        </a:solidFill>
        <a:latin typeface="Gill Sans" charset="0"/>
        <a:ea typeface="MS PGothic" charset="0"/>
        <a:cs typeface="MS PGothic" charset="0"/>
      </a:defRPr>
    </a:lvl8pPr>
    <a:lvl9pPr marL="3657600" algn="l" defTabSz="457200" rtl="0" eaLnBrk="1" latinLnBrk="0" hangingPunct="1">
      <a:defRPr sz="2400" kern="1200">
        <a:solidFill>
          <a:schemeClr val="tx1"/>
        </a:solidFill>
        <a:latin typeface="Gill Sans" charset="0"/>
        <a:ea typeface="MS PGothic" charset="0"/>
        <a:cs typeface="MS PGothic"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test" initials="t" lastIdx="14" clrIdx="0"/>
  <p:cmAuthor id="1" name="Richard Kouzes" initials="RK" lastIdx="0" clrIdx="1"/>
</p:cmAuthorLst>
</file>

<file path=ppt/presProps.xml><?xml version="1.0" encoding="utf-8"?>
<p:presentationPr xmlns:a="http://schemas.openxmlformats.org/drawingml/2006/main" xmlns:r="http://schemas.openxmlformats.org/officeDocument/2006/relationships" xmlns:p="http://schemas.openxmlformats.org/presentationml/2006/main">
  <p:prnPr prnWhat="handouts6" frameSlides="1"/>
  <p:clrMru>
    <a:srgbClr val="FF00FF"/>
    <a:srgbClr val="000080"/>
    <a:srgbClr val="66FF66"/>
    <a:srgbClr val="00FF00"/>
    <a:srgbClr val="0066FF"/>
    <a:srgbClr val="3366FF"/>
    <a:srgbClr val="DFDDD9"/>
    <a:srgbClr val="D575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680"/>
    <p:restoredTop sz="68231" autoAdjust="0"/>
  </p:normalViewPr>
  <p:slideViewPr>
    <p:cSldViewPr snapToGrid="0">
      <p:cViewPr varScale="1">
        <p:scale>
          <a:sx n="80" d="100"/>
          <a:sy n="80" d="100"/>
        </p:scale>
        <p:origin x="2872" y="192"/>
      </p:cViewPr>
      <p:guideLst>
        <p:guide orient="horz" pos="2160"/>
        <p:guide pos="2880"/>
      </p:guideLst>
    </p:cSldViewPr>
  </p:slideViewPr>
  <p:outlineViewPr>
    <p:cViewPr>
      <p:scale>
        <a:sx n="33" d="100"/>
        <a:sy n="33" d="100"/>
      </p:scale>
      <p:origin x="0" y="10184"/>
    </p:cViewPr>
  </p:outlineViewPr>
  <p:notesTextViewPr>
    <p:cViewPr>
      <p:scale>
        <a:sx n="100" d="100"/>
        <a:sy n="100" d="100"/>
      </p:scale>
      <p:origin x="0" y="0"/>
    </p:cViewPr>
  </p:notesTextViewPr>
  <p:sorterViewPr>
    <p:cViewPr varScale="1">
      <p:scale>
        <a:sx n="100" d="100"/>
        <a:sy n="100" d="100"/>
      </p:scale>
      <p:origin x="0" y="0"/>
    </p:cViewPr>
  </p:sorterViewPr>
  <p:notesViewPr>
    <p:cSldViewPr snapToGrid="0">
      <p:cViewPr varScale="1">
        <p:scale>
          <a:sx n="119" d="100"/>
          <a:sy n="119" d="100"/>
        </p:scale>
        <p:origin x="-1272" y="-11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microsoft.com/office/2016/11/relationships/changesInfo" Target="changesInfos/changesInfo1.xml"/><Relationship Id="rId16" Type="http://schemas.openxmlformats.org/officeDocument/2006/relationships/slide" Target="slides/slide12.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commentAuthors" Target="commentAuthors.xml"/><Relationship Id="rId5" Type="http://schemas.openxmlformats.org/officeDocument/2006/relationships/slide" Target="slides/slide1.xml"/><Relationship Id="rId61" Type="http://schemas.openxmlformats.org/officeDocument/2006/relationships/slide" Target="slides/slide57.xml"/><Relationship Id="rId82" Type="http://schemas.openxmlformats.org/officeDocument/2006/relationships/theme" Target="theme/theme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notesMaster" Target="notesMasters/notesMaster1.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presProps" Target="presProps.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handoutMaster" Target="handoutMasters/handoutMaster1.xml"/><Relationship Id="rId81"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7" Type="http://schemas.openxmlformats.org/officeDocument/2006/relationships/slide" Target="slides/slide3.xml"/><Relationship Id="rId71" Type="http://schemas.openxmlformats.org/officeDocument/2006/relationships/slide" Target="slides/slide67.xml"/><Relationship Id="rId2" Type="http://schemas.openxmlformats.org/officeDocument/2006/relationships/slideMaster" Target="slideMasters/slideMaster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ouzes, Richard T" userId="73173b5f-2c48-4b77-836a-7a0d6315867c" providerId="ADAL" clId="{F19D1456-9DC1-B646-B3B6-63DA43D46D64}"/>
    <pc:docChg chg="undo custSel addSld delSld modSld sldOrd">
      <pc:chgData name="Kouzes, Richard T" userId="73173b5f-2c48-4b77-836a-7a0d6315867c" providerId="ADAL" clId="{F19D1456-9DC1-B646-B3B6-63DA43D46D64}" dt="2022-07-22T18:38:57.643" v="1442"/>
      <pc:docMkLst>
        <pc:docMk/>
      </pc:docMkLst>
      <pc:sldChg chg="addSp delSp modSp mod">
        <pc:chgData name="Kouzes, Richard T" userId="73173b5f-2c48-4b77-836a-7a0d6315867c" providerId="ADAL" clId="{F19D1456-9DC1-B646-B3B6-63DA43D46D64}" dt="2022-07-21T23:30:26.023" v="404" actId="1076"/>
        <pc:sldMkLst>
          <pc:docMk/>
          <pc:sldMk cId="0" sldId="256"/>
        </pc:sldMkLst>
        <pc:spChg chg="mod">
          <ac:chgData name="Kouzes, Richard T" userId="73173b5f-2c48-4b77-836a-7a0d6315867c" providerId="ADAL" clId="{F19D1456-9DC1-B646-B3B6-63DA43D46D64}" dt="2022-07-21T23:29:00.660" v="399" actId="403"/>
          <ac:spMkLst>
            <pc:docMk/>
            <pc:sldMk cId="0" sldId="256"/>
            <ac:spMk id="8194" creationId="{00000000-0000-0000-0000-000000000000}"/>
          </ac:spMkLst>
        </pc:spChg>
        <pc:picChg chg="del">
          <ac:chgData name="Kouzes, Richard T" userId="73173b5f-2c48-4b77-836a-7a0d6315867c" providerId="ADAL" clId="{F19D1456-9DC1-B646-B3B6-63DA43D46D64}" dt="2022-07-21T23:30:12.447" v="400" actId="478"/>
          <ac:picMkLst>
            <pc:docMk/>
            <pc:sldMk cId="0" sldId="256"/>
            <ac:picMk id="2" creationId="{00000000-0000-0000-0000-000000000000}"/>
          </ac:picMkLst>
        </pc:picChg>
        <pc:picChg chg="add mod">
          <ac:chgData name="Kouzes, Richard T" userId="73173b5f-2c48-4b77-836a-7a0d6315867c" providerId="ADAL" clId="{F19D1456-9DC1-B646-B3B6-63DA43D46D64}" dt="2022-07-21T23:30:26.023" v="404" actId="1076"/>
          <ac:picMkLst>
            <pc:docMk/>
            <pc:sldMk cId="0" sldId="256"/>
            <ac:picMk id="3" creationId="{EFEE137C-4FA9-D275-101A-AD55DFB07C7C}"/>
          </ac:picMkLst>
        </pc:picChg>
      </pc:sldChg>
      <pc:sldChg chg="del">
        <pc:chgData name="Kouzes, Richard T" userId="73173b5f-2c48-4b77-836a-7a0d6315867c" providerId="ADAL" clId="{F19D1456-9DC1-B646-B3B6-63DA43D46D64}" dt="2022-07-21T23:53:19.066" v="881" actId="2696"/>
        <pc:sldMkLst>
          <pc:docMk/>
          <pc:sldMk cId="2893860174" sldId="307"/>
        </pc:sldMkLst>
      </pc:sldChg>
      <pc:sldChg chg="del">
        <pc:chgData name="Kouzes, Richard T" userId="73173b5f-2c48-4b77-836a-7a0d6315867c" providerId="ADAL" clId="{F19D1456-9DC1-B646-B3B6-63DA43D46D64}" dt="2022-07-21T23:53:19.066" v="881" actId="2696"/>
        <pc:sldMkLst>
          <pc:docMk/>
          <pc:sldMk cId="3923989807" sldId="308"/>
        </pc:sldMkLst>
      </pc:sldChg>
      <pc:sldChg chg="del">
        <pc:chgData name="Kouzes, Richard T" userId="73173b5f-2c48-4b77-836a-7a0d6315867c" providerId="ADAL" clId="{F19D1456-9DC1-B646-B3B6-63DA43D46D64}" dt="2022-07-21T23:53:19.066" v="881" actId="2696"/>
        <pc:sldMkLst>
          <pc:docMk/>
          <pc:sldMk cId="2213158478" sldId="309"/>
        </pc:sldMkLst>
      </pc:sldChg>
      <pc:sldChg chg="del">
        <pc:chgData name="Kouzes, Richard T" userId="73173b5f-2c48-4b77-836a-7a0d6315867c" providerId="ADAL" clId="{F19D1456-9DC1-B646-B3B6-63DA43D46D64}" dt="2022-07-21T23:53:19.066" v="881" actId="2696"/>
        <pc:sldMkLst>
          <pc:docMk/>
          <pc:sldMk cId="1905394295" sldId="310"/>
        </pc:sldMkLst>
      </pc:sldChg>
      <pc:sldChg chg="del">
        <pc:chgData name="Kouzes, Richard T" userId="73173b5f-2c48-4b77-836a-7a0d6315867c" providerId="ADAL" clId="{F19D1456-9DC1-B646-B3B6-63DA43D46D64}" dt="2022-07-21T23:53:19.066" v="881" actId="2696"/>
        <pc:sldMkLst>
          <pc:docMk/>
          <pc:sldMk cId="165612849" sldId="312"/>
        </pc:sldMkLst>
      </pc:sldChg>
      <pc:sldChg chg="del">
        <pc:chgData name="Kouzes, Richard T" userId="73173b5f-2c48-4b77-836a-7a0d6315867c" providerId="ADAL" clId="{F19D1456-9DC1-B646-B3B6-63DA43D46D64}" dt="2022-07-21T23:53:19.066" v="881" actId="2696"/>
        <pc:sldMkLst>
          <pc:docMk/>
          <pc:sldMk cId="2592276064" sldId="315"/>
        </pc:sldMkLst>
      </pc:sldChg>
      <pc:sldChg chg="del">
        <pc:chgData name="Kouzes, Richard T" userId="73173b5f-2c48-4b77-836a-7a0d6315867c" providerId="ADAL" clId="{F19D1456-9DC1-B646-B3B6-63DA43D46D64}" dt="2022-07-21T23:53:19.066" v="881" actId="2696"/>
        <pc:sldMkLst>
          <pc:docMk/>
          <pc:sldMk cId="3867776235" sldId="316"/>
        </pc:sldMkLst>
      </pc:sldChg>
      <pc:sldChg chg="del">
        <pc:chgData name="Kouzes, Richard T" userId="73173b5f-2c48-4b77-836a-7a0d6315867c" providerId="ADAL" clId="{F19D1456-9DC1-B646-B3B6-63DA43D46D64}" dt="2022-07-21T23:53:19.066" v="881" actId="2696"/>
        <pc:sldMkLst>
          <pc:docMk/>
          <pc:sldMk cId="684477878" sldId="317"/>
        </pc:sldMkLst>
      </pc:sldChg>
      <pc:sldChg chg="del">
        <pc:chgData name="Kouzes, Richard T" userId="73173b5f-2c48-4b77-836a-7a0d6315867c" providerId="ADAL" clId="{F19D1456-9DC1-B646-B3B6-63DA43D46D64}" dt="2022-07-21T23:53:19.066" v="881" actId="2696"/>
        <pc:sldMkLst>
          <pc:docMk/>
          <pc:sldMk cId="755459906" sldId="318"/>
        </pc:sldMkLst>
      </pc:sldChg>
      <pc:sldChg chg="del">
        <pc:chgData name="Kouzes, Richard T" userId="73173b5f-2c48-4b77-836a-7a0d6315867c" providerId="ADAL" clId="{F19D1456-9DC1-B646-B3B6-63DA43D46D64}" dt="2022-07-21T23:53:19.066" v="881" actId="2696"/>
        <pc:sldMkLst>
          <pc:docMk/>
          <pc:sldMk cId="3116047994" sldId="319"/>
        </pc:sldMkLst>
      </pc:sldChg>
      <pc:sldChg chg="del">
        <pc:chgData name="Kouzes, Richard T" userId="73173b5f-2c48-4b77-836a-7a0d6315867c" providerId="ADAL" clId="{F19D1456-9DC1-B646-B3B6-63DA43D46D64}" dt="2022-07-21T23:53:19.066" v="881" actId="2696"/>
        <pc:sldMkLst>
          <pc:docMk/>
          <pc:sldMk cId="3877988427" sldId="320"/>
        </pc:sldMkLst>
      </pc:sldChg>
      <pc:sldChg chg="del">
        <pc:chgData name="Kouzes, Richard T" userId="73173b5f-2c48-4b77-836a-7a0d6315867c" providerId="ADAL" clId="{F19D1456-9DC1-B646-B3B6-63DA43D46D64}" dt="2022-07-21T23:53:19.066" v="881" actId="2696"/>
        <pc:sldMkLst>
          <pc:docMk/>
          <pc:sldMk cId="3206822530" sldId="323"/>
        </pc:sldMkLst>
      </pc:sldChg>
      <pc:sldChg chg="del">
        <pc:chgData name="Kouzes, Richard T" userId="73173b5f-2c48-4b77-836a-7a0d6315867c" providerId="ADAL" clId="{F19D1456-9DC1-B646-B3B6-63DA43D46D64}" dt="2022-07-21T23:53:19.066" v="881" actId="2696"/>
        <pc:sldMkLst>
          <pc:docMk/>
          <pc:sldMk cId="3627898883" sldId="324"/>
        </pc:sldMkLst>
      </pc:sldChg>
      <pc:sldChg chg="del">
        <pc:chgData name="Kouzes, Richard T" userId="73173b5f-2c48-4b77-836a-7a0d6315867c" providerId="ADAL" clId="{F19D1456-9DC1-B646-B3B6-63DA43D46D64}" dt="2022-07-21T23:53:19.066" v="881" actId="2696"/>
        <pc:sldMkLst>
          <pc:docMk/>
          <pc:sldMk cId="396550959" sldId="330"/>
        </pc:sldMkLst>
      </pc:sldChg>
      <pc:sldChg chg="del">
        <pc:chgData name="Kouzes, Richard T" userId="73173b5f-2c48-4b77-836a-7a0d6315867c" providerId="ADAL" clId="{F19D1456-9DC1-B646-B3B6-63DA43D46D64}" dt="2022-07-21T23:53:19.066" v="881" actId="2696"/>
        <pc:sldMkLst>
          <pc:docMk/>
          <pc:sldMk cId="1597904778" sldId="348"/>
        </pc:sldMkLst>
      </pc:sldChg>
      <pc:sldChg chg="del">
        <pc:chgData name="Kouzes, Richard T" userId="73173b5f-2c48-4b77-836a-7a0d6315867c" providerId="ADAL" clId="{F19D1456-9DC1-B646-B3B6-63DA43D46D64}" dt="2022-07-21T23:53:19.066" v="881" actId="2696"/>
        <pc:sldMkLst>
          <pc:docMk/>
          <pc:sldMk cId="1972882978" sldId="359"/>
        </pc:sldMkLst>
      </pc:sldChg>
      <pc:sldChg chg="del">
        <pc:chgData name="Kouzes, Richard T" userId="73173b5f-2c48-4b77-836a-7a0d6315867c" providerId="ADAL" clId="{F19D1456-9DC1-B646-B3B6-63DA43D46D64}" dt="2022-07-21T23:53:19.066" v="881" actId="2696"/>
        <pc:sldMkLst>
          <pc:docMk/>
          <pc:sldMk cId="2490710479" sldId="364"/>
        </pc:sldMkLst>
      </pc:sldChg>
      <pc:sldChg chg="del">
        <pc:chgData name="Kouzes, Richard T" userId="73173b5f-2c48-4b77-836a-7a0d6315867c" providerId="ADAL" clId="{F19D1456-9DC1-B646-B3B6-63DA43D46D64}" dt="2022-07-21T23:53:19.066" v="881" actId="2696"/>
        <pc:sldMkLst>
          <pc:docMk/>
          <pc:sldMk cId="2435613067" sldId="367"/>
        </pc:sldMkLst>
      </pc:sldChg>
      <pc:sldChg chg="add del">
        <pc:chgData name="Kouzes, Richard T" userId="73173b5f-2c48-4b77-836a-7a0d6315867c" providerId="ADAL" clId="{F19D1456-9DC1-B646-B3B6-63DA43D46D64}" dt="2022-07-21T18:34:51.049" v="354" actId="2696"/>
        <pc:sldMkLst>
          <pc:docMk/>
          <pc:sldMk cId="793091452" sldId="380"/>
        </pc:sldMkLst>
      </pc:sldChg>
      <pc:sldChg chg="del">
        <pc:chgData name="Kouzes, Richard T" userId="73173b5f-2c48-4b77-836a-7a0d6315867c" providerId="ADAL" clId="{F19D1456-9DC1-B646-B3B6-63DA43D46D64}" dt="2022-07-21T23:53:19.066" v="881" actId="2696"/>
        <pc:sldMkLst>
          <pc:docMk/>
          <pc:sldMk cId="3286227373" sldId="381"/>
        </pc:sldMkLst>
      </pc:sldChg>
      <pc:sldChg chg="del">
        <pc:chgData name="Kouzes, Richard T" userId="73173b5f-2c48-4b77-836a-7a0d6315867c" providerId="ADAL" clId="{F19D1456-9DC1-B646-B3B6-63DA43D46D64}" dt="2022-07-21T23:53:19.066" v="881" actId="2696"/>
        <pc:sldMkLst>
          <pc:docMk/>
          <pc:sldMk cId="1011790178" sldId="382"/>
        </pc:sldMkLst>
      </pc:sldChg>
      <pc:sldChg chg="del">
        <pc:chgData name="Kouzes, Richard T" userId="73173b5f-2c48-4b77-836a-7a0d6315867c" providerId="ADAL" clId="{F19D1456-9DC1-B646-B3B6-63DA43D46D64}" dt="2022-07-21T23:53:19.066" v="881" actId="2696"/>
        <pc:sldMkLst>
          <pc:docMk/>
          <pc:sldMk cId="1309654724" sldId="383"/>
        </pc:sldMkLst>
      </pc:sldChg>
      <pc:sldChg chg="del">
        <pc:chgData name="Kouzes, Richard T" userId="73173b5f-2c48-4b77-836a-7a0d6315867c" providerId="ADAL" clId="{F19D1456-9DC1-B646-B3B6-63DA43D46D64}" dt="2022-07-21T23:53:19.066" v="881" actId="2696"/>
        <pc:sldMkLst>
          <pc:docMk/>
          <pc:sldMk cId="3420704942" sldId="384"/>
        </pc:sldMkLst>
      </pc:sldChg>
      <pc:sldChg chg="del">
        <pc:chgData name="Kouzes, Richard T" userId="73173b5f-2c48-4b77-836a-7a0d6315867c" providerId="ADAL" clId="{F19D1456-9DC1-B646-B3B6-63DA43D46D64}" dt="2022-07-21T23:53:19.066" v="881" actId="2696"/>
        <pc:sldMkLst>
          <pc:docMk/>
          <pc:sldMk cId="750179517" sldId="385"/>
        </pc:sldMkLst>
      </pc:sldChg>
      <pc:sldChg chg="del">
        <pc:chgData name="Kouzes, Richard T" userId="73173b5f-2c48-4b77-836a-7a0d6315867c" providerId="ADAL" clId="{F19D1456-9DC1-B646-B3B6-63DA43D46D64}" dt="2022-07-21T23:53:19.066" v="881" actId="2696"/>
        <pc:sldMkLst>
          <pc:docMk/>
          <pc:sldMk cId="1216711786" sldId="386"/>
        </pc:sldMkLst>
      </pc:sldChg>
      <pc:sldChg chg="del">
        <pc:chgData name="Kouzes, Richard T" userId="73173b5f-2c48-4b77-836a-7a0d6315867c" providerId="ADAL" clId="{F19D1456-9DC1-B646-B3B6-63DA43D46D64}" dt="2022-07-21T23:53:19.066" v="881" actId="2696"/>
        <pc:sldMkLst>
          <pc:docMk/>
          <pc:sldMk cId="2548358283" sldId="388"/>
        </pc:sldMkLst>
      </pc:sldChg>
      <pc:sldChg chg="del">
        <pc:chgData name="Kouzes, Richard T" userId="73173b5f-2c48-4b77-836a-7a0d6315867c" providerId="ADAL" clId="{F19D1456-9DC1-B646-B3B6-63DA43D46D64}" dt="2022-07-21T23:53:19.066" v="881" actId="2696"/>
        <pc:sldMkLst>
          <pc:docMk/>
          <pc:sldMk cId="2623806884" sldId="389"/>
        </pc:sldMkLst>
      </pc:sldChg>
      <pc:sldChg chg="del">
        <pc:chgData name="Kouzes, Richard T" userId="73173b5f-2c48-4b77-836a-7a0d6315867c" providerId="ADAL" clId="{F19D1456-9DC1-B646-B3B6-63DA43D46D64}" dt="2022-07-21T23:53:19.066" v="881" actId="2696"/>
        <pc:sldMkLst>
          <pc:docMk/>
          <pc:sldMk cId="3778080493" sldId="390"/>
        </pc:sldMkLst>
      </pc:sldChg>
      <pc:sldChg chg="del">
        <pc:chgData name="Kouzes, Richard T" userId="73173b5f-2c48-4b77-836a-7a0d6315867c" providerId="ADAL" clId="{F19D1456-9DC1-B646-B3B6-63DA43D46D64}" dt="2022-07-21T23:53:19.066" v="881" actId="2696"/>
        <pc:sldMkLst>
          <pc:docMk/>
          <pc:sldMk cId="235415493" sldId="391"/>
        </pc:sldMkLst>
      </pc:sldChg>
      <pc:sldChg chg="del">
        <pc:chgData name="Kouzes, Richard T" userId="73173b5f-2c48-4b77-836a-7a0d6315867c" providerId="ADAL" clId="{F19D1456-9DC1-B646-B3B6-63DA43D46D64}" dt="2022-07-21T23:53:19.066" v="881" actId="2696"/>
        <pc:sldMkLst>
          <pc:docMk/>
          <pc:sldMk cId="2311524211" sldId="392"/>
        </pc:sldMkLst>
      </pc:sldChg>
      <pc:sldChg chg="del">
        <pc:chgData name="Kouzes, Richard T" userId="73173b5f-2c48-4b77-836a-7a0d6315867c" providerId="ADAL" clId="{F19D1456-9DC1-B646-B3B6-63DA43D46D64}" dt="2022-07-21T23:53:19.066" v="881" actId="2696"/>
        <pc:sldMkLst>
          <pc:docMk/>
          <pc:sldMk cId="2536843735" sldId="393"/>
        </pc:sldMkLst>
      </pc:sldChg>
      <pc:sldChg chg="del">
        <pc:chgData name="Kouzes, Richard T" userId="73173b5f-2c48-4b77-836a-7a0d6315867c" providerId="ADAL" clId="{F19D1456-9DC1-B646-B3B6-63DA43D46D64}" dt="2022-07-21T23:53:19.066" v="881" actId="2696"/>
        <pc:sldMkLst>
          <pc:docMk/>
          <pc:sldMk cId="3458339488" sldId="394"/>
        </pc:sldMkLst>
      </pc:sldChg>
      <pc:sldChg chg="del">
        <pc:chgData name="Kouzes, Richard T" userId="73173b5f-2c48-4b77-836a-7a0d6315867c" providerId="ADAL" clId="{F19D1456-9DC1-B646-B3B6-63DA43D46D64}" dt="2022-07-21T23:53:19.066" v="881" actId="2696"/>
        <pc:sldMkLst>
          <pc:docMk/>
          <pc:sldMk cId="570462703" sldId="395"/>
        </pc:sldMkLst>
      </pc:sldChg>
      <pc:sldChg chg="del">
        <pc:chgData name="Kouzes, Richard T" userId="73173b5f-2c48-4b77-836a-7a0d6315867c" providerId="ADAL" clId="{F19D1456-9DC1-B646-B3B6-63DA43D46D64}" dt="2022-07-21T23:53:19.066" v="881" actId="2696"/>
        <pc:sldMkLst>
          <pc:docMk/>
          <pc:sldMk cId="1971315539" sldId="396"/>
        </pc:sldMkLst>
      </pc:sldChg>
      <pc:sldChg chg="del">
        <pc:chgData name="Kouzes, Richard T" userId="73173b5f-2c48-4b77-836a-7a0d6315867c" providerId="ADAL" clId="{F19D1456-9DC1-B646-B3B6-63DA43D46D64}" dt="2022-07-21T23:53:19.066" v="881" actId="2696"/>
        <pc:sldMkLst>
          <pc:docMk/>
          <pc:sldMk cId="1453292941" sldId="397"/>
        </pc:sldMkLst>
      </pc:sldChg>
      <pc:sldChg chg="del">
        <pc:chgData name="Kouzes, Richard T" userId="73173b5f-2c48-4b77-836a-7a0d6315867c" providerId="ADAL" clId="{F19D1456-9DC1-B646-B3B6-63DA43D46D64}" dt="2022-07-21T23:53:19.066" v="881" actId="2696"/>
        <pc:sldMkLst>
          <pc:docMk/>
          <pc:sldMk cId="1075419677" sldId="398"/>
        </pc:sldMkLst>
      </pc:sldChg>
      <pc:sldChg chg="del">
        <pc:chgData name="Kouzes, Richard T" userId="73173b5f-2c48-4b77-836a-7a0d6315867c" providerId="ADAL" clId="{F19D1456-9DC1-B646-B3B6-63DA43D46D64}" dt="2022-07-21T23:53:19.066" v="881" actId="2696"/>
        <pc:sldMkLst>
          <pc:docMk/>
          <pc:sldMk cId="3497726648" sldId="399"/>
        </pc:sldMkLst>
      </pc:sldChg>
      <pc:sldChg chg="del">
        <pc:chgData name="Kouzes, Richard T" userId="73173b5f-2c48-4b77-836a-7a0d6315867c" providerId="ADAL" clId="{F19D1456-9DC1-B646-B3B6-63DA43D46D64}" dt="2022-07-21T23:53:19.066" v="881" actId="2696"/>
        <pc:sldMkLst>
          <pc:docMk/>
          <pc:sldMk cId="974888344" sldId="400"/>
        </pc:sldMkLst>
      </pc:sldChg>
      <pc:sldChg chg="del">
        <pc:chgData name="Kouzes, Richard T" userId="73173b5f-2c48-4b77-836a-7a0d6315867c" providerId="ADAL" clId="{F19D1456-9DC1-B646-B3B6-63DA43D46D64}" dt="2022-07-21T23:53:19.066" v="881" actId="2696"/>
        <pc:sldMkLst>
          <pc:docMk/>
          <pc:sldMk cId="115577709" sldId="401"/>
        </pc:sldMkLst>
      </pc:sldChg>
      <pc:sldChg chg="del">
        <pc:chgData name="Kouzes, Richard T" userId="73173b5f-2c48-4b77-836a-7a0d6315867c" providerId="ADAL" clId="{F19D1456-9DC1-B646-B3B6-63DA43D46D64}" dt="2022-07-21T23:53:19.066" v="881" actId="2696"/>
        <pc:sldMkLst>
          <pc:docMk/>
          <pc:sldMk cId="298298892" sldId="402"/>
        </pc:sldMkLst>
      </pc:sldChg>
      <pc:sldChg chg="del">
        <pc:chgData name="Kouzes, Richard T" userId="73173b5f-2c48-4b77-836a-7a0d6315867c" providerId="ADAL" clId="{F19D1456-9DC1-B646-B3B6-63DA43D46D64}" dt="2022-07-21T23:53:19.066" v="881" actId="2696"/>
        <pc:sldMkLst>
          <pc:docMk/>
          <pc:sldMk cId="870763187" sldId="403"/>
        </pc:sldMkLst>
      </pc:sldChg>
      <pc:sldChg chg="del">
        <pc:chgData name="Kouzes, Richard T" userId="73173b5f-2c48-4b77-836a-7a0d6315867c" providerId="ADAL" clId="{F19D1456-9DC1-B646-B3B6-63DA43D46D64}" dt="2022-07-21T23:53:19.066" v="881" actId="2696"/>
        <pc:sldMkLst>
          <pc:docMk/>
          <pc:sldMk cId="425303883" sldId="404"/>
        </pc:sldMkLst>
      </pc:sldChg>
      <pc:sldChg chg="del">
        <pc:chgData name="Kouzes, Richard T" userId="73173b5f-2c48-4b77-836a-7a0d6315867c" providerId="ADAL" clId="{F19D1456-9DC1-B646-B3B6-63DA43D46D64}" dt="2022-07-21T23:53:19.066" v="881" actId="2696"/>
        <pc:sldMkLst>
          <pc:docMk/>
          <pc:sldMk cId="327696941" sldId="405"/>
        </pc:sldMkLst>
      </pc:sldChg>
      <pc:sldChg chg="del">
        <pc:chgData name="Kouzes, Richard T" userId="73173b5f-2c48-4b77-836a-7a0d6315867c" providerId="ADAL" clId="{F19D1456-9DC1-B646-B3B6-63DA43D46D64}" dt="2022-07-21T23:53:19.066" v="881" actId="2696"/>
        <pc:sldMkLst>
          <pc:docMk/>
          <pc:sldMk cId="626313194" sldId="406"/>
        </pc:sldMkLst>
      </pc:sldChg>
      <pc:sldChg chg="del">
        <pc:chgData name="Kouzes, Richard T" userId="73173b5f-2c48-4b77-836a-7a0d6315867c" providerId="ADAL" clId="{F19D1456-9DC1-B646-B3B6-63DA43D46D64}" dt="2022-07-21T23:51:57.331" v="879" actId="2696"/>
        <pc:sldMkLst>
          <pc:docMk/>
          <pc:sldMk cId="1458503706" sldId="825"/>
        </pc:sldMkLst>
      </pc:sldChg>
      <pc:sldChg chg="addSp modSp">
        <pc:chgData name="Kouzes, Richard T" userId="73173b5f-2c48-4b77-836a-7a0d6315867c" providerId="ADAL" clId="{F19D1456-9DC1-B646-B3B6-63DA43D46D64}" dt="2022-07-22T00:16:22.621" v="1342"/>
        <pc:sldMkLst>
          <pc:docMk/>
          <pc:sldMk cId="0" sldId="836"/>
        </pc:sldMkLst>
        <pc:spChg chg="add mod">
          <ac:chgData name="Kouzes, Richard T" userId="73173b5f-2c48-4b77-836a-7a0d6315867c" providerId="ADAL" clId="{F19D1456-9DC1-B646-B3B6-63DA43D46D64}" dt="2022-07-22T00:16:22.621" v="1342"/>
          <ac:spMkLst>
            <pc:docMk/>
            <pc:sldMk cId="0" sldId="836"/>
            <ac:spMk id="2" creationId="{A100D329-D6AF-23E4-B052-F1F2A1277730}"/>
          </ac:spMkLst>
        </pc:spChg>
      </pc:sldChg>
      <pc:sldChg chg="addSp modSp">
        <pc:chgData name="Kouzes, Richard T" userId="73173b5f-2c48-4b77-836a-7a0d6315867c" providerId="ADAL" clId="{F19D1456-9DC1-B646-B3B6-63DA43D46D64}" dt="2022-07-22T00:17:01.920" v="1349"/>
        <pc:sldMkLst>
          <pc:docMk/>
          <pc:sldMk cId="0" sldId="849"/>
        </pc:sldMkLst>
        <pc:spChg chg="add mod">
          <ac:chgData name="Kouzes, Richard T" userId="73173b5f-2c48-4b77-836a-7a0d6315867c" providerId="ADAL" clId="{F19D1456-9DC1-B646-B3B6-63DA43D46D64}" dt="2022-07-22T00:17:01.920" v="1349"/>
          <ac:spMkLst>
            <pc:docMk/>
            <pc:sldMk cId="0" sldId="849"/>
            <ac:spMk id="3" creationId="{2183B7B9-0E19-2A99-292E-5AE7ACD45EBE}"/>
          </ac:spMkLst>
        </pc:spChg>
      </pc:sldChg>
      <pc:sldChg chg="addSp modSp">
        <pc:chgData name="Kouzes, Richard T" userId="73173b5f-2c48-4b77-836a-7a0d6315867c" providerId="ADAL" clId="{F19D1456-9DC1-B646-B3B6-63DA43D46D64}" dt="2022-07-22T00:16:58.950" v="1348"/>
        <pc:sldMkLst>
          <pc:docMk/>
          <pc:sldMk cId="0" sldId="851"/>
        </pc:sldMkLst>
        <pc:spChg chg="add mod">
          <ac:chgData name="Kouzes, Richard T" userId="73173b5f-2c48-4b77-836a-7a0d6315867c" providerId="ADAL" clId="{F19D1456-9DC1-B646-B3B6-63DA43D46D64}" dt="2022-07-22T00:16:58.950" v="1348"/>
          <ac:spMkLst>
            <pc:docMk/>
            <pc:sldMk cId="0" sldId="851"/>
            <ac:spMk id="2" creationId="{290126F6-26A9-6AC6-B9E5-2600177D0EAF}"/>
          </ac:spMkLst>
        </pc:spChg>
      </pc:sldChg>
      <pc:sldChg chg="del">
        <pc:chgData name="Kouzes, Richard T" userId="73173b5f-2c48-4b77-836a-7a0d6315867c" providerId="ADAL" clId="{F19D1456-9DC1-B646-B3B6-63DA43D46D64}" dt="2022-07-21T23:38:27.318" v="417" actId="2696"/>
        <pc:sldMkLst>
          <pc:docMk/>
          <pc:sldMk cId="0" sldId="857"/>
        </pc:sldMkLst>
      </pc:sldChg>
      <pc:sldChg chg="del">
        <pc:chgData name="Kouzes, Richard T" userId="73173b5f-2c48-4b77-836a-7a0d6315867c" providerId="ADAL" clId="{F19D1456-9DC1-B646-B3B6-63DA43D46D64}" dt="2022-07-22T00:08:48.756" v="926" actId="2696"/>
        <pc:sldMkLst>
          <pc:docMk/>
          <pc:sldMk cId="3223373387" sldId="886"/>
        </pc:sldMkLst>
      </pc:sldChg>
      <pc:sldChg chg="del">
        <pc:chgData name="Kouzes, Richard T" userId="73173b5f-2c48-4b77-836a-7a0d6315867c" providerId="ADAL" clId="{F19D1456-9DC1-B646-B3B6-63DA43D46D64}" dt="2022-07-22T00:08:42.455" v="925" actId="2696"/>
        <pc:sldMkLst>
          <pc:docMk/>
          <pc:sldMk cId="2462498259" sldId="894"/>
        </pc:sldMkLst>
      </pc:sldChg>
      <pc:sldChg chg="del">
        <pc:chgData name="Kouzes, Richard T" userId="73173b5f-2c48-4b77-836a-7a0d6315867c" providerId="ADAL" clId="{F19D1456-9DC1-B646-B3B6-63DA43D46D64}" dt="2022-07-21T18:31:47.353" v="349" actId="2696"/>
        <pc:sldMkLst>
          <pc:docMk/>
          <pc:sldMk cId="2396119644" sldId="937"/>
        </pc:sldMkLst>
      </pc:sldChg>
      <pc:sldChg chg="del">
        <pc:chgData name="Kouzes, Richard T" userId="73173b5f-2c48-4b77-836a-7a0d6315867c" providerId="ADAL" clId="{F19D1456-9DC1-B646-B3B6-63DA43D46D64}" dt="2022-07-21T18:38:54.689" v="360" actId="2696"/>
        <pc:sldMkLst>
          <pc:docMk/>
          <pc:sldMk cId="3225165180" sldId="940"/>
        </pc:sldMkLst>
      </pc:sldChg>
      <pc:sldChg chg="add del">
        <pc:chgData name="Kouzes, Richard T" userId="73173b5f-2c48-4b77-836a-7a0d6315867c" providerId="ADAL" clId="{F19D1456-9DC1-B646-B3B6-63DA43D46D64}" dt="2022-07-21T23:53:19.066" v="881" actId="2696"/>
        <pc:sldMkLst>
          <pc:docMk/>
          <pc:sldMk cId="3266644442" sldId="940"/>
        </pc:sldMkLst>
      </pc:sldChg>
      <pc:sldChg chg="del">
        <pc:chgData name="Kouzes, Richard T" userId="73173b5f-2c48-4b77-836a-7a0d6315867c" providerId="ADAL" clId="{F19D1456-9DC1-B646-B3B6-63DA43D46D64}" dt="2022-07-21T18:38:54.689" v="360" actId="2696"/>
        <pc:sldMkLst>
          <pc:docMk/>
          <pc:sldMk cId="1212817881" sldId="942"/>
        </pc:sldMkLst>
      </pc:sldChg>
      <pc:sldChg chg="add del">
        <pc:chgData name="Kouzes, Richard T" userId="73173b5f-2c48-4b77-836a-7a0d6315867c" providerId="ADAL" clId="{F19D1456-9DC1-B646-B3B6-63DA43D46D64}" dt="2022-07-21T23:53:19.066" v="881" actId="2696"/>
        <pc:sldMkLst>
          <pc:docMk/>
          <pc:sldMk cId="2802005456" sldId="942"/>
        </pc:sldMkLst>
      </pc:sldChg>
      <pc:sldChg chg="del">
        <pc:chgData name="Kouzes, Richard T" userId="73173b5f-2c48-4b77-836a-7a0d6315867c" providerId="ADAL" clId="{F19D1456-9DC1-B646-B3B6-63DA43D46D64}" dt="2022-07-21T18:38:54.689" v="360" actId="2696"/>
        <pc:sldMkLst>
          <pc:docMk/>
          <pc:sldMk cId="198044362" sldId="944"/>
        </pc:sldMkLst>
      </pc:sldChg>
      <pc:sldChg chg="add del">
        <pc:chgData name="Kouzes, Richard T" userId="73173b5f-2c48-4b77-836a-7a0d6315867c" providerId="ADAL" clId="{F19D1456-9DC1-B646-B3B6-63DA43D46D64}" dt="2022-07-21T23:53:19.066" v="881" actId="2696"/>
        <pc:sldMkLst>
          <pc:docMk/>
          <pc:sldMk cId="3993339589" sldId="944"/>
        </pc:sldMkLst>
      </pc:sldChg>
      <pc:sldChg chg="add del">
        <pc:chgData name="Kouzes, Richard T" userId="73173b5f-2c48-4b77-836a-7a0d6315867c" providerId="ADAL" clId="{F19D1456-9DC1-B646-B3B6-63DA43D46D64}" dt="2022-07-21T23:53:19.066" v="881" actId="2696"/>
        <pc:sldMkLst>
          <pc:docMk/>
          <pc:sldMk cId="828166582" sldId="945"/>
        </pc:sldMkLst>
      </pc:sldChg>
      <pc:sldChg chg="del">
        <pc:chgData name="Kouzes, Richard T" userId="73173b5f-2c48-4b77-836a-7a0d6315867c" providerId="ADAL" clId="{F19D1456-9DC1-B646-B3B6-63DA43D46D64}" dt="2022-07-21T18:38:54.689" v="360" actId="2696"/>
        <pc:sldMkLst>
          <pc:docMk/>
          <pc:sldMk cId="1432320791" sldId="945"/>
        </pc:sldMkLst>
      </pc:sldChg>
      <pc:sldChg chg="del">
        <pc:chgData name="Kouzes, Richard T" userId="73173b5f-2c48-4b77-836a-7a0d6315867c" providerId="ADAL" clId="{F19D1456-9DC1-B646-B3B6-63DA43D46D64}" dt="2022-07-21T18:38:54.689" v="360" actId="2696"/>
        <pc:sldMkLst>
          <pc:docMk/>
          <pc:sldMk cId="2459634800" sldId="946"/>
        </pc:sldMkLst>
      </pc:sldChg>
      <pc:sldChg chg="add del">
        <pc:chgData name="Kouzes, Richard T" userId="73173b5f-2c48-4b77-836a-7a0d6315867c" providerId="ADAL" clId="{F19D1456-9DC1-B646-B3B6-63DA43D46D64}" dt="2022-07-21T23:53:19.066" v="881" actId="2696"/>
        <pc:sldMkLst>
          <pc:docMk/>
          <pc:sldMk cId="3725211381" sldId="946"/>
        </pc:sldMkLst>
      </pc:sldChg>
      <pc:sldChg chg="add del">
        <pc:chgData name="Kouzes, Richard T" userId="73173b5f-2c48-4b77-836a-7a0d6315867c" providerId="ADAL" clId="{F19D1456-9DC1-B646-B3B6-63DA43D46D64}" dt="2022-07-21T23:53:19.066" v="881" actId="2696"/>
        <pc:sldMkLst>
          <pc:docMk/>
          <pc:sldMk cId="2811506425" sldId="947"/>
        </pc:sldMkLst>
      </pc:sldChg>
      <pc:sldChg chg="del">
        <pc:chgData name="Kouzes, Richard T" userId="73173b5f-2c48-4b77-836a-7a0d6315867c" providerId="ADAL" clId="{F19D1456-9DC1-B646-B3B6-63DA43D46D64}" dt="2022-07-21T18:38:54.689" v="360" actId="2696"/>
        <pc:sldMkLst>
          <pc:docMk/>
          <pc:sldMk cId="3219328309" sldId="947"/>
        </pc:sldMkLst>
      </pc:sldChg>
      <pc:sldChg chg="add del">
        <pc:chgData name="Kouzes, Richard T" userId="73173b5f-2c48-4b77-836a-7a0d6315867c" providerId="ADAL" clId="{F19D1456-9DC1-B646-B3B6-63DA43D46D64}" dt="2022-07-21T23:53:19.066" v="881" actId="2696"/>
        <pc:sldMkLst>
          <pc:docMk/>
          <pc:sldMk cId="2142570839" sldId="948"/>
        </pc:sldMkLst>
      </pc:sldChg>
      <pc:sldChg chg="del">
        <pc:chgData name="Kouzes, Richard T" userId="73173b5f-2c48-4b77-836a-7a0d6315867c" providerId="ADAL" clId="{F19D1456-9DC1-B646-B3B6-63DA43D46D64}" dt="2022-07-21T18:38:54.689" v="360" actId="2696"/>
        <pc:sldMkLst>
          <pc:docMk/>
          <pc:sldMk cId="2369814038" sldId="948"/>
        </pc:sldMkLst>
      </pc:sldChg>
      <pc:sldChg chg="addSp modSp">
        <pc:chgData name="Kouzes, Richard T" userId="73173b5f-2c48-4b77-836a-7a0d6315867c" providerId="ADAL" clId="{F19D1456-9DC1-B646-B3B6-63DA43D46D64}" dt="2022-07-22T00:16:43.510" v="1345"/>
        <pc:sldMkLst>
          <pc:docMk/>
          <pc:sldMk cId="3288722030" sldId="949"/>
        </pc:sldMkLst>
        <pc:spChg chg="add mod">
          <ac:chgData name="Kouzes, Richard T" userId="73173b5f-2c48-4b77-836a-7a0d6315867c" providerId="ADAL" clId="{F19D1456-9DC1-B646-B3B6-63DA43D46D64}" dt="2022-07-22T00:16:43.510" v="1345"/>
          <ac:spMkLst>
            <pc:docMk/>
            <pc:sldMk cId="3288722030" sldId="949"/>
            <ac:spMk id="6" creationId="{9661E268-B752-2134-E588-9050994DB916}"/>
          </ac:spMkLst>
        </pc:spChg>
      </pc:sldChg>
      <pc:sldChg chg="modSp mod">
        <pc:chgData name="Kouzes, Richard T" userId="73173b5f-2c48-4b77-836a-7a0d6315867c" providerId="ADAL" clId="{F19D1456-9DC1-B646-B3B6-63DA43D46D64}" dt="2022-07-22T18:28:19.809" v="1421" actId="20577"/>
        <pc:sldMkLst>
          <pc:docMk/>
          <pc:sldMk cId="2977405134" sldId="950"/>
        </pc:sldMkLst>
        <pc:spChg chg="mod">
          <ac:chgData name="Kouzes, Richard T" userId="73173b5f-2c48-4b77-836a-7a0d6315867c" providerId="ADAL" clId="{F19D1456-9DC1-B646-B3B6-63DA43D46D64}" dt="2022-07-22T18:28:19.809" v="1421" actId="20577"/>
          <ac:spMkLst>
            <pc:docMk/>
            <pc:sldMk cId="2977405134" sldId="950"/>
            <ac:spMk id="3" creationId="{00000000-0000-0000-0000-000000000000}"/>
          </ac:spMkLst>
        </pc:spChg>
      </pc:sldChg>
      <pc:sldChg chg="add del">
        <pc:chgData name="Kouzes, Richard T" userId="73173b5f-2c48-4b77-836a-7a0d6315867c" providerId="ADAL" clId="{F19D1456-9DC1-B646-B3B6-63DA43D46D64}" dt="2022-07-21T23:53:19.066" v="881" actId="2696"/>
        <pc:sldMkLst>
          <pc:docMk/>
          <pc:sldMk cId="3207073303" sldId="951"/>
        </pc:sldMkLst>
      </pc:sldChg>
      <pc:sldChg chg="del">
        <pc:chgData name="Kouzes, Richard T" userId="73173b5f-2c48-4b77-836a-7a0d6315867c" providerId="ADAL" clId="{F19D1456-9DC1-B646-B3B6-63DA43D46D64}" dt="2022-07-21T18:38:54.689" v="360" actId="2696"/>
        <pc:sldMkLst>
          <pc:docMk/>
          <pc:sldMk cId="3961044666" sldId="951"/>
        </pc:sldMkLst>
      </pc:sldChg>
      <pc:sldChg chg="del">
        <pc:chgData name="Kouzes, Richard T" userId="73173b5f-2c48-4b77-836a-7a0d6315867c" providerId="ADAL" clId="{F19D1456-9DC1-B646-B3B6-63DA43D46D64}" dt="2022-07-21T23:31:50.989" v="406" actId="2696"/>
        <pc:sldMkLst>
          <pc:docMk/>
          <pc:sldMk cId="698341911" sldId="953"/>
        </pc:sldMkLst>
      </pc:sldChg>
      <pc:sldChg chg="del">
        <pc:chgData name="Kouzes, Richard T" userId="73173b5f-2c48-4b77-836a-7a0d6315867c" providerId="ADAL" clId="{F19D1456-9DC1-B646-B3B6-63DA43D46D64}" dt="2022-07-21T23:31:57.742" v="407" actId="2696"/>
        <pc:sldMkLst>
          <pc:docMk/>
          <pc:sldMk cId="718670559" sldId="954"/>
        </pc:sldMkLst>
      </pc:sldChg>
      <pc:sldChg chg="modSp mod">
        <pc:chgData name="Kouzes, Richard T" userId="73173b5f-2c48-4b77-836a-7a0d6315867c" providerId="ADAL" clId="{F19D1456-9DC1-B646-B3B6-63DA43D46D64}" dt="2022-07-22T00:10:17.811" v="938" actId="948"/>
        <pc:sldMkLst>
          <pc:docMk/>
          <pc:sldMk cId="3022843760" sldId="970"/>
        </pc:sldMkLst>
        <pc:spChg chg="mod">
          <ac:chgData name="Kouzes, Richard T" userId="73173b5f-2c48-4b77-836a-7a0d6315867c" providerId="ADAL" clId="{F19D1456-9DC1-B646-B3B6-63DA43D46D64}" dt="2022-07-22T00:10:17.811" v="938" actId="948"/>
          <ac:spMkLst>
            <pc:docMk/>
            <pc:sldMk cId="3022843760" sldId="970"/>
            <ac:spMk id="6" creationId="{00000000-0000-0000-0000-000000000000}"/>
          </ac:spMkLst>
        </pc:spChg>
        <pc:spChg chg="mod">
          <ac:chgData name="Kouzes, Richard T" userId="73173b5f-2c48-4b77-836a-7a0d6315867c" providerId="ADAL" clId="{F19D1456-9DC1-B646-B3B6-63DA43D46D64}" dt="2022-07-21T23:46:23.889" v="550" actId="20577"/>
          <ac:spMkLst>
            <pc:docMk/>
            <pc:sldMk cId="3022843760" sldId="970"/>
            <ac:spMk id="9" creationId="{00000000-0000-0000-0000-000000000000}"/>
          </ac:spMkLst>
        </pc:spChg>
      </pc:sldChg>
      <pc:sldChg chg="modSp mod">
        <pc:chgData name="Kouzes, Richard T" userId="73173b5f-2c48-4b77-836a-7a0d6315867c" providerId="ADAL" clId="{F19D1456-9DC1-B646-B3B6-63DA43D46D64}" dt="2022-07-21T18:37:36.011" v="359"/>
        <pc:sldMkLst>
          <pc:docMk/>
          <pc:sldMk cId="2211385652" sldId="972"/>
        </pc:sldMkLst>
        <pc:spChg chg="mod">
          <ac:chgData name="Kouzes, Richard T" userId="73173b5f-2c48-4b77-836a-7a0d6315867c" providerId="ADAL" clId="{F19D1456-9DC1-B646-B3B6-63DA43D46D64}" dt="2022-07-21T18:37:36.011" v="359"/>
          <ac:spMkLst>
            <pc:docMk/>
            <pc:sldMk cId="2211385652" sldId="972"/>
            <ac:spMk id="20484" creationId="{00000000-0000-0000-0000-000000000000}"/>
          </ac:spMkLst>
        </pc:spChg>
      </pc:sldChg>
      <pc:sldChg chg="addSp modSp add del">
        <pc:chgData name="Kouzes, Richard T" userId="73173b5f-2c48-4b77-836a-7a0d6315867c" providerId="ADAL" clId="{F19D1456-9DC1-B646-B3B6-63DA43D46D64}" dt="2022-07-22T00:02:51.597" v="913"/>
        <pc:sldMkLst>
          <pc:docMk/>
          <pc:sldMk cId="1818158581" sldId="975"/>
        </pc:sldMkLst>
        <pc:spChg chg="add mod">
          <ac:chgData name="Kouzes, Richard T" userId="73173b5f-2c48-4b77-836a-7a0d6315867c" providerId="ADAL" clId="{F19D1456-9DC1-B646-B3B6-63DA43D46D64}" dt="2022-07-22T00:02:51.597" v="913"/>
          <ac:spMkLst>
            <pc:docMk/>
            <pc:sldMk cId="1818158581" sldId="975"/>
            <ac:spMk id="2" creationId="{26C62C6F-29B8-1169-5EB9-584B541A51DC}"/>
          </ac:spMkLst>
        </pc:spChg>
      </pc:sldChg>
      <pc:sldChg chg="modSp add del mod">
        <pc:chgData name="Kouzes, Richard T" userId="73173b5f-2c48-4b77-836a-7a0d6315867c" providerId="ADAL" clId="{F19D1456-9DC1-B646-B3B6-63DA43D46D64}" dt="2022-07-22T00:02:35.863" v="912" actId="255"/>
        <pc:sldMkLst>
          <pc:docMk/>
          <pc:sldMk cId="2967097785" sldId="976"/>
        </pc:sldMkLst>
        <pc:spChg chg="mod">
          <ac:chgData name="Kouzes, Richard T" userId="73173b5f-2c48-4b77-836a-7a0d6315867c" providerId="ADAL" clId="{F19D1456-9DC1-B646-B3B6-63DA43D46D64}" dt="2022-07-22T00:02:35.863" v="912" actId="255"/>
          <ac:spMkLst>
            <pc:docMk/>
            <pc:sldMk cId="2967097785" sldId="976"/>
            <ac:spMk id="27650" creationId="{00000000-0000-0000-0000-000000000000}"/>
          </ac:spMkLst>
        </pc:spChg>
      </pc:sldChg>
      <pc:sldChg chg="modSp add del mod">
        <pc:chgData name="Kouzes, Richard T" userId="73173b5f-2c48-4b77-836a-7a0d6315867c" providerId="ADAL" clId="{F19D1456-9DC1-B646-B3B6-63DA43D46D64}" dt="2022-07-22T00:02:28.021" v="911" actId="255"/>
        <pc:sldMkLst>
          <pc:docMk/>
          <pc:sldMk cId="343548983" sldId="977"/>
        </pc:sldMkLst>
        <pc:spChg chg="mod">
          <ac:chgData name="Kouzes, Richard T" userId="73173b5f-2c48-4b77-836a-7a0d6315867c" providerId="ADAL" clId="{F19D1456-9DC1-B646-B3B6-63DA43D46D64}" dt="2022-07-22T00:02:28.021" v="911" actId="255"/>
          <ac:spMkLst>
            <pc:docMk/>
            <pc:sldMk cId="343548983" sldId="977"/>
            <ac:spMk id="29698" creationId="{00000000-0000-0000-0000-000000000000}"/>
          </ac:spMkLst>
        </pc:spChg>
      </pc:sldChg>
      <pc:sldChg chg="modSp add del mod">
        <pc:chgData name="Kouzes, Richard T" userId="73173b5f-2c48-4b77-836a-7a0d6315867c" providerId="ADAL" clId="{F19D1456-9DC1-B646-B3B6-63DA43D46D64}" dt="2022-07-22T00:15:14.814" v="1335" actId="255"/>
        <pc:sldMkLst>
          <pc:docMk/>
          <pc:sldMk cId="986351105" sldId="981"/>
        </pc:sldMkLst>
        <pc:spChg chg="mod">
          <ac:chgData name="Kouzes, Richard T" userId="73173b5f-2c48-4b77-836a-7a0d6315867c" providerId="ADAL" clId="{F19D1456-9DC1-B646-B3B6-63DA43D46D64}" dt="2022-07-22T00:15:14.814" v="1335" actId="255"/>
          <ac:spMkLst>
            <pc:docMk/>
            <pc:sldMk cId="986351105" sldId="981"/>
            <ac:spMk id="37890" creationId="{00000000-0000-0000-0000-000000000000}"/>
          </ac:spMkLst>
        </pc:spChg>
      </pc:sldChg>
      <pc:sldChg chg="addSp delSp modSp add del mod">
        <pc:chgData name="Kouzes, Richard T" userId="73173b5f-2c48-4b77-836a-7a0d6315867c" providerId="ADAL" clId="{F19D1456-9DC1-B646-B3B6-63DA43D46D64}" dt="2022-07-22T00:18:29.541" v="1362"/>
        <pc:sldMkLst>
          <pc:docMk/>
          <pc:sldMk cId="2749147808" sldId="982"/>
        </pc:sldMkLst>
        <pc:spChg chg="add del mod">
          <ac:chgData name="Kouzes, Richard T" userId="73173b5f-2c48-4b77-836a-7a0d6315867c" providerId="ADAL" clId="{F19D1456-9DC1-B646-B3B6-63DA43D46D64}" dt="2022-07-22T00:17:44.887" v="1358" actId="478"/>
          <ac:spMkLst>
            <pc:docMk/>
            <pc:sldMk cId="2749147808" sldId="982"/>
            <ac:spMk id="2" creationId="{A6C37C0A-578D-63BD-84DE-18AC62051C95}"/>
          </ac:spMkLst>
        </pc:spChg>
        <pc:spChg chg="add mod">
          <ac:chgData name="Kouzes, Richard T" userId="73173b5f-2c48-4b77-836a-7a0d6315867c" providerId="ADAL" clId="{F19D1456-9DC1-B646-B3B6-63DA43D46D64}" dt="2022-07-22T00:18:29.541" v="1362"/>
          <ac:spMkLst>
            <pc:docMk/>
            <pc:sldMk cId="2749147808" sldId="982"/>
            <ac:spMk id="3" creationId="{E6827D52-BAD9-97CC-C116-BA770650A97C}"/>
          </ac:spMkLst>
        </pc:spChg>
        <pc:spChg chg="del mod">
          <ac:chgData name="Kouzes, Richard T" userId="73173b5f-2c48-4b77-836a-7a0d6315867c" providerId="ADAL" clId="{F19D1456-9DC1-B646-B3B6-63DA43D46D64}" dt="2022-07-22T00:18:28.416" v="1361" actId="478"/>
          <ac:spMkLst>
            <pc:docMk/>
            <pc:sldMk cId="2749147808" sldId="982"/>
            <ac:spMk id="39938" creationId="{00000000-0000-0000-0000-000000000000}"/>
          </ac:spMkLst>
        </pc:spChg>
      </pc:sldChg>
      <pc:sldChg chg="modSp add del mod">
        <pc:chgData name="Kouzes, Richard T" userId="73173b5f-2c48-4b77-836a-7a0d6315867c" providerId="ADAL" clId="{F19D1456-9DC1-B646-B3B6-63DA43D46D64}" dt="2022-07-22T00:03:30.982" v="914" actId="2696"/>
        <pc:sldMkLst>
          <pc:docMk/>
          <pc:sldMk cId="1117159471" sldId="983"/>
        </pc:sldMkLst>
        <pc:spChg chg="mod">
          <ac:chgData name="Kouzes, Richard T" userId="73173b5f-2c48-4b77-836a-7a0d6315867c" providerId="ADAL" clId="{F19D1456-9DC1-B646-B3B6-63DA43D46D64}" dt="2022-07-22T00:02:08.351" v="910" actId="255"/>
          <ac:spMkLst>
            <pc:docMk/>
            <pc:sldMk cId="1117159471" sldId="983"/>
            <ac:spMk id="41986" creationId="{00000000-0000-0000-0000-000000000000}"/>
          </ac:spMkLst>
        </pc:spChg>
      </pc:sldChg>
      <pc:sldChg chg="addSp modSp add del">
        <pc:chgData name="Kouzes, Richard T" userId="73173b5f-2c48-4b77-836a-7a0d6315867c" providerId="ADAL" clId="{F19D1456-9DC1-B646-B3B6-63DA43D46D64}" dt="2022-07-22T00:17:30.905" v="1355"/>
        <pc:sldMkLst>
          <pc:docMk/>
          <pc:sldMk cId="2614813321" sldId="984"/>
        </pc:sldMkLst>
        <pc:spChg chg="add mod">
          <ac:chgData name="Kouzes, Richard T" userId="73173b5f-2c48-4b77-836a-7a0d6315867c" providerId="ADAL" clId="{F19D1456-9DC1-B646-B3B6-63DA43D46D64}" dt="2022-07-22T00:17:30.905" v="1355"/>
          <ac:spMkLst>
            <pc:docMk/>
            <pc:sldMk cId="2614813321" sldId="984"/>
            <ac:spMk id="2" creationId="{239C132F-7ADA-30E5-3E6A-B9DC5A43100A}"/>
          </ac:spMkLst>
        </pc:spChg>
      </pc:sldChg>
      <pc:sldChg chg="del">
        <pc:chgData name="Kouzes, Richard T" userId="73173b5f-2c48-4b77-836a-7a0d6315867c" providerId="ADAL" clId="{F19D1456-9DC1-B646-B3B6-63DA43D46D64}" dt="2022-07-21T18:08:38.514" v="9" actId="2696"/>
        <pc:sldMkLst>
          <pc:docMk/>
          <pc:sldMk cId="480832802" sldId="987"/>
        </pc:sldMkLst>
      </pc:sldChg>
      <pc:sldChg chg="addSp delSp modSp add mod">
        <pc:chgData name="Kouzes, Richard T" userId="73173b5f-2c48-4b77-836a-7a0d6315867c" providerId="ADAL" clId="{F19D1456-9DC1-B646-B3B6-63DA43D46D64}" dt="2022-07-21T18:14:38.251" v="102" actId="1038"/>
        <pc:sldMkLst>
          <pc:docMk/>
          <pc:sldMk cId="883138127" sldId="987"/>
        </pc:sldMkLst>
        <pc:spChg chg="mod">
          <ac:chgData name="Kouzes, Richard T" userId="73173b5f-2c48-4b77-836a-7a0d6315867c" providerId="ADAL" clId="{F19D1456-9DC1-B646-B3B6-63DA43D46D64}" dt="2022-07-21T18:12:44.661" v="65" actId="1076"/>
          <ac:spMkLst>
            <pc:docMk/>
            <pc:sldMk cId="883138127" sldId="987"/>
            <ac:spMk id="13" creationId="{00000000-0000-0000-0000-000000000000}"/>
          </ac:spMkLst>
        </pc:spChg>
        <pc:spChg chg="mod">
          <ac:chgData name="Kouzes, Richard T" userId="73173b5f-2c48-4b77-836a-7a0d6315867c" providerId="ADAL" clId="{F19D1456-9DC1-B646-B3B6-63DA43D46D64}" dt="2022-07-21T18:14:29.007" v="90" actId="20577"/>
          <ac:spMkLst>
            <pc:docMk/>
            <pc:sldMk cId="883138127" sldId="987"/>
            <ac:spMk id="50183" creationId="{00000000-0000-0000-0000-000000000000}"/>
          </ac:spMkLst>
        </pc:spChg>
        <pc:spChg chg="mod">
          <ac:chgData name="Kouzes, Richard T" userId="73173b5f-2c48-4b77-836a-7a0d6315867c" providerId="ADAL" clId="{F19D1456-9DC1-B646-B3B6-63DA43D46D64}" dt="2022-07-21T18:14:38.251" v="102" actId="1038"/>
          <ac:spMkLst>
            <pc:docMk/>
            <pc:sldMk cId="883138127" sldId="987"/>
            <ac:spMk id="50184" creationId="{00000000-0000-0000-0000-000000000000}"/>
          </ac:spMkLst>
        </pc:spChg>
        <pc:graphicFrameChg chg="mod">
          <ac:chgData name="Kouzes, Richard T" userId="73173b5f-2c48-4b77-836a-7a0d6315867c" providerId="ADAL" clId="{F19D1456-9DC1-B646-B3B6-63DA43D46D64}" dt="2022-07-21T18:13:38.053" v="70" actId="1076"/>
          <ac:graphicFrameMkLst>
            <pc:docMk/>
            <pc:sldMk cId="883138127" sldId="987"/>
            <ac:graphicFrameMk id="10" creationId="{00000000-0000-0000-0000-000000000000}"/>
          </ac:graphicFrameMkLst>
        </pc:graphicFrameChg>
        <pc:picChg chg="del">
          <ac:chgData name="Kouzes, Richard T" userId="73173b5f-2c48-4b77-836a-7a0d6315867c" providerId="ADAL" clId="{F19D1456-9DC1-B646-B3B6-63DA43D46D64}" dt="2022-07-21T18:13:32.404" v="68" actId="478"/>
          <ac:picMkLst>
            <pc:docMk/>
            <pc:sldMk cId="883138127" sldId="987"/>
            <ac:picMk id="2" creationId="{00000000-0000-0000-0000-000000000000}"/>
          </ac:picMkLst>
        </pc:picChg>
        <pc:picChg chg="add mod">
          <ac:chgData name="Kouzes, Richard T" userId="73173b5f-2c48-4b77-836a-7a0d6315867c" providerId="ADAL" clId="{F19D1456-9DC1-B646-B3B6-63DA43D46D64}" dt="2022-07-21T18:12:34.768" v="64" actId="14100"/>
          <ac:picMkLst>
            <pc:docMk/>
            <pc:sldMk cId="883138127" sldId="987"/>
            <ac:picMk id="4" creationId="{1CB07808-47D9-2AB0-85CE-FCA7560FECE6}"/>
          </ac:picMkLst>
        </pc:picChg>
        <pc:picChg chg="add mod">
          <ac:chgData name="Kouzes, Richard T" userId="73173b5f-2c48-4b77-836a-7a0d6315867c" providerId="ADAL" clId="{F19D1456-9DC1-B646-B3B6-63DA43D46D64}" dt="2022-07-21T18:14:01.331" v="74" actId="1076"/>
          <ac:picMkLst>
            <pc:docMk/>
            <pc:sldMk cId="883138127" sldId="987"/>
            <ac:picMk id="5" creationId="{A9B7F2D4-18B6-8C52-293A-2A74DDB36146}"/>
          </ac:picMkLst>
        </pc:picChg>
        <pc:picChg chg="mod">
          <ac:chgData name="Kouzes, Richard T" userId="73173b5f-2c48-4b77-836a-7a0d6315867c" providerId="ADAL" clId="{F19D1456-9DC1-B646-B3B6-63DA43D46D64}" dt="2022-07-21T18:12:25.292" v="62" actId="14100"/>
          <ac:picMkLst>
            <pc:docMk/>
            <pc:sldMk cId="883138127" sldId="987"/>
            <ac:picMk id="11" creationId="{00000000-0000-0000-0000-000000000000}"/>
          </ac:picMkLst>
        </pc:picChg>
      </pc:sldChg>
      <pc:sldChg chg="add del">
        <pc:chgData name="Kouzes, Richard T" userId="73173b5f-2c48-4b77-836a-7a0d6315867c" providerId="ADAL" clId="{F19D1456-9DC1-B646-B3B6-63DA43D46D64}" dt="2022-07-21T18:32:58.133" v="351" actId="2696"/>
        <pc:sldMkLst>
          <pc:docMk/>
          <pc:sldMk cId="2228104336" sldId="990"/>
        </pc:sldMkLst>
      </pc:sldChg>
      <pc:sldChg chg="add del">
        <pc:chgData name="Kouzes, Richard T" userId="73173b5f-2c48-4b77-836a-7a0d6315867c" providerId="ADAL" clId="{F19D1456-9DC1-B646-B3B6-63DA43D46D64}" dt="2022-07-21T18:32:58.133" v="351" actId="2696"/>
        <pc:sldMkLst>
          <pc:docMk/>
          <pc:sldMk cId="3770787389" sldId="993"/>
        </pc:sldMkLst>
      </pc:sldChg>
      <pc:sldChg chg="add del">
        <pc:chgData name="Kouzes, Richard T" userId="73173b5f-2c48-4b77-836a-7a0d6315867c" providerId="ADAL" clId="{F19D1456-9DC1-B646-B3B6-63DA43D46D64}" dt="2022-07-21T18:32:58.133" v="351" actId="2696"/>
        <pc:sldMkLst>
          <pc:docMk/>
          <pc:sldMk cId="545164949" sldId="994"/>
        </pc:sldMkLst>
      </pc:sldChg>
      <pc:sldChg chg="addSp modSp add del">
        <pc:chgData name="Kouzes, Richard T" userId="73173b5f-2c48-4b77-836a-7a0d6315867c" providerId="ADAL" clId="{F19D1456-9DC1-B646-B3B6-63DA43D46D64}" dt="2022-07-22T00:19:04.224" v="1366"/>
        <pc:sldMkLst>
          <pc:docMk/>
          <pc:sldMk cId="1390462724" sldId="1001"/>
        </pc:sldMkLst>
        <pc:spChg chg="add mod">
          <ac:chgData name="Kouzes, Richard T" userId="73173b5f-2c48-4b77-836a-7a0d6315867c" providerId="ADAL" clId="{F19D1456-9DC1-B646-B3B6-63DA43D46D64}" dt="2022-07-22T00:19:04.224" v="1366"/>
          <ac:spMkLst>
            <pc:docMk/>
            <pc:sldMk cId="1390462724" sldId="1001"/>
            <ac:spMk id="2" creationId="{82DFD76D-12B7-9933-4F0A-8328636C8CD7}"/>
          </ac:spMkLst>
        </pc:spChg>
      </pc:sldChg>
      <pc:sldChg chg="modSp mod">
        <pc:chgData name="Kouzes, Richard T" userId="73173b5f-2c48-4b77-836a-7a0d6315867c" providerId="ADAL" clId="{F19D1456-9DC1-B646-B3B6-63DA43D46D64}" dt="2022-07-21T18:07:20.528" v="7" actId="20577"/>
        <pc:sldMkLst>
          <pc:docMk/>
          <pc:sldMk cId="1748385035" sldId="1063"/>
        </pc:sldMkLst>
        <pc:spChg chg="mod">
          <ac:chgData name="Kouzes, Richard T" userId="73173b5f-2c48-4b77-836a-7a0d6315867c" providerId="ADAL" clId="{F19D1456-9DC1-B646-B3B6-63DA43D46D64}" dt="2022-07-21T18:07:20.528" v="7" actId="20577"/>
          <ac:spMkLst>
            <pc:docMk/>
            <pc:sldMk cId="1748385035" sldId="1063"/>
            <ac:spMk id="54275" creationId="{00000000-0000-0000-0000-000000000000}"/>
          </ac:spMkLst>
        </pc:spChg>
      </pc:sldChg>
      <pc:sldChg chg="add del">
        <pc:chgData name="Kouzes, Richard T" userId="73173b5f-2c48-4b77-836a-7a0d6315867c" providerId="ADAL" clId="{F19D1456-9DC1-B646-B3B6-63DA43D46D64}" dt="2022-07-22T00:03:30.982" v="914" actId="2696"/>
        <pc:sldMkLst>
          <pc:docMk/>
          <pc:sldMk cId="2159464560" sldId="1064"/>
        </pc:sldMkLst>
      </pc:sldChg>
      <pc:sldChg chg="del">
        <pc:chgData name="Kouzes, Richard T" userId="73173b5f-2c48-4b77-836a-7a0d6315867c" providerId="ADAL" clId="{F19D1456-9DC1-B646-B3B6-63DA43D46D64}" dt="2022-07-21T17:00:04.300" v="4" actId="2696"/>
        <pc:sldMkLst>
          <pc:docMk/>
          <pc:sldMk cId="3508863726" sldId="1075"/>
        </pc:sldMkLst>
      </pc:sldChg>
      <pc:sldChg chg="addSp delSp modSp add del mod">
        <pc:chgData name="Kouzes, Richard T" userId="73173b5f-2c48-4b77-836a-7a0d6315867c" providerId="ADAL" clId="{F19D1456-9DC1-B646-B3B6-63DA43D46D64}" dt="2022-07-22T18:34:54.794" v="1430" actId="478"/>
        <pc:sldMkLst>
          <pc:docMk/>
          <pc:sldMk cId="723732875" sldId="1079"/>
        </pc:sldMkLst>
        <pc:spChg chg="add mod">
          <ac:chgData name="Kouzes, Richard T" userId="73173b5f-2c48-4b77-836a-7a0d6315867c" providerId="ADAL" clId="{F19D1456-9DC1-B646-B3B6-63DA43D46D64}" dt="2022-07-22T00:18:59.999" v="1365"/>
          <ac:spMkLst>
            <pc:docMk/>
            <pc:sldMk cId="723732875" sldId="1079"/>
            <ac:spMk id="2" creationId="{42DD51E1-F822-91B4-2654-31AC07B43E12}"/>
          </ac:spMkLst>
        </pc:spChg>
        <pc:spChg chg="del">
          <ac:chgData name="Kouzes, Richard T" userId="73173b5f-2c48-4b77-836a-7a0d6315867c" providerId="ADAL" clId="{F19D1456-9DC1-B646-B3B6-63DA43D46D64}" dt="2022-07-22T18:34:54.794" v="1430" actId="478"/>
          <ac:spMkLst>
            <pc:docMk/>
            <pc:sldMk cId="723732875" sldId="1079"/>
            <ac:spMk id="62466" creationId="{00000000-0000-0000-0000-000000000000}"/>
          </ac:spMkLst>
        </pc:spChg>
        <pc:spChg chg="mod">
          <ac:chgData name="Kouzes, Richard T" userId="73173b5f-2c48-4b77-836a-7a0d6315867c" providerId="ADAL" clId="{F19D1456-9DC1-B646-B3B6-63DA43D46D64}" dt="2022-07-22T18:34:39.628" v="1429" actId="20577"/>
          <ac:spMkLst>
            <pc:docMk/>
            <pc:sldMk cId="723732875" sldId="1079"/>
            <ac:spMk id="62467" creationId="{00000000-0000-0000-0000-000000000000}"/>
          </ac:spMkLst>
        </pc:spChg>
      </pc:sldChg>
      <pc:sldChg chg="del">
        <pc:chgData name="Kouzes, Richard T" userId="73173b5f-2c48-4b77-836a-7a0d6315867c" providerId="ADAL" clId="{F19D1456-9DC1-B646-B3B6-63DA43D46D64}" dt="2022-07-22T00:08:48.756" v="926" actId="2696"/>
        <pc:sldMkLst>
          <pc:docMk/>
          <pc:sldMk cId="601725737" sldId="1080"/>
        </pc:sldMkLst>
      </pc:sldChg>
      <pc:sldChg chg="add del">
        <pc:chgData name="Kouzes, Richard T" userId="73173b5f-2c48-4b77-836a-7a0d6315867c" providerId="ADAL" clId="{F19D1456-9DC1-B646-B3B6-63DA43D46D64}" dt="2022-07-22T00:03:30.982" v="914" actId="2696"/>
        <pc:sldMkLst>
          <pc:docMk/>
          <pc:sldMk cId="1478455012" sldId="1084"/>
        </pc:sldMkLst>
      </pc:sldChg>
      <pc:sldChg chg="add del">
        <pc:chgData name="Kouzes, Richard T" userId="73173b5f-2c48-4b77-836a-7a0d6315867c" providerId="ADAL" clId="{F19D1456-9DC1-B646-B3B6-63DA43D46D64}" dt="2022-07-21T18:32:58.133" v="351" actId="2696"/>
        <pc:sldMkLst>
          <pc:docMk/>
          <pc:sldMk cId="280451198" sldId="1088"/>
        </pc:sldMkLst>
      </pc:sldChg>
      <pc:sldChg chg="add del">
        <pc:chgData name="Kouzes, Richard T" userId="73173b5f-2c48-4b77-836a-7a0d6315867c" providerId="ADAL" clId="{F19D1456-9DC1-B646-B3B6-63DA43D46D64}" dt="2022-07-22T00:03:30.982" v="914" actId="2696"/>
        <pc:sldMkLst>
          <pc:docMk/>
          <pc:sldMk cId="465294434" sldId="1090"/>
        </pc:sldMkLst>
      </pc:sldChg>
      <pc:sldChg chg="add del">
        <pc:chgData name="Kouzes, Richard T" userId="73173b5f-2c48-4b77-836a-7a0d6315867c" providerId="ADAL" clId="{F19D1456-9DC1-B646-B3B6-63DA43D46D64}" dt="2022-07-22T00:03:30.982" v="914" actId="2696"/>
        <pc:sldMkLst>
          <pc:docMk/>
          <pc:sldMk cId="1338971701" sldId="1091"/>
        </pc:sldMkLst>
      </pc:sldChg>
      <pc:sldChg chg="add del">
        <pc:chgData name="Kouzes, Richard T" userId="73173b5f-2c48-4b77-836a-7a0d6315867c" providerId="ADAL" clId="{F19D1456-9DC1-B646-B3B6-63DA43D46D64}" dt="2022-07-22T00:03:30.982" v="914" actId="2696"/>
        <pc:sldMkLst>
          <pc:docMk/>
          <pc:sldMk cId="2041593414" sldId="1092"/>
        </pc:sldMkLst>
      </pc:sldChg>
      <pc:sldChg chg="del">
        <pc:chgData name="Kouzes, Richard T" userId="73173b5f-2c48-4b77-836a-7a0d6315867c" providerId="ADAL" clId="{F19D1456-9DC1-B646-B3B6-63DA43D46D64}" dt="2022-07-21T23:20:45.600" v="362" actId="2696"/>
        <pc:sldMkLst>
          <pc:docMk/>
          <pc:sldMk cId="2179098715" sldId="1093"/>
        </pc:sldMkLst>
      </pc:sldChg>
      <pc:sldChg chg="add del">
        <pc:chgData name="Kouzes, Richard T" userId="73173b5f-2c48-4b77-836a-7a0d6315867c" providerId="ADAL" clId="{F19D1456-9DC1-B646-B3B6-63DA43D46D64}" dt="2022-07-21T23:24:03.143" v="370" actId="2696"/>
        <pc:sldMkLst>
          <pc:docMk/>
          <pc:sldMk cId="996609213" sldId="1097"/>
        </pc:sldMkLst>
      </pc:sldChg>
      <pc:sldChg chg="del">
        <pc:chgData name="Kouzes, Richard T" userId="73173b5f-2c48-4b77-836a-7a0d6315867c" providerId="ADAL" clId="{F19D1456-9DC1-B646-B3B6-63DA43D46D64}" dt="2022-07-21T23:23:25.405" v="368" actId="2696"/>
        <pc:sldMkLst>
          <pc:docMk/>
          <pc:sldMk cId="3895930453" sldId="1097"/>
        </pc:sldMkLst>
      </pc:sldChg>
      <pc:sldChg chg="addSp modSp mod">
        <pc:chgData name="Kouzes, Richard T" userId="73173b5f-2c48-4b77-836a-7a0d6315867c" providerId="ADAL" clId="{F19D1456-9DC1-B646-B3B6-63DA43D46D64}" dt="2022-07-22T00:16:49.868" v="1346"/>
        <pc:sldMkLst>
          <pc:docMk/>
          <pc:sldMk cId="3852206732" sldId="1098"/>
        </pc:sldMkLst>
        <pc:spChg chg="add mod">
          <ac:chgData name="Kouzes, Richard T" userId="73173b5f-2c48-4b77-836a-7a0d6315867c" providerId="ADAL" clId="{F19D1456-9DC1-B646-B3B6-63DA43D46D64}" dt="2022-07-22T00:16:49.868" v="1346"/>
          <ac:spMkLst>
            <pc:docMk/>
            <pc:sldMk cId="3852206732" sldId="1098"/>
            <ac:spMk id="2" creationId="{D79A3A11-30B0-9BDE-3D44-92E2090DAC6F}"/>
          </ac:spMkLst>
        </pc:spChg>
        <pc:spChg chg="mod">
          <ac:chgData name="Kouzes, Richard T" userId="73173b5f-2c48-4b77-836a-7a0d6315867c" providerId="ADAL" clId="{F19D1456-9DC1-B646-B3B6-63DA43D46D64}" dt="2022-07-21T23:44:57.816" v="486" actId="20577"/>
          <ac:spMkLst>
            <pc:docMk/>
            <pc:sldMk cId="3852206732" sldId="1098"/>
            <ac:spMk id="129026" creationId="{00000000-0000-0000-0000-000000000000}"/>
          </ac:spMkLst>
        </pc:spChg>
      </pc:sldChg>
      <pc:sldChg chg="del">
        <pc:chgData name="Kouzes, Richard T" userId="73173b5f-2c48-4b77-836a-7a0d6315867c" providerId="ADAL" clId="{F19D1456-9DC1-B646-B3B6-63DA43D46D64}" dt="2022-07-21T17:00:13.037" v="5" actId="2696"/>
        <pc:sldMkLst>
          <pc:docMk/>
          <pc:sldMk cId="1319423821" sldId="1103"/>
        </pc:sldMkLst>
      </pc:sldChg>
      <pc:sldChg chg="addSp modSp">
        <pc:chgData name="Kouzes, Richard T" userId="73173b5f-2c48-4b77-836a-7a0d6315867c" providerId="ADAL" clId="{F19D1456-9DC1-B646-B3B6-63DA43D46D64}" dt="2022-07-22T00:16:53.623" v="1347"/>
        <pc:sldMkLst>
          <pc:docMk/>
          <pc:sldMk cId="1355049062" sldId="1127"/>
        </pc:sldMkLst>
        <pc:spChg chg="add mod">
          <ac:chgData name="Kouzes, Richard T" userId="73173b5f-2c48-4b77-836a-7a0d6315867c" providerId="ADAL" clId="{F19D1456-9DC1-B646-B3B6-63DA43D46D64}" dt="2022-07-22T00:16:53.623" v="1347"/>
          <ac:spMkLst>
            <pc:docMk/>
            <pc:sldMk cId="1355049062" sldId="1127"/>
            <ac:spMk id="2" creationId="{C147A9D1-DFE2-E8F8-E726-C2A29CD25EAE}"/>
          </ac:spMkLst>
        </pc:spChg>
      </pc:sldChg>
      <pc:sldChg chg="del">
        <pc:chgData name="Kouzes, Richard T" userId="73173b5f-2c48-4b77-836a-7a0d6315867c" providerId="ADAL" clId="{F19D1456-9DC1-B646-B3B6-63DA43D46D64}" dt="2022-07-21T18:08:38.514" v="9" actId="2696"/>
        <pc:sldMkLst>
          <pc:docMk/>
          <pc:sldMk cId="466300433" sldId="1128"/>
        </pc:sldMkLst>
      </pc:sldChg>
      <pc:sldChg chg="add del">
        <pc:chgData name="Kouzes, Richard T" userId="73173b5f-2c48-4b77-836a-7a0d6315867c" providerId="ADAL" clId="{F19D1456-9DC1-B646-B3B6-63DA43D46D64}" dt="2022-07-21T18:23:18.380" v="129" actId="2696"/>
        <pc:sldMkLst>
          <pc:docMk/>
          <pc:sldMk cId="3246663575" sldId="1128"/>
        </pc:sldMkLst>
      </pc:sldChg>
      <pc:sldChg chg="del">
        <pc:chgData name="Kouzes, Richard T" userId="73173b5f-2c48-4b77-836a-7a0d6315867c" providerId="ADAL" clId="{F19D1456-9DC1-B646-B3B6-63DA43D46D64}" dt="2022-07-21T23:38:52.611" v="418" actId="2696"/>
        <pc:sldMkLst>
          <pc:docMk/>
          <pc:sldMk cId="4194885341" sldId="1131"/>
        </pc:sldMkLst>
      </pc:sldChg>
      <pc:sldChg chg="add del">
        <pc:chgData name="Kouzes, Richard T" userId="73173b5f-2c48-4b77-836a-7a0d6315867c" providerId="ADAL" clId="{F19D1456-9DC1-B646-B3B6-63DA43D46D64}" dt="2022-07-22T00:03:30.982" v="914" actId="2696"/>
        <pc:sldMkLst>
          <pc:docMk/>
          <pc:sldMk cId="810720921" sldId="1135"/>
        </pc:sldMkLst>
      </pc:sldChg>
      <pc:sldChg chg="del">
        <pc:chgData name="Kouzes, Richard T" userId="73173b5f-2c48-4b77-836a-7a0d6315867c" providerId="ADAL" clId="{F19D1456-9DC1-B646-B3B6-63DA43D46D64}" dt="2022-07-21T18:08:38.514" v="9" actId="2696"/>
        <pc:sldMkLst>
          <pc:docMk/>
          <pc:sldMk cId="307375707" sldId="1136"/>
        </pc:sldMkLst>
      </pc:sldChg>
      <pc:sldChg chg="add ord">
        <pc:chgData name="Kouzes, Richard T" userId="73173b5f-2c48-4b77-836a-7a0d6315867c" providerId="ADAL" clId="{F19D1456-9DC1-B646-B3B6-63DA43D46D64}" dt="2022-07-21T23:31:11.754" v="405" actId="20578"/>
        <pc:sldMkLst>
          <pc:docMk/>
          <pc:sldMk cId="935037042" sldId="1136"/>
        </pc:sldMkLst>
      </pc:sldChg>
      <pc:sldChg chg="del">
        <pc:chgData name="Kouzes, Richard T" userId="73173b5f-2c48-4b77-836a-7a0d6315867c" providerId="ADAL" clId="{F19D1456-9DC1-B646-B3B6-63DA43D46D64}" dt="2022-07-21T23:33:14.223" v="414" actId="2696"/>
        <pc:sldMkLst>
          <pc:docMk/>
          <pc:sldMk cId="3782389925" sldId="1137"/>
        </pc:sldMkLst>
      </pc:sldChg>
      <pc:sldChg chg="addSp modSp add del">
        <pc:chgData name="Kouzes, Richard T" userId="73173b5f-2c48-4b77-836a-7a0d6315867c" providerId="ADAL" clId="{F19D1456-9DC1-B646-B3B6-63DA43D46D64}" dt="2022-07-22T00:18:36.130" v="1363"/>
        <pc:sldMkLst>
          <pc:docMk/>
          <pc:sldMk cId="2268503295" sldId="1138"/>
        </pc:sldMkLst>
        <pc:spChg chg="add mod">
          <ac:chgData name="Kouzes, Richard T" userId="73173b5f-2c48-4b77-836a-7a0d6315867c" providerId="ADAL" clId="{F19D1456-9DC1-B646-B3B6-63DA43D46D64}" dt="2022-07-22T00:18:36.130" v="1363"/>
          <ac:spMkLst>
            <pc:docMk/>
            <pc:sldMk cId="2268503295" sldId="1138"/>
            <ac:spMk id="2" creationId="{A4665DA0-46A9-732F-25F7-D7C5FE1B3C6B}"/>
          </ac:spMkLst>
        </pc:spChg>
      </pc:sldChg>
      <pc:sldChg chg="add del">
        <pc:chgData name="Kouzes, Richard T" userId="73173b5f-2c48-4b77-836a-7a0d6315867c" providerId="ADAL" clId="{F19D1456-9DC1-B646-B3B6-63DA43D46D64}" dt="2022-07-21T18:32:58.133" v="351" actId="2696"/>
        <pc:sldMkLst>
          <pc:docMk/>
          <pc:sldMk cId="1436057936" sldId="1139"/>
        </pc:sldMkLst>
      </pc:sldChg>
      <pc:sldChg chg="add del">
        <pc:chgData name="Kouzes, Richard T" userId="73173b5f-2c48-4b77-836a-7a0d6315867c" providerId="ADAL" clId="{F19D1456-9DC1-B646-B3B6-63DA43D46D64}" dt="2022-07-21T23:53:19.066" v="881" actId="2696"/>
        <pc:sldMkLst>
          <pc:docMk/>
          <pc:sldMk cId="584003165" sldId="1140"/>
        </pc:sldMkLst>
      </pc:sldChg>
      <pc:sldChg chg="del">
        <pc:chgData name="Kouzes, Richard T" userId="73173b5f-2c48-4b77-836a-7a0d6315867c" providerId="ADAL" clId="{F19D1456-9DC1-B646-B3B6-63DA43D46D64}" dt="2022-07-21T18:38:54.689" v="360" actId="2696"/>
        <pc:sldMkLst>
          <pc:docMk/>
          <pc:sldMk cId="4152872357" sldId="1140"/>
        </pc:sldMkLst>
      </pc:sldChg>
      <pc:sldChg chg="del">
        <pc:chgData name="Kouzes, Richard T" userId="73173b5f-2c48-4b77-836a-7a0d6315867c" providerId="ADAL" clId="{F19D1456-9DC1-B646-B3B6-63DA43D46D64}" dt="2022-07-21T23:33:52.448" v="415" actId="2696"/>
        <pc:sldMkLst>
          <pc:docMk/>
          <pc:sldMk cId="3922677369" sldId="1152"/>
        </pc:sldMkLst>
      </pc:sldChg>
      <pc:sldChg chg="del">
        <pc:chgData name="Kouzes, Richard T" userId="73173b5f-2c48-4b77-836a-7a0d6315867c" providerId="ADAL" clId="{F19D1456-9DC1-B646-B3B6-63DA43D46D64}" dt="2022-07-21T23:33:00.412" v="410" actId="2696"/>
        <pc:sldMkLst>
          <pc:docMk/>
          <pc:sldMk cId="4262500786" sldId="1154"/>
        </pc:sldMkLst>
      </pc:sldChg>
      <pc:sldChg chg="del">
        <pc:chgData name="Kouzes, Richard T" userId="73173b5f-2c48-4b77-836a-7a0d6315867c" providerId="ADAL" clId="{F19D1456-9DC1-B646-B3B6-63DA43D46D64}" dt="2022-07-21T23:33:03.454" v="411" actId="2696"/>
        <pc:sldMkLst>
          <pc:docMk/>
          <pc:sldMk cId="4208902659" sldId="1155"/>
        </pc:sldMkLst>
      </pc:sldChg>
      <pc:sldChg chg="del">
        <pc:chgData name="Kouzes, Richard T" userId="73173b5f-2c48-4b77-836a-7a0d6315867c" providerId="ADAL" clId="{F19D1456-9DC1-B646-B3B6-63DA43D46D64}" dt="2022-07-21T23:33:11.723" v="413" actId="2696"/>
        <pc:sldMkLst>
          <pc:docMk/>
          <pc:sldMk cId="3130065263" sldId="1157"/>
        </pc:sldMkLst>
      </pc:sldChg>
      <pc:sldChg chg="addSp modSp add">
        <pc:chgData name="Kouzes, Richard T" userId="73173b5f-2c48-4b77-836a-7a0d6315867c" providerId="ADAL" clId="{F19D1456-9DC1-B646-B3B6-63DA43D46D64}" dt="2022-07-22T00:20:04.381" v="1372"/>
        <pc:sldMkLst>
          <pc:docMk/>
          <pc:sldMk cId="2043772029" sldId="1160"/>
        </pc:sldMkLst>
        <pc:spChg chg="add mod">
          <ac:chgData name="Kouzes, Richard T" userId="73173b5f-2c48-4b77-836a-7a0d6315867c" providerId="ADAL" clId="{F19D1456-9DC1-B646-B3B6-63DA43D46D64}" dt="2022-07-22T00:20:04.381" v="1372"/>
          <ac:spMkLst>
            <pc:docMk/>
            <pc:sldMk cId="2043772029" sldId="1160"/>
            <ac:spMk id="2" creationId="{49B71672-D049-FB72-1D6A-4FD0B85F1790}"/>
          </ac:spMkLst>
        </pc:spChg>
      </pc:sldChg>
      <pc:sldChg chg="add del">
        <pc:chgData name="Kouzes, Richard T" userId="73173b5f-2c48-4b77-836a-7a0d6315867c" providerId="ADAL" clId="{F19D1456-9DC1-B646-B3B6-63DA43D46D64}" dt="2022-07-22T00:04:37.175" v="916" actId="2696"/>
        <pc:sldMkLst>
          <pc:docMk/>
          <pc:sldMk cId="3033640600" sldId="1160"/>
        </pc:sldMkLst>
      </pc:sldChg>
      <pc:sldChg chg="addSp modSp add mod">
        <pc:chgData name="Kouzes, Richard T" userId="73173b5f-2c48-4b77-836a-7a0d6315867c" providerId="ADAL" clId="{F19D1456-9DC1-B646-B3B6-63DA43D46D64}" dt="2022-07-22T00:20:30.822" v="1375" actId="20577"/>
        <pc:sldMkLst>
          <pc:docMk/>
          <pc:sldMk cId="2505221436" sldId="1168"/>
        </pc:sldMkLst>
        <pc:spChg chg="add mod">
          <ac:chgData name="Kouzes, Richard T" userId="73173b5f-2c48-4b77-836a-7a0d6315867c" providerId="ADAL" clId="{F19D1456-9DC1-B646-B3B6-63DA43D46D64}" dt="2022-07-22T00:20:12.613" v="1373"/>
          <ac:spMkLst>
            <pc:docMk/>
            <pc:sldMk cId="2505221436" sldId="1168"/>
            <ac:spMk id="2" creationId="{FB2AA0FF-96E6-48D1-13F9-3D5D0E58ECB2}"/>
          </ac:spMkLst>
        </pc:spChg>
        <pc:spChg chg="mod">
          <ac:chgData name="Kouzes, Richard T" userId="73173b5f-2c48-4b77-836a-7a0d6315867c" providerId="ADAL" clId="{F19D1456-9DC1-B646-B3B6-63DA43D46D64}" dt="2022-07-22T00:20:30.822" v="1375" actId="20577"/>
          <ac:spMkLst>
            <pc:docMk/>
            <pc:sldMk cId="2505221436" sldId="1168"/>
            <ac:spMk id="104452" creationId="{00000000-0000-0000-0000-000000000000}"/>
          </ac:spMkLst>
        </pc:spChg>
      </pc:sldChg>
      <pc:sldChg chg="add del">
        <pc:chgData name="Kouzes, Richard T" userId="73173b5f-2c48-4b77-836a-7a0d6315867c" providerId="ADAL" clId="{F19D1456-9DC1-B646-B3B6-63DA43D46D64}" dt="2022-07-22T00:07:28.502" v="921" actId="2696"/>
        <pc:sldMkLst>
          <pc:docMk/>
          <pc:sldMk cId="3995427667" sldId="1168"/>
        </pc:sldMkLst>
      </pc:sldChg>
      <pc:sldChg chg="del">
        <pc:chgData name="Kouzes, Richard T" userId="73173b5f-2c48-4b77-836a-7a0d6315867c" providerId="ADAL" clId="{F19D1456-9DC1-B646-B3B6-63DA43D46D64}" dt="2022-07-21T17:00:21.648" v="6" actId="2696"/>
        <pc:sldMkLst>
          <pc:docMk/>
          <pc:sldMk cId="1657844080" sldId="1169"/>
        </pc:sldMkLst>
      </pc:sldChg>
      <pc:sldChg chg="del">
        <pc:chgData name="Kouzes, Richard T" userId="73173b5f-2c48-4b77-836a-7a0d6315867c" providerId="ADAL" clId="{F19D1456-9DC1-B646-B3B6-63DA43D46D64}" dt="2022-07-21T23:32:41.040" v="408" actId="2696"/>
        <pc:sldMkLst>
          <pc:docMk/>
          <pc:sldMk cId="2227048166" sldId="1171"/>
        </pc:sldMkLst>
      </pc:sldChg>
      <pc:sldChg chg="del">
        <pc:chgData name="Kouzes, Richard T" userId="73173b5f-2c48-4b77-836a-7a0d6315867c" providerId="ADAL" clId="{F19D1456-9DC1-B646-B3B6-63DA43D46D64}" dt="2022-07-21T23:32:48.401" v="409" actId="2696"/>
        <pc:sldMkLst>
          <pc:docMk/>
          <pc:sldMk cId="3517839432" sldId="1172"/>
        </pc:sldMkLst>
      </pc:sldChg>
      <pc:sldChg chg="addSp delSp modSp add del mod">
        <pc:chgData name="Kouzes, Richard T" userId="73173b5f-2c48-4b77-836a-7a0d6315867c" providerId="ADAL" clId="{F19D1456-9DC1-B646-B3B6-63DA43D46D64}" dt="2022-07-22T18:35:42.906" v="1431" actId="2696"/>
        <pc:sldMkLst>
          <pc:docMk/>
          <pc:sldMk cId="271829125" sldId="1173"/>
        </pc:sldMkLst>
        <pc:spChg chg="add mod">
          <ac:chgData name="Kouzes, Richard T" userId="73173b5f-2c48-4b77-836a-7a0d6315867c" providerId="ADAL" clId="{F19D1456-9DC1-B646-B3B6-63DA43D46D64}" dt="2022-07-22T00:19:20.839" v="1370"/>
          <ac:spMkLst>
            <pc:docMk/>
            <pc:sldMk cId="271829125" sldId="1173"/>
            <ac:spMk id="2" creationId="{CC33A907-0A61-8D77-BCEC-403D79B1653C}"/>
          </ac:spMkLst>
        </pc:spChg>
        <pc:spChg chg="del">
          <ac:chgData name="Kouzes, Richard T" userId="73173b5f-2c48-4b77-836a-7a0d6315867c" providerId="ADAL" clId="{F19D1456-9DC1-B646-B3B6-63DA43D46D64}" dt="2022-07-22T00:19:19.477" v="1369" actId="478"/>
          <ac:spMkLst>
            <pc:docMk/>
            <pc:sldMk cId="271829125" sldId="1173"/>
            <ac:spMk id="95235" creationId="{00000000-0000-0000-0000-000000000000}"/>
          </ac:spMkLst>
        </pc:spChg>
      </pc:sldChg>
      <pc:sldChg chg="add">
        <pc:chgData name="Kouzes, Richard T" userId="73173b5f-2c48-4b77-836a-7a0d6315867c" providerId="ADAL" clId="{F19D1456-9DC1-B646-B3B6-63DA43D46D64}" dt="2022-07-22T18:35:48.996" v="1432"/>
        <pc:sldMkLst>
          <pc:docMk/>
          <pc:sldMk cId="1221611551" sldId="1173"/>
        </pc:sldMkLst>
      </pc:sldChg>
      <pc:sldChg chg="add del">
        <pc:chgData name="Kouzes, Richard T" userId="73173b5f-2c48-4b77-836a-7a0d6315867c" providerId="ADAL" clId="{F19D1456-9DC1-B646-B3B6-63DA43D46D64}" dt="2022-07-22T00:06:30.805" v="920" actId="2696"/>
        <pc:sldMkLst>
          <pc:docMk/>
          <pc:sldMk cId="3190100328" sldId="1174"/>
        </pc:sldMkLst>
      </pc:sldChg>
      <pc:sldChg chg="modSp add del mod">
        <pc:chgData name="Kouzes, Richard T" userId="73173b5f-2c48-4b77-836a-7a0d6315867c" providerId="ADAL" clId="{F19D1456-9DC1-B646-B3B6-63DA43D46D64}" dt="2022-07-22T00:00:56.539" v="909" actId="1076"/>
        <pc:sldMkLst>
          <pc:docMk/>
          <pc:sldMk cId="3550485740" sldId="1180"/>
        </pc:sldMkLst>
        <pc:spChg chg="mod">
          <ac:chgData name="Kouzes, Richard T" userId="73173b5f-2c48-4b77-836a-7a0d6315867c" providerId="ADAL" clId="{F19D1456-9DC1-B646-B3B6-63DA43D46D64}" dt="2022-07-22T00:00:56.539" v="909" actId="1076"/>
          <ac:spMkLst>
            <pc:docMk/>
            <pc:sldMk cId="3550485740" sldId="1180"/>
            <ac:spMk id="7" creationId="{00000000-0000-0000-0000-000000000000}"/>
          </ac:spMkLst>
        </pc:spChg>
        <pc:spChg chg="mod">
          <ac:chgData name="Kouzes, Richard T" userId="73173b5f-2c48-4b77-836a-7a0d6315867c" providerId="ADAL" clId="{F19D1456-9DC1-B646-B3B6-63DA43D46D64}" dt="2022-07-22T00:00:36.041" v="907" actId="404"/>
          <ac:spMkLst>
            <pc:docMk/>
            <pc:sldMk cId="3550485740" sldId="1180"/>
            <ac:spMk id="21506" creationId="{00000000-0000-0000-0000-000000000000}"/>
          </ac:spMkLst>
        </pc:spChg>
      </pc:sldChg>
      <pc:sldChg chg="del">
        <pc:chgData name="Kouzes, Richard T" userId="73173b5f-2c48-4b77-836a-7a0d6315867c" providerId="ADAL" clId="{F19D1456-9DC1-B646-B3B6-63DA43D46D64}" dt="2022-07-21T16:59:10.888" v="0" actId="2696"/>
        <pc:sldMkLst>
          <pc:docMk/>
          <pc:sldMk cId="2148031823" sldId="1186"/>
        </pc:sldMkLst>
      </pc:sldChg>
      <pc:sldChg chg="add del">
        <pc:chgData name="Kouzes, Richard T" userId="73173b5f-2c48-4b77-836a-7a0d6315867c" providerId="ADAL" clId="{F19D1456-9DC1-B646-B3B6-63DA43D46D64}" dt="2022-07-21T18:32:58.133" v="351" actId="2696"/>
        <pc:sldMkLst>
          <pc:docMk/>
          <pc:sldMk cId="3584897043" sldId="1187"/>
        </pc:sldMkLst>
      </pc:sldChg>
      <pc:sldChg chg="add del">
        <pc:chgData name="Kouzes, Richard T" userId="73173b5f-2c48-4b77-836a-7a0d6315867c" providerId="ADAL" clId="{F19D1456-9DC1-B646-B3B6-63DA43D46D64}" dt="2022-07-21T18:32:58.133" v="351" actId="2696"/>
        <pc:sldMkLst>
          <pc:docMk/>
          <pc:sldMk cId="2773379279" sldId="1189"/>
        </pc:sldMkLst>
      </pc:sldChg>
      <pc:sldChg chg="add">
        <pc:chgData name="Kouzes, Richard T" userId="73173b5f-2c48-4b77-836a-7a0d6315867c" providerId="ADAL" clId="{F19D1456-9DC1-B646-B3B6-63DA43D46D64}" dt="2022-07-22T18:36:23.797" v="1434"/>
        <pc:sldMkLst>
          <pc:docMk/>
          <pc:sldMk cId="2050584222" sldId="1190"/>
        </pc:sldMkLst>
      </pc:sldChg>
      <pc:sldChg chg="add del">
        <pc:chgData name="Kouzes, Richard T" userId="73173b5f-2c48-4b77-836a-7a0d6315867c" providerId="ADAL" clId="{F19D1456-9DC1-B646-B3B6-63DA43D46D64}" dt="2022-07-22T18:36:19.370" v="1433" actId="2696"/>
        <pc:sldMkLst>
          <pc:docMk/>
          <pc:sldMk cId="2118850954" sldId="1190"/>
        </pc:sldMkLst>
      </pc:sldChg>
      <pc:sldChg chg="addSp modSp add del">
        <pc:chgData name="Kouzes, Richard T" userId="73173b5f-2c48-4b77-836a-7a0d6315867c" providerId="ADAL" clId="{F19D1456-9DC1-B646-B3B6-63DA43D46D64}" dt="2022-07-22T00:19:43.063" v="1371"/>
        <pc:sldMkLst>
          <pc:docMk/>
          <pc:sldMk cId="473189077" sldId="1191"/>
        </pc:sldMkLst>
        <pc:spChg chg="add mod">
          <ac:chgData name="Kouzes, Richard T" userId="73173b5f-2c48-4b77-836a-7a0d6315867c" providerId="ADAL" clId="{F19D1456-9DC1-B646-B3B6-63DA43D46D64}" dt="2022-07-22T00:19:43.063" v="1371"/>
          <ac:spMkLst>
            <pc:docMk/>
            <pc:sldMk cId="473189077" sldId="1191"/>
            <ac:spMk id="3" creationId="{3F2ABDAD-4A40-5BA1-077F-0B9DA27140F4}"/>
          </ac:spMkLst>
        </pc:spChg>
      </pc:sldChg>
      <pc:sldChg chg="add del">
        <pc:chgData name="Kouzes, Richard T" userId="73173b5f-2c48-4b77-836a-7a0d6315867c" providerId="ADAL" clId="{F19D1456-9DC1-B646-B3B6-63DA43D46D64}" dt="2022-07-21T18:32:58.133" v="351" actId="2696"/>
        <pc:sldMkLst>
          <pc:docMk/>
          <pc:sldMk cId="3126868701" sldId="1192"/>
        </pc:sldMkLst>
      </pc:sldChg>
      <pc:sldChg chg="del">
        <pc:chgData name="Kouzes, Richard T" userId="73173b5f-2c48-4b77-836a-7a0d6315867c" providerId="ADAL" clId="{F19D1456-9DC1-B646-B3B6-63DA43D46D64}" dt="2022-07-21T16:59:10.888" v="0" actId="2696"/>
        <pc:sldMkLst>
          <pc:docMk/>
          <pc:sldMk cId="150138063" sldId="1194"/>
        </pc:sldMkLst>
      </pc:sldChg>
      <pc:sldChg chg="del">
        <pc:chgData name="Kouzes, Richard T" userId="73173b5f-2c48-4b77-836a-7a0d6315867c" providerId="ADAL" clId="{F19D1456-9DC1-B646-B3B6-63DA43D46D64}" dt="2022-07-21T16:59:10.888" v="0" actId="2696"/>
        <pc:sldMkLst>
          <pc:docMk/>
          <pc:sldMk cId="2507393712" sldId="1195"/>
        </pc:sldMkLst>
      </pc:sldChg>
      <pc:sldChg chg="add del">
        <pc:chgData name="Kouzes, Richard T" userId="73173b5f-2c48-4b77-836a-7a0d6315867c" providerId="ADAL" clId="{F19D1456-9DC1-B646-B3B6-63DA43D46D64}" dt="2022-07-22T00:07:28.502" v="921" actId="2696"/>
        <pc:sldMkLst>
          <pc:docMk/>
          <pc:sldMk cId="538341800" sldId="1196"/>
        </pc:sldMkLst>
      </pc:sldChg>
      <pc:sldChg chg="add">
        <pc:chgData name="Kouzes, Richard T" userId="73173b5f-2c48-4b77-836a-7a0d6315867c" providerId="ADAL" clId="{F19D1456-9DC1-B646-B3B6-63DA43D46D64}" dt="2022-07-22T00:07:33.625" v="922"/>
        <pc:sldMkLst>
          <pc:docMk/>
          <pc:sldMk cId="3216197795" sldId="1196"/>
        </pc:sldMkLst>
      </pc:sldChg>
      <pc:sldChg chg="add del">
        <pc:chgData name="Kouzes, Richard T" userId="73173b5f-2c48-4b77-836a-7a0d6315867c" providerId="ADAL" clId="{F19D1456-9DC1-B646-B3B6-63DA43D46D64}" dt="2022-07-22T00:07:28.502" v="921" actId="2696"/>
        <pc:sldMkLst>
          <pc:docMk/>
          <pc:sldMk cId="2587996257" sldId="1197"/>
        </pc:sldMkLst>
      </pc:sldChg>
      <pc:sldChg chg="add">
        <pc:chgData name="Kouzes, Richard T" userId="73173b5f-2c48-4b77-836a-7a0d6315867c" providerId="ADAL" clId="{F19D1456-9DC1-B646-B3B6-63DA43D46D64}" dt="2022-07-22T00:07:33.625" v="922"/>
        <pc:sldMkLst>
          <pc:docMk/>
          <pc:sldMk cId="2868418256" sldId="1197"/>
        </pc:sldMkLst>
      </pc:sldChg>
      <pc:sldChg chg="add">
        <pc:chgData name="Kouzes, Richard T" userId="73173b5f-2c48-4b77-836a-7a0d6315867c" providerId="ADAL" clId="{F19D1456-9DC1-B646-B3B6-63DA43D46D64}" dt="2022-07-22T00:07:33.625" v="922"/>
        <pc:sldMkLst>
          <pc:docMk/>
          <pc:sldMk cId="1655405857" sldId="1198"/>
        </pc:sldMkLst>
      </pc:sldChg>
      <pc:sldChg chg="add del">
        <pc:chgData name="Kouzes, Richard T" userId="73173b5f-2c48-4b77-836a-7a0d6315867c" providerId="ADAL" clId="{F19D1456-9DC1-B646-B3B6-63DA43D46D64}" dt="2022-07-22T00:07:28.502" v="921" actId="2696"/>
        <pc:sldMkLst>
          <pc:docMk/>
          <pc:sldMk cId="3314790567" sldId="1198"/>
        </pc:sldMkLst>
      </pc:sldChg>
      <pc:sldChg chg="add">
        <pc:chgData name="Kouzes, Richard T" userId="73173b5f-2c48-4b77-836a-7a0d6315867c" providerId="ADAL" clId="{F19D1456-9DC1-B646-B3B6-63DA43D46D64}" dt="2022-07-22T18:37:39.160" v="1437"/>
        <pc:sldMkLst>
          <pc:docMk/>
          <pc:sldMk cId="1600516382" sldId="1330"/>
        </pc:sldMkLst>
      </pc:sldChg>
      <pc:sldChg chg="add del ord">
        <pc:chgData name="Kouzes, Richard T" userId="73173b5f-2c48-4b77-836a-7a0d6315867c" providerId="ADAL" clId="{F19D1456-9DC1-B646-B3B6-63DA43D46D64}" dt="2022-07-22T18:37:35.124" v="1436" actId="2696"/>
        <pc:sldMkLst>
          <pc:docMk/>
          <pc:sldMk cId="2777175717" sldId="1330"/>
        </pc:sldMkLst>
      </pc:sldChg>
      <pc:sldChg chg="add del">
        <pc:chgData name="Kouzes, Richard T" userId="73173b5f-2c48-4b77-836a-7a0d6315867c" providerId="ADAL" clId="{F19D1456-9DC1-B646-B3B6-63DA43D46D64}" dt="2022-07-21T18:32:58.133" v="351" actId="2696"/>
        <pc:sldMkLst>
          <pc:docMk/>
          <pc:sldMk cId="2190679244" sldId="1331"/>
        </pc:sldMkLst>
      </pc:sldChg>
      <pc:sldChg chg="add del">
        <pc:chgData name="Kouzes, Richard T" userId="73173b5f-2c48-4b77-836a-7a0d6315867c" providerId="ADAL" clId="{F19D1456-9DC1-B646-B3B6-63DA43D46D64}" dt="2022-07-21T18:32:58.133" v="351" actId="2696"/>
        <pc:sldMkLst>
          <pc:docMk/>
          <pc:sldMk cId="3115994831" sldId="1334"/>
        </pc:sldMkLst>
      </pc:sldChg>
      <pc:sldChg chg="addSp modSp add del">
        <pc:chgData name="Kouzes, Richard T" userId="73173b5f-2c48-4b77-836a-7a0d6315867c" providerId="ADAL" clId="{F19D1456-9DC1-B646-B3B6-63DA43D46D64}" dt="2022-07-22T00:17:33.857" v="1356"/>
        <pc:sldMkLst>
          <pc:docMk/>
          <pc:sldMk cId="1116571267" sldId="1338"/>
        </pc:sldMkLst>
        <pc:spChg chg="add mod">
          <ac:chgData name="Kouzes, Richard T" userId="73173b5f-2c48-4b77-836a-7a0d6315867c" providerId="ADAL" clId="{F19D1456-9DC1-B646-B3B6-63DA43D46D64}" dt="2022-07-22T00:17:33.857" v="1356"/>
          <ac:spMkLst>
            <pc:docMk/>
            <pc:sldMk cId="1116571267" sldId="1338"/>
            <ac:spMk id="2" creationId="{C5811AFC-CE7D-DAB0-5356-097423FE23C1}"/>
          </ac:spMkLst>
        </pc:spChg>
      </pc:sldChg>
      <pc:sldChg chg="add del">
        <pc:chgData name="Kouzes, Richard T" userId="73173b5f-2c48-4b77-836a-7a0d6315867c" providerId="ADAL" clId="{F19D1456-9DC1-B646-B3B6-63DA43D46D64}" dt="2022-07-21T18:32:58.133" v="351" actId="2696"/>
        <pc:sldMkLst>
          <pc:docMk/>
          <pc:sldMk cId="4009390960" sldId="1340"/>
        </pc:sldMkLst>
      </pc:sldChg>
      <pc:sldChg chg="addSp modSp">
        <pc:chgData name="Kouzes, Richard T" userId="73173b5f-2c48-4b77-836a-7a0d6315867c" providerId="ADAL" clId="{F19D1456-9DC1-B646-B3B6-63DA43D46D64}" dt="2022-07-22T00:16:16.736" v="1341"/>
        <pc:sldMkLst>
          <pc:docMk/>
          <pc:sldMk cId="3790963090" sldId="1352"/>
        </pc:sldMkLst>
        <pc:spChg chg="add mod">
          <ac:chgData name="Kouzes, Richard T" userId="73173b5f-2c48-4b77-836a-7a0d6315867c" providerId="ADAL" clId="{F19D1456-9DC1-B646-B3B6-63DA43D46D64}" dt="2022-07-22T00:16:16.736" v="1341"/>
          <ac:spMkLst>
            <pc:docMk/>
            <pc:sldMk cId="3790963090" sldId="1352"/>
            <ac:spMk id="4" creationId="{4FA628F7-18BF-3C3E-F8D3-9B57E7D2A5C9}"/>
          </ac:spMkLst>
        </pc:spChg>
      </pc:sldChg>
      <pc:sldChg chg="add">
        <pc:chgData name="Kouzes, Richard T" userId="73173b5f-2c48-4b77-836a-7a0d6315867c" providerId="ADAL" clId="{F19D1456-9DC1-B646-B3B6-63DA43D46D64}" dt="2022-07-22T18:38:57.643" v="1442"/>
        <pc:sldMkLst>
          <pc:docMk/>
          <pc:sldMk cId="1549821472" sldId="1354"/>
        </pc:sldMkLst>
      </pc:sldChg>
      <pc:sldChg chg="add del">
        <pc:chgData name="Kouzes, Richard T" userId="73173b5f-2c48-4b77-836a-7a0d6315867c" providerId="ADAL" clId="{F19D1456-9DC1-B646-B3B6-63DA43D46D64}" dt="2022-07-22T18:38:47.373" v="1441" actId="2696"/>
        <pc:sldMkLst>
          <pc:docMk/>
          <pc:sldMk cId="1729309213" sldId="1354"/>
        </pc:sldMkLst>
      </pc:sldChg>
      <pc:sldChg chg="addSp modSp add del">
        <pc:chgData name="Kouzes, Richard T" userId="73173b5f-2c48-4b77-836a-7a0d6315867c" providerId="ADAL" clId="{F19D1456-9DC1-B646-B3B6-63DA43D46D64}" dt="2022-07-22T00:19:09.347" v="1367"/>
        <pc:sldMkLst>
          <pc:docMk/>
          <pc:sldMk cId="2721458846" sldId="1355"/>
        </pc:sldMkLst>
        <pc:spChg chg="add mod">
          <ac:chgData name="Kouzes, Richard T" userId="73173b5f-2c48-4b77-836a-7a0d6315867c" providerId="ADAL" clId="{F19D1456-9DC1-B646-B3B6-63DA43D46D64}" dt="2022-07-22T00:19:09.347" v="1367"/>
          <ac:spMkLst>
            <pc:docMk/>
            <pc:sldMk cId="2721458846" sldId="1355"/>
            <ac:spMk id="3" creationId="{C66BFF61-8152-5A15-52DB-ADCD243374B1}"/>
          </ac:spMkLst>
        </pc:spChg>
      </pc:sldChg>
      <pc:sldChg chg="addSp modSp add del">
        <pc:chgData name="Kouzes, Richard T" userId="73173b5f-2c48-4b77-836a-7a0d6315867c" providerId="ADAL" clId="{F19D1456-9DC1-B646-B3B6-63DA43D46D64}" dt="2022-07-22T18:37:59.299" v="1438" actId="2696"/>
        <pc:sldMkLst>
          <pc:docMk/>
          <pc:sldMk cId="3600880158" sldId="1356"/>
        </pc:sldMkLst>
        <pc:spChg chg="add mod">
          <ac:chgData name="Kouzes, Richard T" userId="73173b5f-2c48-4b77-836a-7a0d6315867c" providerId="ADAL" clId="{F19D1456-9DC1-B646-B3B6-63DA43D46D64}" dt="2022-07-22T00:19:13.807" v="1368"/>
          <ac:spMkLst>
            <pc:docMk/>
            <pc:sldMk cId="3600880158" sldId="1356"/>
            <ac:spMk id="2" creationId="{CA0A2860-E349-4E41-1CE3-3079DB0FBAFD}"/>
          </ac:spMkLst>
        </pc:spChg>
      </pc:sldChg>
      <pc:sldChg chg="delSp add">
        <pc:chgData name="Kouzes, Richard T" userId="73173b5f-2c48-4b77-836a-7a0d6315867c" providerId="ADAL" clId="{F19D1456-9DC1-B646-B3B6-63DA43D46D64}" dt="2022-07-22T18:38:18.321" v="1440" actId="478"/>
        <pc:sldMkLst>
          <pc:docMk/>
          <pc:sldMk cId="4082279805" sldId="1356"/>
        </pc:sldMkLst>
        <pc:spChg chg="del">
          <ac:chgData name="Kouzes, Richard T" userId="73173b5f-2c48-4b77-836a-7a0d6315867c" providerId="ADAL" clId="{F19D1456-9DC1-B646-B3B6-63DA43D46D64}" dt="2022-07-22T18:38:18.321" v="1440" actId="478"/>
          <ac:spMkLst>
            <pc:docMk/>
            <pc:sldMk cId="4082279805" sldId="1356"/>
            <ac:spMk id="93186" creationId="{660A9D58-C2FB-4E4B-B688-F0CE93707C24}"/>
          </ac:spMkLst>
        </pc:spChg>
      </pc:sldChg>
      <pc:sldChg chg="add del">
        <pc:chgData name="Kouzes, Richard T" userId="73173b5f-2c48-4b77-836a-7a0d6315867c" providerId="ADAL" clId="{F19D1456-9DC1-B646-B3B6-63DA43D46D64}" dt="2022-07-21T18:32:58.133" v="351" actId="2696"/>
        <pc:sldMkLst>
          <pc:docMk/>
          <pc:sldMk cId="3940976648" sldId="1370"/>
        </pc:sldMkLst>
      </pc:sldChg>
      <pc:sldChg chg="addSp modSp add del">
        <pc:chgData name="Kouzes, Richard T" userId="73173b5f-2c48-4b77-836a-7a0d6315867c" providerId="ADAL" clId="{F19D1456-9DC1-B646-B3B6-63DA43D46D64}" dt="2022-07-22T00:18:42.973" v="1364"/>
        <pc:sldMkLst>
          <pc:docMk/>
          <pc:sldMk cId="3044638258" sldId="1377"/>
        </pc:sldMkLst>
        <pc:spChg chg="add mod">
          <ac:chgData name="Kouzes, Richard T" userId="73173b5f-2c48-4b77-836a-7a0d6315867c" providerId="ADAL" clId="{F19D1456-9DC1-B646-B3B6-63DA43D46D64}" dt="2022-07-22T00:18:42.973" v="1364"/>
          <ac:spMkLst>
            <pc:docMk/>
            <pc:sldMk cId="3044638258" sldId="1377"/>
            <ac:spMk id="2" creationId="{0187F8FA-4BE0-6B44-405C-C18D76C27F0F}"/>
          </ac:spMkLst>
        </pc:spChg>
      </pc:sldChg>
      <pc:sldChg chg="add del ord">
        <pc:chgData name="Kouzes, Richard T" userId="73173b5f-2c48-4b77-836a-7a0d6315867c" providerId="ADAL" clId="{F19D1456-9DC1-B646-B3B6-63DA43D46D64}" dt="2022-07-21T18:38:54.689" v="360" actId="2696"/>
        <pc:sldMkLst>
          <pc:docMk/>
          <pc:sldMk cId="1176619738" sldId="1378"/>
        </pc:sldMkLst>
      </pc:sldChg>
      <pc:sldChg chg="add del">
        <pc:chgData name="Kouzes, Richard T" userId="73173b5f-2c48-4b77-836a-7a0d6315867c" providerId="ADAL" clId="{F19D1456-9DC1-B646-B3B6-63DA43D46D64}" dt="2022-07-21T23:53:19.066" v="881" actId="2696"/>
        <pc:sldMkLst>
          <pc:docMk/>
          <pc:sldMk cId="3428407343" sldId="1378"/>
        </pc:sldMkLst>
      </pc:sldChg>
      <pc:sldChg chg="del">
        <pc:chgData name="Kouzes, Richard T" userId="73173b5f-2c48-4b77-836a-7a0d6315867c" providerId="ADAL" clId="{F19D1456-9DC1-B646-B3B6-63DA43D46D64}" dt="2022-07-21T16:59:10.888" v="0" actId="2696"/>
        <pc:sldMkLst>
          <pc:docMk/>
          <pc:sldMk cId="4206842249" sldId="1384"/>
        </pc:sldMkLst>
      </pc:sldChg>
      <pc:sldChg chg="del">
        <pc:chgData name="Kouzes, Richard T" userId="73173b5f-2c48-4b77-836a-7a0d6315867c" providerId="ADAL" clId="{F19D1456-9DC1-B646-B3B6-63DA43D46D64}" dt="2022-07-21T16:59:10.888" v="0" actId="2696"/>
        <pc:sldMkLst>
          <pc:docMk/>
          <pc:sldMk cId="2670203393" sldId="1385"/>
        </pc:sldMkLst>
      </pc:sldChg>
      <pc:sldChg chg="del">
        <pc:chgData name="Kouzes, Richard T" userId="73173b5f-2c48-4b77-836a-7a0d6315867c" providerId="ADAL" clId="{F19D1456-9DC1-B646-B3B6-63DA43D46D64}" dt="2022-07-21T16:59:10.888" v="0" actId="2696"/>
        <pc:sldMkLst>
          <pc:docMk/>
          <pc:sldMk cId="2875686279" sldId="1386"/>
        </pc:sldMkLst>
      </pc:sldChg>
      <pc:sldChg chg="del">
        <pc:chgData name="Kouzes, Richard T" userId="73173b5f-2c48-4b77-836a-7a0d6315867c" providerId="ADAL" clId="{F19D1456-9DC1-B646-B3B6-63DA43D46D64}" dt="2022-07-21T23:20:56.101" v="363" actId="2696"/>
        <pc:sldMkLst>
          <pc:docMk/>
          <pc:sldMk cId="3930846860" sldId="1391"/>
        </pc:sldMkLst>
      </pc:sldChg>
      <pc:sldChg chg="del">
        <pc:chgData name="Kouzes, Richard T" userId="73173b5f-2c48-4b77-836a-7a0d6315867c" providerId="ADAL" clId="{F19D1456-9DC1-B646-B3B6-63DA43D46D64}" dt="2022-07-21T23:33:06.025" v="412" actId="2696"/>
        <pc:sldMkLst>
          <pc:docMk/>
          <pc:sldMk cId="2843740949" sldId="1396"/>
        </pc:sldMkLst>
      </pc:sldChg>
      <pc:sldChg chg="del">
        <pc:chgData name="Kouzes, Richard T" userId="73173b5f-2c48-4b77-836a-7a0d6315867c" providerId="ADAL" clId="{F19D1456-9DC1-B646-B3B6-63DA43D46D64}" dt="2022-07-21T23:34:03.304" v="416" actId="2696"/>
        <pc:sldMkLst>
          <pc:docMk/>
          <pc:sldMk cId="3370920087" sldId="1400"/>
        </pc:sldMkLst>
      </pc:sldChg>
      <pc:sldChg chg="addSp modSp mod">
        <pc:chgData name="Kouzes, Richard T" userId="73173b5f-2c48-4b77-836a-7a0d6315867c" providerId="ADAL" clId="{F19D1456-9DC1-B646-B3B6-63DA43D46D64}" dt="2022-07-22T00:15:48.387" v="1337" actId="1036"/>
        <pc:sldMkLst>
          <pc:docMk/>
          <pc:sldMk cId="2591380932" sldId="1401"/>
        </pc:sldMkLst>
        <pc:spChg chg="add mod">
          <ac:chgData name="Kouzes, Richard T" userId="73173b5f-2c48-4b77-836a-7a0d6315867c" providerId="ADAL" clId="{F19D1456-9DC1-B646-B3B6-63DA43D46D64}" dt="2022-07-22T00:15:48.387" v="1337" actId="1036"/>
          <ac:spMkLst>
            <pc:docMk/>
            <pc:sldMk cId="2591380932" sldId="1401"/>
            <ac:spMk id="2" creationId="{CC16E0B9-FD17-727B-E24C-A579A0051959}"/>
          </ac:spMkLst>
        </pc:spChg>
        <pc:spChg chg="mod">
          <ac:chgData name="Kouzes, Richard T" userId="73173b5f-2c48-4b77-836a-7a0d6315867c" providerId="ADAL" clId="{F19D1456-9DC1-B646-B3B6-63DA43D46D64}" dt="2022-07-21T23:45:56.328" v="536" actId="403"/>
          <ac:spMkLst>
            <pc:docMk/>
            <pc:sldMk cId="2591380932" sldId="1401"/>
            <ac:spMk id="129026" creationId="{00000000-0000-0000-0000-000000000000}"/>
          </ac:spMkLst>
        </pc:spChg>
      </pc:sldChg>
      <pc:sldChg chg="modSp mod">
        <pc:chgData name="Kouzes, Richard T" userId="73173b5f-2c48-4b77-836a-7a0d6315867c" providerId="ADAL" clId="{F19D1456-9DC1-B646-B3B6-63DA43D46D64}" dt="2022-07-22T18:23:57.198" v="1380" actId="20577"/>
        <pc:sldMkLst>
          <pc:docMk/>
          <pc:sldMk cId="1609531150" sldId="1403"/>
        </pc:sldMkLst>
        <pc:spChg chg="mod">
          <ac:chgData name="Kouzes, Richard T" userId="73173b5f-2c48-4b77-836a-7a0d6315867c" providerId="ADAL" clId="{F19D1456-9DC1-B646-B3B6-63DA43D46D64}" dt="2022-07-22T18:23:57.198" v="1380" actId="20577"/>
          <ac:spMkLst>
            <pc:docMk/>
            <pc:sldMk cId="1609531150" sldId="1403"/>
            <ac:spMk id="54275" creationId="{00000000-0000-0000-0000-000000000000}"/>
          </ac:spMkLst>
        </pc:spChg>
      </pc:sldChg>
      <pc:sldChg chg="addSp modSp">
        <pc:chgData name="Kouzes, Richard T" userId="73173b5f-2c48-4b77-836a-7a0d6315867c" providerId="ADAL" clId="{F19D1456-9DC1-B646-B3B6-63DA43D46D64}" dt="2022-07-22T00:16:38.610" v="1344"/>
        <pc:sldMkLst>
          <pc:docMk/>
          <pc:sldMk cId="2062020462" sldId="1404"/>
        </pc:sldMkLst>
        <pc:spChg chg="add mod">
          <ac:chgData name="Kouzes, Richard T" userId="73173b5f-2c48-4b77-836a-7a0d6315867c" providerId="ADAL" clId="{F19D1456-9DC1-B646-B3B6-63DA43D46D64}" dt="2022-07-22T00:16:38.610" v="1344"/>
          <ac:spMkLst>
            <pc:docMk/>
            <pc:sldMk cId="2062020462" sldId="1404"/>
            <ac:spMk id="2" creationId="{6AE247C8-F248-60AF-CF35-C6B2F1D5BECC}"/>
          </ac:spMkLst>
        </pc:spChg>
      </pc:sldChg>
      <pc:sldChg chg="addSp modSp">
        <pc:chgData name="Kouzes, Richard T" userId="73173b5f-2c48-4b77-836a-7a0d6315867c" providerId="ADAL" clId="{F19D1456-9DC1-B646-B3B6-63DA43D46D64}" dt="2022-07-22T00:16:27.316" v="1343"/>
        <pc:sldMkLst>
          <pc:docMk/>
          <pc:sldMk cId="582661964" sldId="1405"/>
        </pc:sldMkLst>
        <pc:spChg chg="add mod">
          <ac:chgData name="Kouzes, Richard T" userId="73173b5f-2c48-4b77-836a-7a0d6315867c" providerId="ADAL" clId="{F19D1456-9DC1-B646-B3B6-63DA43D46D64}" dt="2022-07-22T00:16:27.316" v="1343"/>
          <ac:spMkLst>
            <pc:docMk/>
            <pc:sldMk cId="582661964" sldId="1405"/>
            <ac:spMk id="2" creationId="{7B6A34D3-E45D-0DC9-7381-9AB0E6F0B57E}"/>
          </ac:spMkLst>
        </pc:spChg>
      </pc:sldChg>
      <pc:sldChg chg="addSp modSp mod">
        <pc:chgData name="Kouzes, Richard T" userId="73173b5f-2c48-4b77-836a-7a0d6315867c" providerId="ADAL" clId="{F19D1456-9DC1-B646-B3B6-63DA43D46D64}" dt="2022-07-22T00:16:12.391" v="1340"/>
        <pc:sldMkLst>
          <pc:docMk/>
          <pc:sldMk cId="897702326" sldId="1406"/>
        </pc:sldMkLst>
        <pc:spChg chg="add mod">
          <ac:chgData name="Kouzes, Richard T" userId="73173b5f-2c48-4b77-836a-7a0d6315867c" providerId="ADAL" clId="{F19D1456-9DC1-B646-B3B6-63DA43D46D64}" dt="2022-07-22T00:16:12.391" v="1340"/>
          <ac:spMkLst>
            <pc:docMk/>
            <pc:sldMk cId="897702326" sldId="1406"/>
            <ac:spMk id="2" creationId="{6B60C455-980D-4B9E-ACCC-9C3ADE084124}"/>
          </ac:spMkLst>
        </pc:spChg>
        <pc:spChg chg="mod">
          <ac:chgData name="Kouzes, Richard T" userId="73173b5f-2c48-4b77-836a-7a0d6315867c" providerId="ADAL" clId="{F19D1456-9DC1-B646-B3B6-63DA43D46D64}" dt="2022-07-21T23:45:41.356" v="532" actId="20577"/>
          <ac:spMkLst>
            <pc:docMk/>
            <pc:sldMk cId="897702326" sldId="1406"/>
            <ac:spMk id="129026" creationId="{00000000-0000-0000-0000-000000000000}"/>
          </ac:spMkLst>
        </pc:spChg>
      </pc:sldChg>
      <pc:sldChg chg="delSp add del mod">
        <pc:chgData name="Kouzes, Richard T" userId="73173b5f-2c48-4b77-836a-7a0d6315867c" providerId="ADAL" clId="{F19D1456-9DC1-B646-B3B6-63DA43D46D64}" dt="2022-07-21T23:55:03.298" v="886" actId="2696"/>
        <pc:sldMkLst>
          <pc:docMk/>
          <pc:sldMk cId="0" sldId="1407"/>
        </pc:sldMkLst>
        <pc:spChg chg="del">
          <ac:chgData name="Kouzes, Richard T" userId="73173b5f-2c48-4b77-836a-7a0d6315867c" providerId="ADAL" clId="{F19D1456-9DC1-B646-B3B6-63DA43D46D64}" dt="2022-07-21T23:54:41.959" v="884" actId="478"/>
          <ac:spMkLst>
            <pc:docMk/>
            <pc:sldMk cId="0" sldId="1407"/>
            <ac:spMk id="8198" creationId="{00000000-0000-0000-0000-000000000000}"/>
          </ac:spMkLst>
        </pc:spChg>
      </pc:sldChg>
      <pc:sldChg chg="del">
        <pc:chgData name="Kouzes, Richard T" userId="73173b5f-2c48-4b77-836a-7a0d6315867c" providerId="ADAL" clId="{F19D1456-9DC1-B646-B3B6-63DA43D46D64}" dt="2022-07-22T00:08:48.756" v="926" actId="2696"/>
        <pc:sldMkLst>
          <pc:docMk/>
          <pc:sldMk cId="611035598" sldId="1410"/>
        </pc:sldMkLst>
      </pc:sldChg>
      <pc:sldChg chg="add del">
        <pc:chgData name="Kouzes, Richard T" userId="73173b5f-2c48-4b77-836a-7a0d6315867c" providerId="ADAL" clId="{F19D1456-9DC1-B646-B3B6-63DA43D46D64}" dt="2022-07-21T23:27:27.265" v="389" actId="2696"/>
        <pc:sldMkLst>
          <pc:docMk/>
          <pc:sldMk cId="1526778817" sldId="1412"/>
        </pc:sldMkLst>
      </pc:sldChg>
      <pc:sldChg chg="del">
        <pc:chgData name="Kouzes, Richard T" userId="73173b5f-2c48-4b77-836a-7a0d6315867c" providerId="ADAL" clId="{F19D1456-9DC1-B646-B3B6-63DA43D46D64}" dt="2022-07-21T23:23:25.405" v="368" actId="2696"/>
        <pc:sldMkLst>
          <pc:docMk/>
          <pc:sldMk cId="2762947522" sldId="1412"/>
        </pc:sldMkLst>
      </pc:sldChg>
      <pc:sldChg chg="del">
        <pc:chgData name="Kouzes, Richard T" userId="73173b5f-2c48-4b77-836a-7a0d6315867c" providerId="ADAL" clId="{F19D1456-9DC1-B646-B3B6-63DA43D46D64}" dt="2022-07-22T00:08:40.514" v="924" actId="2696"/>
        <pc:sldMkLst>
          <pc:docMk/>
          <pc:sldMk cId="1785652517" sldId="1449"/>
        </pc:sldMkLst>
      </pc:sldChg>
      <pc:sldChg chg="del">
        <pc:chgData name="Kouzes, Richard T" userId="73173b5f-2c48-4b77-836a-7a0d6315867c" providerId="ADAL" clId="{F19D1456-9DC1-B646-B3B6-63DA43D46D64}" dt="2022-07-21T23:21:00.310" v="364" actId="2696"/>
        <pc:sldMkLst>
          <pc:docMk/>
          <pc:sldMk cId="4035529125" sldId="1472"/>
        </pc:sldMkLst>
      </pc:sldChg>
      <pc:sldChg chg="del">
        <pc:chgData name="Kouzes, Richard T" userId="73173b5f-2c48-4b77-836a-7a0d6315867c" providerId="ADAL" clId="{F19D1456-9DC1-B646-B3B6-63DA43D46D64}" dt="2022-07-22T00:08:37.141" v="923" actId="2696"/>
        <pc:sldMkLst>
          <pc:docMk/>
          <pc:sldMk cId="2634946519" sldId="1473"/>
        </pc:sldMkLst>
      </pc:sldChg>
      <pc:sldChg chg="del">
        <pc:chgData name="Kouzes, Richard T" userId="73173b5f-2c48-4b77-836a-7a0d6315867c" providerId="ADAL" clId="{F19D1456-9DC1-B646-B3B6-63DA43D46D64}" dt="2022-07-21T23:54:12.273" v="883" actId="2696"/>
        <pc:sldMkLst>
          <pc:docMk/>
          <pc:sldMk cId="2467498854" sldId="1474"/>
        </pc:sldMkLst>
      </pc:sldChg>
      <pc:sldChg chg="add del">
        <pc:chgData name="Kouzes, Richard T" userId="73173b5f-2c48-4b77-836a-7a0d6315867c" providerId="ADAL" clId="{F19D1456-9DC1-B646-B3B6-63DA43D46D64}" dt="2022-07-21T18:37:14.167" v="357" actId="2696"/>
        <pc:sldMkLst>
          <pc:docMk/>
          <pc:sldMk cId="1483016270" sldId="1475"/>
        </pc:sldMkLst>
      </pc:sldChg>
      <pc:sldChg chg="del">
        <pc:chgData name="Kouzes, Richard T" userId="73173b5f-2c48-4b77-836a-7a0d6315867c" providerId="ADAL" clId="{F19D1456-9DC1-B646-B3B6-63DA43D46D64}" dt="2022-07-21T18:35:36.571" v="355" actId="2696"/>
        <pc:sldMkLst>
          <pc:docMk/>
          <pc:sldMk cId="3287784463" sldId="1475"/>
        </pc:sldMkLst>
      </pc:sldChg>
      <pc:sldChg chg="del">
        <pc:chgData name="Kouzes, Richard T" userId="73173b5f-2c48-4b77-836a-7a0d6315867c" providerId="ADAL" clId="{F19D1456-9DC1-B646-B3B6-63DA43D46D64}" dt="2022-07-21T18:35:36.571" v="355" actId="2696"/>
        <pc:sldMkLst>
          <pc:docMk/>
          <pc:sldMk cId="1346187119" sldId="1476"/>
        </pc:sldMkLst>
      </pc:sldChg>
      <pc:sldChg chg="addSp modSp add">
        <pc:chgData name="Kouzes, Richard T" userId="73173b5f-2c48-4b77-836a-7a0d6315867c" providerId="ADAL" clId="{F19D1456-9DC1-B646-B3B6-63DA43D46D64}" dt="2022-07-22T00:17:18.557" v="1353"/>
        <pc:sldMkLst>
          <pc:docMk/>
          <pc:sldMk cId="1621800074" sldId="1476"/>
        </pc:sldMkLst>
        <pc:spChg chg="add mod">
          <ac:chgData name="Kouzes, Richard T" userId="73173b5f-2c48-4b77-836a-7a0d6315867c" providerId="ADAL" clId="{F19D1456-9DC1-B646-B3B6-63DA43D46D64}" dt="2022-07-22T00:17:18.557" v="1353"/>
          <ac:spMkLst>
            <pc:docMk/>
            <pc:sldMk cId="1621800074" sldId="1476"/>
            <ac:spMk id="2" creationId="{591DEF16-5747-6603-B4FE-57209DDD15DB}"/>
          </ac:spMkLst>
        </pc:spChg>
      </pc:sldChg>
      <pc:sldChg chg="del">
        <pc:chgData name="Kouzes, Richard T" userId="73173b5f-2c48-4b77-836a-7a0d6315867c" providerId="ADAL" clId="{F19D1456-9DC1-B646-B3B6-63DA43D46D64}" dt="2022-07-21T23:21:16.255" v="365" actId="2696"/>
        <pc:sldMkLst>
          <pc:docMk/>
          <pc:sldMk cId="1296820941" sldId="1477"/>
        </pc:sldMkLst>
      </pc:sldChg>
      <pc:sldChg chg="del">
        <pc:chgData name="Kouzes, Richard T" userId="73173b5f-2c48-4b77-836a-7a0d6315867c" providerId="ADAL" clId="{F19D1456-9DC1-B646-B3B6-63DA43D46D64}" dt="2022-07-21T23:21:59.478" v="366" actId="2696"/>
        <pc:sldMkLst>
          <pc:docMk/>
          <pc:sldMk cId="2866458798" sldId="1478"/>
        </pc:sldMkLst>
      </pc:sldChg>
      <pc:sldChg chg="addSp modSp add mod">
        <pc:chgData name="Kouzes, Richard T" userId="73173b5f-2c48-4b77-836a-7a0d6315867c" providerId="ADAL" clId="{F19D1456-9DC1-B646-B3B6-63DA43D46D64}" dt="2022-07-22T00:17:05.971" v="1350"/>
        <pc:sldMkLst>
          <pc:docMk/>
          <pc:sldMk cId="4128595777" sldId="1478"/>
        </pc:sldMkLst>
        <pc:spChg chg="add mod">
          <ac:chgData name="Kouzes, Richard T" userId="73173b5f-2c48-4b77-836a-7a0d6315867c" providerId="ADAL" clId="{F19D1456-9DC1-B646-B3B6-63DA43D46D64}" dt="2022-07-22T00:17:05.971" v="1350"/>
          <ac:spMkLst>
            <pc:docMk/>
            <pc:sldMk cId="4128595777" sldId="1478"/>
            <ac:spMk id="2" creationId="{155A1563-CA00-E996-3650-394B728D4C4E}"/>
          </ac:spMkLst>
        </pc:spChg>
        <pc:spChg chg="mod">
          <ac:chgData name="Kouzes, Richard T" userId="73173b5f-2c48-4b77-836a-7a0d6315867c" providerId="ADAL" clId="{F19D1456-9DC1-B646-B3B6-63DA43D46D64}" dt="2022-07-21T23:44:26" v="453" actId="20577"/>
          <ac:spMkLst>
            <pc:docMk/>
            <pc:sldMk cId="4128595777" sldId="1478"/>
            <ac:spMk id="129026" creationId="{00000000-0000-0000-0000-000000000000}"/>
          </ac:spMkLst>
        </pc:spChg>
      </pc:sldChg>
      <pc:sldChg chg="del">
        <pc:chgData name="Kouzes, Richard T" userId="73173b5f-2c48-4b77-836a-7a0d6315867c" providerId="ADAL" clId="{F19D1456-9DC1-B646-B3B6-63DA43D46D64}" dt="2022-07-21T23:21:59.478" v="366" actId="2696"/>
        <pc:sldMkLst>
          <pc:docMk/>
          <pc:sldMk cId="2201272270" sldId="1479"/>
        </pc:sldMkLst>
      </pc:sldChg>
      <pc:sldChg chg="addSp delSp modSp add mod">
        <pc:chgData name="Kouzes, Richard T" userId="73173b5f-2c48-4b77-836a-7a0d6315867c" providerId="ADAL" clId="{F19D1456-9DC1-B646-B3B6-63DA43D46D64}" dt="2022-07-22T00:17:10.430" v="1351"/>
        <pc:sldMkLst>
          <pc:docMk/>
          <pc:sldMk cId="3641703990" sldId="1479"/>
        </pc:sldMkLst>
        <pc:spChg chg="add mod">
          <ac:chgData name="Kouzes, Richard T" userId="73173b5f-2c48-4b77-836a-7a0d6315867c" providerId="ADAL" clId="{F19D1456-9DC1-B646-B3B6-63DA43D46D64}" dt="2022-07-22T00:17:10.430" v="1351"/>
          <ac:spMkLst>
            <pc:docMk/>
            <pc:sldMk cId="3641703990" sldId="1479"/>
            <ac:spMk id="6" creationId="{B59D5F1B-298A-0D34-2478-C3FCED1D64FF}"/>
          </ac:spMkLst>
        </pc:spChg>
        <pc:spChg chg="mod">
          <ac:chgData name="Kouzes, Richard T" userId="73173b5f-2c48-4b77-836a-7a0d6315867c" providerId="ADAL" clId="{F19D1456-9DC1-B646-B3B6-63DA43D46D64}" dt="2022-07-21T23:43:05.735" v="433" actId="1076"/>
          <ac:spMkLst>
            <pc:docMk/>
            <pc:sldMk cId="3641703990" sldId="1479"/>
            <ac:spMk id="9" creationId="{D4B10D25-52BB-DC4B-B4D1-D88FD51F30F5}"/>
          </ac:spMkLst>
        </pc:spChg>
        <pc:picChg chg="add mod">
          <ac:chgData name="Kouzes, Richard T" userId="73173b5f-2c48-4b77-836a-7a0d6315867c" providerId="ADAL" clId="{F19D1456-9DC1-B646-B3B6-63DA43D46D64}" dt="2022-07-21T23:42:33.752" v="430" actId="1076"/>
          <ac:picMkLst>
            <pc:docMk/>
            <pc:sldMk cId="3641703990" sldId="1479"/>
            <ac:picMk id="4" creationId="{E802D4C6-8DD4-15B2-CBD2-E4C189D25619}"/>
          </ac:picMkLst>
        </pc:picChg>
        <pc:picChg chg="mod">
          <ac:chgData name="Kouzes, Richard T" userId="73173b5f-2c48-4b77-836a-7a0d6315867c" providerId="ADAL" clId="{F19D1456-9DC1-B646-B3B6-63DA43D46D64}" dt="2022-07-21T23:43:12.597" v="434" actId="1076"/>
          <ac:picMkLst>
            <pc:docMk/>
            <pc:sldMk cId="3641703990" sldId="1479"/>
            <ac:picMk id="5" creationId="{197948B5-77BA-6749-8D86-81B23F2BF021}"/>
          </ac:picMkLst>
        </pc:picChg>
        <pc:picChg chg="del">
          <ac:chgData name="Kouzes, Richard T" userId="73173b5f-2c48-4b77-836a-7a0d6315867c" providerId="ADAL" clId="{F19D1456-9DC1-B646-B3B6-63DA43D46D64}" dt="2022-07-21T23:42:17.432" v="427" actId="478"/>
          <ac:picMkLst>
            <pc:docMk/>
            <pc:sldMk cId="3641703990" sldId="1479"/>
            <ac:picMk id="96260" creationId="{D45BFDFE-439F-3D4C-8A7C-C7C61BBEE7A2}"/>
          </ac:picMkLst>
        </pc:picChg>
        <pc:picChg chg="mod">
          <ac:chgData name="Kouzes, Richard T" userId="73173b5f-2c48-4b77-836a-7a0d6315867c" providerId="ADAL" clId="{F19D1456-9DC1-B646-B3B6-63DA43D46D64}" dt="2022-07-21T23:43:23.888" v="438" actId="1038"/>
          <ac:picMkLst>
            <pc:docMk/>
            <pc:sldMk cId="3641703990" sldId="1479"/>
            <ac:picMk id="96261" creationId="{B10A605A-515E-234A-9F20-E72AA655C601}"/>
          </ac:picMkLst>
        </pc:picChg>
      </pc:sldChg>
      <pc:sldChg chg="del">
        <pc:chgData name="Kouzes, Richard T" userId="73173b5f-2c48-4b77-836a-7a0d6315867c" providerId="ADAL" clId="{F19D1456-9DC1-B646-B3B6-63DA43D46D64}" dt="2022-07-21T23:54:12.273" v="883" actId="2696"/>
        <pc:sldMkLst>
          <pc:docMk/>
          <pc:sldMk cId="3768796701" sldId="1480"/>
        </pc:sldMkLst>
      </pc:sldChg>
      <pc:sldChg chg="del">
        <pc:chgData name="Kouzes, Richard T" userId="73173b5f-2c48-4b77-836a-7a0d6315867c" providerId="ADAL" clId="{F19D1456-9DC1-B646-B3B6-63DA43D46D64}" dt="2022-07-21T23:54:12.273" v="883" actId="2696"/>
        <pc:sldMkLst>
          <pc:docMk/>
          <pc:sldMk cId="4013025794" sldId="1481"/>
        </pc:sldMkLst>
      </pc:sldChg>
      <pc:sldChg chg="del">
        <pc:chgData name="Kouzes, Richard T" userId="73173b5f-2c48-4b77-836a-7a0d6315867c" providerId="ADAL" clId="{F19D1456-9DC1-B646-B3B6-63DA43D46D64}" dt="2022-07-21T23:54:12.273" v="883" actId="2696"/>
        <pc:sldMkLst>
          <pc:docMk/>
          <pc:sldMk cId="3517167068" sldId="1482"/>
        </pc:sldMkLst>
      </pc:sldChg>
      <pc:sldChg chg="del">
        <pc:chgData name="Kouzes, Richard T" userId="73173b5f-2c48-4b77-836a-7a0d6315867c" providerId="ADAL" clId="{F19D1456-9DC1-B646-B3B6-63DA43D46D64}" dt="2022-07-21T23:23:25.405" v="368" actId="2696"/>
        <pc:sldMkLst>
          <pc:docMk/>
          <pc:sldMk cId="1990791652" sldId="1483"/>
        </pc:sldMkLst>
      </pc:sldChg>
      <pc:sldChg chg="addSp modSp add mod">
        <pc:chgData name="Kouzes, Richard T" userId="73173b5f-2c48-4b77-836a-7a0d6315867c" providerId="ADAL" clId="{F19D1456-9DC1-B646-B3B6-63DA43D46D64}" dt="2022-07-22T18:31:50.439" v="1427" actId="20577"/>
        <pc:sldMkLst>
          <pc:docMk/>
          <pc:sldMk cId="2639899428" sldId="1483"/>
        </pc:sldMkLst>
        <pc:spChg chg="add mod">
          <ac:chgData name="Kouzes, Richard T" userId="73173b5f-2c48-4b77-836a-7a0d6315867c" providerId="ADAL" clId="{F19D1456-9DC1-B646-B3B6-63DA43D46D64}" dt="2022-07-22T00:17:13.362" v="1352"/>
          <ac:spMkLst>
            <pc:docMk/>
            <pc:sldMk cId="2639899428" sldId="1483"/>
            <ac:spMk id="2" creationId="{DFF64F18-85E4-7332-5695-657E55B26D00}"/>
          </ac:spMkLst>
        </pc:spChg>
        <pc:spChg chg="mod">
          <ac:chgData name="Kouzes, Richard T" userId="73173b5f-2c48-4b77-836a-7a0d6315867c" providerId="ADAL" clId="{F19D1456-9DC1-B646-B3B6-63DA43D46D64}" dt="2022-07-22T18:31:50.439" v="1427" actId="20577"/>
          <ac:spMkLst>
            <pc:docMk/>
            <pc:sldMk cId="2639899428" sldId="1483"/>
            <ac:spMk id="129026" creationId="{00000000-0000-0000-0000-000000000000}"/>
          </ac:spMkLst>
        </pc:spChg>
      </pc:sldChg>
      <pc:sldChg chg="addSp delSp modSp add mod">
        <pc:chgData name="Kouzes, Richard T" userId="73173b5f-2c48-4b77-836a-7a0d6315867c" providerId="ADAL" clId="{F19D1456-9DC1-B646-B3B6-63DA43D46D64}" dt="2022-07-21T23:26:41.788" v="388" actId="1076"/>
        <pc:sldMkLst>
          <pc:docMk/>
          <pc:sldMk cId="3214638791" sldId="1484"/>
        </pc:sldMkLst>
        <pc:spChg chg="mod">
          <ac:chgData name="Kouzes, Richard T" userId="73173b5f-2c48-4b77-836a-7a0d6315867c" providerId="ADAL" clId="{F19D1456-9DC1-B646-B3B6-63DA43D46D64}" dt="2022-07-21T23:25:25.986" v="383" actId="20577"/>
          <ac:spMkLst>
            <pc:docMk/>
            <pc:sldMk cId="3214638791" sldId="1484"/>
            <ac:spMk id="19458" creationId="{00000000-0000-0000-0000-000000000000}"/>
          </ac:spMkLst>
        </pc:spChg>
        <pc:picChg chg="add mod">
          <ac:chgData name="Kouzes, Richard T" userId="73173b5f-2c48-4b77-836a-7a0d6315867c" providerId="ADAL" clId="{F19D1456-9DC1-B646-B3B6-63DA43D46D64}" dt="2022-07-21T23:26:41.788" v="388" actId="1076"/>
          <ac:picMkLst>
            <pc:docMk/>
            <pc:sldMk cId="3214638791" sldId="1484"/>
            <ac:picMk id="2" creationId="{722EA60D-9618-AFB0-11E6-4E5637D6E26E}"/>
          </ac:picMkLst>
        </pc:picChg>
        <pc:picChg chg="del">
          <ac:chgData name="Kouzes, Richard T" userId="73173b5f-2c48-4b77-836a-7a0d6315867c" providerId="ADAL" clId="{F19D1456-9DC1-B646-B3B6-63DA43D46D64}" dt="2022-07-21T23:25:41.241" v="384" actId="478"/>
          <ac:picMkLst>
            <pc:docMk/>
            <pc:sldMk cId="3214638791" sldId="1484"/>
            <ac:picMk id="23" creationId="{FCB5C640-6622-AF46-8A7D-1D32DFA22F37}"/>
          </ac:picMkLst>
        </pc:picChg>
      </pc:sldChg>
      <pc:sldChg chg="del">
        <pc:chgData name="Kouzes, Richard T" userId="73173b5f-2c48-4b77-836a-7a0d6315867c" providerId="ADAL" clId="{F19D1456-9DC1-B646-B3B6-63DA43D46D64}" dt="2022-07-21T23:23:25.405" v="368" actId="2696"/>
        <pc:sldMkLst>
          <pc:docMk/>
          <pc:sldMk cId="3695002327" sldId="1484"/>
        </pc:sldMkLst>
      </pc:sldChg>
      <pc:sldChg chg="del">
        <pc:chgData name="Kouzes, Richard T" userId="73173b5f-2c48-4b77-836a-7a0d6315867c" providerId="ADAL" clId="{F19D1456-9DC1-B646-B3B6-63DA43D46D64}" dt="2022-07-21T16:59:19.099" v="1" actId="2696"/>
        <pc:sldMkLst>
          <pc:docMk/>
          <pc:sldMk cId="0" sldId="1486"/>
        </pc:sldMkLst>
      </pc:sldChg>
      <pc:sldChg chg="add del">
        <pc:chgData name="Kouzes, Richard T" userId="73173b5f-2c48-4b77-836a-7a0d6315867c" providerId="ADAL" clId="{F19D1456-9DC1-B646-B3B6-63DA43D46D64}" dt="2022-07-21T23:54:53.835" v="885" actId="2696"/>
        <pc:sldMkLst>
          <pc:docMk/>
          <pc:sldMk cId="2930582403" sldId="1489"/>
        </pc:sldMkLst>
      </pc:sldChg>
      <pc:sldChg chg="addSp modSp add del mod">
        <pc:chgData name="Kouzes, Richard T" userId="73173b5f-2c48-4b77-836a-7a0d6315867c" providerId="ADAL" clId="{F19D1456-9DC1-B646-B3B6-63DA43D46D64}" dt="2022-07-22T00:17:22.879" v="1354"/>
        <pc:sldMkLst>
          <pc:docMk/>
          <pc:sldMk cId="3761620029" sldId="1490"/>
        </pc:sldMkLst>
        <pc:spChg chg="add mod">
          <ac:chgData name="Kouzes, Richard T" userId="73173b5f-2c48-4b77-836a-7a0d6315867c" providerId="ADAL" clId="{F19D1456-9DC1-B646-B3B6-63DA43D46D64}" dt="2022-07-22T00:17:22.879" v="1354"/>
          <ac:spMkLst>
            <pc:docMk/>
            <pc:sldMk cId="3761620029" sldId="1490"/>
            <ac:spMk id="2" creationId="{4BF0D483-DD70-C1F2-70C2-2ACD7DBB1983}"/>
          </ac:spMkLst>
        </pc:spChg>
        <pc:spChg chg="mod">
          <ac:chgData name="Kouzes, Richard T" userId="73173b5f-2c48-4b77-836a-7a0d6315867c" providerId="ADAL" clId="{F19D1456-9DC1-B646-B3B6-63DA43D46D64}" dt="2022-07-22T00:00:11.638" v="903" actId="255"/>
          <ac:spMkLst>
            <pc:docMk/>
            <pc:sldMk cId="3761620029" sldId="1490"/>
            <ac:spMk id="129026" creationId="{00000000-0000-0000-0000-000000000000}"/>
          </ac:spMkLst>
        </pc:spChg>
      </pc:sldChg>
      <pc:sldChg chg="add del">
        <pc:chgData name="Kouzes, Richard T" userId="73173b5f-2c48-4b77-836a-7a0d6315867c" providerId="ADAL" clId="{F19D1456-9DC1-B646-B3B6-63DA43D46D64}" dt="2022-07-22T00:03:30.982" v="914" actId="2696"/>
        <pc:sldMkLst>
          <pc:docMk/>
          <pc:sldMk cId="3776042798" sldId="1491"/>
        </pc:sldMkLst>
      </pc:sldChg>
      <pc:sldChg chg="add del">
        <pc:chgData name="Kouzes, Richard T" userId="73173b5f-2c48-4b77-836a-7a0d6315867c" providerId="ADAL" clId="{F19D1456-9DC1-B646-B3B6-63DA43D46D64}" dt="2022-07-22T00:03:40.461" v="915" actId="2696"/>
        <pc:sldMkLst>
          <pc:docMk/>
          <pc:sldMk cId="2729533662" sldId="1492"/>
        </pc:sldMkLst>
      </pc:sldChg>
      <pc:sldChg chg="add del">
        <pc:chgData name="Kouzes, Richard T" userId="73173b5f-2c48-4b77-836a-7a0d6315867c" providerId="ADAL" clId="{F19D1456-9DC1-B646-B3B6-63DA43D46D64}" dt="2022-07-21T18:32:58.133" v="351" actId="2696"/>
        <pc:sldMkLst>
          <pc:docMk/>
          <pc:sldMk cId="3674818252" sldId="1493"/>
        </pc:sldMkLst>
      </pc:sldChg>
      <pc:sldChg chg="add del">
        <pc:chgData name="Kouzes, Richard T" userId="73173b5f-2c48-4b77-836a-7a0d6315867c" providerId="ADAL" clId="{F19D1456-9DC1-B646-B3B6-63DA43D46D64}" dt="2022-07-22T00:08:52.949" v="927" actId="2696"/>
        <pc:sldMkLst>
          <pc:docMk/>
          <pc:sldMk cId="2046938237" sldId="1494"/>
        </pc:sldMkLst>
      </pc:sldChg>
      <pc:sldChg chg="add del">
        <pc:chgData name="Kouzes, Richard T" userId="73173b5f-2c48-4b77-836a-7a0d6315867c" providerId="ADAL" clId="{F19D1456-9DC1-B646-B3B6-63DA43D46D64}" dt="2022-07-21T18:34:51.049" v="354" actId="2696"/>
        <pc:sldMkLst>
          <pc:docMk/>
          <pc:sldMk cId="3426056097" sldId="1495"/>
        </pc:sldMkLst>
      </pc:sldChg>
      <pc:sldChg chg="add del">
        <pc:chgData name="Kouzes, Richard T" userId="73173b5f-2c48-4b77-836a-7a0d6315867c" providerId="ADAL" clId="{F19D1456-9DC1-B646-B3B6-63DA43D46D64}" dt="2022-07-21T18:34:51.049" v="354" actId="2696"/>
        <pc:sldMkLst>
          <pc:docMk/>
          <pc:sldMk cId="2601316949" sldId="1496"/>
        </pc:sldMkLst>
      </pc:sldChg>
      <pc:sldChg chg="add del">
        <pc:chgData name="Kouzes, Richard T" userId="73173b5f-2c48-4b77-836a-7a0d6315867c" providerId="ADAL" clId="{F19D1456-9DC1-B646-B3B6-63DA43D46D64}" dt="2022-07-21T18:34:51.049" v="354" actId="2696"/>
        <pc:sldMkLst>
          <pc:docMk/>
          <pc:sldMk cId="2394588461" sldId="1497"/>
        </pc:sldMkLst>
      </pc:sldChg>
      <pc:sldChg chg="add del">
        <pc:chgData name="Kouzes, Richard T" userId="73173b5f-2c48-4b77-836a-7a0d6315867c" providerId="ADAL" clId="{F19D1456-9DC1-B646-B3B6-63DA43D46D64}" dt="2022-07-21T18:34:51.049" v="354" actId="2696"/>
        <pc:sldMkLst>
          <pc:docMk/>
          <pc:sldMk cId="2201829588" sldId="1498"/>
        </pc:sldMkLst>
      </pc:sldChg>
      <pc:sldChg chg="add del">
        <pc:chgData name="Kouzes, Richard T" userId="73173b5f-2c48-4b77-836a-7a0d6315867c" providerId="ADAL" clId="{F19D1456-9DC1-B646-B3B6-63DA43D46D64}" dt="2022-07-21T18:34:51.049" v="354" actId="2696"/>
        <pc:sldMkLst>
          <pc:docMk/>
          <pc:sldMk cId="4118489406" sldId="1499"/>
        </pc:sldMkLst>
      </pc:sldChg>
      <pc:sldChg chg="add del">
        <pc:chgData name="Kouzes, Richard T" userId="73173b5f-2c48-4b77-836a-7a0d6315867c" providerId="ADAL" clId="{F19D1456-9DC1-B646-B3B6-63DA43D46D64}" dt="2022-07-21T18:34:51.049" v="354" actId="2696"/>
        <pc:sldMkLst>
          <pc:docMk/>
          <pc:sldMk cId="770467337" sldId="1500"/>
        </pc:sldMkLst>
      </pc:sldChg>
      <pc:sldChg chg="add del">
        <pc:chgData name="Kouzes, Richard T" userId="73173b5f-2c48-4b77-836a-7a0d6315867c" providerId="ADAL" clId="{F19D1456-9DC1-B646-B3B6-63DA43D46D64}" dt="2022-07-21T18:34:51.049" v="354" actId="2696"/>
        <pc:sldMkLst>
          <pc:docMk/>
          <pc:sldMk cId="2230554781" sldId="1501"/>
        </pc:sldMkLst>
      </pc:sldChg>
      <pc:sldChg chg="add del">
        <pc:chgData name="Kouzes, Richard T" userId="73173b5f-2c48-4b77-836a-7a0d6315867c" providerId="ADAL" clId="{F19D1456-9DC1-B646-B3B6-63DA43D46D64}" dt="2022-07-21T18:34:51.049" v="354" actId="2696"/>
        <pc:sldMkLst>
          <pc:docMk/>
          <pc:sldMk cId="2326461025" sldId="1502"/>
        </pc:sldMkLst>
      </pc:sldChg>
      <pc:sldChg chg="add del">
        <pc:chgData name="Kouzes, Richard T" userId="73173b5f-2c48-4b77-836a-7a0d6315867c" providerId="ADAL" clId="{F19D1456-9DC1-B646-B3B6-63DA43D46D64}" dt="2022-07-21T18:34:51.049" v="354" actId="2696"/>
        <pc:sldMkLst>
          <pc:docMk/>
          <pc:sldMk cId="1273473551" sldId="1503"/>
        </pc:sldMkLst>
      </pc:sldChg>
      <pc:sldChg chg="add del">
        <pc:chgData name="Kouzes, Richard T" userId="73173b5f-2c48-4b77-836a-7a0d6315867c" providerId="ADAL" clId="{F19D1456-9DC1-B646-B3B6-63DA43D46D64}" dt="2022-07-21T18:34:51.049" v="354" actId="2696"/>
        <pc:sldMkLst>
          <pc:docMk/>
          <pc:sldMk cId="1744959660" sldId="1504"/>
        </pc:sldMkLst>
      </pc:sldChg>
      <pc:sldChg chg="add del">
        <pc:chgData name="Kouzes, Richard T" userId="73173b5f-2c48-4b77-836a-7a0d6315867c" providerId="ADAL" clId="{F19D1456-9DC1-B646-B3B6-63DA43D46D64}" dt="2022-07-21T18:34:51.049" v="354" actId="2696"/>
        <pc:sldMkLst>
          <pc:docMk/>
          <pc:sldMk cId="3058149683" sldId="1505"/>
        </pc:sldMkLst>
      </pc:sldChg>
      <pc:sldChg chg="add del">
        <pc:chgData name="Kouzes, Richard T" userId="73173b5f-2c48-4b77-836a-7a0d6315867c" providerId="ADAL" clId="{F19D1456-9DC1-B646-B3B6-63DA43D46D64}" dt="2022-07-21T18:34:51.049" v="354" actId="2696"/>
        <pc:sldMkLst>
          <pc:docMk/>
          <pc:sldMk cId="3177826561" sldId="1506"/>
        </pc:sldMkLst>
      </pc:sldChg>
      <pc:sldChg chg="add del">
        <pc:chgData name="Kouzes, Richard T" userId="73173b5f-2c48-4b77-836a-7a0d6315867c" providerId="ADAL" clId="{F19D1456-9DC1-B646-B3B6-63DA43D46D64}" dt="2022-07-21T18:34:51.049" v="354" actId="2696"/>
        <pc:sldMkLst>
          <pc:docMk/>
          <pc:sldMk cId="3665935598" sldId="1507"/>
        </pc:sldMkLst>
      </pc:sldChg>
      <pc:sldChg chg="add del">
        <pc:chgData name="Kouzes, Richard T" userId="73173b5f-2c48-4b77-836a-7a0d6315867c" providerId="ADAL" clId="{F19D1456-9DC1-B646-B3B6-63DA43D46D64}" dt="2022-07-21T18:34:51.049" v="354" actId="2696"/>
        <pc:sldMkLst>
          <pc:docMk/>
          <pc:sldMk cId="433527316" sldId="1508"/>
        </pc:sldMkLst>
      </pc:sldChg>
      <pc:sldChg chg="add del">
        <pc:chgData name="Kouzes, Richard T" userId="73173b5f-2c48-4b77-836a-7a0d6315867c" providerId="ADAL" clId="{F19D1456-9DC1-B646-B3B6-63DA43D46D64}" dt="2022-07-21T18:34:51.049" v="354" actId="2696"/>
        <pc:sldMkLst>
          <pc:docMk/>
          <pc:sldMk cId="4053688504" sldId="1509"/>
        </pc:sldMkLst>
      </pc:sldChg>
      <pc:sldChg chg="add del">
        <pc:chgData name="Kouzes, Richard T" userId="73173b5f-2c48-4b77-836a-7a0d6315867c" providerId="ADAL" clId="{F19D1456-9DC1-B646-B3B6-63DA43D46D64}" dt="2022-07-21T18:34:51.049" v="354" actId="2696"/>
        <pc:sldMkLst>
          <pc:docMk/>
          <pc:sldMk cId="972073755" sldId="1510"/>
        </pc:sldMkLst>
      </pc:sldChg>
      <pc:sldChg chg="add del">
        <pc:chgData name="Kouzes, Richard T" userId="73173b5f-2c48-4b77-836a-7a0d6315867c" providerId="ADAL" clId="{F19D1456-9DC1-B646-B3B6-63DA43D46D64}" dt="2022-07-21T18:34:51.049" v="354" actId="2696"/>
        <pc:sldMkLst>
          <pc:docMk/>
          <pc:sldMk cId="1918417666" sldId="1511"/>
        </pc:sldMkLst>
      </pc:sldChg>
      <pc:sldChg chg="add del">
        <pc:chgData name="Kouzes, Richard T" userId="73173b5f-2c48-4b77-836a-7a0d6315867c" providerId="ADAL" clId="{F19D1456-9DC1-B646-B3B6-63DA43D46D64}" dt="2022-07-21T18:34:51.049" v="354" actId="2696"/>
        <pc:sldMkLst>
          <pc:docMk/>
          <pc:sldMk cId="2679128195" sldId="1512"/>
        </pc:sldMkLst>
      </pc:sldChg>
      <pc:sldChg chg="add del">
        <pc:chgData name="Kouzes, Richard T" userId="73173b5f-2c48-4b77-836a-7a0d6315867c" providerId="ADAL" clId="{F19D1456-9DC1-B646-B3B6-63DA43D46D64}" dt="2022-07-21T18:34:51.049" v="354" actId="2696"/>
        <pc:sldMkLst>
          <pc:docMk/>
          <pc:sldMk cId="1145417693" sldId="1513"/>
        </pc:sldMkLst>
      </pc:sldChg>
      <pc:sldChg chg="add del">
        <pc:chgData name="Kouzes, Richard T" userId="73173b5f-2c48-4b77-836a-7a0d6315867c" providerId="ADAL" clId="{F19D1456-9DC1-B646-B3B6-63DA43D46D64}" dt="2022-07-21T18:34:51.049" v="354" actId="2696"/>
        <pc:sldMkLst>
          <pc:docMk/>
          <pc:sldMk cId="247688303" sldId="1514"/>
        </pc:sldMkLst>
      </pc:sldChg>
      <pc:sldChg chg="add del">
        <pc:chgData name="Kouzes, Richard T" userId="73173b5f-2c48-4b77-836a-7a0d6315867c" providerId="ADAL" clId="{F19D1456-9DC1-B646-B3B6-63DA43D46D64}" dt="2022-07-21T18:34:51.049" v="354" actId="2696"/>
        <pc:sldMkLst>
          <pc:docMk/>
          <pc:sldMk cId="946876273" sldId="1515"/>
        </pc:sldMkLst>
      </pc:sldChg>
      <pc:sldChg chg="add del">
        <pc:chgData name="Kouzes, Richard T" userId="73173b5f-2c48-4b77-836a-7a0d6315867c" providerId="ADAL" clId="{F19D1456-9DC1-B646-B3B6-63DA43D46D64}" dt="2022-07-21T18:34:51.049" v="354" actId="2696"/>
        <pc:sldMkLst>
          <pc:docMk/>
          <pc:sldMk cId="1219825267" sldId="1516"/>
        </pc:sldMkLst>
      </pc:sldChg>
      <pc:sldChg chg="add del">
        <pc:chgData name="Kouzes, Richard T" userId="73173b5f-2c48-4b77-836a-7a0d6315867c" providerId="ADAL" clId="{F19D1456-9DC1-B646-B3B6-63DA43D46D64}" dt="2022-07-21T18:34:51.049" v="354" actId="2696"/>
        <pc:sldMkLst>
          <pc:docMk/>
          <pc:sldMk cId="1172258393" sldId="1517"/>
        </pc:sldMkLst>
      </pc:sldChg>
      <pc:sldChg chg="add del">
        <pc:chgData name="Kouzes, Richard T" userId="73173b5f-2c48-4b77-836a-7a0d6315867c" providerId="ADAL" clId="{F19D1456-9DC1-B646-B3B6-63DA43D46D64}" dt="2022-07-21T18:34:51.049" v="354" actId="2696"/>
        <pc:sldMkLst>
          <pc:docMk/>
          <pc:sldMk cId="645756903" sldId="1518"/>
        </pc:sldMkLst>
      </pc:sldChg>
      <pc:sldChg chg="add del">
        <pc:chgData name="Kouzes, Richard T" userId="73173b5f-2c48-4b77-836a-7a0d6315867c" providerId="ADAL" clId="{F19D1456-9DC1-B646-B3B6-63DA43D46D64}" dt="2022-07-21T18:34:51.049" v="354" actId="2696"/>
        <pc:sldMkLst>
          <pc:docMk/>
          <pc:sldMk cId="3944402693" sldId="1519"/>
        </pc:sldMkLst>
      </pc:sldChg>
      <pc:sldChg chg="add del">
        <pc:chgData name="Kouzes, Richard T" userId="73173b5f-2c48-4b77-836a-7a0d6315867c" providerId="ADAL" clId="{F19D1456-9DC1-B646-B3B6-63DA43D46D64}" dt="2022-07-21T18:34:51.049" v="354" actId="2696"/>
        <pc:sldMkLst>
          <pc:docMk/>
          <pc:sldMk cId="1044746944" sldId="1520"/>
        </pc:sldMkLst>
      </pc:sldChg>
      <pc:sldChg chg="add del">
        <pc:chgData name="Kouzes, Richard T" userId="73173b5f-2c48-4b77-836a-7a0d6315867c" providerId="ADAL" clId="{F19D1456-9DC1-B646-B3B6-63DA43D46D64}" dt="2022-07-21T18:34:51.049" v="354" actId="2696"/>
        <pc:sldMkLst>
          <pc:docMk/>
          <pc:sldMk cId="3993636613" sldId="1521"/>
        </pc:sldMkLst>
      </pc:sldChg>
      <pc:sldChg chg="add del">
        <pc:chgData name="Kouzes, Richard T" userId="73173b5f-2c48-4b77-836a-7a0d6315867c" providerId="ADAL" clId="{F19D1456-9DC1-B646-B3B6-63DA43D46D64}" dt="2022-07-21T18:34:51.049" v="354" actId="2696"/>
        <pc:sldMkLst>
          <pc:docMk/>
          <pc:sldMk cId="286842287" sldId="1522"/>
        </pc:sldMkLst>
      </pc:sldChg>
      <pc:sldChg chg="add del">
        <pc:chgData name="Kouzes, Richard T" userId="73173b5f-2c48-4b77-836a-7a0d6315867c" providerId="ADAL" clId="{F19D1456-9DC1-B646-B3B6-63DA43D46D64}" dt="2022-07-21T18:34:51.049" v="354" actId="2696"/>
        <pc:sldMkLst>
          <pc:docMk/>
          <pc:sldMk cId="1327932227" sldId="1523"/>
        </pc:sldMkLst>
      </pc:sldChg>
      <pc:sldChg chg="add del">
        <pc:chgData name="Kouzes, Richard T" userId="73173b5f-2c48-4b77-836a-7a0d6315867c" providerId="ADAL" clId="{F19D1456-9DC1-B646-B3B6-63DA43D46D64}" dt="2022-07-21T18:34:51.049" v="354" actId="2696"/>
        <pc:sldMkLst>
          <pc:docMk/>
          <pc:sldMk cId="2109370221" sldId="1524"/>
        </pc:sldMkLst>
      </pc:sldChg>
      <pc:sldChg chg="add del">
        <pc:chgData name="Kouzes, Richard T" userId="73173b5f-2c48-4b77-836a-7a0d6315867c" providerId="ADAL" clId="{F19D1456-9DC1-B646-B3B6-63DA43D46D64}" dt="2022-07-21T18:34:51.049" v="354" actId="2696"/>
        <pc:sldMkLst>
          <pc:docMk/>
          <pc:sldMk cId="462320475" sldId="1525"/>
        </pc:sldMkLst>
      </pc:sldChg>
      <pc:sldChg chg="add del">
        <pc:chgData name="Kouzes, Richard T" userId="73173b5f-2c48-4b77-836a-7a0d6315867c" providerId="ADAL" clId="{F19D1456-9DC1-B646-B3B6-63DA43D46D64}" dt="2022-07-21T18:34:51.049" v="354" actId="2696"/>
        <pc:sldMkLst>
          <pc:docMk/>
          <pc:sldMk cId="1911170628" sldId="1526"/>
        </pc:sldMkLst>
      </pc:sldChg>
      <pc:sldChg chg="add del">
        <pc:chgData name="Kouzes, Richard T" userId="73173b5f-2c48-4b77-836a-7a0d6315867c" providerId="ADAL" clId="{F19D1456-9DC1-B646-B3B6-63DA43D46D64}" dt="2022-07-21T18:34:51.049" v="354" actId="2696"/>
        <pc:sldMkLst>
          <pc:docMk/>
          <pc:sldMk cId="4072909565" sldId="1527"/>
        </pc:sldMkLst>
      </pc:sldChg>
      <pc:sldChg chg="add del">
        <pc:chgData name="Kouzes, Richard T" userId="73173b5f-2c48-4b77-836a-7a0d6315867c" providerId="ADAL" clId="{F19D1456-9DC1-B646-B3B6-63DA43D46D64}" dt="2022-07-21T18:34:51.049" v="354" actId="2696"/>
        <pc:sldMkLst>
          <pc:docMk/>
          <pc:sldMk cId="543339563" sldId="1528"/>
        </pc:sldMkLst>
      </pc:sldChg>
      <pc:sldChg chg="add del">
        <pc:chgData name="Kouzes, Richard T" userId="73173b5f-2c48-4b77-836a-7a0d6315867c" providerId="ADAL" clId="{F19D1456-9DC1-B646-B3B6-63DA43D46D64}" dt="2022-07-21T18:34:51.049" v="354" actId="2696"/>
        <pc:sldMkLst>
          <pc:docMk/>
          <pc:sldMk cId="2101909570" sldId="1529"/>
        </pc:sldMkLst>
      </pc:sldChg>
      <pc:sldChg chg="add del">
        <pc:chgData name="Kouzes, Richard T" userId="73173b5f-2c48-4b77-836a-7a0d6315867c" providerId="ADAL" clId="{F19D1456-9DC1-B646-B3B6-63DA43D46D64}" dt="2022-07-21T18:34:51.049" v="354" actId="2696"/>
        <pc:sldMkLst>
          <pc:docMk/>
          <pc:sldMk cId="1465129251" sldId="1530"/>
        </pc:sldMkLst>
      </pc:sldChg>
      <pc:sldChg chg="add del">
        <pc:chgData name="Kouzes, Richard T" userId="73173b5f-2c48-4b77-836a-7a0d6315867c" providerId="ADAL" clId="{F19D1456-9DC1-B646-B3B6-63DA43D46D64}" dt="2022-07-21T18:34:51.049" v="354" actId="2696"/>
        <pc:sldMkLst>
          <pc:docMk/>
          <pc:sldMk cId="217436089" sldId="1531"/>
        </pc:sldMkLst>
      </pc:sldChg>
      <pc:sldChg chg="add del">
        <pc:chgData name="Kouzes, Richard T" userId="73173b5f-2c48-4b77-836a-7a0d6315867c" providerId="ADAL" clId="{F19D1456-9DC1-B646-B3B6-63DA43D46D64}" dt="2022-07-21T18:34:51.049" v="354" actId="2696"/>
        <pc:sldMkLst>
          <pc:docMk/>
          <pc:sldMk cId="967321400" sldId="1532"/>
        </pc:sldMkLst>
      </pc:sldChg>
      <pc:sldChg chg="add del">
        <pc:chgData name="Kouzes, Richard T" userId="73173b5f-2c48-4b77-836a-7a0d6315867c" providerId="ADAL" clId="{F19D1456-9DC1-B646-B3B6-63DA43D46D64}" dt="2022-07-21T18:34:51.049" v="354" actId="2696"/>
        <pc:sldMkLst>
          <pc:docMk/>
          <pc:sldMk cId="396405519" sldId="1533"/>
        </pc:sldMkLst>
      </pc:sldChg>
      <pc:sldChg chg="add del">
        <pc:chgData name="Kouzes, Richard T" userId="73173b5f-2c48-4b77-836a-7a0d6315867c" providerId="ADAL" clId="{F19D1456-9DC1-B646-B3B6-63DA43D46D64}" dt="2022-07-21T18:34:51.049" v="354" actId="2696"/>
        <pc:sldMkLst>
          <pc:docMk/>
          <pc:sldMk cId="517264525" sldId="1534"/>
        </pc:sldMkLst>
      </pc:sldChg>
      <pc:sldChg chg="add del">
        <pc:chgData name="Kouzes, Richard T" userId="73173b5f-2c48-4b77-836a-7a0d6315867c" providerId="ADAL" clId="{F19D1456-9DC1-B646-B3B6-63DA43D46D64}" dt="2022-07-21T18:34:51.049" v="354" actId="2696"/>
        <pc:sldMkLst>
          <pc:docMk/>
          <pc:sldMk cId="717200675" sldId="1535"/>
        </pc:sldMkLst>
      </pc:sldChg>
      <pc:sldChg chg="add del">
        <pc:chgData name="Kouzes, Richard T" userId="73173b5f-2c48-4b77-836a-7a0d6315867c" providerId="ADAL" clId="{F19D1456-9DC1-B646-B3B6-63DA43D46D64}" dt="2022-07-21T18:34:51.049" v="354" actId="2696"/>
        <pc:sldMkLst>
          <pc:docMk/>
          <pc:sldMk cId="1943704836" sldId="1536"/>
        </pc:sldMkLst>
      </pc:sldChg>
      <pc:sldChg chg="add del">
        <pc:chgData name="Kouzes, Richard T" userId="73173b5f-2c48-4b77-836a-7a0d6315867c" providerId="ADAL" clId="{F19D1456-9DC1-B646-B3B6-63DA43D46D64}" dt="2022-07-21T18:34:51.049" v="354" actId="2696"/>
        <pc:sldMkLst>
          <pc:docMk/>
          <pc:sldMk cId="2069624701" sldId="1537"/>
        </pc:sldMkLst>
      </pc:sldChg>
      <pc:sldChg chg="add del">
        <pc:chgData name="Kouzes, Richard T" userId="73173b5f-2c48-4b77-836a-7a0d6315867c" providerId="ADAL" clId="{F19D1456-9DC1-B646-B3B6-63DA43D46D64}" dt="2022-07-21T18:34:51.049" v="354" actId="2696"/>
        <pc:sldMkLst>
          <pc:docMk/>
          <pc:sldMk cId="3342304443" sldId="1538"/>
        </pc:sldMkLst>
      </pc:sldChg>
      <pc:sldChg chg="add del">
        <pc:chgData name="Kouzes, Richard T" userId="73173b5f-2c48-4b77-836a-7a0d6315867c" providerId="ADAL" clId="{F19D1456-9DC1-B646-B3B6-63DA43D46D64}" dt="2022-07-21T18:34:51.049" v="354" actId="2696"/>
        <pc:sldMkLst>
          <pc:docMk/>
          <pc:sldMk cId="1840801596" sldId="1539"/>
        </pc:sldMkLst>
      </pc:sldChg>
      <pc:sldChg chg="add del">
        <pc:chgData name="Kouzes, Richard T" userId="73173b5f-2c48-4b77-836a-7a0d6315867c" providerId="ADAL" clId="{F19D1456-9DC1-B646-B3B6-63DA43D46D64}" dt="2022-07-21T18:34:51.049" v="354" actId="2696"/>
        <pc:sldMkLst>
          <pc:docMk/>
          <pc:sldMk cId="3242687463" sldId="1540"/>
        </pc:sldMkLst>
      </pc:sldChg>
      <pc:sldChg chg="add del">
        <pc:chgData name="Kouzes, Richard T" userId="73173b5f-2c48-4b77-836a-7a0d6315867c" providerId="ADAL" clId="{F19D1456-9DC1-B646-B3B6-63DA43D46D64}" dt="2022-07-21T18:34:51.049" v="354" actId="2696"/>
        <pc:sldMkLst>
          <pc:docMk/>
          <pc:sldMk cId="2342381313" sldId="1541"/>
        </pc:sldMkLst>
      </pc:sldChg>
      <pc:sldChg chg="add del">
        <pc:chgData name="Kouzes, Richard T" userId="73173b5f-2c48-4b77-836a-7a0d6315867c" providerId="ADAL" clId="{F19D1456-9DC1-B646-B3B6-63DA43D46D64}" dt="2022-07-21T18:34:51.049" v="354" actId="2696"/>
        <pc:sldMkLst>
          <pc:docMk/>
          <pc:sldMk cId="0" sldId="1542"/>
        </pc:sldMkLst>
      </pc:sldChg>
      <pc:sldChg chg="add del">
        <pc:chgData name="Kouzes, Richard T" userId="73173b5f-2c48-4b77-836a-7a0d6315867c" providerId="ADAL" clId="{F19D1456-9DC1-B646-B3B6-63DA43D46D64}" dt="2022-07-21T18:34:51.049" v="354" actId="2696"/>
        <pc:sldMkLst>
          <pc:docMk/>
          <pc:sldMk cId="0" sldId="1543"/>
        </pc:sldMkLst>
      </pc:sldChg>
      <pc:sldChg chg="add del">
        <pc:chgData name="Kouzes, Richard T" userId="73173b5f-2c48-4b77-836a-7a0d6315867c" providerId="ADAL" clId="{F19D1456-9DC1-B646-B3B6-63DA43D46D64}" dt="2022-07-21T18:34:51.049" v="354" actId="2696"/>
        <pc:sldMkLst>
          <pc:docMk/>
          <pc:sldMk cId="0" sldId="1544"/>
        </pc:sldMkLst>
      </pc:sldChg>
      <pc:sldChg chg="add del">
        <pc:chgData name="Kouzes, Richard T" userId="73173b5f-2c48-4b77-836a-7a0d6315867c" providerId="ADAL" clId="{F19D1456-9DC1-B646-B3B6-63DA43D46D64}" dt="2022-07-21T18:34:51.049" v="354" actId="2696"/>
        <pc:sldMkLst>
          <pc:docMk/>
          <pc:sldMk cId="211939740" sldId="1545"/>
        </pc:sldMkLst>
      </pc:sldChg>
      <pc:sldChg chg="add del">
        <pc:chgData name="Kouzes, Richard T" userId="73173b5f-2c48-4b77-836a-7a0d6315867c" providerId="ADAL" clId="{F19D1456-9DC1-B646-B3B6-63DA43D46D64}" dt="2022-07-21T18:34:51.049" v="354" actId="2696"/>
        <pc:sldMkLst>
          <pc:docMk/>
          <pc:sldMk cId="1012662842" sldId="1546"/>
        </pc:sldMkLst>
      </pc:sldChg>
      <pc:sldChg chg="add del">
        <pc:chgData name="Kouzes, Richard T" userId="73173b5f-2c48-4b77-836a-7a0d6315867c" providerId="ADAL" clId="{F19D1456-9DC1-B646-B3B6-63DA43D46D64}" dt="2022-07-21T16:59:57.528" v="3" actId="2696"/>
        <pc:sldMkLst>
          <pc:docMk/>
          <pc:sldMk cId="1141862585" sldId="1547"/>
        </pc:sldMkLst>
      </pc:sldChg>
      <pc:sldChg chg="addSp delSp modSp add mod">
        <pc:chgData name="Kouzes, Richard T" userId="73173b5f-2c48-4b77-836a-7a0d6315867c" providerId="ADAL" clId="{F19D1456-9DC1-B646-B3B6-63DA43D46D64}" dt="2022-07-22T00:15:57.615" v="1338"/>
        <pc:sldMkLst>
          <pc:docMk/>
          <pc:sldMk cId="1585986552" sldId="1548"/>
        </pc:sldMkLst>
        <pc:spChg chg="add mod">
          <ac:chgData name="Kouzes, Richard T" userId="73173b5f-2c48-4b77-836a-7a0d6315867c" providerId="ADAL" clId="{F19D1456-9DC1-B646-B3B6-63DA43D46D64}" dt="2022-07-22T00:15:57.615" v="1338"/>
          <ac:spMkLst>
            <pc:docMk/>
            <pc:sldMk cId="1585986552" sldId="1548"/>
            <ac:spMk id="5" creationId="{FC5D7BCD-810F-190C-15C0-ACF86B6A1EC8}"/>
          </ac:spMkLst>
        </pc:spChg>
        <pc:spChg chg="mod">
          <ac:chgData name="Kouzes, Richard T" userId="73173b5f-2c48-4b77-836a-7a0d6315867c" providerId="ADAL" clId="{F19D1456-9DC1-B646-B3B6-63DA43D46D64}" dt="2022-07-21T23:45:33.973" v="526" actId="20577"/>
          <ac:spMkLst>
            <pc:docMk/>
            <pc:sldMk cId="1585986552" sldId="1548"/>
            <ac:spMk id="129026" creationId="{00000000-0000-0000-0000-000000000000}"/>
          </ac:spMkLst>
        </pc:spChg>
        <pc:picChg chg="add mod">
          <ac:chgData name="Kouzes, Richard T" userId="73173b5f-2c48-4b77-836a-7a0d6315867c" providerId="ADAL" clId="{F19D1456-9DC1-B646-B3B6-63DA43D46D64}" dt="2022-07-21T18:10:58.997" v="24" actId="1076"/>
          <ac:picMkLst>
            <pc:docMk/>
            <pc:sldMk cId="1585986552" sldId="1548"/>
            <ac:picMk id="2" creationId="{A1BABA5A-22D6-232F-0DCA-8D7F797F5DCD}"/>
          </ac:picMkLst>
        </pc:picChg>
        <pc:picChg chg="add del mod">
          <ac:chgData name="Kouzes, Richard T" userId="73173b5f-2c48-4b77-836a-7a0d6315867c" providerId="ADAL" clId="{F19D1456-9DC1-B646-B3B6-63DA43D46D64}" dt="2022-07-21T18:10:48.256" v="22" actId="478"/>
          <ac:picMkLst>
            <pc:docMk/>
            <pc:sldMk cId="1585986552" sldId="1548"/>
            <ac:picMk id="3" creationId="{291598D7-2E7A-3782-9C46-150D8F816E65}"/>
          </ac:picMkLst>
        </pc:picChg>
        <pc:picChg chg="del">
          <ac:chgData name="Kouzes, Richard T" userId="73173b5f-2c48-4b77-836a-7a0d6315867c" providerId="ADAL" clId="{F19D1456-9DC1-B646-B3B6-63DA43D46D64}" dt="2022-07-21T18:10:55.563" v="23" actId="478"/>
          <ac:picMkLst>
            <pc:docMk/>
            <pc:sldMk cId="1585986552" sldId="1548"/>
            <ac:picMk id="4" creationId="{1AE0A456-B695-0F4A-87A2-7BF553492A5F}"/>
          </ac:picMkLst>
        </pc:picChg>
      </pc:sldChg>
      <pc:sldChg chg="addSp delSp modSp add mod">
        <pc:chgData name="Kouzes, Richard T" userId="73173b5f-2c48-4b77-836a-7a0d6315867c" providerId="ADAL" clId="{F19D1456-9DC1-B646-B3B6-63DA43D46D64}" dt="2022-07-22T18:25:01.727" v="1406" actId="1036"/>
        <pc:sldMkLst>
          <pc:docMk/>
          <pc:sldMk cId="2199842416" sldId="1549"/>
        </pc:sldMkLst>
        <pc:spChg chg="del">
          <ac:chgData name="Kouzes, Richard T" userId="73173b5f-2c48-4b77-836a-7a0d6315867c" providerId="ADAL" clId="{F19D1456-9DC1-B646-B3B6-63DA43D46D64}" dt="2022-07-21T18:23:53.186" v="131" actId="478"/>
          <ac:spMkLst>
            <pc:docMk/>
            <pc:sldMk cId="2199842416" sldId="1549"/>
            <ac:spMk id="2" creationId="{00000000-0000-0000-0000-000000000000}"/>
          </ac:spMkLst>
        </pc:spChg>
        <pc:spChg chg="del">
          <ac:chgData name="Kouzes, Richard T" userId="73173b5f-2c48-4b77-836a-7a0d6315867c" providerId="ADAL" clId="{F19D1456-9DC1-B646-B3B6-63DA43D46D64}" dt="2022-07-21T18:23:07.111" v="128" actId="478"/>
          <ac:spMkLst>
            <pc:docMk/>
            <pc:sldMk cId="2199842416" sldId="1549"/>
            <ac:spMk id="3" creationId="{00000000-0000-0000-0000-000000000000}"/>
          </ac:spMkLst>
        </pc:spChg>
        <pc:spChg chg="add mod">
          <ac:chgData name="Kouzes, Richard T" userId="73173b5f-2c48-4b77-836a-7a0d6315867c" providerId="ADAL" clId="{F19D1456-9DC1-B646-B3B6-63DA43D46D64}" dt="2022-07-21T18:29:37.054" v="345" actId="1076"/>
          <ac:spMkLst>
            <pc:docMk/>
            <pc:sldMk cId="2199842416" sldId="1549"/>
            <ac:spMk id="6" creationId="{2FE5DD49-DB3D-A08E-ED2B-65C216AF2C7E}"/>
          </ac:spMkLst>
        </pc:spChg>
        <pc:spChg chg="add mod">
          <ac:chgData name="Kouzes, Richard T" userId="73173b5f-2c48-4b77-836a-7a0d6315867c" providerId="ADAL" clId="{F19D1456-9DC1-B646-B3B6-63DA43D46D64}" dt="2022-07-22T00:16:05.671" v="1339"/>
          <ac:spMkLst>
            <pc:docMk/>
            <pc:sldMk cId="2199842416" sldId="1549"/>
            <ac:spMk id="7" creationId="{FAAB0CAF-2A81-C061-E151-74A2C8B13F5B}"/>
          </ac:spMkLst>
        </pc:spChg>
        <pc:spChg chg="mod">
          <ac:chgData name="Kouzes, Richard T" userId="73173b5f-2c48-4b77-836a-7a0d6315867c" providerId="ADAL" clId="{F19D1456-9DC1-B646-B3B6-63DA43D46D64}" dt="2022-07-21T18:25:15.137" v="286" actId="20577"/>
          <ac:spMkLst>
            <pc:docMk/>
            <pc:sldMk cId="2199842416" sldId="1549"/>
            <ac:spMk id="55299" creationId="{00000000-0000-0000-0000-000000000000}"/>
          </ac:spMkLst>
        </pc:spChg>
        <pc:spChg chg="mod">
          <ac:chgData name="Kouzes, Richard T" userId="73173b5f-2c48-4b77-836a-7a0d6315867c" providerId="ADAL" clId="{F19D1456-9DC1-B646-B3B6-63DA43D46D64}" dt="2022-07-21T18:23:00.296" v="126" actId="20577"/>
          <ac:spMkLst>
            <pc:docMk/>
            <pc:sldMk cId="2199842416" sldId="1549"/>
            <ac:spMk id="107522" creationId="{00000000-0000-0000-0000-000000000000}"/>
          </ac:spMkLst>
        </pc:spChg>
        <pc:picChg chg="add mod">
          <ac:chgData name="Kouzes, Richard T" userId="73173b5f-2c48-4b77-836a-7a0d6315867c" providerId="ADAL" clId="{F19D1456-9DC1-B646-B3B6-63DA43D46D64}" dt="2022-07-22T18:25:01.727" v="1406" actId="1036"/>
          <ac:picMkLst>
            <pc:docMk/>
            <pc:sldMk cId="2199842416" sldId="1549"/>
            <ac:picMk id="2" creationId="{DB209032-E9A1-57A8-77C1-28D7047FC104}"/>
          </ac:picMkLst>
        </pc:picChg>
        <pc:picChg chg="add mod">
          <ac:chgData name="Kouzes, Richard T" userId="73173b5f-2c48-4b77-836a-7a0d6315867c" providerId="ADAL" clId="{F19D1456-9DC1-B646-B3B6-63DA43D46D64}" dt="2022-07-21T18:26:31.415" v="309" actId="1035"/>
          <ac:picMkLst>
            <pc:docMk/>
            <pc:sldMk cId="2199842416" sldId="1549"/>
            <ac:picMk id="5" creationId="{7F3CB078-952D-6695-421F-F9D2F9D8FD6B}"/>
          </ac:picMkLst>
        </pc:picChg>
        <pc:picChg chg="del">
          <ac:chgData name="Kouzes, Richard T" userId="73173b5f-2c48-4b77-836a-7a0d6315867c" providerId="ADAL" clId="{F19D1456-9DC1-B646-B3B6-63DA43D46D64}" dt="2022-07-21T18:23:03.752" v="127" actId="478"/>
          <ac:picMkLst>
            <pc:docMk/>
            <pc:sldMk cId="2199842416" sldId="1549"/>
            <ac:picMk id="9" creationId="{00000000-0000-0000-0000-000000000000}"/>
          </ac:picMkLst>
        </pc:picChg>
      </pc:sldChg>
      <pc:sldChg chg="modSp add mod">
        <pc:chgData name="Kouzes, Richard T" userId="73173b5f-2c48-4b77-836a-7a0d6315867c" providerId="ADAL" clId="{F19D1456-9DC1-B646-B3B6-63DA43D46D64}" dt="2022-07-22T00:14:23.864" v="1334" actId="20577"/>
        <pc:sldMkLst>
          <pc:docMk/>
          <pc:sldMk cId="1044235773" sldId="1550"/>
        </pc:sldMkLst>
        <pc:spChg chg="mod">
          <ac:chgData name="Kouzes, Richard T" userId="73173b5f-2c48-4b77-836a-7a0d6315867c" providerId="ADAL" clId="{F19D1456-9DC1-B646-B3B6-63DA43D46D64}" dt="2022-07-22T00:14:23.864" v="1334" actId="20577"/>
          <ac:spMkLst>
            <pc:docMk/>
            <pc:sldMk cId="1044235773" sldId="1550"/>
            <ac:spMk id="6" creationId="{00000000-0000-0000-0000-000000000000}"/>
          </ac:spMkLst>
        </pc:spChg>
        <pc:spChg chg="mod">
          <ac:chgData name="Kouzes, Richard T" userId="73173b5f-2c48-4b77-836a-7a0d6315867c" providerId="ADAL" clId="{F19D1456-9DC1-B646-B3B6-63DA43D46D64}" dt="2022-07-22T00:09:28.284" v="936" actId="20577"/>
          <ac:spMkLst>
            <pc:docMk/>
            <pc:sldMk cId="1044235773" sldId="1550"/>
            <ac:spMk id="9" creationId="{00000000-0000-0000-0000-000000000000}"/>
          </ac:spMkLst>
        </pc:spChg>
      </pc:sldChg>
      <pc:sldMasterChg chg="addSldLayout delSldLayout">
        <pc:chgData name="Kouzes, Richard T" userId="73173b5f-2c48-4b77-836a-7a0d6315867c" providerId="ADAL" clId="{F19D1456-9DC1-B646-B3B6-63DA43D46D64}" dt="2022-07-21T23:27:27.265" v="389" actId="2696"/>
        <pc:sldMasterMkLst>
          <pc:docMk/>
          <pc:sldMasterMk cId="0" sldId="2147484293"/>
        </pc:sldMasterMkLst>
        <pc:sldLayoutChg chg="add del">
          <pc:chgData name="Kouzes, Richard T" userId="73173b5f-2c48-4b77-836a-7a0d6315867c" providerId="ADAL" clId="{F19D1456-9DC1-B646-B3B6-63DA43D46D64}" dt="2022-07-21T18:32:58.133" v="351" actId="2696"/>
          <pc:sldLayoutMkLst>
            <pc:docMk/>
            <pc:sldMasterMk cId="0" sldId="2147484293"/>
            <pc:sldLayoutMk cId="4093072929" sldId="2147485939"/>
          </pc:sldLayoutMkLst>
        </pc:sldLayoutChg>
        <pc:sldLayoutChg chg="add del">
          <pc:chgData name="Kouzes, Richard T" userId="73173b5f-2c48-4b77-836a-7a0d6315867c" providerId="ADAL" clId="{F19D1456-9DC1-B646-B3B6-63DA43D46D64}" dt="2022-07-21T18:32:58.133" v="351" actId="2696"/>
          <pc:sldLayoutMkLst>
            <pc:docMk/>
            <pc:sldMasterMk cId="0" sldId="2147484293"/>
            <pc:sldLayoutMk cId="2297757510" sldId="2147485940"/>
          </pc:sldLayoutMkLst>
        </pc:sldLayoutChg>
        <pc:sldLayoutChg chg="del">
          <pc:chgData name="Kouzes, Richard T" userId="73173b5f-2c48-4b77-836a-7a0d6315867c" providerId="ADAL" clId="{F19D1456-9DC1-B646-B3B6-63DA43D46D64}" dt="2022-07-21T23:27:27.265" v="389" actId="2696"/>
          <pc:sldLayoutMkLst>
            <pc:docMk/>
            <pc:sldMasterMk cId="0" sldId="2147484293"/>
            <pc:sldLayoutMk cId="303434298" sldId="2147485941"/>
          </pc:sldLayoutMkLst>
        </pc:sldLayoutChg>
        <pc:sldLayoutChg chg="del">
          <pc:chgData name="Kouzes, Richard T" userId="73173b5f-2c48-4b77-836a-7a0d6315867c" providerId="ADAL" clId="{F19D1456-9DC1-B646-B3B6-63DA43D46D64}" dt="2022-07-21T23:23:25.405" v="368" actId="2696"/>
          <pc:sldLayoutMkLst>
            <pc:docMk/>
            <pc:sldMasterMk cId="0" sldId="2147484293"/>
            <pc:sldLayoutMk cId="4031107005" sldId="2147485941"/>
          </pc:sldLayoutMkLst>
        </pc:sldLayoutChg>
        <pc:sldLayoutChg chg="del">
          <pc:chgData name="Kouzes, Richard T" userId="73173b5f-2c48-4b77-836a-7a0d6315867c" providerId="ADAL" clId="{F19D1456-9DC1-B646-B3B6-63DA43D46D64}" dt="2022-07-21T16:59:19.099" v="1" actId="2696"/>
          <pc:sldLayoutMkLst>
            <pc:docMk/>
            <pc:sldMasterMk cId="0" sldId="2147484293"/>
            <pc:sldLayoutMk cId="469106536" sldId="2147485942"/>
          </pc:sldLayoutMkLst>
        </pc:sldLayoutChg>
      </pc:sldMasterChg>
    </pc:docChg>
  </pc:docChgLst>
</pc:chgInfo>
</file>

<file path=ppt/charts/_rels/chart1.xml.rels><?xml version="1.0" encoding="UTF-8" standalone="yes"?>
<Relationships xmlns="http://schemas.openxmlformats.org/package/2006/relationships"><Relationship Id="rId1" Type="http://schemas.openxmlformats.org/officeDocument/2006/relationships/oleObject" Target="file:///C:\Bill%20Backups\bu20\He-3\IPT,%20Sub-IPC\FY%202016%20Annual%20Report%20&amp;%20Requests\2016%20He-3%20Report%20Working%20Files\SRS%20Supply%20Input\He-3%20Supply%20Chart%20FY16%20Annual%20Report,%20Rev%20C.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1"/>
          <c:order val="1"/>
          <c:tx>
            <c:v>Demand</c:v>
          </c:tx>
          <c:invertIfNegative val="0"/>
          <c:cat>
            <c:numRef>
              <c:f>'FY16 Rpt, Fig 2-1 inventory'!$B$5:$B$30</c:f>
              <c:numCache>
                <c:formatCode>General</c:formatCode>
                <c:ptCount val="26"/>
                <c:pt idx="0">
                  <c:v>2015</c:v>
                </c:pt>
                <c:pt idx="1">
                  <c:v>2016</c:v>
                </c:pt>
                <c:pt idx="2">
                  <c:v>2017</c:v>
                </c:pt>
                <c:pt idx="3">
                  <c:v>2018</c:v>
                </c:pt>
                <c:pt idx="4">
                  <c:v>2019</c:v>
                </c:pt>
                <c:pt idx="5">
                  <c:v>2020</c:v>
                </c:pt>
                <c:pt idx="6">
                  <c:v>2021</c:v>
                </c:pt>
                <c:pt idx="7">
                  <c:v>2022</c:v>
                </c:pt>
                <c:pt idx="8">
                  <c:v>2023</c:v>
                </c:pt>
                <c:pt idx="9">
                  <c:v>2024</c:v>
                </c:pt>
                <c:pt idx="10">
                  <c:v>2025</c:v>
                </c:pt>
                <c:pt idx="11">
                  <c:v>2026</c:v>
                </c:pt>
                <c:pt idx="12">
                  <c:v>2027</c:v>
                </c:pt>
                <c:pt idx="13">
                  <c:v>2028</c:v>
                </c:pt>
                <c:pt idx="14">
                  <c:v>2029</c:v>
                </c:pt>
                <c:pt idx="15">
                  <c:v>2030</c:v>
                </c:pt>
                <c:pt idx="16">
                  <c:v>2031</c:v>
                </c:pt>
                <c:pt idx="17">
                  <c:v>2032</c:v>
                </c:pt>
                <c:pt idx="18">
                  <c:v>2033</c:v>
                </c:pt>
                <c:pt idx="19">
                  <c:v>2034</c:v>
                </c:pt>
                <c:pt idx="20">
                  <c:v>2035</c:v>
                </c:pt>
                <c:pt idx="21">
                  <c:v>2036</c:v>
                </c:pt>
                <c:pt idx="22">
                  <c:v>2037</c:v>
                </c:pt>
                <c:pt idx="23">
                  <c:v>2038</c:v>
                </c:pt>
                <c:pt idx="24">
                  <c:v>2039</c:v>
                </c:pt>
                <c:pt idx="25">
                  <c:v>2040</c:v>
                </c:pt>
              </c:numCache>
            </c:numRef>
          </c:cat>
          <c:val>
            <c:numRef>
              <c:f>'FY16 Rpt, Fig 2-1 inventory'!$D$5:$D$30</c:f>
              <c:numCache>
                <c:formatCode>0</c:formatCode>
                <c:ptCount val="26"/>
                <c:pt idx="0">
                  <c:v>2699</c:v>
                </c:pt>
                <c:pt idx="1">
                  <c:v>4528</c:v>
                </c:pt>
                <c:pt idx="2">
                  <c:v>2481</c:v>
                </c:pt>
                <c:pt idx="3">
                  <c:v>2446</c:v>
                </c:pt>
                <c:pt idx="4">
                  <c:v>2436</c:v>
                </c:pt>
                <c:pt idx="5">
                  <c:v>2300</c:v>
                </c:pt>
                <c:pt idx="6">
                  <c:v>2178</c:v>
                </c:pt>
                <c:pt idx="7">
                  <c:v>2178</c:v>
                </c:pt>
                <c:pt idx="8">
                  <c:v>2178</c:v>
                </c:pt>
                <c:pt idx="9">
                  <c:v>2178</c:v>
                </c:pt>
                <c:pt idx="10">
                  <c:v>2178</c:v>
                </c:pt>
                <c:pt idx="11">
                  <c:v>2178</c:v>
                </c:pt>
                <c:pt idx="12">
                  <c:v>2178</c:v>
                </c:pt>
                <c:pt idx="13">
                  <c:v>2178</c:v>
                </c:pt>
                <c:pt idx="14">
                  <c:v>2178</c:v>
                </c:pt>
                <c:pt idx="15">
                  <c:v>2178</c:v>
                </c:pt>
                <c:pt idx="16">
                  <c:v>2178</c:v>
                </c:pt>
                <c:pt idx="17">
                  <c:v>2178</c:v>
                </c:pt>
                <c:pt idx="18">
                  <c:v>2178</c:v>
                </c:pt>
                <c:pt idx="19">
                  <c:v>2178</c:v>
                </c:pt>
                <c:pt idx="20">
                  <c:v>2178</c:v>
                </c:pt>
                <c:pt idx="21">
                  <c:v>2178</c:v>
                </c:pt>
                <c:pt idx="22">
                  <c:v>2178</c:v>
                </c:pt>
                <c:pt idx="23">
                  <c:v>2178</c:v>
                </c:pt>
                <c:pt idx="24">
                  <c:v>2178</c:v>
                </c:pt>
                <c:pt idx="25">
                  <c:v>2178</c:v>
                </c:pt>
              </c:numCache>
            </c:numRef>
          </c:val>
          <c:extLst>
            <c:ext xmlns:c16="http://schemas.microsoft.com/office/drawing/2014/chart" uri="{C3380CC4-5D6E-409C-BE32-E72D297353CC}">
              <c16:uniqueId val="{00000000-C037-744E-9E29-B58E4F29DE6D}"/>
            </c:ext>
          </c:extLst>
        </c:ser>
        <c:dLbls>
          <c:showLegendKey val="0"/>
          <c:showVal val="0"/>
          <c:showCatName val="0"/>
          <c:showSerName val="0"/>
          <c:showPercent val="0"/>
          <c:showBubbleSize val="0"/>
        </c:dLbls>
        <c:gapWidth val="150"/>
        <c:axId val="-2140724616"/>
        <c:axId val="-2140719160"/>
      </c:barChart>
      <c:lineChart>
        <c:grouping val="standard"/>
        <c:varyColors val="0"/>
        <c:ser>
          <c:idx val="0"/>
          <c:order val="0"/>
          <c:tx>
            <c:v>supply</c:v>
          </c:tx>
          <c:marker>
            <c:symbol val="none"/>
          </c:marker>
          <c:cat>
            <c:numRef>
              <c:f>'FY16 Rpt, Fig 2-1 inventory'!$B$5:$B$30</c:f>
              <c:numCache>
                <c:formatCode>General</c:formatCode>
                <c:ptCount val="26"/>
                <c:pt idx="0">
                  <c:v>2015</c:v>
                </c:pt>
                <c:pt idx="1">
                  <c:v>2016</c:v>
                </c:pt>
                <c:pt idx="2">
                  <c:v>2017</c:v>
                </c:pt>
                <c:pt idx="3">
                  <c:v>2018</c:v>
                </c:pt>
                <c:pt idx="4">
                  <c:v>2019</c:v>
                </c:pt>
                <c:pt idx="5">
                  <c:v>2020</c:v>
                </c:pt>
                <c:pt idx="6">
                  <c:v>2021</c:v>
                </c:pt>
                <c:pt idx="7">
                  <c:v>2022</c:v>
                </c:pt>
                <c:pt idx="8">
                  <c:v>2023</c:v>
                </c:pt>
                <c:pt idx="9">
                  <c:v>2024</c:v>
                </c:pt>
                <c:pt idx="10">
                  <c:v>2025</c:v>
                </c:pt>
                <c:pt idx="11">
                  <c:v>2026</c:v>
                </c:pt>
                <c:pt idx="12">
                  <c:v>2027</c:v>
                </c:pt>
                <c:pt idx="13">
                  <c:v>2028</c:v>
                </c:pt>
                <c:pt idx="14">
                  <c:v>2029</c:v>
                </c:pt>
                <c:pt idx="15">
                  <c:v>2030</c:v>
                </c:pt>
                <c:pt idx="16">
                  <c:v>2031</c:v>
                </c:pt>
                <c:pt idx="17">
                  <c:v>2032</c:v>
                </c:pt>
                <c:pt idx="18">
                  <c:v>2033</c:v>
                </c:pt>
                <c:pt idx="19">
                  <c:v>2034</c:v>
                </c:pt>
                <c:pt idx="20">
                  <c:v>2035</c:v>
                </c:pt>
                <c:pt idx="21">
                  <c:v>2036</c:v>
                </c:pt>
                <c:pt idx="22">
                  <c:v>2037</c:v>
                </c:pt>
                <c:pt idx="23">
                  <c:v>2038</c:v>
                </c:pt>
                <c:pt idx="24">
                  <c:v>2039</c:v>
                </c:pt>
                <c:pt idx="25">
                  <c:v>2040</c:v>
                </c:pt>
              </c:numCache>
            </c:numRef>
          </c:cat>
          <c:val>
            <c:numRef>
              <c:f>'FY16 Rpt, Fig 2-1 inventory'!$C$5:$C$30</c:f>
              <c:numCache>
                <c:formatCode>#,##0</c:formatCode>
                <c:ptCount val="26"/>
                <c:pt idx="0">
                  <c:v>62890</c:v>
                </c:pt>
                <c:pt idx="1">
                  <c:v>74098.242672791966</c:v>
                </c:pt>
                <c:pt idx="2">
                  <c:v>79444.308124017902</c:v>
                </c:pt>
                <c:pt idx="3">
                  <c:v>84527.945088097214</c:v>
                </c:pt>
                <c:pt idx="4">
                  <c:v>93135.455847541511</c:v>
                </c:pt>
                <c:pt idx="5">
                  <c:v>97803.713198126818</c:v>
                </c:pt>
                <c:pt idx="6">
                  <c:v>102329.17676939011</c:v>
                </c:pt>
                <c:pt idx="7">
                  <c:v>106599.9087249453</c:v>
                </c:pt>
                <c:pt idx="8">
                  <c:v>110625.5888661894</c:v>
                </c:pt>
                <c:pt idx="9">
                  <c:v>116315.5291620662</c:v>
                </c:pt>
                <c:pt idx="10">
                  <c:v>119878.6877266997</c:v>
                </c:pt>
                <c:pt idx="11">
                  <c:v>123223.6822658771</c:v>
                </c:pt>
                <c:pt idx="12">
                  <c:v>126358.8030125658</c:v>
                </c:pt>
                <c:pt idx="13">
                  <c:v>129292.0251708803</c:v>
                </c:pt>
                <c:pt idx="14">
                  <c:v>132031.02088717881</c:v>
                </c:pt>
                <c:pt idx="15">
                  <c:v>134583.170766258</c:v>
                </c:pt>
                <c:pt idx="16">
                  <c:v>142655.5749499322</c:v>
                </c:pt>
                <c:pt idx="17">
                  <c:v>144855.06377462679</c:v>
                </c:pt>
                <c:pt idx="18">
                  <c:v>146888.208023983</c:v>
                </c:pt>
                <c:pt idx="19">
                  <c:v>148761.32879186361</c:v>
                </c:pt>
                <c:pt idx="20">
                  <c:v>150480.50697056481</c:v>
                </c:pt>
                <c:pt idx="21">
                  <c:v>152051.5923784753</c:v>
                </c:pt>
                <c:pt idx="22">
                  <c:v>155380.21254088529</c:v>
                </c:pt>
                <c:pt idx="23">
                  <c:v>156671.78113712359</c:v>
                </c:pt>
                <c:pt idx="24">
                  <c:v>157831.50612670489</c:v>
                </c:pt>
                <c:pt idx="25">
                  <c:v>164564.39756668211</c:v>
                </c:pt>
              </c:numCache>
            </c:numRef>
          </c:val>
          <c:smooth val="0"/>
          <c:extLst>
            <c:ext xmlns:c16="http://schemas.microsoft.com/office/drawing/2014/chart" uri="{C3380CC4-5D6E-409C-BE32-E72D297353CC}">
              <c16:uniqueId val="{00000001-C037-744E-9E29-B58E4F29DE6D}"/>
            </c:ext>
          </c:extLst>
        </c:ser>
        <c:dLbls>
          <c:showLegendKey val="0"/>
          <c:showVal val="0"/>
          <c:showCatName val="0"/>
          <c:showSerName val="0"/>
          <c:showPercent val="0"/>
          <c:showBubbleSize val="0"/>
        </c:dLbls>
        <c:marker val="1"/>
        <c:smooth val="0"/>
        <c:axId val="-2140724616"/>
        <c:axId val="-2140719160"/>
      </c:lineChart>
      <c:catAx>
        <c:axId val="-2140724616"/>
        <c:scaling>
          <c:orientation val="minMax"/>
        </c:scaling>
        <c:delete val="0"/>
        <c:axPos val="b"/>
        <c:title>
          <c:tx>
            <c:rich>
              <a:bodyPr/>
              <a:lstStyle/>
              <a:p>
                <a:pPr>
                  <a:defRPr/>
                </a:pPr>
                <a:r>
                  <a:rPr lang="en-US"/>
                  <a:t>Fiscal Year</a:t>
                </a:r>
              </a:p>
            </c:rich>
          </c:tx>
          <c:overlay val="0"/>
        </c:title>
        <c:numFmt formatCode="General" sourceLinked="1"/>
        <c:majorTickMark val="out"/>
        <c:minorTickMark val="none"/>
        <c:tickLblPos val="nextTo"/>
        <c:txPr>
          <a:bodyPr rot="2700000"/>
          <a:lstStyle/>
          <a:p>
            <a:pPr>
              <a:defRPr/>
            </a:pPr>
            <a:endParaRPr lang="en-US"/>
          </a:p>
        </c:txPr>
        <c:crossAx val="-2140719160"/>
        <c:crosses val="autoZero"/>
        <c:auto val="1"/>
        <c:lblAlgn val="ctr"/>
        <c:lblOffset val="100"/>
        <c:noMultiLvlLbl val="0"/>
      </c:catAx>
      <c:valAx>
        <c:axId val="-2140719160"/>
        <c:scaling>
          <c:orientation val="minMax"/>
        </c:scaling>
        <c:delete val="0"/>
        <c:axPos val="l"/>
        <c:majorGridlines/>
        <c:title>
          <c:tx>
            <c:rich>
              <a:bodyPr rot="-5400000" vert="horz"/>
              <a:lstStyle/>
              <a:p>
                <a:pPr>
                  <a:defRPr/>
                </a:pPr>
                <a:r>
                  <a:rPr lang="en-US"/>
                  <a:t>Liters</a:t>
                </a:r>
              </a:p>
            </c:rich>
          </c:tx>
          <c:overlay val="0"/>
        </c:title>
        <c:numFmt formatCode="0" sourceLinked="1"/>
        <c:majorTickMark val="out"/>
        <c:minorTickMark val="none"/>
        <c:tickLblPos val="nextTo"/>
        <c:crossAx val="-2140724616"/>
        <c:crosses val="autoZero"/>
        <c:crossBetween val="between"/>
      </c:valAx>
    </c:plotArea>
    <c:legend>
      <c:legendPos val="r"/>
      <c:overlay val="0"/>
    </c:legend>
    <c:plotVisOnly val="1"/>
    <c:dispBlanksAs val="gap"/>
    <c:showDLblsOverMax val="0"/>
  </c:chart>
  <c:spPr>
    <a:ln>
      <a:solidFill>
        <a:schemeClr val="tx1"/>
      </a:solidFill>
    </a:ln>
  </c:sp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618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Gill Sans" pitchFamily="-107" charset="0"/>
                <a:ea typeface="ＭＳ Ｐゴシック" pitchFamily="-107" charset="-128"/>
                <a:cs typeface="ＭＳ Ｐゴシック" pitchFamily="-107" charset="-128"/>
              </a:defRPr>
            </a:lvl1pPr>
          </a:lstStyle>
          <a:p>
            <a:pPr>
              <a:defRPr/>
            </a:pPr>
            <a:endParaRPr lang="en-US"/>
          </a:p>
        </p:txBody>
      </p:sp>
      <p:sp>
        <p:nvSpPr>
          <p:cNvPr id="761859"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fld id="{2363334D-A674-BB40-9CCB-63127619996E}" type="datetime1">
              <a:rPr lang="en-US"/>
              <a:pPr/>
              <a:t>8/6/22</a:t>
            </a:fld>
            <a:endParaRPr lang="en-US"/>
          </a:p>
        </p:txBody>
      </p:sp>
      <p:sp>
        <p:nvSpPr>
          <p:cNvPr id="761860"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Gill Sans" pitchFamily="-107" charset="0"/>
                <a:ea typeface="ＭＳ Ｐゴシック" pitchFamily="-107" charset="-128"/>
                <a:cs typeface="ＭＳ Ｐゴシック" pitchFamily="-107" charset="-128"/>
              </a:defRPr>
            </a:lvl1pPr>
          </a:lstStyle>
          <a:p>
            <a:pPr>
              <a:defRPr/>
            </a:pPr>
            <a:endParaRPr lang="en-US"/>
          </a:p>
        </p:txBody>
      </p:sp>
      <p:sp>
        <p:nvSpPr>
          <p:cNvPr id="761861"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F97485E6-8994-D946-8372-FB58043A6A64}" type="slidenum">
              <a:rPr lang="en-US"/>
              <a:pPr/>
              <a:t>‹#›</a:t>
            </a:fld>
            <a:endParaRPr lang="en-US"/>
          </a:p>
        </p:txBody>
      </p:sp>
    </p:spTree>
    <p:extLst>
      <p:ext uri="{BB962C8B-B14F-4D97-AF65-F5344CB8AC3E}">
        <p14:creationId xmlns:p14="http://schemas.microsoft.com/office/powerpoint/2010/main" val="101137207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pitchFamily="-107" charset="0"/>
                <a:ea typeface="ＭＳ Ｐゴシック" pitchFamily="-107" charset="-128"/>
                <a:cs typeface="ＭＳ Ｐゴシック" pitchFamily="-107" charset="-128"/>
              </a:defRPr>
            </a:lvl1pPr>
          </a:lstStyle>
          <a:p>
            <a:pPr>
              <a:defRPr/>
            </a:pPr>
            <a:endParaRPr lang="en-US"/>
          </a:p>
        </p:txBody>
      </p:sp>
      <p:sp>
        <p:nvSpPr>
          <p:cNvPr id="15363"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charset="0"/>
              </a:defRPr>
            </a:lvl1pPr>
          </a:lstStyle>
          <a:p>
            <a:fld id="{FBF23219-543C-034E-B303-608272CF7F7E}" type="datetime1">
              <a:rPr lang="en-US"/>
              <a:pPr/>
              <a:t>8/6/22</a:t>
            </a:fld>
            <a:endParaRPr lang="en-US"/>
          </a:p>
        </p:txBody>
      </p:sp>
      <p:sp>
        <p:nvSpPr>
          <p:cNvPr id="6861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15365"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0"/>
            <a:r>
              <a:rPr lang="en-US" noProof="0"/>
              <a:t>Second level</a:t>
            </a:r>
          </a:p>
          <a:p>
            <a:pPr lvl="0"/>
            <a:r>
              <a:rPr lang="en-US" noProof="0"/>
              <a:t>Third level</a:t>
            </a:r>
          </a:p>
          <a:p>
            <a:pPr lvl="0"/>
            <a:r>
              <a:rPr lang="en-US" noProof="0"/>
              <a:t>Fourth level</a:t>
            </a:r>
          </a:p>
          <a:p>
            <a:pPr lvl="0"/>
            <a:r>
              <a:rPr lang="en-US" noProof="0"/>
              <a:t>Fifth level</a:t>
            </a:r>
          </a:p>
        </p:txBody>
      </p:sp>
      <p:sp>
        <p:nvSpPr>
          <p:cNvPr id="15366"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pitchFamily="-107" charset="0"/>
                <a:ea typeface="ＭＳ Ｐゴシック" pitchFamily="-107" charset="-128"/>
                <a:cs typeface="ＭＳ Ｐゴシック" pitchFamily="-107" charset="-128"/>
              </a:defRPr>
            </a:lvl1pPr>
          </a:lstStyle>
          <a:p>
            <a:pPr>
              <a:defRPr/>
            </a:pPr>
            <a:endParaRPr lang="en-US"/>
          </a:p>
        </p:txBody>
      </p:sp>
      <p:sp>
        <p:nvSpPr>
          <p:cNvPr id="15367"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imes" charset="0"/>
              </a:defRPr>
            </a:lvl1pPr>
          </a:lstStyle>
          <a:p>
            <a:fld id="{9CC11F05-AC5E-A34C-B292-F8A8C7DCCBA0}" type="slidenum">
              <a:rPr lang="en-US"/>
              <a:pPr/>
              <a:t>‹#›</a:t>
            </a:fld>
            <a:endParaRPr lang="en-US"/>
          </a:p>
        </p:txBody>
      </p:sp>
    </p:spTree>
    <p:extLst>
      <p:ext uri="{BB962C8B-B14F-4D97-AF65-F5344CB8AC3E}">
        <p14:creationId xmlns:p14="http://schemas.microsoft.com/office/powerpoint/2010/main" val="2465567182"/>
      </p:ext>
    </p:extLst>
  </p:cSld>
  <p:clrMap bg1="lt1" tx1="dk1" bg2="lt2" tx2="dk2" accent1="accent1" accent2="accent2" accent3="accent3" accent4="accent4" accent5="accent5" accent6="accent6" hlink="hlink" folHlink="folHlink"/>
  <p:hf hdr="0" ftr="0"/>
  <p:notesStyle>
    <a:lvl1pPr algn="l" rtl="0" eaLnBrk="0" fontAlgn="base" hangingPunct="0">
      <a:spcBef>
        <a:spcPct val="30000"/>
      </a:spcBef>
      <a:spcAft>
        <a:spcPct val="0"/>
      </a:spcAft>
      <a:defRPr sz="1200" kern="1200">
        <a:solidFill>
          <a:schemeClr val="tx1"/>
        </a:solidFill>
        <a:latin typeface="Times" pitchFamily="-106" charset="0"/>
        <a:ea typeface="MS PGothic" pitchFamily="34" charset="-128"/>
        <a:cs typeface="MS PGothic" charset="0"/>
      </a:defRPr>
    </a:lvl1pPr>
    <a:lvl2pPr marL="742950" indent="-285750" algn="l" rtl="0" eaLnBrk="0" fontAlgn="base" hangingPunct="0">
      <a:spcBef>
        <a:spcPct val="30000"/>
      </a:spcBef>
      <a:spcAft>
        <a:spcPct val="0"/>
      </a:spcAft>
      <a:defRPr sz="1200" kern="1200">
        <a:solidFill>
          <a:schemeClr val="tx1"/>
        </a:solidFill>
        <a:latin typeface="Times" pitchFamily="-106" charset="0"/>
        <a:ea typeface="MS PGothic" pitchFamily="34" charset="-128"/>
        <a:cs typeface="MS PGothic" charset="0"/>
      </a:defRPr>
    </a:lvl2pPr>
    <a:lvl3pPr marL="1143000" indent="-228600" algn="l" rtl="0" eaLnBrk="0" fontAlgn="base" hangingPunct="0">
      <a:spcBef>
        <a:spcPct val="30000"/>
      </a:spcBef>
      <a:spcAft>
        <a:spcPct val="0"/>
      </a:spcAft>
      <a:defRPr sz="1200" kern="1200">
        <a:solidFill>
          <a:schemeClr val="tx1"/>
        </a:solidFill>
        <a:latin typeface="Times" pitchFamily="-106" charset="0"/>
        <a:ea typeface="ヒラギノ角ゴ Pro W3" charset="-128"/>
        <a:cs typeface="ヒラギノ角ゴ Pro W3" charset="-128"/>
      </a:defRPr>
    </a:lvl3pPr>
    <a:lvl4pPr marL="1600200" indent="-228600" algn="l" rtl="0" eaLnBrk="0" fontAlgn="base" hangingPunct="0">
      <a:spcBef>
        <a:spcPct val="30000"/>
      </a:spcBef>
      <a:spcAft>
        <a:spcPct val="0"/>
      </a:spcAft>
      <a:defRPr sz="1200" kern="1200">
        <a:solidFill>
          <a:schemeClr val="tx1"/>
        </a:solidFill>
        <a:latin typeface="Times" pitchFamily="-106" charset="0"/>
        <a:ea typeface="ヒラギノ角ゴ Pro W3" charset="-128"/>
        <a:cs typeface="ヒラギノ角ゴ Pro W3" charset="-128"/>
      </a:defRPr>
    </a:lvl4pPr>
    <a:lvl5pPr marL="2057400" indent="-228600" algn="l" rtl="0" eaLnBrk="0" fontAlgn="base" hangingPunct="0">
      <a:spcBef>
        <a:spcPct val="30000"/>
      </a:spcBef>
      <a:spcAft>
        <a:spcPct val="0"/>
      </a:spcAft>
      <a:defRPr sz="1200" kern="1200">
        <a:solidFill>
          <a:schemeClr val="tx1"/>
        </a:solidFill>
        <a:latin typeface="Times" pitchFamily="-106" charset="0"/>
        <a:ea typeface="ヒラギノ角ゴ Pro W3" charset="-128"/>
        <a:cs typeface="ヒラギノ角ゴ Pro W3" charset="-128"/>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p>
            <a:fld id="{2297C1FA-E0AB-461D-9FB4-2D8EB8D3F6DA}" type="slidenum">
              <a:rPr lang="en-US" smtClean="0"/>
              <a:pPr/>
              <a:t>1</a:t>
            </a:fld>
            <a:endParaRPr lang="en-US"/>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p:spPr>
        <p:txBody>
          <a:bodyPr/>
          <a:lstStyle/>
          <a:p>
            <a:pPr eaLnBrk="1" hangingPunct="1"/>
            <a:r>
              <a:rPr lang="en-US" dirty="0">
                <a:solidFill>
                  <a:srgbClr val="000000"/>
                </a:solidFill>
                <a:latin typeface="Times New Roman" charset="0"/>
                <a:ea typeface="ＭＳ Ｐゴシック" charset="0"/>
                <a:cs typeface="ＭＳ Ｐゴシック" charset="0"/>
              </a:rPr>
              <a:t>Nuclear Security and Safeguards</a:t>
            </a:r>
          </a:p>
          <a:p>
            <a:pPr eaLnBrk="1" hangingPunct="1"/>
            <a:endParaRPr lang="en-US" dirty="0">
              <a:solidFill>
                <a:srgbClr val="000000"/>
              </a:solidFill>
              <a:latin typeface="Times New Roman" charset="0"/>
              <a:ea typeface="ＭＳ Ｐゴシック" charset="0"/>
              <a:cs typeface="ＭＳ Ｐゴシック" charset="0"/>
            </a:endParaRPr>
          </a:p>
          <a:p>
            <a:r>
              <a:rPr lang="en-US" sz="1200" kern="1200" dirty="0">
                <a:solidFill>
                  <a:schemeClr val="tx1"/>
                </a:solidFill>
                <a:effectLst/>
                <a:latin typeface="Times" pitchFamily="-106" charset="0"/>
                <a:ea typeface="MS PGothic" pitchFamily="34" charset="-128"/>
                <a:cs typeface="MS PGothic" charset="0"/>
              </a:rPr>
              <a:t>The detection of ionizing radiation is a little over 100 years old, dating from the first observation of natural radioactivity. Today, radiation detection plays a key role in diverse fields from medicine to defense to basic science. For homeland security, countries around the world are deploying passive radiation detection instrumentation to interdict the illegal shipment of radioactive material crossing international borders at ports of entry. These efforts include deployments in the United States and several European and Asian countries by governments and international agencies. Safeguards are activities carried out by national and international agencies to assure that nuclear material is secure and not diverted for clandestine use. Administered by the International Atomic Energy Agency, international safeguards serve to monitor nuclear activities under the Non-Proliferation Treaty and are the primary vehicle for verifying compliance with peaceful use and nuclear nonproliferation undertakings. For safeguards, radiation detection is used to assure accountancy for nuclear materials in order to protect us from the illicit production and use of nuclear weapons. This talk will discuss some of the aspects of radiation detection applied to safeguards and our experience with radiation detection interdiction for national security.</a:t>
            </a:r>
            <a:r>
              <a:rPr lang="en-US" dirty="0">
                <a:effectLst/>
              </a:rPr>
              <a:t> </a:t>
            </a:r>
            <a:endParaRPr lang="en-US" sz="1200" kern="1200" dirty="0">
              <a:solidFill>
                <a:schemeClr val="tx1"/>
              </a:solidFill>
              <a:effectLst/>
              <a:latin typeface="Arial" charset="0"/>
              <a:ea typeface="+mn-ea"/>
              <a:cs typeface="+mn-cs"/>
            </a:endParaRPr>
          </a:p>
        </p:txBody>
      </p:sp>
    </p:spTree>
    <p:extLst>
      <p:ext uri="{BB962C8B-B14F-4D97-AF65-F5344CB8AC3E}">
        <p14:creationId xmlns:p14="http://schemas.microsoft.com/office/powerpoint/2010/main" val="18339405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F187889E-F8BA-F848-AF52-FBE95556B358}" type="slidenum">
              <a:rPr lang="en-US" sz="1200"/>
              <a:pPr eaLnBrk="1" hangingPunct="1"/>
              <a:t>11</a:t>
            </a:fld>
            <a:endParaRPr lang="en-US" sz="120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a:latin typeface="Times New Roman" charset="0"/>
                <a:ea typeface="ＭＳ Ｐゴシック" charset="0"/>
                <a:cs typeface="ＭＳ Ｐゴシック" charset="0"/>
              </a:rPr>
              <a:t>Gamma and neutron detection are complementary.</a:t>
            </a:r>
          </a:p>
        </p:txBody>
      </p:sp>
    </p:spTree>
    <p:extLst>
      <p:ext uri="{BB962C8B-B14F-4D97-AF65-F5344CB8AC3E}">
        <p14:creationId xmlns:p14="http://schemas.microsoft.com/office/powerpoint/2010/main" val="17284173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1026"/>
          <p:cNvSpPr>
            <a:spLocks noGrp="1" noRot="1" noChangeAspect="1" noChangeArrowheads="1" noTextEdit="1"/>
          </p:cNvSpPr>
          <p:nvPr>
            <p:ph type="sldImg"/>
          </p:nvPr>
        </p:nvSpPr>
        <p:spPr>
          <a:xfrm>
            <a:off x="1138238" y="677863"/>
            <a:ext cx="4598987" cy="3451225"/>
          </a:xfrm>
          <a:solidFill>
            <a:srgbClr val="FFFFFF"/>
          </a:solidFill>
          <a:ln/>
        </p:spPr>
      </p:sp>
      <p:sp>
        <p:nvSpPr>
          <p:cNvPr id="72707" name="Rectangle 1027"/>
          <p:cNvSpPr>
            <a:spLocks noGrp="1" noChangeArrowheads="1"/>
          </p:cNvSpPr>
          <p:nvPr>
            <p:ph type="body" idx="1"/>
          </p:nvPr>
        </p:nvSpPr>
        <p:spPr>
          <a:solidFill>
            <a:srgbClr val="FFFFFF"/>
          </a:solidFill>
          <a:ln>
            <a:solidFill>
              <a:srgbClr val="000000"/>
            </a:solidFill>
          </a:ln>
          <a:extLst>
            <a:ext uri="{FAA26D3D-D897-4be2-8F04-BA451C77F1D7}">
              <ma14:placeholderFlag xmlns="" xmlns:ma14="http://schemas.microsoft.com/office/mac/drawingml/2011/main" val="1"/>
            </a:ext>
          </a:extLst>
        </p:spPr>
        <p:txBody>
          <a:bodyPr/>
          <a:lstStyle/>
          <a:p>
            <a:endParaRPr lang="en-US">
              <a:latin typeface="Times New Roman" charset="0"/>
              <a:ea typeface="MS PGothic" charset="0"/>
            </a:endParaRPr>
          </a:p>
        </p:txBody>
      </p:sp>
    </p:spTree>
    <p:extLst>
      <p:ext uri="{BB962C8B-B14F-4D97-AF65-F5344CB8AC3E}">
        <p14:creationId xmlns:p14="http://schemas.microsoft.com/office/powerpoint/2010/main" val="11823573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1026"/>
          <p:cNvSpPr>
            <a:spLocks noGrp="1" noRot="1" noChangeAspect="1" noChangeArrowheads="1" noTextEdit="1"/>
          </p:cNvSpPr>
          <p:nvPr>
            <p:ph type="sldImg"/>
          </p:nvPr>
        </p:nvSpPr>
        <p:spPr>
          <a:xfrm>
            <a:off x="1138238" y="677863"/>
            <a:ext cx="4598987" cy="3451225"/>
          </a:xfrm>
          <a:solidFill>
            <a:srgbClr val="FFFFFF"/>
          </a:solidFill>
          <a:ln/>
        </p:spPr>
      </p:sp>
      <p:sp>
        <p:nvSpPr>
          <p:cNvPr id="73731" name="Rectangle 1027"/>
          <p:cNvSpPr>
            <a:spLocks noGrp="1" noChangeArrowheads="1"/>
          </p:cNvSpPr>
          <p:nvPr>
            <p:ph type="body" idx="1"/>
          </p:nvPr>
        </p:nvSpPr>
        <p:spPr>
          <a:solidFill>
            <a:srgbClr val="FFFFFF"/>
          </a:solidFill>
          <a:ln>
            <a:solidFill>
              <a:srgbClr val="000000"/>
            </a:solidFill>
          </a:ln>
          <a:extLst>
            <a:ext uri="{FAA26D3D-D897-4be2-8F04-BA451C77F1D7}">
              <ma14:placeholderFlag xmlns:ma14="http://schemas.microsoft.com/office/mac/drawingml/2011/main" xmlns="" val="1"/>
            </a:ext>
          </a:extLst>
        </p:spPr>
        <p:txBody>
          <a:bodyPr/>
          <a:lstStyle/>
          <a:p>
            <a:endParaRPr lang="en-US" dirty="0">
              <a:latin typeface="Times New Roman" charset="0"/>
              <a:ea typeface="MS PGothic"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1026"/>
          <p:cNvSpPr>
            <a:spLocks noGrp="1" noRot="1" noChangeAspect="1" noChangeArrowheads="1" noTextEdit="1"/>
          </p:cNvSpPr>
          <p:nvPr>
            <p:ph type="sldImg"/>
          </p:nvPr>
        </p:nvSpPr>
        <p:spPr>
          <a:xfrm>
            <a:off x="1138238" y="677863"/>
            <a:ext cx="4598987" cy="3451225"/>
          </a:xfrm>
          <a:solidFill>
            <a:srgbClr val="FFFFFF"/>
          </a:solidFill>
          <a:ln/>
        </p:spPr>
      </p:sp>
      <p:sp>
        <p:nvSpPr>
          <p:cNvPr id="73731" name="Rectangle 1027"/>
          <p:cNvSpPr>
            <a:spLocks noGrp="1" noChangeArrowheads="1"/>
          </p:cNvSpPr>
          <p:nvPr>
            <p:ph type="body" idx="1"/>
          </p:nvPr>
        </p:nvSpPr>
        <p:spPr>
          <a:solidFill>
            <a:srgbClr val="FFFFFF"/>
          </a:solidFill>
          <a:ln>
            <a:solidFill>
              <a:srgbClr val="000000"/>
            </a:solidFill>
          </a:ln>
          <a:extLst>
            <a:ext uri="{FAA26D3D-D897-4be2-8F04-BA451C77F1D7}">
              <ma14:placeholderFlag xmlns:ma14="http://schemas.microsoft.com/office/mac/drawingml/2011/main" xmlns="" val="1"/>
            </a:ext>
          </a:extLst>
        </p:spPr>
        <p:txBody>
          <a:bodyPr/>
          <a:lstStyle/>
          <a:p>
            <a:endParaRPr lang="en-US">
              <a:latin typeface="Times New Roman" charset="0"/>
              <a:ea typeface="MS PGothic" charset="0"/>
            </a:endParaRPr>
          </a:p>
        </p:txBody>
      </p:sp>
    </p:spTree>
    <p:extLst>
      <p:ext uri="{BB962C8B-B14F-4D97-AF65-F5344CB8AC3E}">
        <p14:creationId xmlns:p14="http://schemas.microsoft.com/office/powerpoint/2010/main" val="14539790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81" name="Rectangle 2"/>
          <p:cNvSpPr>
            <a:spLocks noGrp="1" noRot="1" noChangeAspect="1" noChangeArrowheads="1" noTextEdit="1"/>
          </p:cNvSpPr>
          <p:nvPr>
            <p:ph type="sldImg"/>
          </p:nvPr>
        </p:nvSpPr>
        <p:spPr>
          <a:xfrm>
            <a:off x="1136650" y="677863"/>
            <a:ext cx="4598988" cy="3451225"/>
          </a:xfrm>
          <a:solidFill>
            <a:srgbClr val="FFFFFF"/>
          </a:solidFill>
          <a:ln/>
        </p:spPr>
      </p:sp>
      <p:sp>
        <p:nvSpPr>
          <p:cNvPr id="276482" name="Rectangle 3"/>
          <p:cNvSpPr>
            <a:spLocks noGrp="1" noChangeArrowheads="1"/>
          </p:cNvSpPr>
          <p:nvPr>
            <p:ph type="body" idx="1"/>
          </p:nvPr>
        </p:nvSpPr>
        <p:spPr>
          <a:solidFill>
            <a:srgbClr val="FFFFFF"/>
          </a:solidFill>
          <a:ln>
            <a:solidFill>
              <a:srgbClr val="000000"/>
            </a:solidFill>
          </a:ln>
        </p:spPr>
        <p:txBody>
          <a:bodyPr/>
          <a:lstStyle/>
          <a:p>
            <a:endParaRPr lang="en-US">
              <a:latin typeface="Times New Roman" pitchFamily="-60" charset="0"/>
              <a:ea typeface="ＭＳ Ｐゴシック" pitchFamily="-60" charset="-128"/>
              <a:cs typeface="ＭＳ Ｐゴシック" pitchFamily="-60" charset="-128"/>
            </a:endParaRPr>
          </a:p>
        </p:txBody>
      </p:sp>
    </p:spTree>
    <p:extLst>
      <p:ext uri="{BB962C8B-B14F-4D97-AF65-F5344CB8AC3E}">
        <p14:creationId xmlns:p14="http://schemas.microsoft.com/office/powerpoint/2010/main" val="363432696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433" name="Rectangle 2"/>
          <p:cNvSpPr>
            <a:spLocks noGrp="1" noRot="1" noChangeAspect="1" noChangeArrowheads="1" noTextEdit="1"/>
          </p:cNvSpPr>
          <p:nvPr>
            <p:ph type="sldImg"/>
          </p:nvPr>
        </p:nvSpPr>
        <p:spPr>
          <a:xfrm>
            <a:off x="1136650" y="677863"/>
            <a:ext cx="4598988" cy="3451225"/>
          </a:xfrm>
          <a:solidFill>
            <a:srgbClr val="FFFFFF"/>
          </a:solidFill>
          <a:ln/>
        </p:spPr>
      </p:sp>
      <p:sp>
        <p:nvSpPr>
          <p:cNvPr id="274434" name="Rectangle 3"/>
          <p:cNvSpPr>
            <a:spLocks noGrp="1" noChangeArrowheads="1"/>
          </p:cNvSpPr>
          <p:nvPr>
            <p:ph type="body" idx="1"/>
          </p:nvPr>
        </p:nvSpPr>
        <p:spPr>
          <a:solidFill>
            <a:srgbClr val="FFFFFF"/>
          </a:solidFill>
          <a:ln>
            <a:solidFill>
              <a:srgbClr val="000000"/>
            </a:solidFill>
          </a:ln>
        </p:spPr>
        <p:txBody>
          <a:bodyPr/>
          <a:lstStyle/>
          <a:p>
            <a:endParaRPr lang="en-US" dirty="0">
              <a:latin typeface="Times New Roman" pitchFamily="-60" charset="0"/>
              <a:ea typeface="ＭＳ Ｐゴシック" pitchFamily="-60" charset="-128"/>
              <a:cs typeface="ＭＳ Ｐゴシック" pitchFamily="-60" charset="-128"/>
            </a:endParaRPr>
          </a:p>
        </p:txBody>
      </p:sp>
    </p:spTree>
    <p:extLst>
      <p:ext uri="{BB962C8B-B14F-4D97-AF65-F5344CB8AC3E}">
        <p14:creationId xmlns:p14="http://schemas.microsoft.com/office/powerpoint/2010/main" val="31738145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Times" pitchFamily="-106" charset="0"/>
                <a:ea typeface="MS PGothic" pitchFamily="34" charset="-128"/>
                <a:cs typeface="MS PGothic" charset="0"/>
              </a:rPr>
              <a:t>May not be accurate to list top plot as ³constant². It is more like previous projections over past couple of years ­ it is a hypothetical situation and assumes a 4000l a year auction (which we do not approach) and a 10,000l/</a:t>
            </a:r>
            <a:r>
              <a:rPr lang="en-US" sz="1200" kern="1200" dirty="0" err="1">
                <a:solidFill>
                  <a:schemeClr val="tx1"/>
                </a:solidFill>
                <a:latin typeface="Times" pitchFamily="-106" charset="0"/>
                <a:ea typeface="MS PGothic" pitchFamily="34" charset="-128"/>
                <a:cs typeface="MS PGothic" charset="0"/>
              </a:rPr>
              <a:t>yr</a:t>
            </a:r>
            <a:r>
              <a:rPr lang="en-US" sz="1200" kern="1200" dirty="0">
                <a:solidFill>
                  <a:schemeClr val="tx1"/>
                </a:solidFill>
                <a:latin typeface="Times" pitchFamily="-106" charset="0"/>
                <a:ea typeface="MS PGothic" pitchFamily="34" charset="-128"/>
                <a:cs typeface="MS PGothic" charset="0"/>
              </a:rPr>
              <a:t> federal use, which we don¹t come close to. It does assume two new increases in supply of about 8000 liters in both 2014 and 2024.</a:t>
            </a:r>
          </a:p>
          <a:p>
            <a:r>
              <a:rPr lang="en-US" sz="1200" kern="1200" dirty="0">
                <a:solidFill>
                  <a:schemeClr val="tx1"/>
                </a:solidFill>
                <a:latin typeface="Times" pitchFamily="-106" charset="0"/>
                <a:ea typeface="MS PGothic" pitchFamily="34" charset="-128"/>
                <a:cs typeface="MS PGothic" charset="0"/>
              </a:rPr>
              <a:t>-          The bottom plot is what our actual projections are now, based on federal agency input, and assuming the two supply additions in 2014 and 20124. It assumes no auction.</a:t>
            </a:r>
          </a:p>
          <a:p>
            <a:r>
              <a:rPr lang="en-US" sz="1200" kern="1200" dirty="0">
                <a:solidFill>
                  <a:schemeClr val="tx1"/>
                </a:solidFill>
                <a:latin typeface="Times" pitchFamily="-106" charset="0"/>
                <a:ea typeface="MS PGothic" pitchFamily="34" charset="-128"/>
                <a:cs typeface="MS PGothic" charset="0"/>
              </a:rPr>
              <a:t>-          So if you will, the two plots were intended to show a range ­ the possible maximum utilization for fed use and the minimum use (assuming no auction). (we also typically do better than the conservative 9,700 liters/year extraction. We have already done better than plot one. so range is maybe enough he-3 for 20-100 years?</a:t>
            </a:r>
            <a:endParaRPr lang="en-US" dirty="0"/>
          </a:p>
        </p:txBody>
      </p:sp>
      <p:sp>
        <p:nvSpPr>
          <p:cNvPr id="4" name="Date Placeholder 3"/>
          <p:cNvSpPr>
            <a:spLocks noGrp="1"/>
          </p:cNvSpPr>
          <p:nvPr>
            <p:ph type="dt" idx="10"/>
          </p:nvPr>
        </p:nvSpPr>
        <p:spPr/>
        <p:txBody>
          <a:bodyPr/>
          <a:lstStyle/>
          <a:p>
            <a:fld id="{FBF23219-543C-034E-B303-608272CF7F7E}" type="datetime1">
              <a:rPr lang="en-US" smtClean="0"/>
              <a:pPr/>
              <a:t>8/6/22</a:t>
            </a:fld>
            <a:endParaRPr lang="en-US"/>
          </a:p>
        </p:txBody>
      </p:sp>
      <p:sp>
        <p:nvSpPr>
          <p:cNvPr id="5" name="Slide Number Placeholder 4"/>
          <p:cNvSpPr>
            <a:spLocks noGrp="1"/>
          </p:cNvSpPr>
          <p:nvPr>
            <p:ph type="sldNum" sz="quarter" idx="11"/>
          </p:nvPr>
        </p:nvSpPr>
        <p:spPr/>
        <p:txBody>
          <a:bodyPr/>
          <a:lstStyle/>
          <a:p>
            <a:fld id="{9CC11F05-AC5E-A34C-B292-F8A8C7DCCBA0}" type="slidenum">
              <a:rPr lang="en-US" smtClean="0"/>
              <a:pPr/>
              <a:t>19</a:t>
            </a:fld>
            <a:endParaRPr lang="en-US"/>
          </a:p>
        </p:txBody>
      </p:sp>
    </p:spTree>
    <p:extLst>
      <p:ext uri="{BB962C8B-B14F-4D97-AF65-F5344CB8AC3E}">
        <p14:creationId xmlns:p14="http://schemas.microsoft.com/office/powerpoint/2010/main" val="358359743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025" name="Rectangle 1026"/>
          <p:cNvSpPr>
            <a:spLocks noGrp="1" noRot="1" noChangeAspect="1" noChangeArrowheads="1" noTextEdit="1"/>
          </p:cNvSpPr>
          <p:nvPr>
            <p:ph type="sldImg"/>
          </p:nvPr>
        </p:nvSpPr>
        <p:spPr>
          <a:xfrm>
            <a:off x="1136650" y="677863"/>
            <a:ext cx="4598988" cy="3451225"/>
          </a:xfrm>
          <a:solidFill>
            <a:srgbClr val="FFFFFF"/>
          </a:solidFill>
          <a:ln/>
        </p:spPr>
      </p:sp>
      <p:sp>
        <p:nvSpPr>
          <p:cNvPr id="257026" name="Rectangle 1027"/>
          <p:cNvSpPr>
            <a:spLocks noGrp="1" noChangeArrowheads="1"/>
          </p:cNvSpPr>
          <p:nvPr>
            <p:ph type="body" idx="1"/>
          </p:nvPr>
        </p:nvSpPr>
        <p:spPr>
          <a:solidFill>
            <a:srgbClr val="FFFFFF"/>
          </a:solidFill>
          <a:ln>
            <a:solidFill>
              <a:srgbClr val="000000"/>
            </a:solidFill>
          </a:ln>
        </p:spPr>
        <p:txBody>
          <a:bodyPr/>
          <a:lstStyle/>
          <a:p>
            <a:endParaRPr lang="en-US">
              <a:latin typeface="Times New Roman" pitchFamily="-60" charset="0"/>
              <a:ea typeface="ＭＳ Ｐゴシック" pitchFamily="-60" charset="-128"/>
              <a:cs typeface="ＭＳ Ｐゴシック" pitchFamily="-60" charset="-128"/>
            </a:endParaRPr>
          </a:p>
        </p:txBody>
      </p:sp>
    </p:spTree>
    <p:extLst>
      <p:ext uri="{BB962C8B-B14F-4D97-AF65-F5344CB8AC3E}">
        <p14:creationId xmlns:p14="http://schemas.microsoft.com/office/powerpoint/2010/main" val="12989408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81" name="Rectangle 2"/>
          <p:cNvSpPr>
            <a:spLocks noGrp="1" noRot="1" noChangeAspect="1" noChangeArrowheads="1" noTextEdit="1"/>
          </p:cNvSpPr>
          <p:nvPr>
            <p:ph type="sldImg"/>
          </p:nvPr>
        </p:nvSpPr>
        <p:spPr>
          <a:xfrm>
            <a:off x="1136650" y="677863"/>
            <a:ext cx="4598988" cy="3451225"/>
          </a:xfrm>
          <a:solidFill>
            <a:srgbClr val="FFFFFF"/>
          </a:solidFill>
          <a:ln/>
        </p:spPr>
      </p:sp>
      <p:sp>
        <p:nvSpPr>
          <p:cNvPr id="276482" name="Rectangle 3"/>
          <p:cNvSpPr>
            <a:spLocks noGrp="1" noChangeArrowheads="1"/>
          </p:cNvSpPr>
          <p:nvPr>
            <p:ph type="body" idx="1"/>
          </p:nvPr>
        </p:nvSpPr>
        <p:spPr>
          <a:solidFill>
            <a:srgbClr val="FFFFFF"/>
          </a:solidFill>
          <a:ln>
            <a:solidFill>
              <a:srgbClr val="000000"/>
            </a:solidFill>
          </a:ln>
        </p:spPr>
        <p:txBody>
          <a:bodyPr/>
          <a:lstStyle/>
          <a:p>
            <a:endParaRPr lang="en-US">
              <a:latin typeface="Times New Roman" pitchFamily="-60" charset="0"/>
              <a:ea typeface="ＭＳ Ｐゴシック" pitchFamily="-60" charset="-128"/>
              <a:cs typeface="ＭＳ Ｐゴシック" pitchFamily="-60" charset="-128"/>
            </a:endParaRPr>
          </a:p>
        </p:txBody>
      </p:sp>
    </p:spTree>
    <p:extLst>
      <p:ext uri="{BB962C8B-B14F-4D97-AF65-F5344CB8AC3E}">
        <p14:creationId xmlns:p14="http://schemas.microsoft.com/office/powerpoint/2010/main" val="405523401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1026"/>
          <p:cNvSpPr>
            <a:spLocks noGrp="1" noRot="1" noChangeAspect="1" noChangeArrowheads="1" noTextEdit="1"/>
          </p:cNvSpPr>
          <p:nvPr>
            <p:ph type="sldImg"/>
          </p:nvPr>
        </p:nvSpPr>
        <p:spPr>
          <a:xfrm>
            <a:off x="1138238" y="677863"/>
            <a:ext cx="4598987" cy="3451225"/>
          </a:xfrm>
          <a:solidFill>
            <a:srgbClr val="FFFFFF"/>
          </a:solidFill>
          <a:ln/>
        </p:spPr>
      </p:sp>
      <p:sp>
        <p:nvSpPr>
          <p:cNvPr id="73731" name="Rectangle 1027"/>
          <p:cNvSpPr>
            <a:spLocks noGrp="1" noChangeArrowheads="1"/>
          </p:cNvSpPr>
          <p:nvPr>
            <p:ph type="body" idx="1"/>
          </p:nvPr>
        </p:nvSpPr>
        <p:spPr>
          <a:solidFill>
            <a:srgbClr val="FFFFFF"/>
          </a:solidFill>
          <a:ln>
            <a:solidFill>
              <a:srgbClr val="000000"/>
            </a:solidFill>
          </a:ln>
          <a:extLst>
            <a:ext uri="{FAA26D3D-D897-4be2-8F04-BA451C77F1D7}">
              <ma14:placeholderFlag xmlns="" xmlns:ma14="http://schemas.microsoft.com/office/mac/drawingml/2011/main" val="1"/>
            </a:ext>
          </a:extLst>
        </p:spPr>
        <p:txBody>
          <a:bodyPr/>
          <a:lstStyle/>
          <a:p>
            <a:endParaRPr lang="en-US">
              <a:latin typeface="Times New Roman" charset="0"/>
              <a:ea typeface="MS PGothic" charset="0"/>
            </a:endParaRPr>
          </a:p>
        </p:txBody>
      </p:sp>
    </p:spTree>
    <p:extLst>
      <p:ext uri="{BB962C8B-B14F-4D97-AF65-F5344CB8AC3E}">
        <p14:creationId xmlns:p14="http://schemas.microsoft.com/office/powerpoint/2010/main" val="14953423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81" name="Rectangle 2"/>
          <p:cNvSpPr>
            <a:spLocks noGrp="1" noRot="1" noChangeAspect="1" noChangeArrowheads="1" noTextEdit="1"/>
          </p:cNvSpPr>
          <p:nvPr>
            <p:ph type="sldImg"/>
          </p:nvPr>
        </p:nvSpPr>
        <p:spPr>
          <a:xfrm>
            <a:off x="1136650" y="677863"/>
            <a:ext cx="4598988" cy="3451225"/>
          </a:xfrm>
          <a:solidFill>
            <a:srgbClr val="FFFFFF"/>
          </a:solidFill>
          <a:ln/>
        </p:spPr>
      </p:sp>
      <p:sp>
        <p:nvSpPr>
          <p:cNvPr id="276482" name="Rectangle 3"/>
          <p:cNvSpPr>
            <a:spLocks noGrp="1" noChangeArrowheads="1"/>
          </p:cNvSpPr>
          <p:nvPr>
            <p:ph type="body" idx="1"/>
          </p:nvPr>
        </p:nvSpPr>
        <p:spPr>
          <a:solidFill>
            <a:srgbClr val="FFFFFF"/>
          </a:solidFill>
          <a:ln>
            <a:solidFill>
              <a:srgbClr val="000000"/>
            </a:solidFill>
          </a:ln>
        </p:spPr>
        <p:txBody>
          <a:bodyPr/>
          <a:lstStyle/>
          <a:p>
            <a:endParaRPr lang="en-US">
              <a:latin typeface="Times New Roman" pitchFamily="-60" charset="0"/>
              <a:ea typeface="ＭＳ Ｐゴシック" pitchFamily="-60" charset="-128"/>
              <a:cs typeface="ＭＳ Ｐゴシック" pitchFamily="-60" charset="-128"/>
            </a:endParaRPr>
          </a:p>
        </p:txBody>
      </p:sp>
    </p:spTree>
    <p:extLst>
      <p:ext uri="{BB962C8B-B14F-4D97-AF65-F5344CB8AC3E}">
        <p14:creationId xmlns:p14="http://schemas.microsoft.com/office/powerpoint/2010/main" val="252542601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a:ln/>
        </p:spPr>
      </p:sp>
      <p:sp>
        <p:nvSpPr>
          <p:cNvPr id="74755"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latin typeface="Times" charset="0"/>
              <a:ea typeface="MS PGothic" charset="0"/>
            </a:endParaRPr>
          </a:p>
        </p:txBody>
      </p:sp>
      <p:sp>
        <p:nvSpPr>
          <p:cNvPr id="74756"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Gill Sans" charset="0"/>
                <a:ea typeface="MS PGothic" charset="0"/>
                <a:cs typeface="MS PGothic" charset="0"/>
              </a:defRPr>
            </a:lvl1pPr>
            <a:lvl2pPr marL="742950" indent="-285750">
              <a:defRPr sz="2400">
                <a:solidFill>
                  <a:schemeClr val="tx1"/>
                </a:solidFill>
                <a:latin typeface="Gill Sans" charset="0"/>
                <a:ea typeface="MS PGothic" charset="0"/>
                <a:cs typeface="MS PGothic" charset="0"/>
              </a:defRPr>
            </a:lvl2pPr>
            <a:lvl3pPr marL="1143000" indent="-228600">
              <a:defRPr sz="2400">
                <a:solidFill>
                  <a:schemeClr val="tx1"/>
                </a:solidFill>
                <a:latin typeface="Gill Sans" charset="0"/>
                <a:ea typeface="MS PGothic" charset="0"/>
                <a:cs typeface="MS PGothic" charset="0"/>
              </a:defRPr>
            </a:lvl3pPr>
            <a:lvl4pPr marL="1600200" indent="-228600">
              <a:defRPr sz="2400">
                <a:solidFill>
                  <a:schemeClr val="tx1"/>
                </a:solidFill>
                <a:latin typeface="Gill Sans" charset="0"/>
                <a:ea typeface="MS PGothic" charset="0"/>
                <a:cs typeface="MS PGothic" charset="0"/>
              </a:defRPr>
            </a:lvl4pPr>
            <a:lvl5pPr marL="2057400" indent="-228600">
              <a:defRPr sz="2400">
                <a:solidFill>
                  <a:schemeClr val="tx1"/>
                </a:solidFill>
                <a:latin typeface="Gill Sans"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Gill Sans"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Gill Sans"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Gill Sans"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Gill Sans" charset="0"/>
                <a:ea typeface="MS PGothic" charset="0"/>
                <a:cs typeface="MS PGothic" charset="0"/>
              </a:defRPr>
            </a:lvl9pPr>
          </a:lstStyle>
          <a:p>
            <a:fld id="{66FCF4B3-5333-EC46-88A3-2B62A9D4D7F9}" type="slidenum">
              <a:rPr lang="en-US" sz="1200">
                <a:latin typeface="Times" charset="0"/>
              </a:rPr>
              <a:pPr/>
              <a:t>23</a:t>
            </a:fld>
            <a:endParaRPr lang="en-US" sz="1200">
              <a:latin typeface="Times"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a:ln/>
        </p:spPr>
      </p:sp>
      <p:sp>
        <p:nvSpPr>
          <p:cNvPr id="75779"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latin typeface="Times" charset="0"/>
              <a:ea typeface="MS PGothic" charset="0"/>
            </a:endParaRPr>
          </a:p>
        </p:txBody>
      </p:sp>
      <p:sp>
        <p:nvSpPr>
          <p:cNvPr id="75780"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Gill Sans" charset="0"/>
                <a:ea typeface="MS PGothic" charset="0"/>
                <a:cs typeface="MS PGothic" charset="0"/>
              </a:defRPr>
            </a:lvl1pPr>
            <a:lvl2pPr marL="742950" indent="-285750">
              <a:defRPr sz="2400">
                <a:solidFill>
                  <a:schemeClr val="tx1"/>
                </a:solidFill>
                <a:latin typeface="Gill Sans" charset="0"/>
                <a:ea typeface="MS PGothic" charset="0"/>
                <a:cs typeface="MS PGothic" charset="0"/>
              </a:defRPr>
            </a:lvl2pPr>
            <a:lvl3pPr marL="1143000" indent="-228600">
              <a:defRPr sz="2400">
                <a:solidFill>
                  <a:schemeClr val="tx1"/>
                </a:solidFill>
                <a:latin typeface="Gill Sans" charset="0"/>
                <a:ea typeface="MS PGothic" charset="0"/>
                <a:cs typeface="MS PGothic" charset="0"/>
              </a:defRPr>
            </a:lvl3pPr>
            <a:lvl4pPr marL="1600200" indent="-228600">
              <a:defRPr sz="2400">
                <a:solidFill>
                  <a:schemeClr val="tx1"/>
                </a:solidFill>
                <a:latin typeface="Gill Sans" charset="0"/>
                <a:ea typeface="MS PGothic" charset="0"/>
                <a:cs typeface="MS PGothic" charset="0"/>
              </a:defRPr>
            </a:lvl4pPr>
            <a:lvl5pPr marL="2057400" indent="-228600">
              <a:defRPr sz="2400">
                <a:solidFill>
                  <a:schemeClr val="tx1"/>
                </a:solidFill>
                <a:latin typeface="Gill Sans"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Gill Sans"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Gill Sans"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Gill Sans"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Gill Sans" charset="0"/>
                <a:ea typeface="MS PGothic" charset="0"/>
                <a:cs typeface="MS PGothic" charset="0"/>
              </a:defRPr>
            </a:lvl9pPr>
          </a:lstStyle>
          <a:p>
            <a:fld id="{B3240A77-CB36-6541-B242-B7B2E5109206}" type="slidenum">
              <a:rPr lang="en-US" sz="1200">
                <a:latin typeface="Times" charset="0"/>
              </a:rPr>
              <a:pPr/>
              <a:t>24</a:t>
            </a:fld>
            <a:endParaRPr lang="en-US" sz="1200">
              <a:latin typeface="Times"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a:ln/>
        </p:spPr>
      </p:sp>
      <p:sp>
        <p:nvSpPr>
          <p:cNvPr id="76803"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latin typeface="Times" charset="0"/>
              <a:ea typeface="MS PGothic" charset="0"/>
            </a:endParaRPr>
          </a:p>
        </p:txBody>
      </p:sp>
      <p:sp>
        <p:nvSpPr>
          <p:cNvPr id="76804"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Gill Sans" charset="0"/>
                <a:ea typeface="MS PGothic" charset="0"/>
                <a:cs typeface="MS PGothic" charset="0"/>
              </a:defRPr>
            </a:lvl1pPr>
            <a:lvl2pPr marL="742950" indent="-285750">
              <a:defRPr sz="2400">
                <a:solidFill>
                  <a:schemeClr val="tx1"/>
                </a:solidFill>
                <a:latin typeface="Gill Sans" charset="0"/>
                <a:ea typeface="MS PGothic" charset="0"/>
                <a:cs typeface="MS PGothic" charset="0"/>
              </a:defRPr>
            </a:lvl2pPr>
            <a:lvl3pPr marL="1143000" indent="-228600">
              <a:defRPr sz="2400">
                <a:solidFill>
                  <a:schemeClr val="tx1"/>
                </a:solidFill>
                <a:latin typeface="Gill Sans" charset="0"/>
                <a:ea typeface="MS PGothic" charset="0"/>
                <a:cs typeface="MS PGothic" charset="0"/>
              </a:defRPr>
            </a:lvl3pPr>
            <a:lvl4pPr marL="1600200" indent="-228600">
              <a:defRPr sz="2400">
                <a:solidFill>
                  <a:schemeClr val="tx1"/>
                </a:solidFill>
                <a:latin typeface="Gill Sans" charset="0"/>
                <a:ea typeface="MS PGothic" charset="0"/>
                <a:cs typeface="MS PGothic" charset="0"/>
              </a:defRPr>
            </a:lvl4pPr>
            <a:lvl5pPr marL="2057400" indent="-228600">
              <a:defRPr sz="2400">
                <a:solidFill>
                  <a:schemeClr val="tx1"/>
                </a:solidFill>
                <a:latin typeface="Gill Sans"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Gill Sans"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Gill Sans"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Gill Sans"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Gill Sans" charset="0"/>
                <a:ea typeface="MS PGothic" charset="0"/>
                <a:cs typeface="MS PGothic" charset="0"/>
              </a:defRPr>
            </a:lvl9pPr>
          </a:lstStyle>
          <a:p>
            <a:fld id="{1164DCC5-8B3A-5B4F-BA91-B7DC1443B89C}" type="slidenum">
              <a:rPr lang="en-US" sz="1200">
                <a:latin typeface="Times" charset="0"/>
              </a:rPr>
              <a:pPr/>
              <a:t>25</a:t>
            </a:fld>
            <a:endParaRPr lang="en-US" sz="1200">
              <a:latin typeface="Times"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81" name="Rectangle 2"/>
          <p:cNvSpPr>
            <a:spLocks noGrp="1" noRot="1" noChangeAspect="1" noChangeArrowheads="1" noTextEdit="1"/>
          </p:cNvSpPr>
          <p:nvPr>
            <p:ph type="sldImg"/>
          </p:nvPr>
        </p:nvSpPr>
        <p:spPr>
          <a:xfrm>
            <a:off x="1136650" y="677863"/>
            <a:ext cx="4598988" cy="3451225"/>
          </a:xfrm>
          <a:solidFill>
            <a:srgbClr val="FFFFFF"/>
          </a:solidFill>
          <a:ln/>
        </p:spPr>
      </p:sp>
      <p:sp>
        <p:nvSpPr>
          <p:cNvPr id="276482" name="Rectangle 3"/>
          <p:cNvSpPr>
            <a:spLocks noGrp="1" noChangeArrowheads="1"/>
          </p:cNvSpPr>
          <p:nvPr>
            <p:ph type="body" idx="1"/>
          </p:nvPr>
        </p:nvSpPr>
        <p:spPr>
          <a:solidFill>
            <a:srgbClr val="FFFFFF"/>
          </a:solidFill>
          <a:ln>
            <a:solidFill>
              <a:srgbClr val="000000"/>
            </a:solidFill>
          </a:ln>
        </p:spPr>
        <p:txBody>
          <a:bodyPr/>
          <a:lstStyle/>
          <a:p>
            <a:endParaRPr lang="en-US">
              <a:latin typeface="Times New Roman" pitchFamily="-60" charset="0"/>
              <a:ea typeface="ＭＳ Ｐゴシック" pitchFamily="-60" charset="-128"/>
              <a:cs typeface="ＭＳ Ｐゴシック" pitchFamily="-60" charset="-128"/>
            </a:endParaRPr>
          </a:p>
        </p:txBody>
      </p:sp>
    </p:spTree>
    <p:extLst>
      <p:ext uri="{BB962C8B-B14F-4D97-AF65-F5344CB8AC3E}">
        <p14:creationId xmlns:p14="http://schemas.microsoft.com/office/powerpoint/2010/main" val="197258585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81" name="Rectangle 2"/>
          <p:cNvSpPr>
            <a:spLocks noGrp="1" noRot="1" noChangeAspect="1" noChangeArrowheads="1" noTextEdit="1"/>
          </p:cNvSpPr>
          <p:nvPr>
            <p:ph type="sldImg"/>
          </p:nvPr>
        </p:nvSpPr>
        <p:spPr>
          <a:xfrm>
            <a:off x="1136650" y="677863"/>
            <a:ext cx="4598988" cy="3451225"/>
          </a:xfrm>
          <a:solidFill>
            <a:srgbClr val="FFFFFF"/>
          </a:solidFill>
          <a:ln/>
        </p:spPr>
      </p:sp>
      <p:sp>
        <p:nvSpPr>
          <p:cNvPr id="276482" name="Rectangle 3"/>
          <p:cNvSpPr>
            <a:spLocks noGrp="1" noChangeArrowheads="1"/>
          </p:cNvSpPr>
          <p:nvPr>
            <p:ph type="body" idx="1"/>
          </p:nvPr>
        </p:nvSpPr>
        <p:spPr>
          <a:solidFill>
            <a:srgbClr val="FFFFFF"/>
          </a:solidFill>
          <a:ln>
            <a:solidFill>
              <a:srgbClr val="000000"/>
            </a:solidFill>
          </a:ln>
        </p:spPr>
        <p:txBody>
          <a:bodyPr/>
          <a:lstStyle/>
          <a:p>
            <a:endParaRPr lang="en-US">
              <a:latin typeface="Times New Roman" pitchFamily="-60" charset="0"/>
              <a:ea typeface="ＭＳ Ｐゴシック" pitchFamily="-60" charset="-128"/>
              <a:cs typeface="ＭＳ Ｐゴシック" pitchFamily="-60" charset="-128"/>
            </a:endParaRPr>
          </a:p>
        </p:txBody>
      </p:sp>
    </p:spTree>
    <p:extLst>
      <p:ext uri="{BB962C8B-B14F-4D97-AF65-F5344CB8AC3E}">
        <p14:creationId xmlns:p14="http://schemas.microsoft.com/office/powerpoint/2010/main" val="320835712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81" name="Rectangle 2"/>
          <p:cNvSpPr>
            <a:spLocks noGrp="1" noRot="1" noChangeAspect="1" noChangeArrowheads="1" noTextEdit="1"/>
          </p:cNvSpPr>
          <p:nvPr>
            <p:ph type="sldImg"/>
          </p:nvPr>
        </p:nvSpPr>
        <p:spPr>
          <a:xfrm>
            <a:off x="1136650" y="677863"/>
            <a:ext cx="4598988" cy="3451225"/>
          </a:xfrm>
          <a:solidFill>
            <a:srgbClr val="FFFFFF"/>
          </a:solidFill>
          <a:ln/>
        </p:spPr>
      </p:sp>
      <p:sp>
        <p:nvSpPr>
          <p:cNvPr id="276482" name="Rectangle 3"/>
          <p:cNvSpPr>
            <a:spLocks noGrp="1" noChangeArrowheads="1"/>
          </p:cNvSpPr>
          <p:nvPr>
            <p:ph type="body" idx="1"/>
          </p:nvPr>
        </p:nvSpPr>
        <p:spPr>
          <a:solidFill>
            <a:srgbClr val="FFFFFF"/>
          </a:solidFill>
          <a:ln>
            <a:solidFill>
              <a:srgbClr val="000000"/>
            </a:solidFill>
          </a:ln>
        </p:spPr>
        <p:txBody>
          <a:bodyPr/>
          <a:lstStyle/>
          <a:p>
            <a:endParaRPr lang="en-US">
              <a:latin typeface="Times New Roman" pitchFamily="-60" charset="0"/>
              <a:ea typeface="ＭＳ Ｐゴシック" pitchFamily="-60" charset="-128"/>
              <a:cs typeface="ＭＳ Ｐゴシック" pitchFamily="-60" charset="-128"/>
            </a:endParaRPr>
          </a:p>
        </p:txBody>
      </p:sp>
    </p:spTree>
    <p:extLst>
      <p:ext uri="{BB962C8B-B14F-4D97-AF65-F5344CB8AC3E}">
        <p14:creationId xmlns:p14="http://schemas.microsoft.com/office/powerpoint/2010/main" val="161415976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1026"/>
          <p:cNvSpPr>
            <a:spLocks noGrp="1" noRot="1" noChangeAspect="1" noChangeArrowheads="1" noTextEdit="1"/>
          </p:cNvSpPr>
          <p:nvPr>
            <p:ph type="sldImg"/>
          </p:nvPr>
        </p:nvSpPr>
        <p:spPr>
          <a:xfrm>
            <a:off x="1138238" y="677863"/>
            <a:ext cx="4598987" cy="3451225"/>
          </a:xfrm>
          <a:solidFill>
            <a:srgbClr val="FFFFFF"/>
          </a:solidFill>
          <a:ln/>
        </p:spPr>
      </p:sp>
      <p:sp>
        <p:nvSpPr>
          <p:cNvPr id="73731" name="Rectangle 1027"/>
          <p:cNvSpPr>
            <a:spLocks noGrp="1" noChangeArrowheads="1"/>
          </p:cNvSpPr>
          <p:nvPr>
            <p:ph type="body" idx="1"/>
          </p:nvPr>
        </p:nvSpPr>
        <p:spPr>
          <a:solidFill>
            <a:srgbClr val="FFFFFF"/>
          </a:solidFill>
          <a:ln>
            <a:solidFill>
              <a:srgbClr val="000000"/>
            </a:solidFill>
          </a:ln>
          <a:extLst>
            <a:ext uri="{FAA26D3D-D897-4be2-8F04-BA451C77F1D7}">
              <ma14:placeholderFlag xmlns:ma14="http://schemas.microsoft.com/office/mac/drawingml/2011/main" xmlns="" val="1"/>
            </a:ext>
          </a:extLst>
        </p:spPr>
        <p:txBody>
          <a:bodyPr/>
          <a:lstStyle/>
          <a:p>
            <a:endParaRPr lang="en-US">
              <a:latin typeface="Times New Roman" charset="0"/>
              <a:ea typeface="MS PGothic" charset="0"/>
            </a:endParaRPr>
          </a:p>
        </p:txBody>
      </p:sp>
    </p:spTree>
    <p:extLst>
      <p:ext uri="{BB962C8B-B14F-4D97-AF65-F5344CB8AC3E}">
        <p14:creationId xmlns:p14="http://schemas.microsoft.com/office/powerpoint/2010/main" val="100636197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81" name="Rectangle 2"/>
          <p:cNvSpPr>
            <a:spLocks noGrp="1" noRot="1" noChangeAspect="1" noChangeArrowheads="1" noTextEdit="1"/>
          </p:cNvSpPr>
          <p:nvPr>
            <p:ph type="sldImg"/>
          </p:nvPr>
        </p:nvSpPr>
        <p:spPr>
          <a:xfrm>
            <a:off x="1136650" y="677863"/>
            <a:ext cx="4598988" cy="3451225"/>
          </a:xfrm>
          <a:solidFill>
            <a:srgbClr val="FFFFFF"/>
          </a:solidFill>
          <a:ln/>
        </p:spPr>
      </p:sp>
      <p:sp>
        <p:nvSpPr>
          <p:cNvPr id="276482" name="Rectangle 3"/>
          <p:cNvSpPr>
            <a:spLocks noGrp="1" noChangeArrowheads="1"/>
          </p:cNvSpPr>
          <p:nvPr>
            <p:ph type="body" idx="1"/>
          </p:nvPr>
        </p:nvSpPr>
        <p:spPr>
          <a:solidFill>
            <a:srgbClr val="FFFFFF"/>
          </a:solidFill>
          <a:ln>
            <a:solidFill>
              <a:srgbClr val="000000"/>
            </a:solidFill>
          </a:ln>
        </p:spPr>
        <p:txBody>
          <a:bodyPr/>
          <a:lstStyle/>
          <a:p>
            <a:endParaRPr lang="en-US">
              <a:latin typeface="Times New Roman" pitchFamily="-60" charset="0"/>
              <a:ea typeface="ＭＳ Ｐゴシック" pitchFamily="-60" charset="-128"/>
              <a:cs typeface="ＭＳ Ｐゴシック" pitchFamily="-60" charset="-128"/>
            </a:endParaRPr>
          </a:p>
        </p:txBody>
      </p:sp>
    </p:spTree>
    <p:extLst>
      <p:ext uri="{BB962C8B-B14F-4D97-AF65-F5344CB8AC3E}">
        <p14:creationId xmlns:p14="http://schemas.microsoft.com/office/powerpoint/2010/main" val="357988569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DEA0B7C5-A549-4E41-9CD1-821140613B0A}" type="slidenum">
              <a:rPr lang="en-US" sz="1200"/>
              <a:pPr eaLnBrk="1" hangingPunct="1"/>
              <a:t>33</a:t>
            </a:fld>
            <a:endParaRPr lang="en-US" sz="1200"/>
          </a:p>
        </p:txBody>
      </p:sp>
      <p:sp>
        <p:nvSpPr>
          <p:cNvPr id="22531" name="Rectangle 2"/>
          <p:cNvSpPr>
            <a:spLocks noGrp="1" noRot="1" noChangeAspect="1" noChangeArrowheads="1" noTextEdit="1"/>
          </p:cNvSpPr>
          <p:nvPr>
            <p:ph type="sldImg"/>
          </p:nvPr>
        </p:nvSpPr>
        <p:spPr>
          <a:xfrm>
            <a:off x="1135063" y="676275"/>
            <a:ext cx="4603750" cy="3452813"/>
          </a:xfrm>
          <a:solidFill>
            <a:srgbClr val="FFFFFF"/>
          </a:solidFill>
          <a:ln/>
        </p:spPr>
      </p:sp>
      <p:sp>
        <p:nvSpPr>
          <p:cNvPr id="22532" name="Rectangle 3"/>
          <p:cNvSpPr>
            <a:spLocks noGrp="1" noChangeArrowheads="1"/>
          </p:cNvSpPr>
          <p:nvPr>
            <p:ph type="body" idx="1"/>
          </p:nvPr>
        </p:nvSpPr>
        <p:spPr>
          <a:solidFill>
            <a:srgbClr val="FFFFFF"/>
          </a:solidFill>
          <a:ln>
            <a:solidFill>
              <a:srgbClr val="000000"/>
            </a:solidFill>
          </a:ln>
          <a:extLst>
            <a:ext uri="{FAA26D3D-D897-4be2-8F04-BA451C77F1D7}">
              <ma14:placeholderFlag xmlns:ma14="http://schemas.microsoft.com/office/mac/drawingml/2011/main" xmlns="" val="1"/>
            </a:ext>
          </a:extLst>
        </p:spPr>
        <p:txBody>
          <a:bodyPr/>
          <a:lstStyle/>
          <a:p>
            <a:pPr eaLnBrk="1" hangingPunct="1"/>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131806099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218F3813-EFF5-8D44-AF08-305B9C74C649}" type="slidenum">
              <a:rPr lang="en-US" sz="1200"/>
              <a:pPr eaLnBrk="1" hangingPunct="1"/>
              <a:t>34</a:t>
            </a:fld>
            <a:endParaRPr lang="en-US" sz="1200"/>
          </a:p>
        </p:txBody>
      </p:sp>
      <p:sp>
        <p:nvSpPr>
          <p:cNvPr id="30723" name="Rectangle 1026"/>
          <p:cNvSpPr>
            <a:spLocks noGrp="1" noRot="1" noChangeAspect="1" noChangeArrowheads="1" noTextEdit="1"/>
          </p:cNvSpPr>
          <p:nvPr>
            <p:ph type="sldImg"/>
          </p:nvPr>
        </p:nvSpPr>
        <p:spPr>
          <a:ln/>
        </p:spPr>
      </p:sp>
      <p:sp>
        <p:nvSpPr>
          <p:cNvPr id="30724" name="Rectangle 1027"/>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a:latin typeface="Times New Roman" charset="0"/>
                <a:ea typeface="ＭＳ Ｐゴシック" charset="0"/>
                <a:cs typeface="ＭＳ Ｐゴシック" charset="0"/>
              </a:rPr>
              <a:t>Gamma backscatter and neutron induced gamma emission are both used to look for hydrogenous material.</a:t>
            </a:r>
          </a:p>
        </p:txBody>
      </p:sp>
    </p:spTree>
    <p:extLst>
      <p:ext uri="{BB962C8B-B14F-4D97-AF65-F5344CB8AC3E}">
        <p14:creationId xmlns:p14="http://schemas.microsoft.com/office/powerpoint/2010/main" val="29045093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1026"/>
          <p:cNvSpPr>
            <a:spLocks noGrp="1" noRot="1" noChangeAspect="1" noChangeArrowheads="1" noTextEdit="1"/>
          </p:cNvSpPr>
          <p:nvPr>
            <p:ph type="sldImg"/>
          </p:nvPr>
        </p:nvSpPr>
        <p:spPr>
          <a:xfrm>
            <a:off x="1138238" y="677863"/>
            <a:ext cx="4598987" cy="3451225"/>
          </a:xfrm>
          <a:solidFill>
            <a:srgbClr val="FFFFFF"/>
          </a:solidFill>
          <a:ln/>
        </p:spPr>
      </p:sp>
      <p:sp>
        <p:nvSpPr>
          <p:cNvPr id="72707" name="Rectangle 1027"/>
          <p:cNvSpPr>
            <a:spLocks noGrp="1" noChangeArrowheads="1"/>
          </p:cNvSpPr>
          <p:nvPr>
            <p:ph type="body" idx="1"/>
          </p:nvPr>
        </p:nvSpPr>
        <p:spPr>
          <a:solidFill>
            <a:srgbClr val="FFFFFF"/>
          </a:solidFill>
          <a:ln>
            <a:solidFill>
              <a:srgbClr val="000000"/>
            </a:solidFill>
          </a:ln>
          <a:extLst>
            <a:ext uri="{FAA26D3D-D897-4be2-8F04-BA451C77F1D7}">
              <ma14:placeholderFlag xmlns="" xmlns:ma14="http://schemas.microsoft.com/office/mac/drawingml/2011/main" val="1"/>
            </a:ext>
          </a:extLst>
        </p:spPr>
        <p:txBody>
          <a:bodyPr/>
          <a:lstStyle/>
          <a:p>
            <a:endParaRPr lang="en-US">
              <a:latin typeface="Times New Roman" charset="0"/>
              <a:ea typeface="MS PGothic" charset="0"/>
            </a:endParaRPr>
          </a:p>
        </p:txBody>
      </p:sp>
    </p:spTree>
    <p:extLst>
      <p:ext uri="{BB962C8B-B14F-4D97-AF65-F5344CB8AC3E}">
        <p14:creationId xmlns:p14="http://schemas.microsoft.com/office/powerpoint/2010/main" val="341060246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A54CF471-DAF6-AA44-B8FB-66A68BDF69DB}" type="slidenum">
              <a:rPr lang="en-US" sz="1200"/>
              <a:pPr eaLnBrk="1" hangingPunct="1"/>
              <a:t>35</a:t>
            </a:fld>
            <a:endParaRPr lang="en-US" sz="1200"/>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a:latin typeface="Times New Roman" charset="0"/>
                <a:ea typeface="ＭＳ Ｐゴシック" charset="0"/>
                <a:cs typeface="ＭＳ Ｐゴシック" charset="0"/>
              </a:rPr>
              <a:t>RTGs exist in the thousands</a:t>
            </a:r>
          </a:p>
        </p:txBody>
      </p:sp>
    </p:spTree>
    <p:extLst>
      <p:ext uri="{BB962C8B-B14F-4D97-AF65-F5344CB8AC3E}">
        <p14:creationId xmlns:p14="http://schemas.microsoft.com/office/powerpoint/2010/main" val="163103901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D992463C-09D1-2444-9B96-4C0208F2FB57}" type="slidenum">
              <a:rPr lang="en-US" sz="1200"/>
              <a:pPr eaLnBrk="1" hangingPunct="1"/>
              <a:t>36</a:t>
            </a:fld>
            <a:endParaRPr lang="en-US" sz="1200"/>
          </a:p>
        </p:txBody>
      </p:sp>
      <p:sp>
        <p:nvSpPr>
          <p:cNvPr id="26627" name="Rectangle 1026"/>
          <p:cNvSpPr>
            <a:spLocks noGrp="1" noRot="1" noChangeAspect="1" noChangeArrowheads="1" noTextEdit="1"/>
          </p:cNvSpPr>
          <p:nvPr>
            <p:ph type="sldImg"/>
          </p:nvPr>
        </p:nvSpPr>
        <p:spPr>
          <a:ln/>
        </p:spPr>
      </p:sp>
      <p:sp>
        <p:nvSpPr>
          <p:cNvPr id="26628" name="Rectangle 1027"/>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a:latin typeface="Times New Roman" charset="0"/>
                <a:ea typeface="ＭＳ Ｐゴシック" charset="0"/>
                <a:cs typeface="ＭＳ Ｐゴシック" charset="0"/>
              </a:rPr>
              <a:t>5000 m^3 of stored waste</a:t>
            </a:r>
          </a:p>
          <a:p>
            <a:r>
              <a:rPr lang="en-US">
                <a:latin typeface="Times New Roman" charset="0"/>
                <a:ea typeface="ＭＳ Ｐゴシック" charset="0"/>
                <a:cs typeface="ＭＳ Ｐゴシック" charset="0"/>
              </a:rPr>
              <a:t>3800 200 liter drums</a:t>
            </a:r>
          </a:p>
          <a:p>
            <a:r>
              <a:rPr lang="en-US">
                <a:latin typeface="Times New Roman" charset="0"/>
                <a:ea typeface="ＭＳ Ｐゴシック" charset="0"/>
                <a:cs typeface="ＭＳ Ｐゴシック" charset="0"/>
              </a:rPr>
              <a:t>1400 1.2 m^3 boxes</a:t>
            </a:r>
          </a:p>
          <a:p>
            <a:r>
              <a:rPr lang="en-US">
                <a:latin typeface="Times New Roman" charset="0"/>
                <a:ea typeface="ＭＳ Ｐゴシック" charset="0"/>
                <a:cs typeface="ＭＳ Ｐゴシック" charset="0"/>
              </a:rPr>
              <a:t>10 32 m^3 ship containers</a:t>
            </a:r>
          </a:p>
          <a:p>
            <a:r>
              <a:rPr lang="en-US">
                <a:latin typeface="Times New Roman" charset="0"/>
                <a:ea typeface="ＭＳ Ｐゴシック" charset="0"/>
                <a:cs typeface="ＭＳ Ｐゴシック" charset="0"/>
              </a:rPr>
              <a:t>6 waste containers</a:t>
            </a:r>
          </a:p>
          <a:p>
            <a:r>
              <a:rPr lang="en-US">
                <a:latin typeface="Times New Roman" charset="0"/>
                <a:ea typeface="ＭＳ Ｐゴシック" charset="0"/>
                <a:cs typeface="ＭＳ Ｐゴシック" charset="0"/>
              </a:rPr>
              <a:t>7 houses demolished</a:t>
            </a:r>
          </a:p>
          <a:p>
            <a:r>
              <a:rPr lang="en-US">
                <a:latin typeface="Times New Roman" charset="0"/>
                <a:ea typeface="ＭＳ Ｐゴシック" charset="0"/>
                <a:cs typeface="ＭＳ Ｐゴシック" charset="0"/>
              </a:rPr>
              <a:t>Cheap labor</a:t>
            </a:r>
          </a:p>
          <a:p>
            <a:r>
              <a:rPr lang="en-US">
                <a:latin typeface="Times New Roman" charset="0"/>
                <a:ea typeface="ＭＳ Ｐゴシック" charset="0"/>
                <a:cs typeface="ＭＳ Ｐゴシック" charset="0"/>
              </a:rPr>
              <a:t>50% drop in agriculture, housing prices fell, cars were stoned, tourism dropped</a:t>
            </a:r>
          </a:p>
          <a:p>
            <a:endParaRPr lang="en-US">
              <a:latin typeface="Times New Roman" charset="0"/>
              <a:ea typeface="ＭＳ Ｐゴシック" charset="0"/>
              <a:cs typeface="ＭＳ Ｐゴシック" charset="0"/>
            </a:endParaRPr>
          </a:p>
          <a:p>
            <a:r>
              <a:rPr lang="en-US">
                <a:latin typeface="Times New Roman" charset="0"/>
                <a:ea typeface="ＭＳ Ｐゴシック" charset="0"/>
                <a:cs typeface="ＭＳ Ｐゴシック" charset="0"/>
              </a:rPr>
              <a:t>Goiania ~800,000 people</a:t>
            </a:r>
          </a:p>
          <a:p>
            <a:r>
              <a:rPr lang="en-US">
                <a:latin typeface="Times New Roman" charset="0"/>
                <a:ea typeface="ＭＳ Ｐゴシック" charset="0"/>
                <a:cs typeface="ＭＳ Ｐゴシック" charset="0"/>
              </a:rPr>
              <a:t>CsCl in 2</a:t>
            </a:r>
            <a:r>
              <a:rPr lang="ja-JP" altLang="en-US">
                <a:latin typeface="Times New Roman" charset="0"/>
                <a:ea typeface="ＭＳ Ｐゴシック" charset="0"/>
                <a:cs typeface="ＭＳ Ｐゴシック" charset="0"/>
              </a:rPr>
              <a:t>”</a:t>
            </a:r>
            <a:r>
              <a:rPr lang="en-US">
                <a:latin typeface="Times New Roman" charset="0"/>
                <a:ea typeface="ＭＳ Ｐゴシック" charset="0"/>
                <a:cs typeface="ＭＳ Ｐゴシック" charset="0"/>
              </a:rPr>
              <a:t> x 2</a:t>
            </a:r>
            <a:r>
              <a:rPr lang="ja-JP" altLang="en-US">
                <a:latin typeface="Times New Roman" charset="0"/>
                <a:ea typeface="ＭＳ Ｐゴシック" charset="0"/>
                <a:cs typeface="ＭＳ Ｐゴシック" charset="0"/>
              </a:rPr>
              <a:t>”</a:t>
            </a:r>
            <a:r>
              <a:rPr lang="en-US">
                <a:latin typeface="Times New Roman" charset="0"/>
                <a:ea typeface="ＭＳ Ｐゴシック" charset="0"/>
                <a:cs typeface="ＭＳ Ｐゴシック" charset="0"/>
              </a:rPr>
              <a:t> source 1375 Ci, 456 rad/hr @ 1m</a:t>
            </a:r>
          </a:p>
          <a:p>
            <a:endParaRPr lang="en-US">
              <a:latin typeface="Times New Roman" charset="0"/>
              <a:ea typeface="ＭＳ Ｐゴシック" charset="0"/>
              <a:cs typeface="ＭＳ Ｐゴシック" charset="0"/>
            </a:endParaRPr>
          </a:p>
          <a:p>
            <a:r>
              <a:rPr lang="en-US">
                <a:latin typeface="Times New Roman" charset="0"/>
                <a:ea typeface="ＭＳ Ｐゴシック" charset="0"/>
                <a:cs typeface="ＭＳ Ｐゴシック" charset="0"/>
              </a:rPr>
              <a:t>Sept 13 - salvagers took home and opened source</a:t>
            </a:r>
          </a:p>
          <a:p>
            <a:r>
              <a:rPr lang="en-US">
                <a:latin typeface="Times New Roman" charset="0"/>
                <a:ea typeface="ＭＳ Ｐゴシック" charset="0"/>
                <a:cs typeface="ＭＳ Ｐゴシック" charset="0"/>
              </a:rPr>
              <a:t>Sept 15 - 1 sought medical help - sent home as allergic reaction to bad food</a:t>
            </a:r>
          </a:p>
          <a:p>
            <a:r>
              <a:rPr lang="en-US">
                <a:latin typeface="Times New Roman" charset="0"/>
                <a:ea typeface="ＭＳ Ｐゴシック" charset="0"/>
                <a:cs typeface="ＭＳ Ｐゴシック" charset="0"/>
              </a:rPr>
              <a:t>Sept 14-15 - disassembled, punctured source, scooped out material, sold to salvage yard</a:t>
            </a:r>
          </a:p>
          <a:p>
            <a:r>
              <a:rPr lang="en-US">
                <a:latin typeface="Times New Roman" charset="0"/>
                <a:ea typeface="ＭＳ Ｐゴシック" charset="0"/>
                <a:cs typeface="ＭＳ Ｐゴシック" charset="0"/>
              </a:rPr>
              <a:t>Sept 28 - wife of junk yard dealer sought medical care - carried source to clinic; diagnosed as tropical disease</a:t>
            </a:r>
          </a:p>
          <a:p>
            <a:r>
              <a:rPr lang="en-US">
                <a:latin typeface="Times New Roman" charset="0"/>
                <a:ea typeface="ＭＳ Ｐゴシック" charset="0"/>
                <a:cs typeface="ＭＳ Ｐゴシック" charset="0"/>
              </a:rPr>
              <a:t>Doctor got 100 rad dose</a:t>
            </a:r>
          </a:p>
          <a:p>
            <a:r>
              <a:rPr lang="en-US">
                <a:latin typeface="Times New Roman" charset="0"/>
                <a:ea typeface="ＭＳ Ｐゴシック" charset="0"/>
                <a:cs typeface="ＭＳ Ｐゴシック" charset="0"/>
              </a:rPr>
              <a:t>Suspected radiation</a:t>
            </a:r>
          </a:p>
          <a:p>
            <a:r>
              <a:rPr lang="en-US">
                <a:latin typeface="Times New Roman" charset="0"/>
                <a:ea typeface="ＭＳ Ｐゴシック" charset="0"/>
                <a:cs typeface="ＭＳ Ｐゴシック" charset="0"/>
              </a:rPr>
              <a:t>4 deaths at 1 month: wife, 2 junk yard employees, 6 yr old niece</a:t>
            </a:r>
          </a:p>
          <a:p>
            <a:r>
              <a:rPr lang="en-US">
                <a:latin typeface="Times New Roman" charset="0"/>
                <a:ea typeface="ＭＳ Ｐゴシック" charset="0"/>
                <a:cs typeface="ＭＳ Ｐゴシック" charset="0"/>
              </a:rPr>
              <a:t>Oct 3 - situation fully appreciated</a:t>
            </a:r>
          </a:p>
          <a:p>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230270683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6E03A571-EDD4-334C-B17A-35161567199B}" type="slidenum">
              <a:rPr lang="en-US" sz="1200"/>
              <a:pPr eaLnBrk="1" hangingPunct="1"/>
              <a:t>38</a:t>
            </a:fld>
            <a:endParaRPr lang="en-US" sz="1200"/>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179918666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81" name="Rectangle 2"/>
          <p:cNvSpPr>
            <a:spLocks noGrp="1" noRot="1" noChangeAspect="1" noChangeArrowheads="1" noTextEdit="1"/>
          </p:cNvSpPr>
          <p:nvPr>
            <p:ph type="sldImg"/>
          </p:nvPr>
        </p:nvSpPr>
        <p:spPr>
          <a:xfrm>
            <a:off x="1136650" y="677863"/>
            <a:ext cx="4598988" cy="3451225"/>
          </a:xfrm>
          <a:solidFill>
            <a:srgbClr val="FFFFFF"/>
          </a:solidFill>
          <a:ln/>
        </p:spPr>
      </p:sp>
      <p:sp>
        <p:nvSpPr>
          <p:cNvPr id="276482" name="Rectangle 3"/>
          <p:cNvSpPr>
            <a:spLocks noGrp="1" noChangeArrowheads="1"/>
          </p:cNvSpPr>
          <p:nvPr>
            <p:ph type="body" idx="1"/>
          </p:nvPr>
        </p:nvSpPr>
        <p:spPr>
          <a:solidFill>
            <a:srgbClr val="FFFFFF"/>
          </a:solidFill>
          <a:ln>
            <a:solidFill>
              <a:srgbClr val="000000"/>
            </a:solidFill>
          </a:ln>
        </p:spPr>
        <p:txBody>
          <a:bodyPr/>
          <a:lstStyle/>
          <a:p>
            <a:endParaRPr lang="en-US">
              <a:latin typeface="Times New Roman" pitchFamily="-60" charset="0"/>
              <a:ea typeface="ＭＳ Ｐゴシック" pitchFamily="-60" charset="-128"/>
              <a:cs typeface="ＭＳ Ｐゴシック" pitchFamily="-60" charset="-128"/>
            </a:endParaRPr>
          </a:p>
        </p:txBody>
      </p:sp>
    </p:spTree>
    <p:extLst>
      <p:ext uri="{BB962C8B-B14F-4D97-AF65-F5344CB8AC3E}">
        <p14:creationId xmlns:p14="http://schemas.microsoft.com/office/powerpoint/2010/main" val="352764954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73AFB875-3987-EC4F-9D60-BD88DEC95754}" type="slidenum">
              <a:rPr lang="en-US" sz="1200"/>
              <a:pPr eaLnBrk="1" hangingPunct="1"/>
              <a:t>40</a:t>
            </a:fld>
            <a:endParaRPr lang="en-US" sz="1200"/>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414772642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DDEF42A2-BAEE-E946-80DF-831B18BE9AC5}" type="slidenum">
              <a:rPr lang="en-US" sz="1200"/>
              <a:pPr eaLnBrk="1" hangingPunct="1"/>
              <a:t>42</a:t>
            </a:fld>
            <a:endParaRPr lang="en-US" sz="1200"/>
          </a:p>
        </p:txBody>
      </p:sp>
      <p:sp>
        <p:nvSpPr>
          <p:cNvPr id="40963" name="Rectangle 2"/>
          <p:cNvSpPr>
            <a:spLocks noGrp="1" noRot="1" noChangeAspect="1" noChangeArrowheads="1" noTextEdit="1"/>
          </p:cNvSpPr>
          <p:nvPr>
            <p:ph type="sldImg"/>
          </p:nvPr>
        </p:nvSpPr>
        <p:spPr>
          <a:xfrm>
            <a:off x="1144588" y="687388"/>
            <a:ext cx="4568825" cy="3427412"/>
          </a:xfrm>
          <a:solidFill>
            <a:srgbClr val="FFFFFF"/>
          </a:solidFill>
          <a:ln/>
        </p:spPr>
      </p:sp>
      <p:sp>
        <p:nvSpPr>
          <p:cNvPr id="40964" name="Rectangle 3"/>
          <p:cNvSpPr>
            <a:spLocks noGrp="1" noChangeArrowheads="1"/>
          </p:cNvSpPr>
          <p:nvPr>
            <p:ph type="body" idx="1"/>
          </p:nvPr>
        </p:nvSpPr>
        <p:spPr>
          <a:xfrm>
            <a:off x="916043" y="4344801"/>
            <a:ext cx="5025915" cy="4112414"/>
          </a:xfrm>
          <a:solidFill>
            <a:srgbClr val="FFFFFF"/>
          </a:solidFill>
          <a:ln>
            <a:solidFill>
              <a:srgbClr val="000000"/>
            </a:solidFill>
          </a:ln>
        </p:spPr>
        <p:txBody>
          <a:bodyPr/>
          <a:lstStyle/>
          <a:p>
            <a:pPr marL="114300" lvl="1" eaLnBrk="1" hangingPunct="1"/>
            <a:r>
              <a:rPr lang="en-US">
                <a:latin typeface="Times New Roman" charset="0"/>
                <a:ea typeface="ＭＳ Ｐゴシック" charset="0"/>
                <a:cs typeface="Times New Roman" charset="0"/>
              </a:rPr>
              <a:t>The dots represent each of the ports of entry.  Each has unique challenges to be addressed:  quantity of traffic, natural radiation background, seasonal variation in cargo, environmental/weather</a:t>
            </a:r>
          </a:p>
        </p:txBody>
      </p:sp>
    </p:spTree>
    <p:extLst>
      <p:ext uri="{BB962C8B-B14F-4D97-AF65-F5344CB8AC3E}">
        <p14:creationId xmlns:p14="http://schemas.microsoft.com/office/powerpoint/2010/main" val="50304665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4C9DD5D3-E50D-B249-BED8-9C7A07D94DF9}" type="slidenum">
              <a:rPr lang="en-US" sz="1200"/>
              <a:pPr eaLnBrk="1" hangingPunct="1"/>
              <a:t>43</a:t>
            </a:fld>
            <a:endParaRPr lang="en-US" sz="1200"/>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373512035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5007C311-7465-B04C-AE02-B10560EDE24F}" type="slidenum">
              <a:rPr lang="en-US" sz="1200"/>
              <a:pPr eaLnBrk="1" hangingPunct="1"/>
              <a:t>45</a:t>
            </a:fld>
            <a:endParaRPr lang="en-US" sz="1200"/>
          </a:p>
        </p:txBody>
      </p:sp>
      <p:sp>
        <p:nvSpPr>
          <p:cNvPr id="62467" name="Rectangle 2"/>
          <p:cNvSpPr>
            <a:spLocks noGrp="1" noRot="1" noChangeAspect="1" noChangeArrowheads="1" noTextEdit="1"/>
          </p:cNvSpPr>
          <p:nvPr>
            <p:ph type="sldImg"/>
          </p:nvPr>
        </p:nvSpPr>
        <p:spPr>
          <a:xfrm>
            <a:off x="1189038" y="668338"/>
            <a:ext cx="4557712" cy="3419475"/>
          </a:xfrm>
          <a:ln/>
        </p:spPr>
      </p:sp>
      <p:sp>
        <p:nvSpPr>
          <p:cNvPr id="62468" name="Rectangle 3"/>
          <p:cNvSpPr>
            <a:spLocks noGrp="1" noChangeArrowheads="1"/>
          </p:cNvSpPr>
          <p:nvPr>
            <p:ph type="body" idx="1"/>
          </p:nvPr>
        </p:nvSpPr>
        <p:spPr>
          <a:xfrm>
            <a:off x="884374" y="4309528"/>
            <a:ext cx="5089253" cy="4164285"/>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2790" tIns="46394" rIns="92790" bIns="46394"/>
          <a:lstStyle/>
          <a:p>
            <a:pPr eaLnBrk="1" hangingPunct="1"/>
            <a:r>
              <a:rPr lang="en-US">
                <a:latin typeface="Times New Roman" charset="0"/>
                <a:ea typeface="ＭＳ Ｐゴシック" charset="0"/>
                <a:cs typeface="ＭＳ Ｐゴシック" charset="0"/>
              </a:rPr>
              <a:t>US Customs (CBP) is deploying COTS at POEs</a:t>
            </a:r>
          </a:p>
          <a:p>
            <a:pPr eaLnBrk="1" hangingPunct="1"/>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49583820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B0242AEC-AC06-F241-BDFC-A9738EA4EBCE}" type="slidenum">
              <a:rPr lang="en-US" sz="1200"/>
              <a:pPr eaLnBrk="1" hangingPunct="1"/>
              <a:t>47</a:t>
            </a:fld>
            <a:endParaRPr lang="en-US" sz="1200"/>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361162411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8E8E85D1-A382-414A-9C74-B7E2FB04D9DD}"/>
              </a:ext>
            </a:extLst>
          </p:cNvPr>
          <p:cNvSpPr>
            <a:spLocks noGrp="1" noChangeArrowheads="1"/>
          </p:cNvSpPr>
          <p:nvPr>
            <p:ph type="sldNum" sz="quarter" idx="5"/>
          </p:nvPr>
        </p:nvSpPr>
        <p:spPr>
          <a:ln/>
        </p:spPr>
        <p:txBody>
          <a:bodyPr/>
          <a:lstStyle/>
          <a:p>
            <a:fld id="{3C6DD16D-560B-224A-B5A3-F3D253BF2A0D}" type="slidenum">
              <a:rPr lang="en-US" altLang="en-US"/>
              <a:pPr/>
              <a:t>48</a:t>
            </a:fld>
            <a:endParaRPr lang="en-US" altLang="en-US"/>
          </a:p>
        </p:txBody>
      </p:sp>
      <p:sp>
        <p:nvSpPr>
          <p:cNvPr id="410626" name="Rectangle 2">
            <a:extLst>
              <a:ext uri="{FF2B5EF4-FFF2-40B4-BE49-F238E27FC236}">
                <a16:creationId xmlns:a16="http://schemas.microsoft.com/office/drawing/2014/main" id="{F1B35019-3554-FB42-8751-1305BB24226C}"/>
              </a:ext>
            </a:extLst>
          </p:cNvPr>
          <p:cNvSpPr>
            <a:spLocks noGrp="1" noRot="1" noChangeAspect="1" noChangeArrowheads="1"/>
          </p:cNvSpPr>
          <p:nvPr>
            <p:ph type="sldImg"/>
          </p:nvPr>
        </p:nvSpPr>
        <p:spPr bwMode="auto">
          <a:xfrm>
            <a:off x="1168400" y="685800"/>
            <a:ext cx="4673600" cy="3505200"/>
          </a:xfrm>
          <a:prstGeom prst="rect">
            <a:avLst/>
          </a:prstGeom>
          <a:solidFill>
            <a:srgbClr val="FFFFFF"/>
          </a:solidFill>
          <a:ln>
            <a:solidFill>
              <a:srgbClr val="000000"/>
            </a:solidFill>
            <a:miter lim="800000"/>
            <a:headEnd/>
            <a:tailEnd/>
          </a:ln>
        </p:spPr>
      </p:sp>
      <p:sp>
        <p:nvSpPr>
          <p:cNvPr id="410627" name="Rectangle 3">
            <a:extLst>
              <a:ext uri="{FF2B5EF4-FFF2-40B4-BE49-F238E27FC236}">
                <a16:creationId xmlns:a16="http://schemas.microsoft.com/office/drawing/2014/main" id="{EEA674F1-A93B-6A44-9FC2-72BFB1456B27}"/>
              </a:ext>
            </a:extLst>
          </p:cNvPr>
          <p:cNvSpPr>
            <a:spLocks noGrp="1" noChangeArrowheads="1"/>
          </p:cNvSpPr>
          <p:nvPr>
            <p:ph type="body" idx="1"/>
          </p:nvPr>
        </p:nvSpPr>
        <p:spPr bwMode="auto">
          <a:xfrm>
            <a:off x="914400" y="4419600"/>
            <a:ext cx="5181600" cy="4191000"/>
          </a:xfrm>
          <a:prstGeom prst="rect">
            <a:avLst/>
          </a:prstGeom>
          <a:solidFill>
            <a:srgbClr val="FFFFFF"/>
          </a:solidFill>
          <a:ln>
            <a:solidFill>
              <a:srgbClr val="000000"/>
            </a:solidFill>
            <a:miter lim="800000"/>
            <a:headEnd/>
            <a:tailEnd/>
          </a:ln>
        </p:spPr>
        <p:txBody>
          <a:bodyPr/>
          <a:lstStyle/>
          <a:p>
            <a:endParaRPr lang="en-US" altLang="en-US"/>
          </a:p>
        </p:txBody>
      </p:sp>
    </p:spTree>
    <p:extLst>
      <p:ext uri="{BB962C8B-B14F-4D97-AF65-F5344CB8AC3E}">
        <p14:creationId xmlns:p14="http://schemas.microsoft.com/office/powerpoint/2010/main" val="23597257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1026"/>
          <p:cNvSpPr>
            <a:spLocks noGrp="1" noRot="1" noChangeAspect="1" noChangeArrowheads="1" noTextEdit="1"/>
          </p:cNvSpPr>
          <p:nvPr>
            <p:ph type="sldImg"/>
          </p:nvPr>
        </p:nvSpPr>
        <p:spPr>
          <a:xfrm>
            <a:off x="1138238" y="677863"/>
            <a:ext cx="4598987" cy="3451225"/>
          </a:xfrm>
          <a:solidFill>
            <a:srgbClr val="FFFFFF"/>
          </a:solidFill>
          <a:ln/>
        </p:spPr>
      </p:sp>
      <p:sp>
        <p:nvSpPr>
          <p:cNvPr id="72707" name="Rectangle 1027"/>
          <p:cNvSpPr>
            <a:spLocks noGrp="1" noChangeArrowheads="1"/>
          </p:cNvSpPr>
          <p:nvPr>
            <p:ph type="body" idx="1"/>
          </p:nvPr>
        </p:nvSpPr>
        <p:spPr>
          <a:solidFill>
            <a:srgbClr val="FFFFFF"/>
          </a:solidFill>
          <a:ln>
            <a:solidFill>
              <a:srgbClr val="000000"/>
            </a:solidFill>
          </a:ln>
          <a:extLst>
            <a:ext uri="{FAA26D3D-D897-4be2-8F04-BA451C77F1D7}">
              <ma14:placeholderFlag xmlns="" xmlns:ma14="http://schemas.microsoft.com/office/mac/drawingml/2011/main" val="1"/>
            </a:ext>
          </a:extLst>
        </p:spPr>
        <p:txBody>
          <a:bodyPr/>
          <a:lstStyle/>
          <a:p>
            <a:endParaRPr lang="en-US">
              <a:latin typeface="Times New Roman" charset="0"/>
              <a:ea typeface="MS PGothic" charset="0"/>
            </a:endParaRPr>
          </a:p>
        </p:txBody>
      </p:sp>
    </p:spTree>
    <p:extLst>
      <p:ext uri="{BB962C8B-B14F-4D97-AF65-F5344CB8AC3E}">
        <p14:creationId xmlns:p14="http://schemas.microsoft.com/office/powerpoint/2010/main" val="275885661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286886" indent="-36837458"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49428" eaLnBrk="0" fontAlgn="base" hangingPunct="0">
              <a:spcBef>
                <a:spcPct val="0"/>
              </a:spcBef>
              <a:spcAft>
                <a:spcPct val="0"/>
              </a:spcAft>
              <a:defRPr sz="2400">
                <a:solidFill>
                  <a:schemeClr val="tx1"/>
                </a:solidFill>
                <a:latin typeface="Arial" charset="0"/>
                <a:ea typeface="ＭＳ Ｐゴシック" charset="0"/>
              </a:defRPr>
            </a:lvl6pPr>
            <a:lvl7pPr marL="898855" eaLnBrk="0" fontAlgn="base" hangingPunct="0">
              <a:spcBef>
                <a:spcPct val="0"/>
              </a:spcBef>
              <a:spcAft>
                <a:spcPct val="0"/>
              </a:spcAft>
              <a:defRPr sz="2400">
                <a:solidFill>
                  <a:schemeClr val="tx1"/>
                </a:solidFill>
                <a:latin typeface="Arial" charset="0"/>
                <a:ea typeface="ＭＳ Ｐゴシック" charset="0"/>
              </a:defRPr>
            </a:lvl7pPr>
            <a:lvl8pPr marL="1348283" eaLnBrk="0" fontAlgn="base" hangingPunct="0">
              <a:spcBef>
                <a:spcPct val="0"/>
              </a:spcBef>
              <a:spcAft>
                <a:spcPct val="0"/>
              </a:spcAft>
              <a:defRPr sz="2400">
                <a:solidFill>
                  <a:schemeClr val="tx1"/>
                </a:solidFill>
                <a:latin typeface="Arial" charset="0"/>
                <a:ea typeface="ＭＳ Ｐゴシック" charset="0"/>
              </a:defRPr>
            </a:lvl8pPr>
            <a:lvl9pPr marL="179771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44552E92-E2F3-BB4A-8D40-0689A88D95EE}" type="slidenum">
              <a:rPr lang="en-US" sz="1200"/>
              <a:pPr eaLnBrk="1" hangingPunct="1"/>
              <a:t>49</a:t>
            </a:fld>
            <a:endParaRPr lang="en-US" sz="1200"/>
          </a:p>
        </p:txBody>
      </p:sp>
      <p:sp>
        <p:nvSpPr>
          <p:cNvPr id="63491" name="Rectangle 2"/>
          <p:cNvSpPr>
            <a:spLocks noGrp="1" noRot="1" noChangeAspect="1" noChangeArrowheads="1" noTextEdit="1"/>
          </p:cNvSpPr>
          <p:nvPr>
            <p:ph type="sldImg"/>
          </p:nvPr>
        </p:nvSpPr>
        <p:spPr>
          <a:ln/>
        </p:spPr>
      </p:sp>
      <p:sp>
        <p:nvSpPr>
          <p:cNvPr id="63492"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426241458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Placeholder 2"/>
          <p:cNvSpPr>
            <a:spLocks noGrp="1" noRot="1" noChangeAspect="1" noChangeArrowheads="1" noTextEdit="1"/>
          </p:cNvSpPr>
          <p:nvPr>
            <p:ph type="sldImg"/>
          </p:nvPr>
        </p:nvSpPr>
        <p:spPr>
          <a:ln/>
        </p:spPr>
      </p:sp>
      <p:sp>
        <p:nvSpPr>
          <p:cNvPr id="15362" name="Placeholder 3"/>
          <p:cNvSpPr>
            <a:spLocks noGrp="1" noChangeArrowheads="1"/>
          </p:cNvSpPr>
          <p:nvPr>
            <p:ph type="body" idx="1"/>
          </p:nvPr>
        </p:nvSpPr>
        <p:spPr>
          <a:noFill/>
          <a:ln/>
        </p:spPr>
        <p:txBody>
          <a:bodyPr/>
          <a:lstStyle/>
          <a:p>
            <a:pPr eaLnBrk="1" hangingPunct="1"/>
            <a:endParaRPr lang="en-US">
              <a:latin typeface="Calibri" pitchFamily="-123" charset="0"/>
              <a:ea typeface="ＭＳ Ｐゴシック" pitchFamily="-123" charset="-128"/>
              <a:cs typeface="ＭＳ Ｐゴシック" pitchFamily="-123" charset="-128"/>
            </a:endParaRPr>
          </a:p>
        </p:txBody>
      </p:sp>
    </p:spTree>
    <p:extLst>
      <p:ext uri="{BB962C8B-B14F-4D97-AF65-F5344CB8AC3E}">
        <p14:creationId xmlns:p14="http://schemas.microsoft.com/office/powerpoint/2010/main" val="370734654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a:extLst>
              <a:ext uri="{FF2B5EF4-FFF2-40B4-BE49-F238E27FC236}">
                <a16:creationId xmlns:a16="http://schemas.microsoft.com/office/drawing/2014/main" id="{5C5EEA73-620B-2F43-B787-E5E81A77248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fld id="{32495295-096F-2347-A372-21607D469127}" type="slidenum">
              <a:rPr lang="en-US" altLang="en-US" sz="1200"/>
              <a:pPr eaLnBrk="1" hangingPunct="1"/>
              <a:t>53</a:t>
            </a:fld>
            <a:endParaRPr lang="en-US" altLang="en-US" sz="1200"/>
          </a:p>
        </p:txBody>
      </p:sp>
      <p:sp>
        <p:nvSpPr>
          <p:cNvPr id="88067" name="Rectangle 2">
            <a:extLst>
              <a:ext uri="{FF2B5EF4-FFF2-40B4-BE49-F238E27FC236}">
                <a16:creationId xmlns:a16="http://schemas.microsoft.com/office/drawing/2014/main" id="{DB0FFAC4-56B6-724C-8BF2-6396B7F601B7}"/>
              </a:ext>
            </a:extLst>
          </p:cNvPr>
          <p:cNvSpPr>
            <a:spLocks noGrp="1" noRot="1" noChangeAspect="1" noChangeArrowheads="1"/>
          </p:cNvSpPr>
          <p:nvPr>
            <p:ph type="sldImg"/>
          </p:nvPr>
        </p:nvSpPr>
        <p:spPr>
          <a:solidFill>
            <a:srgbClr val="FFFFFF"/>
          </a:solidFill>
          <a:ln/>
        </p:spPr>
      </p:sp>
      <p:sp>
        <p:nvSpPr>
          <p:cNvPr id="88068" name="Rectangle 3">
            <a:extLst>
              <a:ext uri="{FF2B5EF4-FFF2-40B4-BE49-F238E27FC236}">
                <a16:creationId xmlns:a16="http://schemas.microsoft.com/office/drawing/2014/main" id="{65A1F271-DE4F-AD4C-B16D-EF91CAED0538}"/>
              </a:ext>
            </a:extLst>
          </p:cNvPr>
          <p:cNvSpPr>
            <a:spLocks noGrp="1" noChangeArrowheads="1"/>
          </p:cNvSpPr>
          <p:nvPr>
            <p:ph type="body" idx="1"/>
          </p:nvPr>
        </p:nvSpPr>
        <p:spPr>
          <a:solidFill>
            <a:srgbClr val="FFFFFF"/>
          </a:solidFill>
          <a:ln>
            <a:solidFill>
              <a:srgbClr val="000000"/>
            </a:solidFill>
          </a:ln>
        </p:spPr>
        <p:txBody>
          <a:bodyPr/>
          <a:lstStyle/>
          <a:p>
            <a:pPr eaLnBrk="1" hangingPunct="1"/>
            <a:endParaRPr lang="en-US" altLang="en-US">
              <a:latin typeface="Times New Roman"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185014226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81" name="Rectangle 2"/>
          <p:cNvSpPr>
            <a:spLocks noGrp="1" noRot="1" noChangeAspect="1" noChangeArrowheads="1" noTextEdit="1"/>
          </p:cNvSpPr>
          <p:nvPr>
            <p:ph type="sldImg"/>
          </p:nvPr>
        </p:nvSpPr>
        <p:spPr>
          <a:xfrm>
            <a:off x="1136650" y="677863"/>
            <a:ext cx="4598988" cy="3451225"/>
          </a:xfrm>
          <a:solidFill>
            <a:srgbClr val="FFFFFF"/>
          </a:solidFill>
          <a:ln/>
        </p:spPr>
      </p:sp>
      <p:sp>
        <p:nvSpPr>
          <p:cNvPr id="276482" name="Rectangle 3"/>
          <p:cNvSpPr>
            <a:spLocks noGrp="1" noChangeArrowheads="1"/>
          </p:cNvSpPr>
          <p:nvPr>
            <p:ph type="body" idx="1"/>
          </p:nvPr>
        </p:nvSpPr>
        <p:spPr>
          <a:solidFill>
            <a:srgbClr val="FFFFFF"/>
          </a:solidFill>
          <a:ln>
            <a:solidFill>
              <a:srgbClr val="000000"/>
            </a:solidFill>
          </a:ln>
        </p:spPr>
        <p:txBody>
          <a:bodyPr/>
          <a:lstStyle/>
          <a:p>
            <a:endParaRPr lang="en-US">
              <a:latin typeface="Times New Roman" pitchFamily="-60" charset="0"/>
              <a:ea typeface="ＭＳ Ｐゴシック" pitchFamily="-60" charset="-128"/>
              <a:cs typeface="ＭＳ Ｐゴシック" pitchFamily="-60" charset="-128"/>
            </a:endParaRPr>
          </a:p>
        </p:txBody>
      </p:sp>
    </p:spTree>
    <p:extLst>
      <p:ext uri="{BB962C8B-B14F-4D97-AF65-F5344CB8AC3E}">
        <p14:creationId xmlns:p14="http://schemas.microsoft.com/office/powerpoint/2010/main" val="11114635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CAARS: SAIC – L3 – AS&amp;E</a:t>
            </a:r>
          </a:p>
          <a:p>
            <a:r>
              <a:rPr lang="en-US" dirty="0"/>
              <a:t>Raytheon - Passport</a:t>
            </a:r>
          </a:p>
          <a:p>
            <a:endParaRPr lang="en-US" dirty="0"/>
          </a:p>
        </p:txBody>
      </p:sp>
      <p:sp>
        <p:nvSpPr>
          <p:cNvPr id="4" name="Slide Number Placeholder 3"/>
          <p:cNvSpPr>
            <a:spLocks noGrp="1"/>
          </p:cNvSpPr>
          <p:nvPr>
            <p:ph type="sldNum" sz="quarter" idx="10"/>
          </p:nvPr>
        </p:nvSpPr>
        <p:spPr/>
        <p:txBody>
          <a:bodyPr/>
          <a:lstStyle/>
          <a:p>
            <a:fld id="{74F5324A-0D9B-9A43-AE72-6DBF24439625}" type="slidenum">
              <a:rPr lang="en-US" smtClean="0"/>
              <a:pPr/>
              <a:t>57</a:t>
            </a:fld>
            <a:endParaRPr lang="en-US" dirty="0"/>
          </a:p>
        </p:txBody>
      </p:sp>
    </p:spTree>
    <p:extLst>
      <p:ext uri="{BB962C8B-B14F-4D97-AF65-F5344CB8AC3E}">
        <p14:creationId xmlns:p14="http://schemas.microsoft.com/office/powerpoint/2010/main" val="40568676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4F5324A-0D9B-9A43-AE72-6DBF24439625}" type="slidenum">
              <a:rPr lang="en-US" smtClean="0"/>
              <a:pPr/>
              <a:t>58</a:t>
            </a:fld>
            <a:endParaRPr lang="en-US" dirty="0"/>
          </a:p>
        </p:txBody>
      </p:sp>
    </p:spTree>
    <p:extLst>
      <p:ext uri="{BB962C8B-B14F-4D97-AF65-F5344CB8AC3E}">
        <p14:creationId xmlns:p14="http://schemas.microsoft.com/office/powerpoint/2010/main" val="194509837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D611D93E-8D2E-EC42-AEBC-C0E1423A55A6}" type="slidenum">
              <a:rPr lang="en-US" sz="1200"/>
              <a:pPr eaLnBrk="1" hangingPunct="1"/>
              <a:t>59</a:t>
            </a:fld>
            <a:endParaRPr lang="en-US" sz="1200"/>
          </a:p>
        </p:txBody>
      </p:sp>
      <p:sp>
        <p:nvSpPr>
          <p:cNvPr id="105475" name="Rectangle 2"/>
          <p:cNvSpPr>
            <a:spLocks noGrp="1" noRot="1" noChangeAspect="1" noChangeArrowheads="1"/>
          </p:cNvSpPr>
          <p:nvPr>
            <p:ph type="sldImg"/>
          </p:nvPr>
        </p:nvSpPr>
        <p:spPr>
          <a:solidFill>
            <a:srgbClr val="FFFFFF"/>
          </a:solidFill>
          <a:ln/>
        </p:spPr>
      </p:sp>
      <p:sp>
        <p:nvSpPr>
          <p:cNvPr id="105476" name="Rectangle 3"/>
          <p:cNvSpPr>
            <a:spLocks noGrp="1" noChangeArrowheads="1"/>
          </p:cNvSpPr>
          <p:nvPr>
            <p:ph type="body" idx="1"/>
          </p:nvPr>
        </p:nvSpPr>
        <p:spPr>
          <a:solidFill>
            <a:srgbClr val="FFFFFF"/>
          </a:solidFill>
          <a:ln>
            <a:solidFill>
              <a:srgbClr val="000000"/>
            </a:solidFill>
          </a:ln>
          <a:extLst>
            <a:ext uri="{FAA26D3D-D897-4be2-8F04-BA451C77F1D7}">
              <ma14:placeholderFlag xmlns:ma14="http://schemas.microsoft.com/office/mac/drawingml/2011/main" xmlns="" val="1"/>
            </a:ext>
          </a:extLst>
        </p:spPr>
        <p:txBody>
          <a:bodyPr/>
          <a:lstStyle/>
          <a:p>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359707876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a:ln/>
        </p:spPr>
      </p:sp>
      <p:sp>
        <p:nvSpPr>
          <p:cNvPr id="83971"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latin typeface="Times" charset="0"/>
              <a:ea typeface="MS PGothic" charset="0"/>
            </a:endParaRPr>
          </a:p>
        </p:txBody>
      </p:sp>
    </p:spTree>
    <p:extLst>
      <p:ext uri="{BB962C8B-B14F-4D97-AF65-F5344CB8AC3E}">
        <p14:creationId xmlns:p14="http://schemas.microsoft.com/office/powerpoint/2010/main" val="227385792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81" name="Rectangle 2"/>
          <p:cNvSpPr>
            <a:spLocks noGrp="1" noRot="1" noChangeAspect="1" noChangeArrowheads="1" noTextEdit="1"/>
          </p:cNvSpPr>
          <p:nvPr>
            <p:ph type="sldImg"/>
          </p:nvPr>
        </p:nvSpPr>
        <p:spPr>
          <a:xfrm>
            <a:off x="1136650" y="677863"/>
            <a:ext cx="4598988" cy="3451225"/>
          </a:xfrm>
          <a:solidFill>
            <a:srgbClr val="FFFFFF"/>
          </a:solidFill>
          <a:ln/>
        </p:spPr>
      </p:sp>
      <p:sp>
        <p:nvSpPr>
          <p:cNvPr id="276482" name="Rectangle 3"/>
          <p:cNvSpPr>
            <a:spLocks noGrp="1" noChangeArrowheads="1"/>
          </p:cNvSpPr>
          <p:nvPr>
            <p:ph type="body" idx="1"/>
          </p:nvPr>
        </p:nvSpPr>
        <p:spPr>
          <a:solidFill>
            <a:srgbClr val="FFFFFF"/>
          </a:solidFill>
          <a:ln>
            <a:solidFill>
              <a:srgbClr val="000000"/>
            </a:solidFill>
          </a:ln>
        </p:spPr>
        <p:txBody>
          <a:bodyPr/>
          <a:lstStyle/>
          <a:p>
            <a:endParaRPr lang="en-US">
              <a:latin typeface="Times New Roman" pitchFamily="-60" charset="0"/>
              <a:ea typeface="ＭＳ Ｐゴシック" pitchFamily="-60" charset="-128"/>
              <a:cs typeface="ＭＳ Ｐゴシック" pitchFamily="-60" charset="-128"/>
            </a:endParaRPr>
          </a:p>
        </p:txBody>
      </p:sp>
    </p:spTree>
    <p:extLst>
      <p:ext uri="{BB962C8B-B14F-4D97-AF65-F5344CB8AC3E}">
        <p14:creationId xmlns:p14="http://schemas.microsoft.com/office/powerpoint/2010/main" val="351453337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286886" indent="-36837458"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49428" eaLnBrk="0" fontAlgn="base" hangingPunct="0">
              <a:spcBef>
                <a:spcPct val="0"/>
              </a:spcBef>
              <a:spcAft>
                <a:spcPct val="0"/>
              </a:spcAft>
              <a:defRPr sz="2400">
                <a:solidFill>
                  <a:schemeClr val="tx1"/>
                </a:solidFill>
                <a:latin typeface="Arial" charset="0"/>
                <a:ea typeface="ＭＳ Ｐゴシック" charset="0"/>
              </a:defRPr>
            </a:lvl6pPr>
            <a:lvl7pPr marL="898855" eaLnBrk="0" fontAlgn="base" hangingPunct="0">
              <a:spcBef>
                <a:spcPct val="0"/>
              </a:spcBef>
              <a:spcAft>
                <a:spcPct val="0"/>
              </a:spcAft>
              <a:defRPr sz="2400">
                <a:solidFill>
                  <a:schemeClr val="tx1"/>
                </a:solidFill>
                <a:latin typeface="Arial" charset="0"/>
                <a:ea typeface="ＭＳ Ｐゴシック" charset="0"/>
              </a:defRPr>
            </a:lvl7pPr>
            <a:lvl8pPr marL="1348283" eaLnBrk="0" fontAlgn="base" hangingPunct="0">
              <a:spcBef>
                <a:spcPct val="0"/>
              </a:spcBef>
              <a:spcAft>
                <a:spcPct val="0"/>
              </a:spcAft>
              <a:defRPr sz="2400">
                <a:solidFill>
                  <a:schemeClr val="tx1"/>
                </a:solidFill>
                <a:latin typeface="Arial" charset="0"/>
                <a:ea typeface="ＭＳ Ｐゴシック" charset="0"/>
              </a:defRPr>
            </a:lvl8pPr>
            <a:lvl9pPr marL="179771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EE3199DE-77E2-4849-A247-E8B99D9B5246}" type="slidenum">
              <a:rPr lang="en-US" sz="1200"/>
              <a:pPr eaLnBrk="1" hangingPunct="1"/>
              <a:t>63</a:t>
            </a:fld>
            <a:endParaRPr lang="en-US" sz="1200"/>
          </a:p>
        </p:txBody>
      </p:sp>
      <p:sp>
        <p:nvSpPr>
          <p:cNvPr id="68611" name="Rectangle 2"/>
          <p:cNvSpPr>
            <a:spLocks noGrp="1" noRot="1" noChangeAspect="1" noChangeArrowheads="1" noTextEdit="1"/>
          </p:cNvSpPr>
          <p:nvPr>
            <p:ph type="sldImg"/>
          </p:nvPr>
        </p:nvSpPr>
        <p:spPr>
          <a:solidFill>
            <a:srgbClr val="FFFFFF"/>
          </a:solidFill>
          <a:ln/>
        </p:spPr>
      </p:sp>
      <p:sp>
        <p:nvSpPr>
          <p:cNvPr id="68612"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en-US">
                <a:latin typeface="Times New Roman" charset="0"/>
                <a:ea typeface="ＭＳ Ｐゴシック" charset="0"/>
                <a:cs typeface="ＭＳ Ｐゴシック" charset="0"/>
              </a:rPr>
              <a:t>Example of RPM traffic monitoring.</a:t>
            </a:r>
          </a:p>
        </p:txBody>
      </p:sp>
    </p:spTree>
    <p:extLst>
      <p:ext uri="{BB962C8B-B14F-4D97-AF65-F5344CB8AC3E}">
        <p14:creationId xmlns:p14="http://schemas.microsoft.com/office/powerpoint/2010/main" val="3159117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81" name="Rectangle 2"/>
          <p:cNvSpPr>
            <a:spLocks noGrp="1" noRot="1" noChangeAspect="1" noChangeArrowheads="1" noTextEdit="1"/>
          </p:cNvSpPr>
          <p:nvPr>
            <p:ph type="sldImg"/>
          </p:nvPr>
        </p:nvSpPr>
        <p:spPr>
          <a:xfrm>
            <a:off x="1136650" y="677863"/>
            <a:ext cx="4598988" cy="3451225"/>
          </a:xfrm>
          <a:solidFill>
            <a:srgbClr val="FFFFFF"/>
          </a:solidFill>
          <a:ln/>
        </p:spPr>
      </p:sp>
      <p:sp>
        <p:nvSpPr>
          <p:cNvPr id="276482" name="Rectangle 3"/>
          <p:cNvSpPr>
            <a:spLocks noGrp="1" noChangeArrowheads="1"/>
          </p:cNvSpPr>
          <p:nvPr>
            <p:ph type="body" idx="1"/>
          </p:nvPr>
        </p:nvSpPr>
        <p:spPr>
          <a:solidFill>
            <a:srgbClr val="FFFFFF"/>
          </a:solidFill>
          <a:ln>
            <a:solidFill>
              <a:srgbClr val="000000"/>
            </a:solidFill>
          </a:ln>
        </p:spPr>
        <p:txBody>
          <a:bodyPr/>
          <a:lstStyle/>
          <a:p>
            <a:endParaRPr lang="en-US">
              <a:latin typeface="Times New Roman" pitchFamily="-60" charset="0"/>
              <a:ea typeface="ＭＳ Ｐゴシック" pitchFamily="-60" charset="-128"/>
              <a:cs typeface="ＭＳ Ｐゴシック" pitchFamily="-60" charset="-128"/>
            </a:endParaRPr>
          </a:p>
        </p:txBody>
      </p:sp>
    </p:spTree>
    <p:extLst>
      <p:ext uri="{BB962C8B-B14F-4D97-AF65-F5344CB8AC3E}">
        <p14:creationId xmlns:p14="http://schemas.microsoft.com/office/powerpoint/2010/main" val="3301906005"/>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D611D93E-8D2E-EC42-AEBC-C0E1423A55A6}" type="slidenum">
              <a:rPr lang="en-US" sz="1200"/>
              <a:pPr eaLnBrk="1" hangingPunct="1"/>
              <a:t>67</a:t>
            </a:fld>
            <a:endParaRPr lang="en-US" sz="1200"/>
          </a:p>
        </p:txBody>
      </p:sp>
      <p:sp>
        <p:nvSpPr>
          <p:cNvPr id="105475" name="Rectangle 2"/>
          <p:cNvSpPr>
            <a:spLocks noGrp="1" noRot="1" noChangeAspect="1" noChangeArrowheads="1"/>
          </p:cNvSpPr>
          <p:nvPr>
            <p:ph type="sldImg"/>
          </p:nvPr>
        </p:nvSpPr>
        <p:spPr>
          <a:solidFill>
            <a:srgbClr val="FFFFFF"/>
          </a:solidFill>
          <a:ln/>
        </p:spPr>
      </p:sp>
      <p:sp>
        <p:nvSpPr>
          <p:cNvPr id="105476" name="Rectangle 3"/>
          <p:cNvSpPr>
            <a:spLocks noGrp="1" noChangeArrowheads="1"/>
          </p:cNvSpPr>
          <p:nvPr>
            <p:ph type="body" idx="1"/>
          </p:nvPr>
        </p:nvSpPr>
        <p:spPr>
          <a:solidFill>
            <a:srgbClr val="FFFFFF"/>
          </a:solidFill>
          <a:ln>
            <a:solidFill>
              <a:srgbClr val="000000"/>
            </a:solidFill>
          </a:ln>
          <a:extLst>
            <a:ext uri="{FAA26D3D-D897-4be2-8F04-BA451C77F1D7}">
              <ma14:placeholderFlag xmlns:ma14="http://schemas.microsoft.com/office/mac/drawingml/2011/main" xmlns="" val="1"/>
            </a:ext>
          </a:extLst>
        </p:spPr>
        <p:txBody>
          <a:bodyPr/>
          <a:lstStyle/>
          <a:p>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123660847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a:extLst>
              <a:ext uri="{FF2B5EF4-FFF2-40B4-BE49-F238E27FC236}">
                <a16:creationId xmlns:a16="http://schemas.microsoft.com/office/drawing/2014/main" id="{BCDF0576-236E-FD4D-87E9-A0EDA1B6FEF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fld id="{5F61F8A8-504F-8E4A-ACB8-E449CF6C0113}" type="slidenum">
              <a:rPr lang="en-US" altLang="en-US" sz="1200"/>
              <a:pPr eaLnBrk="1" hangingPunct="1"/>
              <a:t>68</a:t>
            </a:fld>
            <a:endParaRPr lang="en-US" altLang="en-US" sz="1200"/>
          </a:p>
        </p:txBody>
      </p:sp>
      <p:sp>
        <p:nvSpPr>
          <p:cNvPr id="94211" name="Rectangle 2">
            <a:extLst>
              <a:ext uri="{FF2B5EF4-FFF2-40B4-BE49-F238E27FC236}">
                <a16:creationId xmlns:a16="http://schemas.microsoft.com/office/drawing/2014/main" id="{8DC65627-4641-E842-8FA9-6A223782097D}"/>
              </a:ext>
            </a:extLst>
          </p:cNvPr>
          <p:cNvSpPr>
            <a:spLocks noGrp="1" noRot="1" noChangeAspect="1" noChangeArrowheads="1" noTextEdit="1"/>
          </p:cNvSpPr>
          <p:nvPr>
            <p:ph type="sldImg"/>
          </p:nvPr>
        </p:nvSpPr>
        <p:spPr>
          <a:ln/>
        </p:spPr>
      </p:sp>
      <p:sp>
        <p:nvSpPr>
          <p:cNvPr id="94212" name="Rectangle 3">
            <a:extLst>
              <a:ext uri="{FF2B5EF4-FFF2-40B4-BE49-F238E27FC236}">
                <a16:creationId xmlns:a16="http://schemas.microsoft.com/office/drawing/2014/main" id="{8C55241E-5AED-064B-A96B-4E4317D328D3}"/>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Times New Roman"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157426293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A1CF4442-6655-1443-8D12-A19655739E80}" type="slidenum">
              <a:rPr lang="en-US" sz="1200"/>
              <a:pPr eaLnBrk="1" hangingPunct="1"/>
              <a:t>69</a:t>
            </a:fld>
            <a:endParaRPr lang="en-US" sz="1200"/>
          </a:p>
        </p:txBody>
      </p:sp>
      <p:sp>
        <p:nvSpPr>
          <p:cNvPr id="96259" name="Rectangle 2"/>
          <p:cNvSpPr>
            <a:spLocks noGrp="1" noRot="1" noChangeAspect="1" noChangeArrowheads="1"/>
          </p:cNvSpPr>
          <p:nvPr>
            <p:ph type="sldImg"/>
          </p:nvPr>
        </p:nvSpPr>
        <p:spPr>
          <a:solidFill>
            <a:srgbClr val="FFFFFF"/>
          </a:solidFill>
          <a:ln/>
        </p:spPr>
      </p:sp>
      <p:sp>
        <p:nvSpPr>
          <p:cNvPr id="96260" name="Rectangle 3"/>
          <p:cNvSpPr>
            <a:spLocks noGrp="1" noChangeArrowheads="1"/>
          </p:cNvSpPr>
          <p:nvPr>
            <p:ph type="body" idx="1"/>
          </p:nvPr>
        </p:nvSpPr>
        <p:spPr>
          <a:solidFill>
            <a:srgbClr val="FFFFFF"/>
          </a:solidFill>
          <a:ln>
            <a:solidFill>
              <a:srgbClr val="000000"/>
            </a:solidFill>
          </a:ln>
          <a:extLst>
            <a:ext uri="{FAA26D3D-D897-4be2-8F04-BA451C77F1D7}">
              <ma14:placeholderFlag xmlns:ma14="http://schemas.microsoft.com/office/mac/drawingml/2011/main" xmlns="" val="1"/>
            </a:ext>
          </a:extLst>
        </p:spPr>
        <p:txBody>
          <a:bodyPr/>
          <a:lstStyle/>
          <a:p>
            <a:pPr eaLnBrk="1" hangingPunct="1"/>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3665065625"/>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fld id="{FBF23219-543C-034E-B303-608272CF7F7E}" type="datetime1">
              <a:rPr lang="en-US" smtClean="0"/>
              <a:pPr/>
              <a:t>8/6/22</a:t>
            </a:fld>
            <a:endParaRPr lang="en-US"/>
          </a:p>
        </p:txBody>
      </p:sp>
      <p:sp>
        <p:nvSpPr>
          <p:cNvPr id="5" name="Slide Number Placeholder 4"/>
          <p:cNvSpPr>
            <a:spLocks noGrp="1"/>
          </p:cNvSpPr>
          <p:nvPr>
            <p:ph type="sldNum" sz="quarter" idx="11"/>
          </p:nvPr>
        </p:nvSpPr>
        <p:spPr/>
        <p:txBody>
          <a:bodyPr/>
          <a:lstStyle/>
          <a:p>
            <a:fld id="{9CC11F05-AC5E-A34C-B292-F8A8C7DCCBA0}" type="slidenum">
              <a:rPr lang="en-US" smtClean="0"/>
              <a:pPr/>
              <a:t>70</a:t>
            </a:fld>
            <a:endParaRPr lang="en-US"/>
          </a:p>
        </p:txBody>
      </p:sp>
    </p:spTree>
    <p:extLst>
      <p:ext uri="{BB962C8B-B14F-4D97-AF65-F5344CB8AC3E}">
        <p14:creationId xmlns:p14="http://schemas.microsoft.com/office/powerpoint/2010/main" val="34341251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F187889E-F8BA-F848-AF52-FBE95556B358}" type="slidenum">
              <a:rPr lang="en-US" sz="1200"/>
              <a:pPr eaLnBrk="1" hangingPunct="1"/>
              <a:t>7</a:t>
            </a:fld>
            <a:endParaRPr lang="en-US" sz="120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a:latin typeface="Times New Roman" charset="0"/>
                <a:ea typeface="ＭＳ Ｐゴシック" charset="0"/>
                <a:cs typeface="ＭＳ Ｐゴシック" charset="0"/>
              </a:rPr>
              <a:t>Gamma and neutron detection are complementary.</a:t>
            </a:r>
          </a:p>
        </p:txBody>
      </p:sp>
    </p:spTree>
    <p:extLst>
      <p:ext uri="{BB962C8B-B14F-4D97-AF65-F5344CB8AC3E}">
        <p14:creationId xmlns:p14="http://schemas.microsoft.com/office/powerpoint/2010/main" val="34059736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1026"/>
          <p:cNvSpPr>
            <a:spLocks noGrp="1" noRot="1" noChangeAspect="1" noChangeArrowheads="1" noTextEdit="1"/>
          </p:cNvSpPr>
          <p:nvPr>
            <p:ph type="sldImg"/>
          </p:nvPr>
        </p:nvSpPr>
        <p:spPr>
          <a:xfrm>
            <a:off x="1138238" y="677863"/>
            <a:ext cx="4598987" cy="3451225"/>
          </a:xfrm>
          <a:solidFill>
            <a:srgbClr val="FFFFFF"/>
          </a:solidFill>
          <a:ln/>
        </p:spPr>
      </p:sp>
      <p:sp>
        <p:nvSpPr>
          <p:cNvPr id="73731" name="Rectangle 1027"/>
          <p:cNvSpPr>
            <a:spLocks noGrp="1" noChangeArrowheads="1"/>
          </p:cNvSpPr>
          <p:nvPr>
            <p:ph type="body" idx="1"/>
          </p:nvPr>
        </p:nvSpPr>
        <p:spPr>
          <a:solidFill>
            <a:srgbClr val="FFFFFF"/>
          </a:solidFill>
          <a:ln>
            <a:solidFill>
              <a:srgbClr val="000000"/>
            </a:solidFill>
          </a:ln>
          <a:extLst>
            <a:ext uri="{FAA26D3D-D897-4be2-8F04-BA451C77F1D7}">
              <ma14:placeholderFlag xmlns="" xmlns:ma14="http://schemas.microsoft.com/office/mac/drawingml/2011/main" val="1"/>
            </a:ext>
          </a:extLst>
        </p:spPr>
        <p:txBody>
          <a:bodyPr/>
          <a:lstStyle/>
          <a:p>
            <a:endParaRPr lang="en-US">
              <a:latin typeface="Times New Roman" charset="0"/>
              <a:ea typeface="MS PGothic" charset="0"/>
            </a:endParaRPr>
          </a:p>
        </p:txBody>
      </p:sp>
    </p:spTree>
    <p:extLst>
      <p:ext uri="{BB962C8B-B14F-4D97-AF65-F5344CB8AC3E}">
        <p14:creationId xmlns:p14="http://schemas.microsoft.com/office/powerpoint/2010/main" val="24996405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81" name="Rectangle 2"/>
          <p:cNvSpPr>
            <a:spLocks noGrp="1" noRot="1" noChangeAspect="1" noChangeArrowheads="1" noTextEdit="1"/>
          </p:cNvSpPr>
          <p:nvPr>
            <p:ph type="sldImg"/>
          </p:nvPr>
        </p:nvSpPr>
        <p:spPr>
          <a:xfrm>
            <a:off x="1136650" y="677863"/>
            <a:ext cx="4598988" cy="3451225"/>
          </a:xfrm>
          <a:solidFill>
            <a:srgbClr val="FFFFFF"/>
          </a:solidFill>
          <a:ln/>
        </p:spPr>
      </p:sp>
      <p:sp>
        <p:nvSpPr>
          <p:cNvPr id="276482" name="Rectangle 3"/>
          <p:cNvSpPr>
            <a:spLocks noGrp="1" noChangeArrowheads="1"/>
          </p:cNvSpPr>
          <p:nvPr>
            <p:ph type="body" idx="1"/>
          </p:nvPr>
        </p:nvSpPr>
        <p:spPr>
          <a:solidFill>
            <a:srgbClr val="FFFFFF"/>
          </a:solidFill>
          <a:ln>
            <a:solidFill>
              <a:srgbClr val="000000"/>
            </a:solidFill>
          </a:ln>
        </p:spPr>
        <p:txBody>
          <a:bodyPr/>
          <a:lstStyle/>
          <a:p>
            <a:endParaRPr lang="en-US">
              <a:latin typeface="Times New Roman" pitchFamily="-60" charset="0"/>
              <a:ea typeface="ＭＳ Ｐゴシック" pitchFamily="-60" charset="-128"/>
              <a:cs typeface="ＭＳ Ｐゴシック" pitchFamily="-60" charset="-128"/>
            </a:endParaRPr>
          </a:p>
        </p:txBody>
      </p:sp>
    </p:spTree>
    <p:extLst>
      <p:ext uri="{BB962C8B-B14F-4D97-AF65-F5344CB8AC3E}">
        <p14:creationId xmlns:p14="http://schemas.microsoft.com/office/powerpoint/2010/main" val="32047722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1026"/>
          <p:cNvSpPr>
            <a:spLocks noGrp="1" noRot="1" noChangeAspect="1" noChangeArrowheads="1" noTextEdit="1"/>
          </p:cNvSpPr>
          <p:nvPr>
            <p:ph type="sldImg"/>
          </p:nvPr>
        </p:nvSpPr>
        <p:spPr>
          <a:xfrm>
            <a:off x="1138238" y="677863"/>
            <a:ext cx="4598987" cy="3451225"/>
          </a:xfrm>
          <a:solidFill>
            <a:srgbClr val="FFFFFF"/>
          </a:solidFill>
          <a:ln/>
        </p:spPr>
      </p:sp>
      <p:sp>
        <p:nvSpPr>
          <p:cNvPr id="73731" name="Rectangle 1027"/>
          <p:cNvSpPr>
            <a:spLocks noGrp="1" noChangeArrowheads="1"/>
          </p:cNvSpPr>
          <p:nvPr>
            <p:ph type="body" idx="1"/>
          </p:nvPr>
        </p:nvSpPr>
        <p:spPr>
          <a:solidFill>
            <a:srgbClr val="FFFFFF"/>
          </a:solidFill>
          <a:ln>
            <a:solidFill>
              <a:srgbClr val="000000"/>
            </a:solidFill>
          </a:ln>
          <a:extLst>
            <a:ext uri="{FAA26D3D-D897-4be2-8F04-BA451C77F1D7}">
              <ma14:placeholderFlag xmlns="" xmlns:ma14="http://schemas.microsoft.com/office/mac/drawingml/2011/main" val="1"/>
            </a:ext>
          </a:extLst>
        </p:spPr>
        <p:txBody>
          <a:bodyPr/>
          <a:lstStyle/>
          <a:p>
            <a:endParaRPr lang="en-US">
              <a:latin typeface="Times New Roman" charset="0"/>
              <a:ea typeface="MS PGothic" charset="0"/>
            </a:endParaRPr>
          </a:p>
        </p:txBody>
      </p:sp>
    </p:spTree>
    <p:extLst>
      <p:ext uri="{BB962C8B-B14F-4D97-AF65-F5344CB8AC3E}">
        <p14:creationId xmlns:p14="http://schemas.microsoft.com/office/powerpoint/2010/main" val="59885496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2.xml"/><Relationship Id="rId5" Type="http://schemas.openxmlformats.org/officeDocument/2006/relationships/image" Target="../media/image9.png"/><Relationship Id="rId4" Type="http://schemas.openxmlformats.org/officeDocument/2006/relationships/image" Target="../media/image8.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2.xml"/><Relationship Id="rId5" Type="http://schemas.openxmlformats.org/officeDocument/2006/relationships/image" Target="../media/image9.png"/><Relationship Id="rId4" Type="http://schemas.openxmlformats.org/officeDocument/2006/relationships/image" Target="../media/image8.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2.xml"/><Relationship Id="rId5" Type="http://schemas.openxmlformats.org/officeDocument/2006/relationships/image" Target="../media/image9.png"/><Relationship Id="rId4" Type="http://schemas.openxmlformats.org/officeDocument/2006/relationships/image" Target="../media/image8.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2.xml"/><Relationship Id="rId5" Type="http://schemas.openxmlformats.org/officeDocument/2006/relationships/image" Target="../media/image13.png"/><Relationship Id="rId4" Type="http://schemas.openxmlformats.org/officeDocument/2006/relationships/image" Target="../media/image12.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2.xml"/><Relationship Id="rId5" Type="http://schemas.openxmlformats.org/officeDocument/2006/relationships/image" Target="../media/image13.png"/><Relationship Id="rId4" Type="http://schemas.openxmlformats.org/officeDocument/2006/relationships/image" Target="../media/image12.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2.xml"/><Relationship Id="rId5" Type="http://schemas.openxmlformats.org/officeDocument/2006/relationships/image" Target="../media/image13.png"/><Relationship Id="rId4" Type="http://schemas.openxmlformats.org/officeDocument/2006/relationships/image" Target="../media/image12.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eg"/><Relationship Id="rId1" Type="http://schemas.openxmlformats.org/officeDocument/2006/relationships/slideMaster" Target="../slideMasters/slideMaster3.xml"/><Relationship Id="rId5" Type="http://schemas.openxmlformats.org/officeDocument/2006/relationships/image" Target="../media/image2.png"/><Relationship Id="rId4" Type="http://schemas.openxmlformats.org/officeDocument/2006/relationships/image" Target="../media/image20.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21.png"/><Relationship Id="rId1" Type="http://schemas.openxmlformats.org/officeDocument/2006/relationships/slideMaster" Target="../slideMasters/slideMaster3.xml"/><Relationship Id="rId4" Type="http://schemas.openxmlformats.org/officeDocument/2006/relationships/image" Target="../media/image2.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21.png"/><Relationship Id="rId1" Type="http://schemas.openxmlformats.org/officeDocument/2006/relationships/slideMaster" Target="../slideMasters/slideMaster3.xml"/><Relationship Id="rId4" Type="http://schemas.openxmlformats.org/officeDocument/2006/relationships/image" Target="../media/image2.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0.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0.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0.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Master" Target="../slideMasters/slideMaster3.xml"/><Relationship Id="rId5" Type="http://schemas.openxmlformats.org/officeDocument/2006/relationships/image" Target="../media/image25.png"/><Relationship Id="rId4" Type="http://schemas.openxmlformats.org/officeDocument/2006/relationships/image" Target="../media/image24.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Master" Target="../slideMasters/slideMaster3.xml"/><Relationship Id="rId5" Type="http://schemas.openxmlformats.org/officeDocument/2006/relationships/image" Target="../media/image27.png"/><Relationship Id="rId4" Type="http://schemas.openxmlformats.org/officeDocument/2006/relationships/image" Target="../media/image26.pn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3.xml"/><Relationship Id="rId5" Type="http://schemas.openxmlformats.org/officeDocument/2006/relationships/image" Target="../media/image9.png"/><Relationship Id="rId4" Type="http://schemas.openxmlformats.org/officeDocument/2006/relationships/image" Target="../media/image8.png"/></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31.png"/><Relationship Id="rId2" Type="http://schemas.openxmlformats.org/officeDocument/2006/relationships/image" Target="../media/image18.jpeg"/><Relationship Id="rId1" Type="http://schemas.openxmlformats.org/officeDocument/2006/relationships/slideMaster" Target="../slideMasters/slideMaster4.xml"/><Relationship Id="rId6" Type="http://schemas.openxmlformats.org/officeDocument/2006/relationships/image" Target="../media/image30.png"/><Relationship Id="rId5" Type="http://schemas.openxmlformats.org/officeDocument/2006/relationships/image" Target="../media/image2.png"/><Relationship Id="rId4" Type="http://schemas.openxmlformats.org/officeDocument/2006/relationships/image" Target="../media/image20.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21.png"/><Relationship Id="rId1" Type="http://schemas.openxmlformats.org/officeDocument/2006/relationships/slideMaster" Target="../slideMasters/slideMaster4.xml"/><Relationship Id="rId4" Type="http://schemas.openxmlformats.org/officeDocument/2006/relationships/image" Target="../media/image2.png"/></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21.png"/><Relationship Id="rId1" Type="http://schemas.openxmlformats.org/officeDocument/2006/relationships/slideMaster" Target="../slideMasters/slideMaster4.xml"/><Relationship Id="rId4" Type="http://schemas.openxmlformats.org/officeDocument/2006/relationships/image" Target="../media/image2.png"/></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0.png"/><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0.png"/><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0.png"/><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Master" Target="../slideMasters/slideMaster4.xml"/><Relationship Id="rId5" Type="http://schemas.openxmlformats.org/officeDocument/2006/relationships/image" Target="../media/image25.png"/><Relationship Id="rId4" Type="http://schemas.openxmlformats.org/officeDocument/2006/relationships/image" Target="../media/image24.png"/></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Master" Target="../slideMasters/slideMaster4.xml"/><Relationship Id="rId5" Type="http://schemas.openxmlformats.org/officeDocument/2006/relationships/image" Target="../media/image27.png"/><Relationship Id="rId4" Type="http://schemas.openxmlformats.org/officeDocument/2006/relationships/image" Target="../media/image26.png"/></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2.xml"/><Relationship Id="rId5" Type="http://schemas.openxmlformats.org/officeDocument/2006/relationships/image" Target="../media/image9.png"/><Relationship Id="rId4" Type="http://schemas.openxmlformats.org/officeDocument/2006/relationships/image" Target="../media/image8.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2.xml"/><Relationship Id="rId5" Type="http://schemas.openxmlformats.org/officeDocument/2006/relationships/image" Target="../media/image9.png"/><Relationship Id="rId4" Type="http://schemas.openxmlformats.org/officeDocument/2006/relationships/image" Target="../media/image8.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2.xml"/><Relationship Id="rId5" Type="http://schemas.openxmlformats.org/officeDocument/2006/relationships/image" Target="../media/image9.png"/><Relationship Id="rId4" Type="http://schemas.openxmlformats.org/officeDocument/2006/relationships/image" Target="../media/image8.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2" name="Picture 5" descr="PNNL_Logo_2-Color_v2"/>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 name="Picture 8" descr="Proudly_Operated_by_Battelle_Onyx.png"/>
          <p:cNvPicPr>
            <a:picLocks noChangeAspect="1"/>
          </p:cNvPicPr>
          <p:nvPr userDrawn="1"/>
        </p:nvPicPr>
        <p:blipFill>
          <a:blip r:embed="rId3" cstate="print">
            <a:extLst>
              <a:ext uri="{28A0092B-C50C-407E-A947-70E740481C1C}">
                <a14:useLocalDpi xmlns:a14="http://schemas.microsoft.com/office/drawing/2010/main"/>
              </a:ext>
            </a:extLst>
          </a:blip>
          <a:srcRect/>
          <a:stretch>
            <a:fillRect/>
          </a:stretch>
        </p:blipFill>
        <p:spPr bwMode="auto">
          <a:xfrm>
            <a:off x="7191375" y="6556375"/>
            <a:ext cx="2054225" cy="3540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461637935"/>
      </p:ext>
    </p:extLst>
  </p:cSld>
  <p:clrMapOvr>
    <a:masterClrMapping/>
  </p:clrMapOvr>
  <p:transition spd="med">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Line Title + Content">
    <p:spTree>
      <p:nvGrpSpPr>
        <p:cNvPr id="1" name=""/>
        <p:cNvGrpSpPr/>
        <p:nvPr/>
      </p:nvGrpSpPr>
      <p:grpSpPr>
        <a:xfrm>
          <a:off x="0" y="0"/>
          <a:ext cx="0" cy="0"/>
          <a:chOff x="0" y="0"/>
          <a:chExt cx="0" cy="0"/>
        </a:xfrm>
      </p:grpSpPr>
      <p:sp>
        <p:nvSpPr>
          <p:cNvPr id="4" name="Rectangle 3"/>
          <p:cNvSpPr/>
          <p:nvPr/>
        </p:nvSpPr>
        <p:spPr>
          <a:xfrm>
            <a:off x="0" y="1371600"/>
            <a:ext cx="9144000" cy="54864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en-US" sz="1800">
              <a:solidFill>
                <a:srgbClr val="FFFFFF"/>
              </a:solidFill>
            </a:endParaRPr>
          </a:p>
        </p:txBody>
      </p:sp>
      <p:sp>
        <p:nvSpPr>
          <p:cNvPr id="2" name="Title 1"/>
          <p:cNvSpPr>
            <a:spLocks noGrp="1"/>
          </p:cNvSpPr>
          <p:nvPr>
            <p:ph type="title"/>
          </p:nvPr>
        </p:nvSpPr>
        <p:spPr>
          <a:xfrm>
            <a:off x="457200" y="356614"/>
            <a:ext cx="6629400" cy="1005840"/>
          </a:xfrm>
        </p:spPr>
        <p:txBody>
          <a:bodyPr/>
          <a:lstStyle>
            <a:lvl1pPr algn="l">
              <a:defRPr sz="2500" b="1">
                <a:solidFill>
                  <a:srgbClr val="FFFFFF"/>
                </a:solidFill>
                <a:latin typeface="Arial"/>
                <a:cs typeface="Arial"/>
              </a:defRPr>
            </a:lvl1pPr>
          </a:lstStyle>
          <a:p>
            <a:r>
              <a:rPr lang="en-US"/>
              <a:t>Click to edit Master title style</a:t>
            </a:r>
            <a:endParaRPr lang="en-US" dirty="0"/>
          </a:p>
        </p:txBody>
      </p:sp>
      <p:sp>
        <p:nvSpPr>
          <p:cNvPr id="8" name="Content Placeholder 2"/>
          <p:cNvSpPr>
            <a:spLocks noGrp="1"/>
          </p:cNvSpPr>
          <p:nvPr>
            <p:ph idx="13"/>
          </p:nvPr>
        </p:nvSpPr>
        <p:spPr>
          <a:xfrm>
            <a:off x="457200" y="1828800"/>
            <a:ext cx="8229600" cy="4343400"/>
          </a:xfrm>
        </p:spPr>
        <p:txBody>
          <a:bodyPr>
            <a:spAutoFit/>
          </a:bodyPr>
          <a:lstStyle>
            <a:lvl1pPr marL="342900" indent="-342900">
              <a:buSzPct val="100000"/>
              <a:buFontTx/>
              <a:buBlip>
                <a:blip r:embed="rId2"/>
              </a:buBlip>
              <a:defRPr sz="2000">
                <a:latin typeface="Arial"/>
                <a:cs typeface="Arial"/>
              </a:defRPr>
            </a:lvl1pPr>
            <a:lvl2pPr marL="742950" indent="-285750">
              <a:buSzPct val="100000"/>
              <a:buFontTx/>
              <a:buBlip>
                <a:blip r:embed="rId3"/>
              </a:buBlip>
              <a:defRPr sz="1800">
                <a:latin typeface="Arial"/>
                <a:cs typeface="Arial"/>
              </a:defRPr>
            </a:lvl2pPr>
            <a:lvl3pPr marL="1143000" indent="-228600">
              <a:buSzPct val="100000"/>
              <a:buFontTx/>
              <a:buBlip>
                <a:blip r:embed="rId4"/>
              </a:buBlip>
              <a:defRPr sz="1600">
                <a:latin typeface="Arial"/>
                <a:cs typeface="Arial"/>
              </a:defRPr>
            </a:lvl3pPr>
            <a:lvl4pPr marL="1600200" indent="-228600">
              <a:buSzPct val="100000"/>
              <a:buFontTx/>
              <a:buBlip>
                <a:blip r:embed="rId5"/>
              </a:buBlip>
              <a:defRPr sz="1400">
                <a:latin typeface="Arial"/>
                <a:cs typeface="Arial"/>
              </a:defRPr>
            </a:lvl4pPr>
            <a:lvl5pPr marL="2057400" indent="-228600">
              <a:buSzPct val="100000"/>
              <a:buFontTx/>
              <a:buBlip>
                <a:blip r:embed="rId2"/>
              </a:buBlip>
              <a:defRPr sz="1400">
                <a:latin typeface="Arial"/>
                <a:cs typeface="Arial"/>
              </a:defRPr>
            </a:lvl5pPr>
            <a:lvl6pPr marL="2286000" indent="0">
              <a:buNone/>
              <a:defRPr/>
            </a:lvl6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8"/>
          <p:cNvSpPr>
            <a:spLocks noGrp="1"/>
          </p:cNvSpPr>
          <p:nvPr>
            <p:ph type="dt" sz="half" idx="14"/>
          </p:nvPr>
        </p:nvSpPr>
        <p:spPr/>
        <p:txBody>
          <a:bodyPr/>
          <a:lstStyle>
            <a:lvl1pPr eaLnBrk="0" hangingPunct="0">
              <a:defRPr sz="900">
                <a:latin typeface="Arial"/>
                <a:ea typeface="ＭＳ Ｐゴシック" charset="0"/>
                <a:cs typeface="Arial"/>
              </a:defRPr>
            </a:lvl1pPr>
          </a:lstStyle>
          <a:p>
            <a:pPr>
              <a:defRPr/>
            </a:pPr>
            <a:r>
              <a:rPr lang="en-US"/>
              <a:t>January 24, 2012</a:t>
            </a:r>
            <a:endParaRPr lang="en-US" dirty="0"/>
          </a:p>
        </p:txBody>
      </p:sp>
      <p:sp>
        <p:nvSpPr>
          <p:cNvPr id="6" name="Slide Number Placeholder 9"/>
          <p:cNvSpPr>
            <a:spLocks noGrp="1"/>
          </p:cNvSpPr>
          <p:nvPr>
            <p:ph type="sldNum" sz="quarter" idx="15"/>
          </p:nvPr>
        </p:nvSpPr>
        <p:spPr/>
        <p:txBody>
          <a:bodyPr/>
          <a:lstStyle>
            <a:lvl1pPr eaLnBrk="0" hangingPunct="0">
              <a:defRPr>
                <a:solidFill>
                  <a:srgbClr val="000000"/>
                </a:solidFill>
              </a:defRPr>
            </a:lvl1pPr>
          </a:lstStyle>
          <a:p>
            <a:fld id="{B3D05378-8B3B-3E49-A3AB-23F05BC22505}" type="slidenum">
              <a:rPr lang="en-US"/>
              <a:pPr/>
              <a:t>‹#›</a:t>
            </a:fld>
            <a:endParaRPr lang="en-US"/>
          </a:p>
        </p:txBody>
      </p:sp>
      <p:sp>
        <p:nvSpPr>
          <p:cNvPr id="7" name="Footer Placeholder 10"/>
          <p:cNvSpPr>
            <a:spLocks noGrp="1"/>
          </p:cNvSpPr>
          <p:nvPr>
            <p:ph type="ftr" sz="quarter" idx="16"/>
          </p:nvPr>
        </p:nvSpPr>
        <p:spPr/>
        <p:txBody>
          <a:bodyPr/>
          <a:lstStyle>
            <a:lvl1pPr eaLnBrk="0" hangingPunct="0">
              <a:defRPr sz="900">
                <a:latin typeface="Arial"/>
                <a:ea typeface="ＭＳ Ｐゴシック" charset="0"/>
                <a:cs typeface="Arial"/>
              </a:defRPr>
            </a:lvl1pPr>
          </a:lstStyle>
          <a:p>
            <a:pPr>
              <a:defRPr/>
            </a:pPr>
            <a:endParaRPr lang="en-US"/>
          </a:p>
        </p:txBody>
      </p:sp>
    </p:spTree>
    <p:extLst>
      <p:ext uri="{BB962C8B-B14F-4D97-AF65-F5344CB8AC3E}">
        <p14:creationId xmlns:p14="http://schemas.microsoft.com/office/powerpoint/2010/main" val="3402420722"/>
      </p:ext>
    </p:extLst>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2-Line Title + 2-Column Content">
    <p:spTree>
      <p:nvGrpSpPr>
        <p:cNvPr id="1" name=""/>
        <p:cNvGrpSpPr/>
        <p:nvPr/>
      </p:nvGrpSpPr>
      <p:grpSpPr>
        <a:xfrm>
          <a:off x="0" y="0"/>
          <a:ext cx="0" cy="0"/>
          <a:chOff x="0" y="0"/>
          <a:chExt cx="0" cy="0"/>
        </a:xfrm>
      </p:grpSpPr>
      <p:sp>
        <p:nvSpPr>
          <p:cNvPr id="5" name="Rectangle 4"/>
          <p:cNvSpPr/>
          <p:nvPr/>
        </p:nvSpPr>
        <p:spPr>
          <a:xfrm>
            <a:off x="0" y="1371600"/>
            <a:ext cx="9144000" cy="54864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en-US" sz="1800">
              <a:solidFill>
                <a:srgbClr val="FFFFFF"/>
              </a:solidFill>
            </a:endParaRPr>
          </a:p>
        </p:txBody>
      </p:sp>
      <p:sp>
        <p:nvSpPr>
          <p:cNvPr id="2" name="Title 1"/>
          <p:cNvSpPr>
            <a:spLocks noGrp="1"/>
          </p:cNvSpPr>
          <p:nvPr>
            <p:ph type="title"/>
          </p:nvPr>
        </p:nvSpPr>
        <p:spPr>
          <a:xfrm>
            <a:off x="457200" y="356614"/>
            <a:ext cx="6629400" cy="1005840"/>
          </a:xfrm>
        </p:spPr>
        <p:txBody>
          <a:bodyPr/>
          <a:lstStyle>
            <a:lvl1pPr algn="l">
              <a:defRPr sz="2500" b="1">
                <a:solidFill>
                  <a:srgbClr val="FFFFFF"/>
                </a:solidFill>
                <a:latin typeface="Arial"/>
                <a:cs typeface="Arial"/>
              </a:defRPr>
            </a:lvl1pPr>
          </a:lstStyle>
          <a:p>
            <a:r>
              <a:rPr lang="en-US"/>
              <a:t>Click to edit Master title style</a:t>
            </a:r>
            <a:endParaRPr lang="en-US" dirty="0"/>
          </a:p>
        </p:txBody>
      </p:sp>
      <p:sp>
        <p:nvSpPr>
          <p:cNvPr id="10" name="Content Placeholder 2"/>
          <p:cNvSpPr>
            <a:spLocks noGrp="1"/>
          </p:cNvSpPr>
          <p:nvPr>
            <p:ph sz="half" idx="13"/>
          </p:nvPr>
        </p:nvSpPr>
        <p:spPr>
          <a:xfrm>
            <a:off x="457200" y="1830027"/>
            <a:ext cx="3886200" cy="4343400"/>
          </a:xfrm>
        </p:spPr>
        <p:txBody>
          <a:bodyPr>
            <a:spAutoFit/>
          </a:bodyPr>
          <a:lstStyle>
            <a:lvl1pPr marL="342900" indent="-342900">
              <a:buSzPct val="100000"/>
              <a:buFontTx/>
              <a:buBlip>
                <a:blip r:embed="rId2"/>
              </a:buBlip>
              <a:defRPr sz="2000">
                <a:latin typeface="Arial"/>
                <a:cs typeface="Arial"/>
              </a:defRPr>
            </a:lvl1pPr>
            <a:lvl2pPr marL="742950" indent="-285750">
              <a:buSzPct val="100000"/>
              <a:buFontTx/>
              <a:buBlip>
                <a:blip r:embed="rId3"/>
              </a:buBlip>
              <a:defRPr sz="1800">
                <a:latin typeface="Arial"/>
                <a:cs typeface="Arial"/>
              </a:defRPr>
            </a:lvl2pPr>
            <a:lvl3pPr marL="1143000" indent="-228600">
              <a:buSzPct val="100000"/>
              <a:buFontTx/>
              <a:buBlip>
                <a:blip r:embed="rId4"/>
              </a:buBlip>
              <a:defRPr sz="1600">
                <a:latin typeface="Arial"/>
                <a:cs typeface="Arial"/>
              </a:defRPr>
            </a:lvl3pPr>
            <a:lvl4pPr marL="1600200" indent="-228600">
              <a:buSzPct val="100000"/>
              <a:buFontTx/>
              <a:buBlip>
                <a:blip r:embed="rId5"/>
              </a:buBlip>
              <a:defRPr sz="1400">
                <a:latin typeface="Arial"/>
                <a:cs typeface="Arial"/>
              </a:defRPr>
            </a:lvl4pPr>
            <a:lvl5pPr marL="2057400" indent="-228600">
              <a:buSzPct val="100000"/>
              <a:buFontTx/>
              <a:buBlip>
                <a:blip r:embed="rId2"/>
              </a:buBlip>
              <a:defRPr sz="1400">
                <a:latin typeface="Arial"/>
                <a:cs typeface="Aria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2"/>
          <p:cNvSpPr>
            <a:spLocks noGrp="1"/>
          </p:cNvSpPr>
          <p:nvPr>
            <p:ph sz="half" idx="14"/>
          </p:nvPr>
        </p:nvSpPr>
        <p:spPr>
          <a:xfrm>
            <a:off x="4800600" y="1830030"/>
            <a:ext cx="3886200" cy="4343400"/>
          </a:xfrm>
        </p:spPr>
        <p:txBody>
          <a:bodyPr>
            <a:spAutoFit/>
          </a:bodyPr>
          <a:lstStyle>
            <a:lvl1pPr marL="342900" indent="-342900">
              <a:buSzPct val="100000"/>
              <a:buFontTx/>
              <a:buBlip>
                <a:blip r:embed="rId2"/>
              </a:buBlip>
              <a:defRPr sz="2000">
                <a:latin typeface="Arial"/>
                <a:cs typeface="Arial"/>
              </a:defRPr>
            </a:lvl1pPr>
            <a:lvl2pPr marL="742950" indent="-285750">
              <a:buSzPct val="100000"/>
              <a:buFontTx/>
              <a:buBlip>
                <a:blip r:embed="rId3"/>
              </a:buBlip>
              <a:defRPr sz="1800">
                <a:latin typeface="Arial"/>
                <a:cs typeface="Arial"/>
              </a:defRPr>
            </a:lvl2pPr>
            <a:lvl3pPr marL="1143000" indent="-228600">
              <a:buSzPct val="100000"/>
              <a:buFontTx/>
              <a:buBlip>
                <a:blip r:embed="rId4"/>
              </a:buBlip>
              <a:defRPr sz="1600">
                <a:latin typeface="Arial"/>
                <a:cs typeface="Arial"/>
              </a:defRPr>
            </a:lvl3pPr>
            <a:lvl4pPr marL="1600200" indent="-228600">
              <a:buSzPct val="100000"/>
              <a:buFontTx/>
              <a:buBlip>
                <a:blip r:embed="rId5"/>
              </a:buBlip>
              <a:defRPr sz="1400">
                <a:latin typeface="Arial"/>
                <a:cs typeface="Arial"/>
              </a:defRPr>
            </a:lvl4pPr>
            <a:lvl5pPr marL="2057400" indent="-228600">
              <a:buSzPct val="100000"/>
              <a:buFontTx/>
              <a:buBlip>
                <a:blip r:embed="rId2"/>
              </a:buBlip>
              <a:defRPr sz="1400">
                <a:latin typeface="Arial"/>
                <a:cs typeface="Aria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4"/>
          <p:cNvSpPr>
            <a:spLocks noGrp="1"/>
          </p:cNvSpPr>
          <p:nvPr>
            <p:ph type="dt" sz="half" idx="15"/>
          </p:nvPr>
        </p:nvSpPr>
        <p:spPr/>
        <p:txBody>
          <a:bodyPr/>
          <a:lstStyle>
            <a:lvl1pPr eaLnBrk="0" hangingPunct="0">
              <a:defRPr sz="900">
                <a:latin typeface="Arial"/>
                <a:ea typeface="ＭＳ Ｐゴシック" charset="0"/>
                <a:cs typeface="Arial"/>
              </a:defRPr>
            </a:lvl1pPr>
          </a:lstStyle>
          <a:p>
            <a:pPr>
              <a:defRPr/>
            </a:pPr>
            <a:r>
              <a:rPr lang="en-US"/>
              <a:t>January 24, 2012</a:t>
            </a:r>
          </a:p>
        </p:txBody>
      </p:sp>
      <p:sp>
        <p:nvSpPr>
          <p:cNvPr id="7" name="Footer Placeholder 5"/>
          <p:cNvSpPr>
            <a:spLocks noGrp="1"/>
          </p:cNvSpPr>
          <p:nvPr>
            <p:ph type="ftr" sz="quarter" idx="16"/>
          </p:nvPr>
        </p:nvSpPr>
        <p:spPr/>
        <p:txBody>
          <a:bodyPr/>
          <a:lstStyle>
            <a:lvl1pPr eaLnBrk="0" hangingPunct="0">
              <a:defRPr sz="900">
                <a:latin typeface="Arial"/>
                <a:ea typeface="ＭＳ Ｐゴシック" charset="0"/>
                <a:cs typeface="Arial"/>
              </a:defRPr>
            </a:lvl1pPr>
          </a:lstStyle>
          <a:p>
            <a:pPr>
              <a:defRPr/>
            </a:pPr>
            <a:endParaRPr lang="en-US"/>
          </a:p>
        </p:txBody>
      </p:sp>
      <p:sp>
        <p:nvSpPr>
          <p:cNvPr id="8" name="Slide Number Placeholder 6"/>
          <p:cNvSpPr>
            <a:spLocks noGrp="1"/>
          </p:cNvSpPr>
          <p:nvPr>
            <p:ph type="sldNum" sz="quarter" idx="17"/>
          </p:nvPr>
        </p:nvSpPr>
        <p:spPr/>
        <p:txBody>
          <a:bodyPr/>
          <a:lstStyle>
            <a:lvl1pPr eaLnBrk="0" hangingPunct="0">
              <a:defRPr>
                <a:solidFill>
                  <a:srgbClr val="000000"/>
                </a:solidFill>
              </a:defRPr>
            </a:lvl1pPr>
          </a:lstStyle>
          <a:p>
            <a:fld id="{4378282B-4761-D543-AFFF-298FE34CD101}" type="slidenum">
              <a:rPr lang="en-US"/>
              <a:pPr/>
              <a:t>‹#›</a:t>
            </a:fld>
            <a:endParaRPr lang="en-US"/>
          </a:p>
        </p:txBody>
      </p:sp>
    </p:spTree>
    <p:extLst>
      <p:ext uri="{BB962C8B-B14F-4D97-AF65-F5344CB8AC3E}">
        <p14:creationId xmlns:p14="http://schemas.microsoft.com/office/powerpoint/2010/main" val="2960611043"/>
      </p:ext>
    </p:extLst>
  </p:cSld>
  <p:clrMapOvr>
    <a:masterClrMapping/>
  </p:clrMapOvr>
  <p:transition spd="med">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2-Line Title + 2-Column Comparison">
    <p:spTree>
      <p:nvGrpSpPr>
        <p:cNvPr id="1" name=""/>
        <p:cNvGrpSpPr/>
        <p:nvPr/>
      </p:nvGrpSpPr>
      <p:grpSpPr>
        <a:xfrm>
          <a:off x="0" y="0"/>
          <a:ext cx="0" cy="0"/>
          <a:chOff x="0" y="0"/>
          <a:chExt cx="0" cy="0"/>
        </a:xfrm>
      </p:grpSpPr>
      <p:sp>
        <p:nvSpPr>
          <p:cNvPr id="7" name="Rectangle 6"/>
          <p:cNvSpPr/>
          <p:nvPr/>
        </p:nvSpPr>
        <p:spPr>
          <a:xfrm>
            <a:off x="0" y="1371600"/>
            <a:ext cx="9144000" cy="54864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en-US" sz="1800">
              <a:solidFill>
                <a:srgbClr val="FFFFFF"/>
              </a:solidFill>
            </a:endParaRPr>
          </a:p>
        </p:txBody>
      </p:sp>
      <p:sp>
        <p:nvSpPr>
          <p:cNvPr id="2" name="Title 1"/>
          <p:cNvSpPr>
            <a:spLocks noGrp="1"/>
          </p:cNvSpPr>
          <p:nvPr>
            <p:ph type="title"/>
          </p:nvPr>
        </p:nvSpPr>
        <p:spPr>
          <a:xfrm>
            <a:off x="457200" y="356614"/>
            <a:ext cx="6629400" cy="1005840"/>
          </a:xfrm>
        </p:spPr>
        <p:txBody>
          <a:bodyPr/>
          <a:lstStyle>
            <a:lvl1pPr algn="l">
              <a:defRPr sz="2500" b="1">
                <a:solidFill>
                  <a:srgbClr val="FFFFFF"/>
                </a:solidFill>
                <a:latin typeface="Arial"/>
                <a:cs typeface="Arial"/>
              </a:defRPr>
            </a:lvl1pPr>
          </a:lstStyle>
          <a:p>
            <a:r>
              <a:rPr lang="en-US"/>
              <a:t>Click to edit Master title style</a:t>
            </a:r>
            <a:endParaRPr lang="en-US" dirty="0"/>
          </a:p>
        </p:txBody>
      </p:sp>
      <p:sp>
        <p:nvSpPr>
          <p:cNvPr id="3" name="Text Placeholder 2"/>
          <p:cNvSpPr>
            <a:spLocks noGrp="1"/>
          </p:cNvSpPr>
          <p:nvPr>
            <p:ph type="body" idx="1"/>
          </p:nvPr>
        </p:nvSpPr>
        <p:spPr>
          <a:xfrm>
            <a:off x="457200" y="1828800"/>
            <a:ext cx="3886200" cy="640080"/>
          </a:xfrm>
        </p:spPr>
        <p:txBody>
          <a:bodyPr>
            <a:spAutoFit/>
          </a:bodyPr>
          <a:lstStyle>
            <a:lvl1pPr marL="0" indent="0">
              <a:buNone/>
              <a:defRPr sz="2000" b="1">
                <a:latin typeface="Arial"/>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4800600" y="1828799"/>
            <a:ext cx="3886200" cy="640080"/>
          </a:xfrm>
        </p:spPr>
        <p:txBody>
          <a:bodyPr>
            <a:spAutoFit/>
          </a:bodyPr>
          <a:lstStyle>
            <a:lvl1pPr marL="0" indent="0">
              <a:buNone/>
              <a:defRPr sz="2000" b="1">
                <a:latin typeface="Arial"/>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Content Placeholder 2"/>
          <p:cNvSpPr>
            <a:spLocks noGrp="1"/>
          </p:cNvSpPr>
          <p:nvPr>
            <p:ph sz="half" idx="13"/>
          </p:nvPr>
        </p:nvSpPr>
        <p:spPr>
          <a:xfrm>
            <a:off x="457200" y="2517672"/>
            <a:ext cx="3886200" cy="3657600"/>
          </a:xfrm>
        </p:spPr>
        <p:txBody>
          <a:bodyPr>
            <a:spAutoFit/>
          </a:bodyPr>
          <a:lstStyle>
            <a:lvl1pPr marL="342900" indent="-342900">
              <a:buSzPct val="100000"/>
              <a:buFontTx/>
              <a:buBlip>
                <a:blip r:embed="rId2"/>
              </a:buBlip>
              <a:defRPr sz="2000">
                <a:latin typeface="Arial"/>
                <a:cs typeface="Arial"/>
              </a:defRPr>
            </a:lvl1pPr>
            <a:lvl2pPr marL="742950" indent="-285750">
              <a:buSzPct val="100000"/>
              <a:buFontTx/>
              <a:buBlip>
                <a:blip r:embed="rId3"/>
              </a:buBlip>
              <a:defRPr sz="1800">
                <a:latin typeface="Arial"/>
                <a:cs typeface="Arial"/>
              </a:defRPr>
            </a:lvl2pPr>
            <a:lvl3pPr marL="1143000" indent="-228600">
              <a:buSzPct val="100000"/>
              <a:buFontTx/>
              <a:buBlip>
                <a:blip r:embed="rId4"/>
              </a:buBlip>
              <a:defRPr sz="1600">
                <a:latin typeface="Arial"/>
                <a:cs typeface="Arial"/>
              </a:defRPr>
            </a:lvl3pPr>
            <a:lvl4pPr marL="1600200" indent="-228600">
              <a:buSzPct val="100000"/>
              <a:buFontTx/>
              <a:buBlip>
                <a:blip r:embed="rId5"/>
              </a:buBlip>
              <a:defRPr sz="1400">
                <a:latin typeface="Arial"/>
                <a:cs typeface="Arial"/>
              </a:defRPr>
            </a:lvl4pPr>
            <a:lvl5pPr marL="2057400" indent="-228600">
              <a:buSzPct val="100000"/>
              <a:buFontTx/>
              <a:buBlip>
                <a:blip r:embed="rId2"/>
              </a:buBlip>
              <a:defRPr sz="1400">
                <a:latin typeface="Arial"/>
                <a:cs typeface="Aria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2"/>
          <p:cNvSpPr>
            <a:spLocks noGrp="1"/>
          </p:cNvSpPr>
          <p:nvPr>
            <p:ph sz="half" idx="14"/>
          </p:nvPr>
        </p:nvSpPr>
        <p:spPr>
          <a:xfrm>
            <a:off x="4800600" y="2517675"/>
            <a:ext cx="3886200" cy="3657600"/>
          </a:xfrm>
        </p:spPr>
        <p:txBody>
          <a:bodyPr>
            <a:spAutoFit/>
          </a:bodyPr>
          <a:lstStyle>
            <a:lvl1pPr marL="342900" indent="-342900">
              <a:buSzPct val="100000"/>
              <a:buFontTx/>
              <a:buBlip>
                <a:blip r:embed="rId2"/>
              </a:buBlip>
              <a:defRPr sz="2000">
                <a:latin typeface="Arial"/>
                <a:cs typeface="Arial"/>
              </a:defRPr>
            </a:lvl1pPr>
            <a:lvl2pPr marL="742950" indent="-285750">
              <a:buSzPct val="100000"/>
              <a:buFontTx/>
              <a:buBlip>
                <a:blip r:embed="rId3"/>
              </a:buBlip>
              <a:defRPr sz="1800">
                <a:latin typeface="Arial"/>
                <a:cs typeface="Arial"/>
              </a:defRPr>
            </a:lvl2pPr>
            <a:lvl3pPr marL="1143000" indent="-228600">
              <a:buSzPct val="100000"/>
              <a:buFontTx/>
              <a:buBlip>
                <a:blip r:embed="rId4"/>
              </a:buBlip>
              <a:defRPr sz="1600">
                <a:latin typeface="Arial"/>
                <a:cs typeface="Arial"/>
              </a:defRPr>
            </a:lvl3pPr>
            <a:lvl4pPr marL="1600200" indent="-228600">
              <a:buSzPct val="100000"/>
              <a:buFontTx/>
              <a:buBlip>
                <a:blip r:embed="rId5"/>
              </a:buBlip>
              <a:defRPr sz="1400">
                <a:latin typeface="Arial"/>
                <a:cs typeface="Arial"/>
              </a:defRPr>
            </a:lvl4pPr>
            <a:lvl5pPr marL="2057400" indent="-228600">
              <a:buSzPct val="100000"/>
              <a:buFontTx/>
              <a:buBlip>
                <a:blip r:embed="rId2"/>
              </a:buBlip>
              <a:defRPr sz="1400">
                <a:latin typeface="Arial"/>
                <a:cs typeface="Aria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6"/>
          <p:cNvSpPr>
            <a:spLocks noGrp="1"/>
          </p:cNvSpPr>
          <p:nvPr>
            <p:ph type="dt" sz="half" idx="15"/>
          </p:nvPr>
        </p:nvSpPr>
        <p:spPr/>
        <p:txBody>
          <a:bodyPr/>
          <a:lstStyle>
            <a:lvl1pPr eaLnBrk="0" hangingPunct="0">
              <a:defRPr sz="900">
                <a:latin typeface="Arial"/>
                <a:ea typeface="ＭＳ Ｐゴシック" charset="0"/>
                <a:cs typeface="Arial"/>
              </a:defRPr>
            </a:lvl1pPr>
          </a:lstStyle>
          <a:p>
            <a:pPr>
              <a:defRPr/>
            </a:pPr>
            <a:r>
              <a:rPr lang="en-US"/>
              <a:t>January 24, 2012</a:t>
            </a:r>
            <a:endParaRPr lang="en-US" dirty="0"/>
          </a:p>
        </p:txBody>
      </p:sp>
      <p:sp>
        <p:nvSpPr>
          <p:cNvPr id="9" name="Footer Placeholder 7"/>
          <p:cNvSpPr>
            <a:spLocks noGrp="1"/>
          </p:cNvSpPr>
          <p:nvPr>
            <p:ph type="ftr" sz="quarter" idx="16"/>
          </p:nvPr>
        </p:nvSpPr>
        <p:spPr/>
        <p:txBody>
          <a:bodyPr/>
          <a:lstStyle>
            <a:lvl1pPr eaLnBrk="0" hangingPunct="0">
              <a:defRPr sz="900">
                <a:latin typeface="Arial"/>
                <a:ea typeface="ＭＳ Ｐゴシック" charset="0"/>
                <a:cs typeface="Arial"/>
              </a:defRPr>
            </a:lvl1pPr>
          </a:lstStyle>
          <a:p>
            <a:pPr>
              <a:defRPr/>
            </a:pPr>
            <a:endParaRPr lang="en-US"/>
          </a:p>
        </p:txBody>
      </p:sp>
      <p:sp>
        <p:nvSpPr>
          <p:cNvPr id="10" name="Slide Number Placeholder 8"/>
          <p:cNvSpPr>
            <a:spLocks noGrp="1"/>
          </p:cNvSpPr>
          <p:nvPr>
            <p:ph type="sldNum" sz="quarter" idx="17"/>
          </p:nvPr>
        </p:nvSpPr>
        <p:spPr/>
        <p:txBody>
          <a:bodyPr/>
          <a:lstStyle>
            <a:lvl1pPr eaLnBrk="0" hangingPunct="0">
              <a:defRPr>
                <a:solidFill>
                  <a:srgbClr val="000000"/>
                </a:solidFill>
              </a:defRPr>
            </a:lvl1pPr>
          </a:lstStyle>
          <a:p>
            <a:fld id="{41E08D2F-7165-0644-A532-48ED6D1F8D76}" type="slidenum">
              <a:rPr lang="en-US"/>
              <a:pPr/>
              <a:t>‹#›</a:t>
            </a:fld>
            <a:endParaRPr lang="en-US"/>
          </a:p>
        </p:txBody>
      </p:sp>
    </p:spTree>
    <p:extLst>
      <p:ext uri="{BB962C8B-B14F-4D97-AF65-F5344CB8AC3E}">
        <p14:creationId xmlns:p14="http://schemas.microsoft.com/office/powerpoint/2010/main" val="1910603288"/>
      </p:ext>
    </p:extLst>
  </p:cSld>
  <p:clrMapOvr>
    <a:masterClrMapping/>
  </p:clrMapOvr>
  <p:transition spd="med">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Full-Color Background">
    <p:spTree>
      <p:nvGrpSpPr>
        <p:cNvPr id="1" name=""/>
        <p:cNvGrpSpPr/>
        <p:nvPr/>
      </p:nvGrpSpPr>
      <p:grpSpPr>
        <a:xfrm>
          <a:off x="0" y="0"/>
          <a:ext cx="0" cy="0"/>
          <a:chOff x="0" y="0"/>
          <a:chExt cx="0" cy="0"/>
        </a:xfrm>
      </p:grpSpPr>
      <p:sp>
        <p:nvSpPr>
          <p:cNvPr id="2" name="Title 1"/>
          <p:cNvSpPr>
            <a:spLocks noGrp="1"/>
          </p:cNvSpPr>
          <p:nvPr>
            <p:ph type="title"/>
          </p:nvPr>
        </p:nvSpPr>
        <p:spPr>
          <a:xfrm>
            <a:off x="457200" y="356614"/>
            <a:ext cx="6629400" cy="1005840"/>
          </a:xfrm>
        </p:spPr>
        <p:txBody>
          <a:bodyPr/>
          <a:lstStyle>
            <a:lvl1pPr algn="l">
              <a:defRPr sz="2500" b="1">
                <a:solidFill>
                  <a:srgbClr val="FFFFFF"/>
                </a:solidFill>
                <a:latin typeface="Arial"/>
                <a:cs typeface="Arial"/>
              </a:defRPr>
            </a:lvl1pPr>
          </a:lstStyle>
          <a:p>
            <a:r>
              <a:rPr lang="en-US"/>
              <a:t>Click to edit Master title style</a:t>
            </a:r>
            <a:endParaRPr lang="en-US" dirty="0"/>
          </a:p>
        </p:txBody>
      </p:sp>
      <p:sp>
        <p:nvSpPr>
          <p:cNvPr id="3" name="Content Placeholder 2"/>
          <p:cNvSpPr>
            <a:spLocks noGrp="1"/>
          </p:cNvSpPr>
          <p:nvPr>
            <p:ph idx="1"/>
          </p:nvPr>
        </p:nvSpPr>
        <p:spPr>
          <a:xfrm>
            <a:off x="457200" y="1828797"/>
            <a:ext cx="8229600" cy="4343400"/>
          </a:xfrm>
        </p:spPr>
        <p:txBody>
          <a:bodyPr>
            <a:spAutoFit/>
          </a:bodyPr>
          <a:lstStyle>
            <a:lvl1pPr marL="342900" indent="-342900">
              <a:buSzPct val="100000"/>
              <a:buFontTx/>
              <a:buBlip>
                <a:blip r:embed="rId2"/>
              </a:buBlip>
              <a:defRPr sz="2000">
                <a:solidFill>
                  <a:srgbClr val="FFFFFF"/>
                </a:solidFill>
                <a:latin typeface="Arial"/>
                <a:cs typeface="Arial"/>
              </a:defRPr>
            </a:lvl1pPr>
            <a:lvl2pPr marL="742950" indent="-285750">
              <a:buSzPct val="100000"/>
              <a:buFontTx/>
              <a:buBlip>
                <a:blip r:embed="rId3"/>
              </a:buBlip>
              <a:defRPr sz="1800">
                <a:solidFill>
                  <a:srgbClr val="FFFFFF"/>
                </a:solidFill>
                <a:latin typeface="Arial"/>
                <a:cs typeface="Arial"/>
              </a:defRPr>
            </a:lvl2pPr>
            <a:lvl3pPr marL="1143000" indent="-228600">
              <a:buSzPct val="100000"/>
              <a:buFontTx/>
              <a:buBlip>
                <a:blip r:embed="rId4"/>
              </a:buBlip>
              <a:defRPr sz="1600">
                <a:solidFill>
                  <a:srgbClr val="FFFFFF"/>
                </a:solidFill>
                <a:latin typeface="Arial"/>
                <a:cs typeface="Arial"/>
              </a:defRPr>
            </a:lvl3pPr>
            <a:lvl4pPr marL="1600200" indent="-228600">
              <a:buSzPct val="100000"/>
              <a:buFontTx/>
              <a:buBlip>
                <a:blip r:embed="rId5"/>
              </a:buBlip>
              <a:defRPr sz="1400">
                <a:solidFill>
                  <a:srgbClr val="FFFFFF"/>
                </a:solidFill>
                <a:latin typeface="Arial"/>
                <a:cs typeface="Arial"/>
              </a:defRPr>
            </a:lvl4pPr>
            <a:lvl5pPr marL="2057400" indent="-228600">
              <a:buSzPct val="100000"/>
              <a:buFontTx/>
              <a:buBlip>
                <a:blip r:embed="rId2"/>
              </a:buBlip>
              <a:defRPr sz="1400">
                <a:solidFill>
                  <a:srgbClr val="FFFFFF"/>
                </a:solidFill>
                <a:latin typeface="Arial"/>
                <a:cs typeface="Aria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8"/>
          <p:cNvSpPr>
            <a:spLocks noGrp="1"/>
          </p:cNvSpPr>
          <p:nvPr>
            <p:ph type="dt" sz="half" idx="10"/>
          </p:nvPr>
        </p:nvSpPr>
        <p:spPr/>
        <p:txBody>
          <a:bodyPr/>
          <a:lstStyle>
            <a:lvl1pPr eaLnBrk="0" hangingPunct="0">
              <a:defRPr sz="900">
                <a:solidFill>
                  <a:srgbClr val="FFFFFF"/>
                </a:solidFill>
                <a:latin typeface="Arial"/>
                <a:ea typeface="ＭＳ Ｐゴシック" charset="0"/>
                <a:cs typeface="Arial"/>
              </a:defRPr>
            </a:lvl1pPr>
          </a:lstStyle>
          <a:p>
            <a:pPr>
              <a:defRPr/>
            </a:pPr>
            <a:r>
              <a:rPr lang="en-US"/>
              <a:t>January 24, 2012</a:t>
            </a:r>
            <a:endParaRPr lang="en-US" dirty="0"/>
          </a:p>
        </p:txBody>
      </p:sp>
      <p:sp>
        <p:nvSpPr>
          <p:cNvPr id="5" name="Slide Number Placeholder 9"/>
          <p:cNvSpPr>
            <a:spLocks noGrp="1"/>
          </p:cNvSpPr>
          <p:nvPr>
            <p:ph type="sldNum" sz="quarter" idx="11"/>
          </p:nvPr>
        </p:nvSpPr>
        <p:spPr/>
        <p:txBody>
          <a:bodyPr/>
          <a:lstStyle>
            <a:lvl1pPr eaLnBrk="0" hangingPunct="0">
              <a:defRPr>
                <a:solidFill>
                  <a:srgbClr val="000000"/>
                </a:solidFill>
              </a:defRPr>
            </a:lvl1pPr>
          </a:lstStyle>
          <a:p>
            <a:fld id="{C468A96D-1010-5848-BB45-ECDB35DC7B95}" type="slidenum">
              <a:rPr lang="en-US"/>
              <a:pPr/>
              <a:t>‹#›</a:t>
            </a:fld>
            <a:endParaRPr lang="en-US"/>
          </a:p>
        </p:txBody>
      </p:sp>
      <p:sp>
        <p:nvSpPr>
          <p:cNvPr id="6" name="Footer Placeholder 10"/>
          <p:cNvSpPr>
            <a:spLocks noGrp="1"/>
          </p:cNvSpPr>
          <p:nvPr>
            <p:ph type="ftr" sz="quarter" idx="12"/>
          </p:nvPr>
        </p:nvSpPr>
        <p:spPr/>
        <p:txBody>
          <a:bodyPr/>
          <a:lstStyle>
            <a:lvl1pPr eaLnBrk="0" hangingPunct="0">
              <a:defRPr sz="900">
                <a:solidFill>
                  <a:srgbClr val="FFFFFF"/>
                </a:solidFill>
                <a:latin typeface="Arial"/>
                <a:ea typeface="ＭＳ Ｐゴシック" charset="0"/>
                <a:cs typeface="Arial"/>
              </a:defRPr>
            </a:lvl1pPr>
          </a:lstStyle>
          <a:p>
            <a:pPr>
              <a:defRPr/>
            </a:pPr>
            <a:endParaRPr lang="en-US"/>
          </a:p>
        </p:txBody>
      </p:sp>
    </p:spTree>
    <p:extLst>
      <p:ext uri="{BB962C8B-B14F-4D97-AF65-F5344CB8AC3E}">
        <p14:creationId xmlns:p14="http://schemas.microsoft.com/office/powerpoint/2010/main" val="101416118"/>
      </p:ext>
    </p:extLst>
  </p:cSld>
  <p:clrMapOvr>
    <a:masterClrMapping/>
  </p:clrMapOvr>
  <p:transition spd="med">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Full-Color Background + 2-Column Content">
    <p:spTree>
      <p:nvGrpSpPr>
        <p:cNvPr id="1" name=""/>
        <p:cNvGrpSpPr/>
        <p:nvPr/>
      </p:nvGrpSpPr>
      <p:grpSpPr>
        <a:xfrm>
          <a:off x="0" y="0"/>
          <a:ext cx="0" cy="0"/>
          <a:chOff x="0" y="0"/>
          <a:chExt cx="0" cy="0"/>
        </a:xfrm>
      </p:grpSpPr>
      <p:sp>
        <p:nvSpPr>
          <p:cNvPr id="8" name="Content Placeholder 2"/>
          <p:cNvSpPr>
            <a:spLocks noGrp="1"/>
          </p:cNvSpPr>
          <p:nvPr>
            <p:ph idx="13"/>
          </p:nvPr>
        </p:nvSpPr>
        <p:spPr>
          <a:xfrm>
            <a:off x="457200" y="1828797"/>
            <a:ext cx="3886200" cy="4343400"/>
          </a:xfrm>
        </p:spPr>
        <p:txBody>
          <a:bodyPr>
            <a:spAutoFit/>
          </a:bodyPr>
          <a:lstStyle>
            <a:lvl1pPr marL="342900" indent="-342900">
              <a:buSzPct val="100000"/>
              <a:buFontTx/>
              <a:buBlip>
                <a:blip r:embed="rId2"/>
              </a:buBlip>
              <a:defRPr sz="2000">
                <a:solidFill>
                  <a:srgbClr val="FFFFFF"/>
                </a:solidFill>
                <a:latin typeface="Arial"/>
                <a:cs typeface="Arial"/>
              </a:defRPr>
            </a:lvl1pPr>
            <a:lvl2pPr marL="742950" indent="-285750">
              <a:buSzPct val="100000"/>
              <a:buFontTx/>
              <a:buBlip>
                <a:blip r:embed="rId3"/>
              </a:buBlip>
              <a:defRPr sz="1800">
                <a:solidFill>
                  <a:srgbClr val="FFFFFF"/>
                </a:solidFill>
                <a:latin typeface="Arial"/>
                <a:cs typeface="Arial"/>
              </a:defRPr>
            </a:lvl2pPr>
            <a:lvl3pPr marL="1143000" indent="-228600">
              <a:buSzPct val="100000"/>
              <a:buFontTx/>
              <a:buBlip>
                <a:blip r:embed="rId4"/>
              </a:buBlip>
              <a:defRPr sz="1600">
                <a:solidFill>
                  <a:srgbClr val="FFFFFF"/>
                </a:solidFill>
                <a:latin typeface="Arial"/>
                <a:cs typeface="Arial"/>
              </a:defRPr>
            </a:lvl3pPr>
            <a:lvl4pPr marL="1600200" indent="-228600">
              <a:buSzPct val="100000"/>
              <a:buFontTx/>
              <a:buBlip>
                <a:blip r:embed="rId5"/>
              </a:buBlip>
              <a:defRPr sz="1400">
                <a:solidFill>
                  <a:srgbClr val="FFFFFF"/>
                </a:solidFill>
                <a:latin typeface="Arial"/>
                <a:cs typeface="Arial"/>
              </a:defRPr>
            </a:lvl4pPr>
            <a:lvl5pPr marL="2057400" indent="-228600">
              <a:buSzPct val="100000"/>
              <a:buFontTx/>
              <a:buBlip>
                <a:blip r:embed="rId2"/>
              </a:buBlip>
              <a:defRPr sz="1400">
                <a:solidFill>
                  <a:srgbClr val="FFFFFF"/>
                </a:solidFill>
                <a:latin typeface="Arial"/>
                <a:cs typeface="Aria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a:xfrm>
            <a:off x="457200" y="356614"/>
            <a:ext cx="6629400" cy="1005840"/>
          </a:xfrm>
        </p:spPr>
        <p:txBody>
          <a:bodyPr/>
          <a:lstStyle>
            <a:lvl1pPr algn="l">
              <a:defRPr sz="2500" b="1">
                <a:solidFill>
                  <a:srgbClr val="FFFFFF"/>
                </a:solidFill>
                <a:latin typeface="Arial"/>
                <a:cs typeface="Arial"/>
              </a:defRPr>
            </a:lvl1pPr>
          </a:lstStyle>
          <a:p>
            <a:r>
              <a:rPr lang="en-US"/>
              <a:t>Click to edit Master title style</a:t>
            </a:r>
            <a:endParaRPr lang="en-US" dirty="0"/>
          </a:p>
        </p:txBody>
      </p:sp>
      <p:sp>
        <p:nvSpPr>
          <p:cNvPr id="9" name="Content Placeholder 2"/>
          <p:cNvSpPr>
            <a:spLocks noGrp="1"/>
          </p:cNvSpPr>
          <p:nvPr>
            <p:ph idx="14"/>
          </p:nvPr>
        </p:nvSpPr>
        <p:spPr>
          <a:xfrm>
            <a:off x="4800600" y="1828800"/>
            <a:ext cx="3886200" cy="4343400"/>
          </a:xfrm>
        </p:spPr>
        <p:txBody>
          <a:bodyPr>
            <a:spAutoFit/>
          </a:bodyPr>
          <a:lstStyle>
            <a:lvl1pPr marL="342900" indent="-342900">
              <a:buSzPct val="100000"/>
              <a:buFontTx/>
              <a:buBlip>
                <a:blip r:embed="rId2"/>
              </a:buBlip>
              <a:defRPr sz="2000">
                <a:solidFill>
                  <a:srgbClr val="FFFFFF"/>
                </a:solidFill>
                <a:latin typeface="Arial"/>
                <a:cs typeface="Arial"/>
              </a:defRPr>
            </a:lvl1pPr>
            <a:lvl2pPr marL="742950" indent="-285750">
              <a:buSzPct val="100000"/>
              <a:buFontTx/>
              <a:buBlip>
                <a:blip r:embed="rId3"/>
              </a:buBlip>
              <a:defRPr sz="1800">
                <a:solidFill>
                  <a:srgbClr val="FFFFFF"/>
                </a:solidFill>
                <a:latin typeface="Arial"/>
                <a:cs typeface="Arial"/>
              </a:defRPr>
            </a:lvl2pPr>
            <a:lvl3pPr marL="1143000" indent="-228600">
              <a:buSzPct val="100000"/>
              <a:buFontTx/>
              <a:buBlip>
                <a:blip r:embed="rId4"/>
              </a:buBlip>
              <a:defRPr sz="1600">
                <a:solidFill>
                  <a:srgbClr val="FFFFFF"/>
                </a:solidFill>
                <a:latin typeface="Arial"/>
                <a:cs typeface="Arial"/>
              </a:defRPr>
            </a:lvl3pPr>
            <a:lvl4pPr marL="1600200" indent="-228600">
              <a:buSzPct val="100000"/>
              <a:buFontTx/>
              <a:buBlip>
                <a:blip r:embed="rId5"/>
              </a:buBlip>
              <a:defRPr sz="1400">
                <a:solidFill>
                  <a:srgbClr val="FFFFFF"/>
                </a:solidFill>
                <a:latin typeface="Arial"/>
                <a:cs typeface="Arial"/>
              </a:defRPr>
            </a:lvl4pPr>
            <a:lvl5pPr marL="2057400" indent="-228600">
              <a:buSzPct val="100000"/>
              <a:buFontTx/>
              <a:buBlip>
                <a:blip r:embed="rId2"/>
              </a:buBlip>
              <a:defRPr sz="1400">
                <a:solidFill>
                  <a:srgbClr val="FFFFFF"/>
                </a:solidFill>
                <a:latin typeface="Arial"/>
                <a:cs typeface="Aria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5"/>
          </p:nvPr>
        </p:nvSpPr>
        <p:spPr/>
        <p:txBody>
          <a:bodyPr/>
          <a:lstStyle>
            <a:lvl1pPr eaLnBrk="0" hangingPunct="0">
              <a:defRPr sz="900">
                <a:solidFill>
                  <a:srgbClr val="FFFFFF"/>
                </a:solidFill>
                <a:latin typeface="Arial"/>
                <a:ea typeface="ＭＳ Ｐゴシック" charset="0"/>
                <a:cs typeface="Arial"/>
              </a:defRPr>
            </a:lvl1pPr>
          </a:lstStyle>
          <a:p>
            <a:pPr>
              <a:defRPr/>
            </a:pPr>
            <a:r>
              <a:rPr lang="en-US"/>
              <a:t>January 24, 2012</a:t>
            </a:r>
            <a:endParaRPr lang="en-US" dirty="0"/>
          </a:p>
        </p:txBody>
      </p:sp>
      <p:sp>
        <p:nvSpPr>
          <p:cNvPr id="6" name="Footer Placeholder 5"/>
          <p:cNvSpPr>
            <a:spLocks noGrp="1"/>
          </p:cNvSpPr>
          <p:nvPr>
            <p:ph type="ftr" sz="quarter" idx="16"/>
          </p:nvPr>
        </p:nvSpPr>
        <p:spPr/>
        <p:txBody>
          <a:bodyPr/>
          <a:lstStyle>
            <a:lvl1pPr eaLnBrk="0" hangingPunct="0">
              <a:defRPr sz="900">
                <a:solidFill>
                  <a:srgbClr val="FFFFFF"/>
                </a:solidFill>
                <a:latin typeface="Arial"/>
                <a:ea typeface="ＭＳ Ｐゴシック" charset="0"/>
                <a:cs typeface="Arial"/>
              </a:defRPr>
            </a:lvl1pPr>
          </a:lstStyle>
          <a:p>
            <a:pPr>
              <a:defRPr/>
            </a:pPr>
            <a:endParaRPr lang="en-US"/>
          </a:p>
        </p:txBody>
      </p:sp>
      <p:sp>
        <p:nvSpPr>
          <p:cNvPr id="7" name="Slide Number Placeholder 6"/>
          <p:cNvSpPr>
            <a:spLocks noGrp="1"/>
          </p:cNvSpPr>
          <p:nvPr>
            <p:ph type="sldNum" sz="quarter" idx="17"/>
          </p:nvPr>
        </p:nvSpPr>
        <p:spPr/>
        <p:txBody>
          <a:bodyPr/>
          <a:lstStyle>
            <a:lvl1pPr eaLnBrk="0" hangingPunct="0">
              <a:defRPr>
                <a:solidFill>
                  <a:srgbClr val="000000"/>
                </a:solidFill>
              </a:defRPr>
            </a:lvl1pPr>
          </a:lstStyle>
          <a:p>
            <a:fld id="{62986361-BDA7-E246-A352-BD9150D376FE}" type="slidenum">
              <a:rPr lang="en-US"/>
              <a:pPr/>
              <a:t>‹#›</a:t>
            </a:fld>
            <a:endParaRPr lang="en-US"/>
          </a:p>
        </p:txBody>
      </p:sp>
    </p:spTree>
    <p:extLst>
      <p:ext uri="{BB962C8B-B14F-4D97-AF65-F5344CB8AC3E}">
        <p14:creationId xmlns:p14="http://schemas.microsoft.com/office/powerpoint/2010/main" val="724933997"/>
      </p:ext>
    </p:extLst>
  </p:cSld>
  <p:clrMapOvr>
    <a:masterClrMapping/>
  </p:clrMapOvr>
  <p:transition spd="med">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Full-Color Background + 2-Column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56614"/>
            <a:ext cx="6629400" cy="1005840"/>
          </a:xfrm>
        </p:spPr>
        <p:txBody>
          <a:bodyPr/>
          <a:lstStyle>
            <a:lvl1pPr algn="l">
              <a:defRPr sz="2500" b="1">
                <a:solidFill>
                  <a:srgbClr val="FFFFFF"/>
                </a:solidFill>
                <a:latin typeface="Arial"/>
                <a:cs typeface="Arial"/>
              </a:defRPr>
            </a:lvl1pPr>
          </a:lstStyle>
          <a:p>
            <a:r>
              <a:rPr lang="en-US"/>
              <a:t>Click to edit Master title style</a:t>
            </a:r>
            <a:endParaRPr lang="en-US" dirty="0"/>
          </a:p>
        </p:txBody>
      </p:sp>
      <p:sp>
        <p:nvSpPr>
          <p:cNvPr id="3" name="Text Placeholder 2"/>
          <p:cNvSpPr>
            <a:spLocks noGrp="1"/>
          </p:cNvSpPr>
          <p:nvPr>
            <p:ph type="body" idx="1"/>
          </p:nvPr>
        </p:nvSpPr>
        <p:spPr>
          <a:xfrm>
            <a:off x="457200" y="1828799"/>
            <a:ext cx="3886200" cy="640080"/>
          </a:xfrm>
        </p:spPr>
        <p:txBody>
          <a:bodyPr>
            <a:spAutoFit/>
          </a:bodyPr>
          <a:lstStyle>
            <a:lvl1pPr marL="0" indent="0">
              <a:buNone/>
              <a:defRPr sz="2000" b="1">
                <a:solidFill>
                  <a:srgbClr val="FFFFFF"/>
                </a:solidFill>
                <a:latin typeface="Arial"/>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4800600" y="1828798"/>
            <a:ext cx="3886200" cy="640080"/>
          </a:xfrm>
        </p:spPr>
        <p:txBody>
          <a:bodyPr>
            <a:spAutoFit/>
          </a:bodyPr>
          <a:lstStyle>
            <a:lvl1pPr marL="0" indent="0">
              <a:buNone/>
              <a:defRPr sz="2000" b="1">
                <a:solidFill>
                  <a:srgbClr val="FFFFFF"/>
                </a:solidFill>
                <a:latin typeface="Arial"/>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Content Placeholder 2"/>
          <p:cNvSpPr>
            <a:spLocks noGrp="1"/>
          </p:cNvSpPr>
          <p:nvPr>
            <p:ph idx="13"/>
          </p:nvPr>
        </p:nvSpPr>
        <p:spPr>
          <a:xfrm>
            <a:off x="457200" y="2516451"/>
            <a:ext cx="3886200" cy="3657600"/>
          </a:xfrm>
        </p:spPr>
        <p:txBody>
          <a:bodyPr>
            <a:spAutoFit/>
          </a:bodyPr>
          <a:lstStyle>
            <a:lvl1pPr marL="342900" indent="-342900">
              <a:buSzPct val="100000"/>
              <a:buFontTx/>
              <a:buBlip>
                <a:blip r:embed="rId2"/>
              </a:buBlip>
              <a:defRPr sz="2000">
                <a:solidFill>
                  <a:srgbClr val="FFFFFF"/>
                </a:solidFill>
                <a:latin typeface="Arial"/>
                <a:cs typeface="Arial"/>
              </a:defRPr>
            </a:lvl1pPr>
            <a:lvl2pPr marL="742950" indent="-285750">
              <a:buSzPct val="100000"/>
              <a:buFontTx/>
              <a:buBlip>
                <a:blip r:embed="rId3"/>
              </a:buBlip>
              <a:defRPr sz="1800">
                <a:solidFill>
                  <a:srgbClr val="FFFFFF"/>
                </a:solidFill>
                <a:latin typeface="Arial"/>
                <a:cs typeface="Arial"/>
              </a:defRPr>
            </a:lvl2pPr>
            <a:lvl3pPr marL="1143000" indent="-228600">
              <a:buSzPct val="100000"/>
              <a:buFontTx/>
              <a:buBlip>
                <a:blip r:embed="rId4"/>
              </a:buBlip>
              <a:defRPr sz="1600">
                <a:solidFill>
                  <a:srgbClr val="FFFFFF"/>
                </a:solidFill>
                <a:latin typeface="Arial"/>
                <a:cs typeface="Arial"/>
              </a:defRPr>
            </a:lvl3pPr>
            <a:lvl4pPr marL="1600200" indent="-228600">
              <a:buSzPct val="100000"/>
              <a:buFontTx/>
              <a:buBlip>
                <a:blip r:embed="rId5"/>
              </a:buBlip>
              <a:defRPr sz="1400">
                <a:solidFill>
                  <a:srgbClr val="FFFFFF"/>
                </a:solidFill>
                <a:latin typeface="Arial"/>
                <a:cs typeface="Arial"/>
              </a:defRPr>
            </a:lvl4pPr>
            <a:lvl5pPr marL="2057400" indent="-228600">
              <a:buSzPct val="100000"/>
              <a:buFontTx/>
              <a:buBlip>
                <a:blip r:embed="rId2"/>
              </a:buBlip>
              <a:defRPr sz="1400">
                <a:solidFill>
                  <a:srgbClr val="FFFFFF"/>
                </a:solidFill>
                <a:latin typeface="Arial"/>
                <a:cs typeface="Aria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2"/>
          <p:cNvSpPr>
            <a:spLocks noGrp="1"/>
          </p:cNvSpPr>
          <p:nvPr>
            <p:ph idx="14"/>
          </p:nvPr>
        </p:nvSpPr>
        <p:spPr>
          <a:xfrm>
            <a:off x="4800600" y="2516454"/>
            <a:ext cx="3886200" cy="3657600"/>
          </a:xfrm>
        </p:spPr>
        <p:txBody>
          <a:bodyPr>
            <a:spAutoFit/>
          </a:bodyPr>
          <a:lstStyle>
            <a:lvl1pPr marL="342900" indent="-342900">
              <a:buSzPct val="100000"/>
              <a:buFontTx/>
              <a:buBlip>
                <a:blip r:embed="rId2"/>
              </a:buBlip>
              <a:defRPr sz="2000">
                <a:solidFill>
                  <a:srgbClr val="FFFFFF"/>
                </a:solidFill>
                <a:latin typeface="Arial"/>
                <a:cs typeface="Arial"/>
              </a:defRPr>
            </a:lvl1pPr>
            <a:lvl2pPr marL="742950" indent="-285750">
              <a:buSzPct val="100000"/>
              <a:buFontTx/>
              <a:buBlip>
                <a:blip r:embed="rId3"/>
              </a:buBlip>
              <a:defRPr sz="1800">
                <a:solidFill>
                  <a:srgbClr val="FFFFFF"/>
                </a:solidFill>
                <a:latin typeface="Arial"/>
                <a:cs typeface="Arial"/>
              </a:defRPr>
            </a:lvl2pPr>
            <a:lvl3pPr marL="1143000" indent="-228600">
              <a:buSzPct val="100000"/>
              <a:buFontTx/>
              <a:buBlip>
                <a:blip r:embed="rId4"/>
              </a:buBlip>
              <a:defRPr sz="1600">
                <a:solidFill>
                  <a:srgbClr val="FFFFFF"/>
                </a:solidFill>
                <a:latin typeface="Arial"/>
                <a:cs typeface="Arial"/>
              </a:defRPr>
            </a:lvl3pPr>
            <a:lvl4pPr marL="1600200" indent="-228600">
              <a:buSzPct val="100000"/>
              <a:buFontTx/>
              <a:buBlip>
                <a:blip r:embed="rId5"/>
              </a:buBlip>
              <a:defRPr sz="1400">
                <a:solidFill>
                  <a:srgbClr val="FFFFFF"/>
                </a:solidFill>
                <a:latin typeface="Arial"/>
                <a:cs typeface="Arial"/>
              </a:defRPr>
            </a:lvl4pPr>
            <a:lvl5pPr marL="2057400" indent="-228600">
              <a:buSzPct val="100000"/>
              <a:buFontTx/>
              <a:buBlip>
                <a:blip r:embed="rId2"/>
              </a:buBlip>
              <a:defRPr sz="1400">
                <a:solidFill>
                  <a:srgbClr val="FFFFFF"/>
                </a:solidFill>
                <a:latin typeface="Arial"/>
                <a:cs typeface="Aria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5"/>
          </p:nvPr>
        </p:nvSpPr>
        <p:spPr/>
        <p:txBody>
          <a:bodyPr/>
          <a:lstStyle>
            <a:lvl1pPr eaLnBrk="0" hangingPunct="0">
              <a:defRPr sz="900">
                <a:solidFill>
                  <a:srgbClr val="FFFFFF"/>
                </a:solidFill>
                <a:latin typeface="Arial"/>
                <a:ea typeface="ＭＳ Ｐゴシック" charset="0"/>
                <a:cs typeface="Arial"/>
              </a:defRPr>
            </a:lvl1pPr>
          </a:lstStyle>
          <a:p>
            <a:pPr>
              <a:defRPr/>
            </a:pPr>
            <a:r>
              <a:rPr lang="en-US"/>
              <a:t>January 24, 2012</a:t>
            </a:r>
            <a:endParaRPr lang="en-US" dirty="0"/>
          </a:p>
        </p:txBody>
      </p:sp>
      <p:sp>
        <p:nvSpPr>
          <p:cNvPr id="8" name="Footer Placeholder 7"/>
          <p:cNvSpPr>
            <a:spLocks noGrp="1"/>
          </p:cNvSpPr>
          <p:nvPr>
            <p:ph type="ftr" sz="quarter" idx="16"/>
          </p:nvPr>
        </p:nvSpPr>
        <p:spPr/>
        <p:txBody>
          <a:bodyPr/>
          <a:lstStyle>
            <a:lvl1pPr eaLnBrk="0" hangingPunct="0">
              <a:defRPr sz="900">
                <a:solidFill>
                  <a:srgbClr val="FFFFFF"/>
                </a:solidFill>
                <a:latin typeface="Arial"/>
                <a:ea typeface="ＭＳ Ｐゴシック" charset="0"/>
                <a:cs typeface="Arial"/>
              </a:defRPr>
            </a:lvl1pPr>
          </a:lstStyle>
          <a:p>
            <a:pPr>
              <a:defRPr/>
            </a:pPr>
            <a:endParaRPr lang="en-US"/>
          </a:p>
        </p:txBody>
      </p:sp>
      <p:sp>
        <p:nvSpPr>
          <p:cNvPr id="9" name="Slide Number Placeholder 8"/>
          <p:cNvSpPr>
            <a:spLocks noGrp="1"/>
          </p:cNvSpPr>
          <p:nvPr>
            <p:ph type="sldNum" sz="quarter" idx="17"/>
          </p:nvPr>
        </p:nvSpPr>
        <p:spPr/>
        <p:txBody>
          <a:bodyPr/>
          <a:lstStyle>
            <a:lvl1pPr eaLnBrk="0" hangingPunct="0">
              <a:defRPr>
                <a:solidFill>
                  <a:srgbClr val="000000"/>
                </a:solidFill>
              </a:defRPr>
            </a:lvl1pPr>
          </a:lstStyle>
          <a:p>
            <a:fld id="{6DB02182-D5BA-E441-81CA-D450468A837D}" type="slidenum">
              <a:rPr lang="en-US"/>
              <a:pPr/>
              <a:t>‹#›</a:t>
            </a:fld>
            <a:endParaRPr lang="en-US"/>
          </a:p>
        </p:txBody>
      </p:sp>
    </p:spTree>
    <p:extLst>
      <p:ext uri="{BB962C8B-B14F-4D97-AF65-F5344CB8AC3E}">
        <p14:creationId xmlns:p14="http://schemas.microsoft.com/office/powerpoint/2010/main" val="880076331"/>
      </p:ext>
    </p:extLst>
  </p:cSld>
  <p:clrMapOvr>
    <a:masterClrMapping/>
  </p:clrMapOvr>
  <p:transition spd="med">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Full-Color Background +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356614"/>
            <a:ext cx="6629400" cy="1005840"/>
          </a:xfrm>
        </p:spPr>
        <p:txBody>
          <a:bodyPr/>
          <a:lstStyle>
            <a:lvl1pPr algn="l">
              <a:defRPr sz="2500" b="1">
                <a:solidFill>
                  <a:srgbClr val="FFFFFF"/>
                </a:solidFill>
                <a:latin typeface="Arial"/>
                <a:cs typeface="Arial"/>
              </a:defRPr>
            </a:lvl1pPr>
          </a:lstStyle>
          <a:p>
            <a:r>
              <a:rPr lang="en-US"/>
              <a:t>Click to edit Master title style</a:t>
            </a:r>
            <a:endParaRPr lang="en-US" dirty="0"/>
          </a:p>
        </p:txBody>
      </p:sp>
      <p:sp>
        <p:nvSpPr>
          <p:cNvPr id="3" name="Picture Placeholder 2"/>
          <p:cNvSpPr>
            <a:spLocks noGrp="1"/>
          </p:cNvSpPr>
          <p:nvPr>
            <p:ph type="pic" idx="1"/>
          </p:nvPr>
        </p:nvSpPr>
        <p:spPr>
          <a:xfrm>
            <a:off x="457200" y="1828800"/>
            <a:ext cx="8229600" cy="3429000"/>
          </a:xfrm>
        </p:spPr>
        <p:txBody>
          <a:bodyPr rtlCol="0" anchor="ctr">
            <a:spAutoFit/>
          </a:bodyPr>
          <a:lstStyle>
            <a:lvl1pPr marL="0" indent="0" algn="ctr">
              <a:buNone/>
              <a:defRPr sz="1800" i="1">
                <a:solidFill>
                  <a:srgbClr val="FFFFFF"/>
                </a:solidFill>
                <a:latin typeface="Arial"/>
                <a:cs typeface="Aria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Drag picture to placeholder or click icon to add</a:t>
            </a:r>
          </a:p>
        </p:txBody>
      </p:sp>
      <p:sp>
        <p:nvSpPr>
          <p:cNvPr id="4" name="Text Placeholder 3"/>
          <p:cNvSpPr>
            <a:spLocks noGrp="1"/>
          </p:cNvSpPr>
          <p:nvPr>
            <p:ph type="body" sz="half" idx="2"/>
          </p:nvPr>
        </p:nvSpPr>
        <p:spPr>
          <a:xfrm>
            <a:off x="457200" y="5486400"/>
            <a:ext cx="8229600" cy="685800"/>
          </a:xfrm>
        </p:spPr>
        <p:txBody>
          <a:bodyPr>
            <a:spAutoFit/>
          </a:bodyPr>
          <a:lstStyle>
            <a:lvl1pPr marL="0" indent="0">
              <a:buNone/>
              <a:defRPr sz="1400">
                <a:solidFill>
                  <a:srgbClr val="FFFFFF"/>
                </a:solidFill>
                <a:latin typeface="Arial"/>
                <a:cs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eaLnBrk="0" hangingPunct="0">
              <a:defRPr sz="900">
                <a:solidFill>
                  <a:srgbClr val="FFFFFF"/>
                </a:solidFill>
                <a:latin typeface="Arial"/>
                <a:ea typeface="ＭＳ Ｐゴシック" charset="0"/>
                <a:cs typeface="Arial"/>
              </a:defRPr>
            </a:lvl1pPr>
          </a:lstStyle>
          <a:p>
            <a:pPr>
              <a:defRPr/>
            </a:pPr>
            <a:r>
              <a:rPr lang="en-US"/>
              <a:t>January 24, 2012</a:t>
            </a:r>
          </a:p>
        </p:txBody>
      </p:sp>
      <p:sp>
        <p:nvSpPr>
          <p:cNvPr id="6" name="Footer Placeholder 5"/>
          <p:cNvSpPr>
            <a:spLocks noGrp="1"/>
          </p:cNvSpPr>
          <p:nvPr>
            <p:ph type="ftr" sz="quarter" idx="11"/>
          </p:nvPr>
        </p:nvSpPr>
        <p:spPr/>
        <p:txBody>
          <a:bodyPr/>
          <a:lstStyle>
            <a:lvl1pPr eaLnBrk="0" hangingPunct="0">
              <a:defRPr sz="900">
                <a:solidFill>
                  <a:srgbClr val="FFFFFF"/>
                </a:solidFill>
                <a:latin typeface="Arial"/>
                <a:ea typeface="ＭＳ Ｐゴシック" charset="0"/>
                <a:cs typeface="Arial"/>
              </a:defRPr>
            </a:lvl1pPr>
          </a:lstStyle>
          <a:p>
            <a:pPr>
              <a:defRPr/>
            </a:pPr>
            <a:endParaRPr lang="en-US"/>
          </a:p>
        </p:txBody>
      </p:sp>
      <p:sp>
        <p:nvSpPr>
          <p:cNvPr id="7" name="Slide Number Placeholder 6"/>
          <p:cNvSpPr>
            <a:spLocks noGrp="1"/>
          </p:cNvSpPr>
          <p:nvPr>
            <p:ph type="sldNum" sz="quarter" idx="12"/>
          </p:nvPr>
        </p:nvSpPr>
        <p:spPr/>
        <p:txBody>
          <a:bodyPr/>
          <a:lstStyle>
            <a:lvl1pPr eaLnBrk="0" hangingPunct="0">
              <a:defRPr>
                <a:solidFill>
                  <a:srgbClr val="000000"/>
                </a:solidFill>
              </a:defRPr>
            </a:lvl1pPr>
          </a:lstStyle>
          <a:p>
            <a:fld id="{C45ACBB8-127E-E74E-8250-58DDEBDF458F}" type="slidenum">
              <a:rPr lang="en-US"/>
              <a:pPr/>
              <a:t>‹#›</a:t>
            </a:fld>
            <a:endParaRPr lang="en-US"/>
          </a:p>
        </p:txBody>
      </p:sp>
    </p:spTree>
    <p:extLst>
      <p:ext uri="{BB962C8B-B14F-4D97-AF65-F5344CB8AC3E}">
        <p14:creationId xmlns:p14="http://schemas.microsoft.com/office/powerpoint/2010/main" val="2010154385"/>
      </p:ext>
    </p:extLst>
  </p:cSld>
  <p:clrMapOvr>
    <a:masterClrMapping/>
  </p:clrMapOvr>
  <p:transition spd="med">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Full-Color Background + 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56614"/>
            <a:ext cx="6629400" cy="1005840"/>
          </a:xfrm>
        </p:spPr>
        <p:txBody>
          <a:bodyPr/>
          <a:lstStyle>
            <a:lvl1pPr algn="l">
              <a:defRPr sz="2500" b="1">
                <a:solidFill>
                  <a:srgbClr val="FFFFFF"/>
                </a:solidFill>
                <a:latin typeface="Arial"/>
                <a:cs typeface="Arial"/>
              </a:defRPr>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lvl1pPr eaLnBrk="0" hangingPunct="0">
              <a:defRPr sz="900">
                <a:solidFill>
                  <a:srgbClr val="FFFFFF"/>
                </a:solidFill>
                <a:latin typeface="Arial"/>
                <a:ea typeface="ＭＳ Ｐゴシック" charset="0"/>
                <a:cs typeface="Arial"/>
              </a:defRPr>
            </a:lvl1pPr>
          </a:lstStyle>
          <a:p>
            <a:pPr>
              <a:defRPr/>
            </a:pPr>
            <a:r>
              <a:rPr lang="en-US"/>
              <a:t>January 24, 2012</a:t>
            </a:r>
          </a:p>
        </p:txBody>
      </p:sp>
      <p:sp>
        <p:nvSpPr>
          <p:cNvPr id="4" name="Footer Placeholder 3"/>
          <p:cNvSpPr>
            <a:spLocks noGrp="1"/>
          </p:cNvSpPr>
          <p:nvPr>
            <p:ph type="ftr" sz="quarter" idx="11"/>
          </p:nvPr>
        </p:nvSpPr>
        <p:spPr/>
        <p:txBody>
          <a:bodyPr/>
          <a:lstStyle>
            <a:lvl1pPr eaLnBrk="0" hangingPunct="0">
              <a:defRPr sz="900">
                <a:solidFill>
                  <a:srgbClr val="FFFFFF"/>
                </a:solidFill>
                <a:latin typeface="Arial"/>
                <a:ea typeface="ＭＳ Ｐゴシック" charset="0"/>
                <a:cs typeface="Arial"/>
              </a:defRPr>
            </a:lvl1pPr>
          </a:lstStyle>
          <a:p>
            <a:pPr>
              <a:defRPr/>
            </a:pPr>
            <a:endParaRPr lang="en-US"/>
          </a:p>
        </p:txBody>
      </p:sp>
      <p:sp>
        <p:nvSpPr>
          <p:cNvPr id="5" name="Slide Number Placeholder 4"/>
          <p:cNvSpPr>
            <a:spLocks noGrp="1"/>
          </p:cNvSpPr>
          <p:nvPr>
            <p:ph type="sldNum" sz="quarter" idx="12"/>
          </p:nvPr>
        </p:nvSpPr>
        <p:spPr/>
        <p:txBody>
          <a:bodyPr/>
          <a:lstStyle>
            <a:lvl1pPr eaLnBrk="0" hangingPunct="0">
              <a:defRPr>
                <a:solidFill>
                  <a:srgbClr val="000000"/>
                </a:solidFill>
              </a:defRPr>
            </a:lvl1pPr>
          </a:lstStyle>
          <a:p>
            <a:fld id="{B00E06AE-B6D5-DF49-95F1-91C9021101D1}" type="slidenum">
              <a:rPr lang="en-US"/>
              <a:pPr/>
              <a:t>‹#›</a:t>
            </a:fld>
            <a:endParaRPr lang="en-US"/>
          </a:p>
        </p:txBody>
      </p:sp>
    </p:spTree>
    <p:extLst>
      <p:ext uri="{BB962C8B-B14F-4D97-AF65-F5344CB8AC3E}">
        <p14:creationId xmlns:p14="http://schemas.microsoft.com/office/powerpoint/2010/main" val="1306493891"/>
      </p:ext>
    </p:extLst>
  </p:cSld>
  <p:clrMapOvr>
    <a:masterClrMapping/>
  </p:clrMapOvr>
  <p:transition spd="med">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lide Number Placeholder 6"/>
          <p:cNvSpPr>
            <a:spLocks noGrp="1"/>
          </p:cNvSpPr>
          <p:nvPr>
            <p:ph type="sldNum" sz="quarter" idx="10"/>
          </p:nvPr>
        </p:nvSpPr>
        <p:spPr/>
        <p:txBody>
          <a:bodyPr/>
          <a:lstStyle>
            <a:lvl1pPr eaLnBrk="0" hangingPunct="0">
              <a:defRPr>
                <a:solidFill>
                  <a:srgbClr val="000000"/>
                </a:solidFill>
              </a:defRPr>
            </a:lvl1pPr>
          </a:lstStyle>
          <a:p>
            <a:fld id="{26106E5D-1F3D-684E-97B4-6E5740DBC7D6}" type="slidenum">
              <a:rPr lang="en-US"/>
              <a:pPr/>
              <a:t>‹#›</a:t>
            </a:fld>
            <a:endParaRPr lang="en-US"/>
          </a:p>
        </p:txBody>
      </p:sp>
    </p:spTree>
    <p:extLst>
      <p:ext uri="{BB962C8B-B14F-4D97-AF65-F5344CB8AC3E}">
        <p14:creationId xmlns:p14="http://schemas.microsoft.com/office/powerpoint/2010/main" val="1500241992"/>
      </p:ext>
    </p:extLst>
  </p:cSld>
  <p:clrMapOvr>
    <a:masterClrMapping/>
  </p:clrMapOvr>
  <p:transition spd="med">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3554" name="Rectangle 2"/>
          <p:cNvSpPr>
            <a:spLocks noGrp="1" noChangeArrowheads="1"/>
          </p:cNvSpPr>
          <p:nvPr>
            <p:ph type="ctrTitle"/>
          </p:nvPr>
        </p:nvSpPr>
        <p:spPr>
          <a:xfrm>
            <a:off x="469900" y="1831975"/>
            <a:ext cx="8212138" cy="906463"/>
          </a:xfrm>
        </p:spPr>
        <p:txBody>
          <a:bodyPr lIns="91440" tIns="45720" rIns="91440" bIns="45720"/>
          <a:lstStyle>
            <a:lvl1pPr>
              <a:defRPr sz="4000">
                <a:solidFill>
                  <a:srgbClr val="C97A00"/>
                </a:solidFill>
              </a:defRPr>
            </a:lvl1pPr>
          </a:lstStyle>
          <a:p>
            <a:r>
              <a:rPr lang="en-US"/>
              <a:t>Click to edit Master title style</a:t>
            </a:r>
          </a:p>
        </p:txBody>
      </p:sp>
      <p:sp>
        <p:nvSpPr>
          <p:cNvPr id="23555" name="Rectangle 3"/>
          <p:cNvSpPr>
            <a:spLocks noGrp="1" noChangeArrowheads="1"/>
          </p:cNvSpPr>
          <p:nvPr>
            <p:ph type="subTitle" idx="1"/>
          </p:nvPr>
        </p:nvSpPr>
        <p:spPr>
          <a:xfrm>
            <a:off x="471488" y="2973388"/>
            <a:ext cx="8208962" cy="2279650"/>
          </a:xfrm>
        </p:spPr>
        <p:txBody>
          <a:bodyPr lIns="91440" tIns="45720" rIns="91440" bIns="45720"/>
          <a:lstStyle>
            <a:lvl1pPr marL="0" indent="0">
              <a:defRPr/>
            </a:lvl1pPr>
          </a:lstStyle>
          <a:p>
            <a:r>
              <a:rPr lang="en-US"/>
              <a:t>Click to edit Master subtitle style</a:t>
            </a:r>
          </a:p>
        </p:txBody>
      </p:sp>
      <p:sp>
        <p:nvSpPr>
          <p:cNvPr id="4" name="Slide Number Placeholder 6"/>
          <p:cNvSpPr>
            <a:spLocks noGrp="1"/>
          </p:cNvSpPr>
          <p:nvPr>
            <p:ph type="sldNum" sz="quarter" idx="10"/>
          </p:nvPr>
        </p:nvSpPr>
        <p:spPr>
          <a:xfrm>
            <a:off x="112713" y="6483350"/>
            <a:ext cx="509587" cy="365125"/>
          </a:xfrm>
        </p:spPr>
        <p:txBody>
          <a:bodyPr/>
          <a:lstStyle>
            <a:lvl1pPr eaLnBrk="0" hangingPunct="0">
              <a:defRPr/>
            </a:lvl1pPr>
          </a:lstStyle>
          <a:p>
            <a:fld id="{882C802F-118C-6149-9015-C432D5DEE18D}" type="slidenum">
              <a:rPr lang="en-US"/>
              <a:pPr/>
              <a:t>‹#›</a:t>
            </a:fld>
            <a:endParaRPr lang="en-US"/>
          </a:p>
        </p:txBody>
      </p:sp>
    </p:spTree>
    <p:extLst>
      <p:ext uri="{BB962C8B-B14F-4D97-AF65-F5344CB8AC3E}">
        <p14:creationId xmlns:p14="http://schemas.microsoft.com/office/powerpoint/2010/main" val="3028096127"/>
      </p:ext>
    </p:extLst>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5" descr="PNNL_Logo_2-Color_v2"/>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7239000" y="5943600"/>
            <a:ext cx="1828800" cy="7985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Text Box 3"/>
          <p:cNvSpPr txBox="1">
            <a:spLocks noChangeArrowheads="1"/>
          </p:cNvSpPr>
          <p:nvPr userDrawn="1"/>
        </p:nvSpPr>
        <p:spPr bwMode="auto">
          <a:xfrm>
            <a:off x="131763" y="6486525"/>
            <a:ext cx="400050" cy="304800"/>
          </a:xfrm>
          <a:prstGeom prst="rect">
            <a:avLst/>
          </a:prstGeom>
          <a:noFill/>
          <a:ln w="9525">
            <a:noFill/>
            <a:miter lim="800000"/>
            <a:headEnd/>
            <a:tailEnd/>
          </a:ln>
          <a:effectLst/>
        </p:spPr>
        <p:txBody>
          <a:bodyPr wrap="none">
            <a:spAutoFit/>
          </a:bodyPr>
          <a:lstStyle>
            <a:lvl1pPr>
              <a:defRPr sz="2400">
                <a:solidFill>
                  <a:schemeClr val="tx1"/>
                </a:solidFill>
                <a:latin typeface="Gill Sans" charset="0"/>
                <a:ea typeface="MS PGothic" charset="0"/>
                <a:cs typeface="MS PGothic" charset="0"/>
              </a:defRPr>
            </a:lvl1pPr>
            <a:lvl2pPr marL="742950" indent="-285750">
              <a:defRPr sz="2400">
                <a:solidFill>
                  <a:schemeClr val="tx1"/>
                </a:solidFill>
                <a:latin typeface="Gill Sans" charset="0"/>
                <a:ea typeface="MS PGothic" charset="0"/>
                <a:cs typeface="MS PGothic" charset="0"/>
              </a:defRPr>
            </a:lvl2pPr>
            <a:lvl3pPr marL="1143000" indent="-228600">
              <a:defRPr sz="2400">
                <a:solidFill>
                  <a:schemeClr val="tx1"/>
                </a:solidFill>
                <a:latin typeface="Gill Sans" charset="0"/>
                <a:ea typeface="MS PGothic" charset="0"/>
                <a:cs typeface="MS PGothic" charset="0"/>
              </a:defRPr>
            </a:lvl3pPr>
            <a:lvl4pPr marL="1600200" indent="-228600">
              <a:defRPr sz="2400">
                <a:solidFill>
                  <a:schemeClr val="tx1"/>
                </a:solidFill>
                <a:latin typeface="Gill Sans" charset="0"/>
                <a:ea typeface="MS PGothic" charset="0"/>
                <a:cs typeface="MS PGothic" charset="0"/>
              </a:defRPr>
            </a:lvl4pPr>
            <a:lvl5pPr marL="2057400" indent="-228600">
              <a:defRPr sz="2400">
                <a:solidFill>
                  <a:schemeClr val="tx1"/>
                </a:solidFill>
                <a:latin typeface="Gill Sans"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Gill Sans"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Gill Sans"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Gill Sans"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Gill Sans" charset="0"/>
                <a:ea typeface="MS PGothic" charset="0"/>
                <a:cs typeface="MS PGothic" charset="0"/>
              </a:defRPr>
            </a:lvl9pPr>
          </a:lstStyle>
          <a:p>
            <a:fld id="{2282606C-CCBB-1C4E-80DC-7822B7D25702}" type="slidenum">
              <a:rPr lang="en-US" sz="1400"/>
              <a:pPr/>
              <a:t>‹#›</a:t>
            </a:fld>
            <a:endParaRPr lang="en-US" sz="1400"/>
          </a:p>
        </p:txBody>
      </p:sp>
      <p:pic>
        <p:nvPicPr>
          <p:cNvPr id="6" name="Picture 8" descr="Proudly_Operated_by_Battelle_Onyx.png"/>
          <p:cNvPicPr>
            <a:picLocks noChangeAspect="1"/>
          </p:cNvPicPr>
          <p:nvPr userDrawn="1"/>
        </p:nvPicPr>
        <p:blipFill>
          <a:blip r:embed="rId3" cstate="print">
            <a:extLst>
              <a:ext uri="{28A0092B-C50C-407E-A947-70E740481C1C}">
                <a14:useLocalDpi xmlns:a14="http://schemas.microsoft.com/office/drawing/2010/main"/>
              </a:ext>
            </a:extLst>
          </a:blip>
          <a:srcRect/>
          <a:stretch>
            <a:fillRect/>
          </a:stretch>
        </p:blipFill>
        <p:spPr bwMode="auto">
          <a:xfrm>
            <a:off x="7432675" y="6626225"/>
            <a:ext cx="1711325" cy="2952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title"/>
          </p:nvPr>
        </p:nvSpPr>
        <p:spPr>
          <a:xfrm>
            <a:off x="609600" y="304800"/>
            <a:ext cx="83058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492125" y="1676400"/>
            <a:ext cx="8423275" cy="44958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0154443"/>
      </p:ext>
    </p:extLst>
  </p:cSld>
  <p:clrMapOvr>
    <a:masterClrMapping/>
  </p:clrMapOvr>
  <p:transition spd="med">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4" descr="Title_Background.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6" descr="Title_Footer.pn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0" y="5143500"/>
            <a:ext cx="9144000" cy="1714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8" descr="PNNL_Logo.png"/>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6492875" y="5670550"/>
            <a:ext cx="2651125" cy="7318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 name="Picture 8" descr="Proudly_Operated_by_Battelle_Onyx.png"/>
          <p:cNvPicPr>
            <a:picLocks noChangeAspect="1"/>
          </p:cNvPicPr>
          <p:nvPr/>
        </p:nvPicPr>
        <p:blipFill>
          <a:blip r:embed="rId5">
            <a:extLst>
              <a:ext uri="{28A0092B-C50C-407E-A947-70E740481C1C}">
                <a14:useLocalDpi xmlns:a14="http://schemas.microsoft.com/office/drawing/2010/main"/>
              </a:ext>
            </a:extLst>
          </a:blip>
          <a:srcRect/>
          <a:stretch>
            <a:fillRect/>
          </a:stretch>
        </p:blipFill>
        <p:spPr bwMode="auto">
          <a:xfrm>
            <a:off x="6492875" y="6400800"/>
            <a:ext cx="265112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Rectangle 9"/>
          <p:cNvSpPr>
            <a:spLocks noChangeArrowheads="1"/>
          </p:cNvSpPr>
          <p:nvPr userDrawn="1"/>
        </p:nvSpPr>
        <p:spPr bwMode="auto">
          <a:xfrm>
            <a:off x="7773988" y="0"/>
            <a:ext cx="137001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pPr eaLnBrk="1" hangingPunct="1"/>
            <a:r>
              <a:rPr lang="en-US" sz="1200">
                <a:solidFill>
                  <a:srgbClr val="000000"/>
                </a:solidFill>
                <a:latin typeface="Arial" charset="0"/>
              </a:rPr>
              <a:t>PNNL-SA-65602 </a:t>
            </a:r>
          </a:p>
        </p:txBody>
      </p:sp>
      <p:sp>
        <p:nvSpPr>
          <p:cNvPr id="23554" name="Rectangle 2"/>
          <p:cNvSpPr>
            <a:spLocks noGrp="1" noChangeArrowheads="1"/>
          </p:cNvSpPr>
          <p:nvPr>
            <p:ph type="ctrTitle"/>
          </p:nvPr>
        </p:nvSpPr>
        <p:spPr>
          <a:xfrm>
            <a:off x="469900" y="1831975"/>
            <a:ext cx="8212138" cy="906463"/>
          </a:xfrm>
        </p:spPr>
        <p:txBody>
          <a:bodyPr lIns="91440" tIns="45720" rIns="91440" bIns="45720"/>
          <a:lstStyle>
            <a:lvl1pPr>
              <a:defRPr sz="4000">
                <a:solidFill>
                  <a:srgbClr val="C97A00"/>
                </a:solidFill>
              </a:defRPr>
            </a:lvl1pPr>
          </a:lstStyle>
          <a:p>
            <a:r>
              <a:rPr lang="en-US"/>
              <a:t>Click to edit Master title style</a:t>
            </a:r>
          </a:p>
        </p:txBody>
      </p:sp>
      <p:sp>
        <p:nvSpPr>
          <p:cNvPr id="23555" name="Rectangle 3"/>
          <p:cNvSpPr>
            <a:spLocks noGrp="1" noChangeArrowheads="1"/>
          </p:cNvSpPr>
          <p:nvPr>
            <p:ph type="subTitle" idx="1"/>
          </p:nvPr>
        </p:nvSpPr>
        <p:spPr>
          <a:xfrm>
            <a:off x="471488" y="2973388"/>
            <a:ext cx="8208962" cy="2279650"/>
          </a:xfrm>
        </p:spPr>
        <p:txBody>
          <a:bodyPr lIns="91440" tIns="45720" rIns="91440" bIns="45720"/>
          <a:lstStyle>
            <a:lvl1pPr marL="0" indent="0">
              <a:defRPr/>
            </a:lvl1pPr>
          </a:lstStyle>
          <a:p>
            <a:r>
              <a:rPr lang="en-US"/>
              <a:t>Click to edit Master subtitle style</a:t>
            </a:r>
          </a:p>
        </p:txBody>
      </p:sp>
      <p:sp>
        <p:nvSpPr>
          <p:cNvPr id="9" name="Footer Placeholder 3"/>
          <p:cNvSpPr>
            <a:spLocks noGrp="1"/>
          </p:cNvSpPr>
          <p:nvPr>
            <p:ph type="ftr" sz="quarter" idx="10"/>
          </p:nvPr>
        </p:nvSpPr>
        <p:spPr>
          <a:xfrm>
            <a:off x="442913" y="6429375"/>
            <a:ext cx="4883150" cy="428625"/>
          </a:xfrm>
          <a:prstGeom prst="rect">
            <a:avLst/>
          </a:prstGeom>
        </p:spPr>
        <p:txBody>
          <a:bodyPr/>
          <a:lstStyle>
            <a:lvl1pPr eaLnBrk="1" hangingPunct="1">
              <a:defRPr sz="1800">
                <a:solidFill>
                  <a:prstClr val="black"/>
                </a:solidFill>
                <a:latin typeface="Times New Roman" pitchFamily="18" charset="0"/>
                <a:ea typeface="ＭＳ Ｐゴシック" charset="-128"/>
                <a:cs typeface="+mn-cs"/>
              </a:defRPr>
            </a:lvl1pPr>
          </a:lstStyle>
          <a:p>
            <a:pPr>
              <a:defRPr/>
            </a:pPr>
            <a:endParaRPr lang="en-US"/>
          </a:p>
        </p:txBody>
      </p:sp>
    </p:spTree>
    <p:extLst>
      <p:ext uri="{BB962C8B-B14F-4D97-AF65-F5344CB8AC3E}">
        <p14:creationId xmlns:p14="http://schemas.microsoft.com/office/powerpoint/2010/main" val="1476159753"/>
      </p:ext>
    </p:extLst>
  </p:cSld>
  <p:clrMapOvr>
    <a:masterClrMapping/>
  </p:clrMapOvr>
  <p:transition spd="med">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4" descr="Presentation_Footer.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5143500"/>
            <a:ext cx="9144000" cy="1714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7" descr="PNNL_Logo.pn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6492875" y="5670550"/>
            <a:ext cx="2651125" cy="7318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9" descr="Proudly_Operated_by_Battelle_Onyx.png"/>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6492875" y="6400800"/>
            <a:ext cx="265112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3"/>
          <p:cNvSpPr>
            <a:spLocks noGrp="1"/>
          </p:cNvSpPr>
          <p:nvPr>
            <p:ph type="ftr" sz="quarter" idx="10"/>
          </p:nvPr>
        </p:nvSpPr>
        <p:spPr>
          <a:xfrm>
            <a:off x="442913" y="6429375"/>
            <a:ext cx="4883150" cy="428625"/>
          </a:xfrm>
          <a:prstGeom prst="rect">
            <a:avLst/>
          </a:prstGeom>
        </p:spPr>
        <p:txBody>
          <a:bodyPr/>
          <a:lstStyle>
            <a:lvl1pPr eaLnBrk="1" hangingPunct="1">
              <a:defRPr sz="1800">
                <a:solidFill>
                  <a:prstClr val="black"/>
                </a:solidFill>
                <a:latin typeface="Times New Roman" pitchFamily="18" charset="0"/>
                <a:ea typeface="ＭＳ Ｐゴシック" charset="-128"/>
                <a:cs typeface="+mn-cs"/>
              </a:defRPr>
            </a:lvl1pPr>
          </a:lstStyle>
          <a:p>
            <a:pPr>
              <a:defRPr/>
            </a:pPr>
            <a:endParaRPr lang="en-US"/>
          </a:p>
        </p:txBody>
      </p:sp>
    </p:spTree>
    <p:extLst>
      <p:ext uri="{BB962C8B-B14F-4D97-AF65-F5344CB8AC3E}">
        <p14:creationId xmlns:p14="http://schemas.microsoft.com/office/powerpoint/2010/main" val="3389564417"/>
      </p:ext>
    </p:extLst>
  </p:cSld>
  <p:clrMapOvr>
    <a:masterClrMapping/>
  </p:clrMapOvr>
  <p:transition spd="med">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4" descr="Presentation_Footer.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5143500"/>
            <a:ext cx="9144000" cy="1714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7" descr="PNNL_Logo.pn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6492875" y="5670550"/>
            <a:ext cx="2651125" cy="7318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ctangle 7"/>
          <p:cNvSpPr>
            <a:spLocks noChangeArrowheads="1"/>
          </p:cNvSpPr>
          <p:nvPr/>
        </p:nvSpPr>
        <p:spPr bwMode="auto">
          <a:xfrm>
            <a:off x="0" y="0"/>
            <a:ext cx="9144000" cy="914400"/>
          </a:xfrm>
          <a:prstGeom prst="rect">
            <a:avLst/>
          </a:prstGeom>
          <a:solidFill>
            <a:srgbClr val="D575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pPr eaLnBrk="1" hangingPunct="1"/>
            <a:endParaRPr lang="en-US" sz="1800">
              <a:solidFill>
                <a:srgbClr val="000000"/>
              </a:solidFill>
              <a:latin typeface="Arial" charset="0"/>
            </a:endParaRPr>
          </a:p>
        </p:txBody>
      </p:sp>
      <p:pic>
        <p:nvPicPr>
          <p:cNvPr id="7" name="Picture 9" descr="Proudly_Operated_by_Battelle_Onyx.png"/>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6492875" y="6400800"/>
            <a:ext cx="265112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title"/>
          </p:nvPr>
        </p:nvSpPr>
        <p:spPr/>
        <p:txBody>
          <a:bodyPr/>
          <a:lstStyle>
            <a:lvl1pPr>
              <a:defRPr>
                <a:solidFill>
                  <a:schemeClr val="bg1"/>
                </a:solidFill>
              </a:defRPr>
            </a:lvl1p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3"/>
          <p:cNvSpPr>
            <a:spLocks noGrp="1"/>
          </p:cNvSpPr>
          <p:nvPr>
            <p:ph type="ftr" sz="quarter" idx="10"/>
          </p:nvPr>
        </p:nvSpPr>
        <p:spPr>
          <a:xfrm>
            <a:off x="442913" y="6429375"/>
            <a:ext cx="4883150" cy="428625"/>
          </a:xfrm>
          <a:prstGeom prst="rect">
            <a:avLst/>
          </a:prstGeom>
        </p:spPr>
        <p:txBody>
          <a:bodyPr/>
          <a:lstStyle>
            <a:lvl1pPr eaLnBrk="1" hangingPunct="1">
              <a:defRPr sz="1800">
                <a:solidFill>
                  <a:prstClr val="black"/>
                </a:solidFill>
                <a:latin typeface="Times New Roman" pitchFamily="18" charset="0"/>
                <a:ea typeface="ＭＳ Ｐゴシック" charset="-128"/>
                <a:cs typeface="+mn-cs"/>
              </a:defRPr>
            </a:lvl1pPr>
          </a:lstStyle>
          <a:p>
            <a:pPr>
              <a:defRPr/>
            </a:pPr>
            <a:endParaRPr lang="en-US"/>
          </a:p>
        </p:txBody>
      </p:sp>
    </p:spTree>
    <p:extLst>
      <p:ext uri="{BB962C8B-B14F-4D97-AF65-F5344CB8AC3E}">
        <p14:creationId xmlns:p14="http://schemas.microsoft.com/office/powerpoint/2010/main" val="1745522309"/>
      </p:ext>
    </p:extLst>
  </p:cSld>
  <p:clrMapOvr>
    <a:masterClrMapping/>
  </p:clrMapOvr>
  <p:transition spd="med">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pic>
        <p:nvPicPr>
          <p:cNvPr id="4" name="Picture 6" descr="PNNL_Logo.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6492875" y="5670550"/>
            <a:ext cx="2651125" cy="7318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Rectangle 6"/>
          <p:cNvSpPr>
            <a:spLocks noChangeArrowheads="1"/>
          </p:cNvSpPr>
          <p:nvPr/>
        </p:nvSpPr>
        <p:spPr bwMode="auto">
          <a:xfrm>
            <a:off x="1588" y="0"/>
            <a:ext cx="9144000" cy="914400"/>
          </a:xfrm>
          <a:prstGeom prst="rect">
            <a:avLst/>
          </a:prstGeom>
          <a:solidFill>
            <a:srgbClr val="D575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pPr eaLnBrk="1" hangingPunct="1"/>
            <a:endParaRPr lang="en-US" sz="1800">
              <a:solidFill>
                <a:srgbClr val="000000"/>
              </a:solidFill>
              <a:latin typeface="Arial" charset="0"/>
            </a:endParaRPr>
          </a:p>
        </p:txBody>
      </p:sp>
      <p:pic>
        <p:nvPicPr>
          <p:cNvPr id="6" name="Picture 9" descr="Proudly_Operated_by_Battelle_Onyx.pn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6492875" y="6400800"/>
            <a:ext cx="265112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title"/>
          </p:nvPr>
        </p:nvSpPr>
        <p:spPr/>
        <p:txBody>
          <a:bodyPr/>
          <a:lstStyle>
            <a:lvl1pPr>
              <a:defRPr>
                <a:solidFill>
                  <a:schemeClr val="bg1"/>
                </a:solidFill>
              </a:defRPr>
            </a:lvl1p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3"/>
          <p:cNvSpPr>
            <a:spLocks noGrp="1"/>
          </p:cNvSpPr>
          <p:nvPr>
            <p:ph type="ftr" sz="quarter" idx="10"/>
          </p:nvPr>
        </p:nvSpPr>
        <p:spPr>
          <a:xfrm>
            <a:off x="442913" y="6429375"/>
            <a:ext cx="4883150" cy="428625"/>
          </a:xfrm>
          <a:prstGeom prst="rect">
            <a:avLst/>
          </a:prstGeom>
        </p:spPr>
        <p:txBody>
          <a:bodyPr/>
          <a:lstStyle>
            <a:lvl1pPr eaLnBrk="1" hangingPunct="1">
              <a:defRPr sz="1800">
                <a:solidFill>
                  <a:prstClr val="black"/>
                </a:solidFill>
                <a:latin typeface="Times New Roman" pitchFamily="18" charset="0"/>
                <a:ea typeface="ＭＳ Ｐゴシック" charset="-128"/>
                <a:cs typeface="+mn-cs"/>
              </a:defRPr>
            </a:lvl1pPr>
          </a:lstStyle>
          <a:p>
            <a:pPr>
              <a:defRPr/>
            </a:pPr>
            <a:endParaRPr lang="en-US"/>
          </a:p>
        </p:txBody>
      </p:sp>
    </p:spTree>
    <p:extLst>
      <p:ext uri="{BB962C8B-B14F-4D97-AF65-F5344CB8AC3E}">
        <p14:creationId xmlns:p14="http://schemas.microsoft.com/office/powerpoint/2010/main" val="3382975271"/>
      </p:ext>
    </p:extLst>
  </p:cSld>
  <p:clrMapOvr>
    <a:masterClrMapping/>
  </p:clrMapOvr>
  <p:transition spd="med">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pic>
        <p:nvPicPr>
          <p:cNvPr id="4" name="Picture 6" descr="PNNL_Logo.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6492875" y="5670550"/>
            <a:ext cx="2651125" cy="7318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Rectangle 6"/>
          <p:cNvSpPr>
            <a:spLocks noChangeArrowheads="1"/>
          </p:cNvSpPr>
          <p:nvPr/>
        </p:nvSpPr>
        <p:spPr bwMode="auto">
          <a:xfrm>
            <a:off x="0" y="0"/>
            <a:ext cx="9144000" cy="1311275"/>
          </a:xfrm>
          <a:prstGeom prst="rect">
            <a:avLst/>
          </a:prstGeom>
          <a:solidFill>
            <a:srgbClr val="D575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pPr eaLnBrk="1" hangingPunct="1"/>
            <a:endParaRPr lang="en-US" sz="1800">
              <a:solidFill>
                <a:srgbClr val="000000"/>
              </a:solidFill>
              <a:latin typeface="Arial" charset="0"/>
            </a:endParaRPr>
          </a:p>
        </p:txBody>
      </p:sp>
      <p:pic>
        <p:nvPicPr>
          <p:cNvPr id="6" name="Picture 9" descr="Proudly_Operated_by_Battelle_Onyx.pn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6492875" y="6400800"/>
            <a:ext cx="265112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title"/>
          </p:nvPr>
        </p:nvSpPr>
        <p:spPr/>
        <p:txBody>
          <a:bodyPr/>
          <a:lstStyle>
            <a:lvl1pPr>
              <a:defRPr>
                <a:solidFill>
                  <a:schemeClr val="bg1"/>
                </a:solidFill>
              </a:defRPr>
            </a:lvl1pPr>
          </a:lstStyle>
          <a:p>
            <a:r>
              <a:rPr lang="en-US" dirty="0"/>
              <a:t>Click to edit Master title style</a:t>
            </a:r>
          </a:p>
        </p:txBody>
      </p:sp>
      <p:sp>
        <p:nvSpPr>
          <p:cNvPr id="3" name="Content Placeholder 2"/>
          <p:cNvSpPr>
            <a:spLocks noGrp="1"/>
          </p:cNvSpPr>
          <p:nvPr>
            <p:ph idx="1"/>
          </p:nvPr>
        </p:nvSpPr>
        <p:spPr/>
        <p:txBody>
          <a:bodyPr/>
          <a:lstStyle>
            <a:lvl3pPr>
              <a:buSzPct val="60000"/>
              <a:defRPr/>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Footer Placeholder 3"/>
          <p:cNvSpPr>
            <a:spLocks noGrp="1"/>
          </p:cNvSpPr>
          <p:nvPr>
            <p:ph type="ftr" sz="quarter" idx="10"/>
          </p:nvPr>
        </p:nvSpPr>
        <p:spPr>
          <a:xfrm>
            <a:off x="442913" y="6429375"/>
            <a:ext cx="4883150" cy="428625"/>
          </a:xfrm>
          <a:prstGeom prst="rect">
            <a:avLst/>
          </a:prstGeom>
        </p:spPr>
        <p:txBody>
          <a:bodyPr/>
          <a:lstStyle>
            <a:lvl1pPr eaLnBrk="1" hangingPunct="1">
              <a:defRPr sz="1800">
                <a:solidFill>
                  <a:prstClr val="black"/>
                </a:solidFill>
                <a:latin typeface="Times New Roman" pitchFamily="18" charset="0"/>
                <a:ea typeface="ＭＳ Ｐゴシック" charset="-128"/>
                <a:cs typeface="+mn-cs"/>
              </a:defRPr>
            </a:lvl1pPr>
          </a:lstStyle>
          <a:p>
            <a:pPr>
              <a:defRPr/>
            </a:pPr>
            <a:endParaRPr lang="en-US"/>
          </a:p>
        </p:txBody>
      </p:sp>
    </p:spTree>
    <p:extLst>
      <p:ext uri="{BB962C8B-B14F-4D97-AF65-F5344CB8AC3E}">
        <p14:creationId xmlns:p14="http://schemas.microsoft.com/office/powerpoint/2010/main" val="993697862"/>
      </p:ext>
    </p:extLst>
  </p:cSld>
  <p:clrMapOvr>
    <a:masterClrMapping/>
  </p:clrMapOvr>
  <p:transition spd="med">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4_Title and Content">
    <p:spTree>
      <p:nvGrpSpPr>
        <p:cNvPr id="1" name=""/>
        <p:cNvGrpSpPr/>
        <p:nvPr/>
      </p:nvGrpSpPr>
      <p:grpSpPr>
        <a:xfrm>
          <a:off x="0" y="0"/>
          <a:ext cx="0" cy="0"/>
          <a:chOff x="0" y="0"/>
          <a:chExt cx="0" cy="0"/>
        </a:xfrm>
      </p:grpSpPr>
      <p:pic>
        <p:nvPicPr>
          <p:cNvPr id="4" name="Picture 6" descr="PNNL_Logo.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6492875" y="5670550"/>
            <a:ext cx="2651125" cy="7318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9" descr="Proudly_Operated_by_Battelle_Onyx.pn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6492875" y="6400800"/>
            <a:ext cx="265112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3"/>
          <p:cNvSpPr>
            <a:spLocks noGrp="1"/>
          </p:cNvSpPr>
          <p:nvPr>
            <p:ph type="ftr" sz="quarter" idx="10"/>
          </p:nvPr>
        </p:nvSpPr>
        <p:spPr>
          <a:xfrm>
            <a:off x="442913" y="6429375"/>
            <a:ext cx="4883150" cy="428625"/>
          </a:xfrm>
          <a:prstGeom prst="rect">
            <a:avLst/>
          </a:prstGeom>
        </p:spPr>
        <p:txBody>
          <a:bodyPr/>
          <a:lstStyle>
            <a:lvl1pPr eaLnBrk="1" hangingPunct="1">
              <a:defRPr sz="1800">
                <a:solidFill>
                  <a:prstClr val="black"/>
                </a:solidFill>
                <a:latin typeface="Times New Roman" pitchFamily="18" charset="0"/>
                <a:ea typeface="ＭＳ Ｐゴシック" charset="-128"/>
                <a:cs typeface="+mn-cs"/>
              </a:defRPr>
            </a:lvl1pPr>
          </a:lstStyle>
          <a:p>
            <a:pPr>
              <a:defRPr/>
            </a:pPr>
            <a:endParaRPr lang="en-US"/>
          </a:p>
        </p:txBody>
      </p:sp>
    </p:spTree>
    <p:extLst>
      <p:ext uri="{BB962C8B-B14F-4D97-AF65-F5344CB8AC3E}">
        <p14:creationId xmlns:p14="http://schemas.microsoft.com/office/powerpoint/2010/main" val="2584274085"/>
      </p:ext>
    </p:extLst>
  </p:cSld>
  <p:clrMapOvr>
    <a:masterClrMapping/>
  </p:clrMapOvr>
  <p:transition spd="med">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5_Title and Content">
    <p:spTree>
      <p:nvGrpSpPr>
        <p:cNvPr id="1" name=""/>
        <p:cNvGrpSpPr/>
        <p:nvPr/>
      </p:nvGrpSpPr>
      <p:grpSpPr>
        <a:xfrm>
          <a:off x="0" y="0"/>
          <a:ext cx="0" cy="0"/>
          <a:chOff x="0" y="0"/>
          <a:chExt cx="0" cy="0"/>
        </a:xfrm>
      </p:grpSpPr>
      <p:sp>
        <p:nvSpPr>
          <p:cNvPr id="4" name="Rectangle 4"/>
          <p:cNvSpPr>
            <a:spLocks noChangeArrowheads="1"/>
          </p:cNvSpPr>
          <p:nvPr/>
        </p:nvSpPr>
        <p:spPr bwMode="auto">
          <a:xfrm>
            <a:off x="0" y="0"/>
            <a:ext cx="9144000" cy="6865938"/>
          </a:xfrm>
          <a:prstGeom prst="rect">
            <a:avLst/>
          </a:prstGeom>
          <a:solidFill>
            <a:srgbClr val="70727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pPr eaLnBrk="1" hangingPunct="1"/>
            <a:endParaRPr lang="en-US" sz="1800">
              <a:solidFill>
                <a:srgbClr val="000000"/>
              </a:solidFill>
              <a:latin typeface="Arial" charset="0"/>
            </a:endParaRPr>
          </a:p>
        </p:txBody>
      </p:sp>
      <p:pic>
        <p:nvPicPr>
          <p:cNvPr id="5" name="Picture 6" descr="PNNL_Logo_Reverse.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6492875" y="5662613"/>
            <a:ext cx="2651125" cy="7318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7" descr="Proudly_Operated_by_Battelle_Reverse.pn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6492875" y="6400800"/>
            <a:ext cx="265112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title"/>
          </p:nvPr>
        </p:nvSpPr>
        <p:spPr/>
        <p:txBody>
          <a:bodyPr/>
          <a:lstStyle>
            <a:lvl1pPr>
              <a:defRPr>
                <a:solidFill>
                  <a:schemeClr val="bg1"/>
                </a:solidFill>
              </a:defRPr>
            </a:lvl1pPr>
          </a:lstStyle>
          <a:p>
            <a:r>
              <a:rPr lang="en-US" dirty="0"/>
              <a:t>Click to edit Master title style</a:t>
            </a:r>
          </a:p>
        </p:txBody>
      </p:sp>
      <p:sp>
        <p:nvSpPr>
          <p:cNvPr id="3" name="Content Placeholder 2"/>
          <p:cNvSpPr>
            <a:spLocks noGrp="1"/>
          </p:cNvSpPr>
          <p:nvPr>
            <p:ph idx="1"/>
          </p:nvPr>
        </p:nvSpPr>
        <p:spPr/>
        <p:txBody>
          <a:bodyPr/>
          <a:lstStyle>
            <a:lvl1pPr>
              <a:defRPr>
                <a:solidFill>
                  <a:schemeClr val="bg1"/>
                </a:solidFill>
              </a:defRPr>
            </a:lvl1pPr>
            <a:lvl2pPr>
              <a:buFontTx/>
              <a:buBlip>
                <a:blip r:embed="rId4"/>
              </a:buBlip>
              <a:defRPr>
                <a:solidFill>
                  <a:schemeClr val="bg1"/>
                </a:solidFill>
              </a:defRPr>
            </a:lvl2pPr>
            <a:lvl3pPr>
              <a:defRPr>
                <a:solidFill>
                  <a:schemeClr val="bg1"/>
                </a:solidFill>
              </a:defRPr>
            </a:lvl3pPr>
            <a:lvl4pPr>
              <a:buFontTx/>
              <a:buBlip>
                <a:blip r:embed="rId5"/>
              </a:buBlip>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p:cNvSpPr>
            <a:spLocks noGrp="1"/>
          </p:cNvSpPr>
          <p:nvPr>
            <p:ph type="sldNum" sz="quarter" idx="10"/>
          </p:nvPr>
        </p:nvSpPr>
        <p:spPr>
          <a:xfrm>
            <a:off x="112713" y="6483350"/>
            <a:ext cx="509587" cy="365125"/>
          </a:xfrm>
        </p:spPr>
        <p:txBody>
          <a:bodyPr/>
          <a:lstStyle>
            <a:lvl1pPr eaLnBrk="0" hangingPunct="0">
              <a:defRPr>
                <a:solidFill>
                  <a:srgbClr val="FFFFFF"/>
                </a:solidFill>
              </a:defRPr>
            </a:lvl1pPr>
          </a:lstStyle>
          <a:p>
            <a:fld id="{7107CCFC-98F3-3B45-B4E3-4A185B4F786E}" type="slidenum">
              <a:rPr lang="en-US"/>
              <a:pPr/>
              <a:t>‹#›</a:t>
            </a:fld>
            <a:endParaRPr lang="en-US"/>
          </a:p>
        </p:txBody>
      </p:sp>
    </p:spTree>
    <p:extLst>
      <p:ext uri="{BB962C8B-B14F-4D97-AF65-F5344CB8AC3E}">
        <p14:creationId xmlns:p14="http://schemas.microsoft.com/office/powerpoint/2010/main" val="2960835859"/>
      </p:ext>
    </p:extLst>
  </p:cSld>
  <p:clrMapOvr>
    <a:masterClrMapping/>
  </p:clrMapOvr>
  <p:transition spd="med">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6_Title and Content">
    <p:spTree>
      <p:nvGrpSpPr>
        <p:cNvPr id="1" name=""/>
        <p:cNvGrpSpPr/>
        <p:nvPr/>
      </p:nvGrpSpPr>
      <p:grpSpPr>
        <a:xfrm>
          <a:off x="0" y="0"/>
          <a:ext cx="0" cy="0"/>
          <a:chOff x="0" y="0"/>
          <a:chExt cx="0" cy="0"/>
        </a:xfrm>
      </p:grpSpPr>
      <p:sp>
        <p:nvSpPr>
          <p:cNvPr id="4" name="Rectangle 2"/>
          <p:cNvSpPr>
            <a:spLocks noChangeArrowheads="1"/>
          </p:cNvSpPr>
          <p:nvPr/>
        </p:nvSpPr>
        <p:spPr bwMode="auto">
          <a:xfrm>
            <a:off x="0" y="0"/>
            <a:ext cx="9144000" cy="6858000"/>
          </a:xfrm>
          <a:prstGeom prst="rect">
            <a:avLst/>
          </a:prstGeom>
          <a:solidFill>
            <a:srgbClr val="D575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pPr eaLnBrk="1" hangingPunct="1"/>
            <a:endParaRPr lang="en-US" sz="1800">
              <a:solidFill>
                <a:srgbClr val="000000"/>
              </a:solidFill>
              <a:latin typeface="Arial" charset="0"/>
            </a:endParaRPr>
          </a:p>
        </p:txBody>
      </p:sp>
      <p:pic>
        <p:nvPicPr>
          <p:cNvPr id="5" name="Picture 6" descr="PNNL_Logo_Reverse.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6492875" y="23813"/>
            <a:ext cx="2651125" cy="7318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7" descr="Proudly_Operated_by_Battelle_Reverse.pn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6492875" y="762000"/>
            <a:ext cx="265112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title"/>
          </p:nvPr>
        </p:nvSpPr>
        <p:spPr/>
        <p:txBody>
          <a:bodyPr/>
          <a:lstStyle>
            <a:lvl1pPr>
              <a:defRPr>
                <a:solidFill>
                  <a:schemeClr val="bg1"/>
                </a:solidFill>
              </a:defRPr>
            </a:lvl1pPr>
          </a:lstStyle>
          <a:p>
            <a:r>
              <a:rPr lang="en-US" dirty="0"/>
              <a:t>Click to edit Master title style</a:t>
            </a:r>
          </a:p>
        </p:txBody>
      </p:sp>
      <p:sp>
        <p:nvSpPr>
          <p:cNvPr id="3" name="Content Placeholder 2"/>
          <p:cNvSpPr>
            <a:spLocks noGrp="1"/>
          </p:cNvSpPr>
          <p:nvPr>
            <p:ph idx="1"/>
          </p:nvPr>
        </p:nvSpPr>
        <p:spPr/>
        <p:txBody>
          <a:bodyPr/>
          <a:lstStyle>
            <a:lvl1pPr>
              <a:buFontTx/>
              <a:buBlip>
                <a:blip r:embed="rId4"/>
              </a:buBlip>
              <a:defRPr>
                <a:solidFill>
                  <a:schemeClr val="bg1"/>
                </a:solidFill>
              </a:defRPr>
            </a:lvl1pPr>
            <a:lvl2pPr>
              <a:defRPr>
                <a:solidFill>
                  <a:schemeClr val="bg1"/>
                </a:solidFill>
              </a:defRPr>
            </a:lvl2pPr>
            <a:lvl3pPr>
              <a:buFontTx/>
              <a:buBlip>
                <a:blip r:embed="rId5"/>
              </a:buBlip>
              <a:defRPr>
                <a:solidFill>
                  <a:schemeClr val="bg1"/>
                </a:solidFill>
              </a:defRPr>
            </a:lvl3pPr>
            <a:lvl4pPr>
              <a:defRPr>
                <a:solidFill>
                  <a:schemeClr val="bg1"/>
                </a:solidFill>
              </a:defRPr>
            </a:lvl4pPr>
            <a:lvl5pPr>
              <a:buFontTx/>
              <a:buBlip>
                <a:blip r:embed="rId4"/>
              </a:buBlip>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p:cNvSpPr>
            <a:spLocks noGrp="1"/>
          </p:cNvSpPr>
          <p:nvPr>
            <p:ph type="sldNum" sz="quarter" idx="10"/>
          </p:nvPr>
        </p:nvSpPr>
        <p:spPr>
          <a:xfrm>
            <a:off x="112713" y="6483350"/>
            <a:ext cx="509587" cy="365125"/>
          </a:xfrm>
        </p:spPr>
        <p:txBody>
          <a:bodyPr/>
          <a:lstStyle>
            <a:lvl1pPr eaLnBrk="0" hangingPunct="0">
              <a:defRPr>
                <a:solidFill>
                  <a:srgbClr val="FFFFFF"/>
                </a:solidFill>
              </a:defRPr>
            </a:lvl1pPr>
          </a:lstStyle>
          <a:p>
            <a:fld id="{EA72A8A9-BF6C-E04A-906A-362412DAE978}" type="slidenum">
              <a:rPr lang="en-US"/>
              <a:pPr/>
              <a:t>‹#›</a:t>
            </a:fld>
            <a:endParaRPr lang="en-US"/>
          </a:p>
        </p:txBody>
      </p:sp>
    </p:spTree>
    <p:extLst>
      <p:ext uri="{BB962C8B-B14F-4D97-AF65-F5344CB8AC3E}">
        <p14:creationId xmlns:p14="http://schemas.microsoft.com/office/powerpoint/2010/main" val="3173514242"/>
      </p:ext>
    </p:extLst>
  </p:cSld>
  <p:clrMapOvr>
    <a:masterClrMapping/>
  </p:clrMapOvr>
  <p:transition spd="med">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Slide Number Placeholder 6"/>
          <p:cNvSpPr>
            <a:spLocks noGrp="1"/>
          </p:cNvSpPr>
          <p:nvPr>
            <p:ph type="sldNum" sz="quarter" idx="10"/>
          </p:nvPr>
        </p:nvSpPr>
        <p:spPr>
          <a:xfrm>
            <a:off x="112713" y="6483350"/>
            <a:ext cx="509587" cy="365125"/>
          </a:xfrm>
        </p:spPr>
        <p:txBody>
          <a:bodyPr/>
          <a:lstStyle>
            <a:lvl1pPr eaLnBrk="0" hangingPunct="0">
              <a:defRPr/>
            </a:lvl1pPr>
          </a:lstStyle>
          <a:p>
            <a:fld id="{30F8E856-300B-7142-87D4-969184FBD890}" type="slidenum">
              <a:rPr lang="en-US"/>
              <a:pPr/>
              <a:t>‹#›</a:t>
            </a:fld>
            <a:endParaRPr lang="en-US"/>
          </a:p>
        </p:txBody>
      </p:sp>
    </p:spTree>
    <p:extLst>
      <p:ext uri="{BB962C8B-B14F-4D97-AF65-F5344CB8AC3E}">
        <p14:creationId xmlns:p14="http://schemas.microsoft.com/office/powerpoint/2010/main" val="3765248271"/>
      </p:ext>
    </p:extLst>
  </p:cSld>
  <p:clrMapOvr>
    <a:masterClrMapping/>
  </p:clrMapOvr>
  <p:transition spd="med">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92125" y="1676400"/>
            <a:ext cx="4016375" cy="35750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60900" y="1676400"/>
            <a:ext cx="4017963" cy="35750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3"/>
          <p:cNvSpPr>
            <a:spLocks noGrp="1"/>
          </p:cNvSpPr>
          <p:nvPr>
            <p:ph type="ftr" sz="quarter" idx="10"/>
          </p:nvPr>
        </p:nvSpPr>
        <p:spPr>
          <a:xfrm>
            <a:off x="442913" y="6429375"/>
            <a:ext cx="1889125" cy="219075"/>
          </a:xfrm>
          <a:prstGeom prst="rect">
            <a:avLst/>
          </a:prstGeom>
        </p:spPr>
        <p:txBody>
          <a:bodyPr/>
          <a:lstStyle>
            <a:lvl1pPr eaLnBrk="1" hangingPunct="1">
              <a:defRPr sz="1800">
                <a:solidFill>
                  <a:prstClr val="black"/>
                </a:solidFill>
                <a:latin typeface="Times New Roman" pitchFamily="18" charset="0"/>
                <a:ea typeface="ＭＳ Ｐゴシック" charset="-128"/>
                <a:cs typeface="+mn-cs"/>
              </a:defRPr>
            </a:lvl1pPr>
          </a:lstStyle>
          <a:p>
            <a:pPr>
              <a:defRPr/>
            </a:pPr>
            <a:endParaRPr lang="en-US"/>
          </a:p>
        </p:txBody>
      </p:sp>
    </p:spTree>
    <p:extLst>
      <p:ext uri="{BB962C8B-B14F-4D97-AF65-F5344CB8AC3E}">
        <p14:creationId xmlns:p14="http://schemas.microsoft.com/office/powerpoint/2010/main" val="852755850"/>
      </p:ext>
    </p:extLst>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120651" y="153989"/>
            <a:ext cx="8775700" cy="504825"/>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120651" y="1354138"/>
            <a:ext cx="4038600" cy="45339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311651" y="1354138"/>
            <a:ext cx="4038600" cy="45339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256"/>
          <p:cNvSpPr>
            <a:spLocks noGrp="1" noChangeArrowheads="1"/>
          </p:cNvSpPr>
          <p:nvPr>
            <p:ph type="ftr" sz="quarter" idx="10"/>
          </p:nvPr>
        </p:nvSpPr>
        <p:spPr>
          <a:xfrm>
            <a:off x="228600" y="6400800"/>
            <a:ext cx="609600" cy="228600"/>
          </a:xfrm>
          <a:prstGeom prst="rect">
            <a:avLst/>
          </a:prstGeom>
          <a:ln/>
        </p:spPr>
        <p:txBody>
          <a:bodyPr/>
          <a:lstStyle>
            <a:lvl1pPr>
              <a:defRPr/>
            </a:lvl1pPr>
          </a:lstStyle>
          <a:p>
            <a:pPr>
              <a:defRPr/>
            </a:pPr>
            <a:r>
              <a:rPr lang="en-US"/>
              <a:t>detector tank design review 012108.ppt</a:t>
            </a:r>
          </a:p>
        </p:txBody>
      </p:sp>
    </p:spTree>
    <p:extLst>
      <p:ext uri="{BB962C8B-B14F-4D97-AF65-F5344CB8AC3E}">
        <p14:creationId xmlns:p14="http://schemas.microsoft.com/office/powerpoint/2010/main" val="360433105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609600" y="304800"/>
            <a:ext cx="8305800" cy="1143000"/>
          </a:xfrm>
        </p:spPr>
        <p:txBody>
          <a:bodyPr/>
          <a:lstStyle/>
          <a:p>
            <a:r>
              <a:rPr lang="en-US"/>
              <a:t>Click to edit Master title style</a:t>
            </a:r>
          </a:p>
        </p:txBody>
      </p:sp>
      <p:sp>
        <p:nvSpPr>
          <p:cNvPr id="3" name="Content Placeholder 2"/>
          <p:cNvSpPr>
            <a:spLocks noGrp="1"/>
          </p:cNvSpPr>
          <p:nvPr>
            <p:ph sz="quarter" idx="1"/>
          </p:nvPr>
        </p:nvSpPr>
        <p:spPr>
          <a:xfrm>
            <a:off x="492125" y="1676400"/>
            <a:ext cx="4135438" cy="2171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779963" y="1676400"/>
            <a:ext cx="4135437" cy="2171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92125" y="4000500"/>
            <a:ext cx="4135438" cy="2171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4779963" y="4000500"/>
            <a:ext cx="4135437" cy="2171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5"/>
          <p:cNvSpPr>
            <a:spLocks noGrp="1" noChangeArrowheads="1"/>
          </p:cNvSpPr>
          <p:nvPr>
            <p:ph type="ftr" sz="quarter" idx="10"/>
          </p:nvPr>
        </p:nvSpPr>
        <p:spPr>
          <a:xfrm>
            <a:off x="442913" y="6429375"/>
            <a:ext cx="1889125" cy="219075"/>
          </a:xfrm>
          <a:prstGeom prst="rect">
            <a:avLst/>
          </a:prstGeom>
        </p:spPr>
        <p:txBody>
          <a:bodyPr/>
          <a:lstStyle>
            <a:lvl1pPr eaLnBrk="1" hangingPunct="1">
              <a:defRPr sz="1800">
                <a:solidFill>
                  <a:prstClr val="black"/>
                </a:solidFill>
                <a:latin typeface="Times New Roman" pitchFamily="18" charset="0"/>
                <a:ea typeface="ＭＳ Ｐゴシック" charset="-128"/>
                <a:cs typeface="+mn-cs"/>
              </a:defRPr>
            </a:lvl1pPr>
          </a:lstStyle>
          <a:p>
            <a:pPr>
              <a:defRPr/>
            </a:pPr>
            <a:endParaRPr lang="en-US"/>
          </a:p>
        </p:txBody>
      </p:sp>
      <p:sp>
        <p:nvSpPr>
          <p:cNvPr id="8" name="Rectangle 23"/>
          <p:cNvSpPr>
            <a:spLocks noGrp="1" noChangeArrowheads="1"/>
          </p:cNvSpPr>
          <p:nvPr>
            <p:ph type="dt" sz="half" idx="11"/>
          </p:nvPr>
        </p:nvSpPr>
        <p:spPr>
          <a:xfrm>
            <a:off x="7772400" y="6692900"/>
            <a:ext cx="838200" cy="130175"/>
          </a:xfrm>
          <a:prstGeom prst="rect">
            <a:avLst/>
          </a:prstGeom>
        </p:spPr>
        <p:txBody>
          <a:bodyPr/>
          <a:lstStyle>
            <a:lvl1pPr eaLnBrk="1" hangingPunct="1">
              <a:defRPr sz="1800">
                <a:solidFill>
                  <a:prstClr val="black"/>
                </a:solidFill>
                <a:latin typeface="Arial"/>
                <a:ea typeface="ＭＳ Ｐゴシック" charset="-128"/>
                <a:cs typeface="+mn-cs"/>
              </a:defRPr>
            </a:lvl1pPr>
          </a:lstStyle>
          <a:p>
            <a:pPr>
              <a:defRPr/>
            </a:pPr>
            <a:r>
              <a:rPr lang="en-US" altLang="en-US"/>
              <a:t>January 24, 2012</a:t>
            </a:r>
            <a:endParaRPr lang="en-US" altLang="en-US" dirty="0"/>
          </a:p>
        </p:txBody>
      </p:sp>
    </p:spTree>
    <p:extLst>
      <p:ext uri="{BB962C8B-B14F-4D97-AF65-F5344CB8AC3E}">
        <p14:creationId xmlns:p14="http://schemas.microsoft.com/office/powerpoint/2010/main" val="1340994516"/>
      </p:ext>
    </p:extLst>
  </p:cSld>
  <p:clrMapOvr>
    <a:masterClrMapping/>
  </p:clrMapOvr>
  <p:transition spd="med">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objAndTwoObj">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144463" y="242888"/>
            <a:ext cx="8204200" cy="847725"/>
          </a:xfrm>
        </p:spPr>
        <p:txBody>
          <a:bodyPr/>
          <a:lstStyle/>
          <a:p>
            <a:r>
              <a:rPr lang="en-US"/>
              <a:t>Click to edit Master title style</a:t>
            </a:r>
          </a:p>
        </p:txBody>
      </p:sp>
      <p:sp>
        <p:nvSpPr>
          <p:cNvPr id="3" name="Content Placeholder 2"/>
          <p:cNvSpPr>
            <a:spLocks noGrp="1"/>
          </p:cNvSpPr>
          <p:nvPr>
            <p:ph sz="half" idx="1"/>
          </p:nvPr>
        </p:nvSpPr>
        <p:spPr>
          <a:xfrm>
            <a:off x="492125" y="1676400"/>
            <a:ext cx="4016375" cy="35750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60900" y="1676400"/>
            <a:ext cx="4017963" cy="17113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660900" y="3540125"/>
            <a:ext cx="4017963" cy="17113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3"/>
          <p:cNvSpPr>
            <a:spLocks noGrp="1"/>
          </p:cNvSpPr>
          <p:nvPr>
            <p:ph type="ftr" sz="quarter" idx="10"/>
          </p:nvPr>
        </p:nvSpPr>
        <p:spPr>
          <a:xfrm>
            <a:off x="442913" y="6429375"/>
            <a:ext cx="1889125" cy="219075"/>
          </a:xfrm>
          <a:prstGeom prst="rect">
            <a:avLst/>
          </a:prstGeom>
        </p:spPr>
        <p:txBody>
          <a:bodyPr/>
          <a:lstStyle>
            <a:lvl1pPr eaLnBrk="1" hangingPunct="1">
              <a:defRPr sz="1800">
                <a:solidFill>
                  <a:prstClr val="black"/>
                </a:solidFill>
                <a:latin typeface="Times New Roman" pitchFamily="18" charset="0"/>
                <a:ea typeface="ＭＳ Ｐゴシック" charset="-128"/>
                <a:cs typeface="+mn-cs"/>
              </a:defRPr>
            </a:lvl1pPr>
          </a:lstStyle>
          <a:p>
            <a:pPr>
              <a:defRPr/>
            </a:pPr>
            <a:endParaRPr lang="en-US"/>
          </a:p>
        </p:txBody>
      </p:sp>
    </p:spTree>
    <p:extLst>
      <p:ext uri="{BB962C8B-B14F-4D97-AF65-F5344CB8AC3E}">
        <p14:creationId xmlns:p14="http://schemas.microsoft.com/office/powerpoint/2010/main" val="2216107616"/>
      </p:ext>
    </p:extLst>
  </p:cSld>
  <p:clrMapOvr>
    <a:masterClrMapping/>
  </p:clrMapOvr>
  <p:transition spd="med">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9_Title and Content">
    <p:spTree>
      <p:nvGrpSpPr>
        <p:cNvPr id="1" name=""/>
        <p:cNvGrpSpPr/>
        <p:nvPr/>
      </p:nvGrpSpPr>
      <p:grpSpPr>
        <a:xfrm>
          <a:off x="0" y="0"/>
          <a:ext cx="0" cy="0"/>
          <a:chOff x="0" y="0"/>
          <a:chExt cx="0" cy="0"/>
        </a:xfrm>
      </p:grpSpPr>
      <p:pic>
        <p:nvPicPr>
          <p:cNvPr id="5" name="Picture 6" descr="PNNL_Logo.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6492875" y="5670550"/>
            <a:ext cx="2651125" cy="7318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ctangle 6"/>
          <p:cNvSpPr>
            <a:spLocks noChangeArrowheads="1"/>
          </p:cNvSpPr>
          <p:nvPr/>
        </p:nvSpPr>
        <p:spPr bwMode="auto">
          <a:xfrm>
            <a:off x="1588" y="0"/>
            <a:ext cx="9144000" cy="914400"/>
          </a:xfrm>
          <a:prstGeom prst="rect">
            <a:avLst/>
          </a:prstGeom>
          <a:solidFill>
            <a:srgbClr val="D575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pPr eaLnBrk="1" hangingPunct="1"/>
            <a:endParaRPr lang="en-US" sz="1800">
              <a:solidFill>
                <a:srgbClr val="000000"/>
              </a:solidFill>
              <a:latin typeface="Arial" charset="0"/>
            </a:endParaRPr>
          </a:p>
        </p:txBody>
      </p:sp>
      <p:pic>
        <p:nvPicPr>
          <p:cNvPr id="7" name="Picture 9" descr="Proudly_Operated_by_Battelle_Onyx.pn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6492875" y="6400800"/>
            <a:ext cx="265112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title"/>
          </p:nvPr>
        </p:nvSpPr>
        <p:spPr>
          <a:xfrm>
            <a:off x="474663" y="460375"/>
            <a:ext cx="8204200" cy="457200"/>
          </a:xfrm>
        </p:spPr>
        <p:txBody>
          <a:bodyPr/>
          <a:lstStyle>
            <a:lvl1pPr>
              <a:defRPr>
                <a:solidFill>
                  <a:schemeClr val="bg1"/>
                </a:solidFill>
              </a:defRPr>
            </a:lvl1pPr>
          </a:lstStyle>
          <a:p>
            <a:r>
              <a:rPr lang="en-US"/>
              <a:t>Click to edit Master title style</a:t>
            </a:r>
            <a:endParaRPr lang="en-US" dirty="0"/>
          </a:p>
        </p:txBody>
      </p:sp>
      <p:sp>
        <p:nvSpPr>
          <p:cNvPr id="8" name="Content Placeholder 2"/>
          <p:cNvSpPr>
            <a:spLocks noGrp="1"/>
          </p:cNvSpPr>
          <p:nvPr>
            <p:ph sz="half" idx="1"/>
          </p:nvPr>
        </p:nvSpPr>
        <p:spPr>
          <a:xfrm>
            <a:off x="457200" y="1600200"/>
            <a:ext cx="4038600" cy="4055249"/>
          </a:xfrm>
        </p:spPr>
        <p:txBody>
          <a:bodyPr/>
          <a:lstStyle>
            <a:lvl1pPr>
              <a:defRPr sz="2400"/>
            </a:lvl1pPr>
            <a:lvl2pPr>
              <a:defRPr sz="2200"/>
            </a:lvl2pPr>
            <a:lvl3pPr>
              <a:defRPr sz="2000"/>
            </a:lvl3pPr>
            <a:lvl4pPr>
              <a:defRPr sz="1800"/>
            </a:lvl4pPr>
            <a:lvl5pPr>
              <a:defRPr sz="16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3"/>
          <p:cNvSpPr>
            <a:spLocks noGrp="1"/>
          </p:cNvSpPr>
          <p:nvPr>
            <p:ph sz="half" idx="2"/>
          </p:nvPr>
        </p:nvSpPr>
        <p:spPr>
          <a:xfrm>
            <a:off x="4648200" y="1600200"/>
            <a:ext cx="4038600" cy="4055249"/>
          </a:xfrm>
        </p:spPr>
        <p:txBody>
          <a:bodyPr/>
          <a:lstStyle>
            <a:lvl1pPr>
              <a:defRPr sz="2400"/>
            </a:lvl1pPr>
            <a:lvl2pPr>
              <a:defRPr sz="2200"/>
            </a:lvl2pPr>
            <a:lvl3pPr>
              <a:defRPr sz="2000"/>
            </a:lvl3pPr>
            <a:lvl4pPr>
              <a:defRPr sz="1800"/>
            </a:lvl4pPr>
            <a:lvl5pPr>
              <a:defRPr sz="16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Slide Number Placeholder 6"/>
          <p:cNvSpPr>
            <a:spLocks noGrp="1"/>
          </p:cNvSpPr>
          <p:nvPr>
            <p:ph type="sldNum" sz="quarter" idx="10"/>
          </p:nvPr>
        </p:nvSpPr>
        <p:spPr>
          <a:xfrm>
            <a:off x="112713" y="6483350"/>
            <a:ext cx="509587" cy="365125"/>
          </a:xfrm>
        </p:spPr>
        <p:txBody>
          <a:bodyPr/>
          <a:lstStyle>
            <a:lvl1pPr eaLnBrk="0" hangingPunct="0">
              <a:defRPr/>
            </a:lvl1pPr>
          </a:lstStyle>
          <a:p>
            <a:fld id="{AD96B9AF-D796-4B43-B6C7-567224F3BFB1}" type="slidenum">
              <a:rPr lang="en-US"/>
              <a:pPr/>
              <a:t>‹#›</a:t>
            </a:fld>
            <a:endParaRPr lang="en-US"/>
          </a:p>
        </p:txBody>
      </p:sp>
    </p:spTree>
    <p:extLst>
      <p:ext uri="{BB962C8B-B14F-4D97-AF65-F5344CB8AC3E}">
        <p14:creationId xmlns:p14="http://schemas.microsoft.com/office/powerpoint/2010/main" val="761174427"/>
      </p:ext>
    </p:extLst>
  </p:cSld>
  <p:clrMapOvr>
    <a:masterClrMapping/>
  </p:clrMapOvr>
  <p:transition spd="med">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120651" y="153989"/>
            <a:ext cx="8775700" cy="504825"/>
          </a:xfrm>
        </p:spPr>
        <p:txBody>
          <a:bodyPr/>
          <a:lstStyle/>
          <a:p>
            <a:r>
              <a:rPr lang="en-US"/>
              <a:t>Click to edit Master title style</a:t>
            </a:r>
          </a:p>
        </p:txBody>
      </p:sp>
      <p:sp>
        <p:nvSpPr>
          <p:cNvPr id="3" name="Content Placeholder 2"/>
          <p:cNvSpPr>
            <a:spLocks noGrp="1"/>
          </p:cNvSpPr>
          <p:nvPr>
            <p:ph sz="half" idx="1"/>
          </p:nvPr>
        </p:nvSpPr>
        <p:spPr>
          <a:xfrm>
            <a:off x="120651" y="1354138"/>
            <a:ext cx="4038600" cy="45339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311651" y="1354138"/>
            <a:ext cx="4038600" cy="45339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256"/>
          <p:cNvSpPr>
            <a:spLocks noGrp="1" noChangeArrowheads="1"/>
          </p:cNvSpPr>
          <p:nvPr>
            <p:ph type="ftr" sz="quarter" idx="10"/>
          </p:nvPr>
        </p:nvSpPr>
        <p:spPr>
          <a:xfrm>
            <a:off x="228600" y="6400800"/>
            <a:ext cx="609600" cy="228600"/>
          </a:xfrm>
          <a:prstGeom prst="rect">
            <a:avLst/>
          </a:prstGeom>
          <a:ln/>
        </p:spPr>
        <p:txBody>
          <a:bodyPr/>
          <a:lstStyle>
            <a:lvl1pPr>
              <a:defRPr/>
            </a:lvl1pPr>
          </a:lstStyle>
          <a:p>
            <a:pPr>
              <a:defRPr/>
            </a:pPr>
            <a:r>
              <a:rPr lang="en-US"/>
              <a:t>detector tank design review 012108.ppt</a:t>
            </a:r>
          </a:p>
        </p:txBody>
      </p:sp>
    </p:spTree>
    <p:extLst>
      <p:ext uri="{BB962C8B-B14F-4D97-AF65-F5344CB8AC3E}">
        <p14:creationId xmlns:p14="http://schemas.microsoft.com/office/powerpoint/2010/main" val="357981969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cSld name="1-Line Title + Content">
    <p:spTree>
      <p:nvGrpSpPr>
        <p:cNvPr id="1" name=""/>
        <p:cNvGrpSpPr/>
        <p:nvPr/>
      </p:nvGrpSpPr>
      <p:grpSpPr>
        <a:xfrm>
          <a:off x="0" y="0"/>
          <a:ext cx="0" cy="0"/>
          <a:chOff x="0" y="0"/>
          <a:chExt cx="0" cy="0"/>
        </a:xfrm>
      </p:grpSpPr>
      <p:sp>
        <p:nvSpPr>
          <p:cNvPr id="13" name="Rectangle 12"/>
          <p:cNvSpPr/>
          <p:nvPr/>
        </p:nvSpPr>
        <p:spPr>
          <a:xfrm>
            <a:off x="0" y="987552"/>
            <a:ext cx="9144000" cy="587044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US">
              <a:solidFill>
                <a:srgbClr val="FFFFFF"/>
              </a:solidFill>
            </a:endParaRPr>
          </a:p>
        </p:txBody>
      </p:sp>
      <p:sp>
        <p:nvSpPr>
          <p:cNvPr id="7" name="Title 1"/>
          <p:cNvSpPr>
            <a:spLocks noGrp="1"/>
          </p:cNvSpPr>
          <p:nvPr>
            <p:ph type="title"/>
          </p:nvPr>
        </p:nvSpPr>
        <p:spPr>
          <a:xfrm>
            <a:off x="457200" y="356614"/>
            <a:ext cx="6629400" cy="461665"/>
          </a:xfrm>
        </p:spPr>
        <p:txBody>
          <a:bodyPr lIns="0" tIns="0" rIns="0" bIns="0" anchor="t" anchorCtr="0">
            <a:spAutoFit/>
          </a:bodyPr>
          <a:lstStyle>
            <a:lvl1pPr algn="l">
              <a:defRPr sz="3000" b="1">
                <a:solidFill>
                  <a:srgbClr val="FFFFFF"/>
                </a:solidFill>
                <a:latin typeface="+mj-lt"/>
                <a:cs typeface="Arial"/>
              </a:defRPr>
            </a:lvl1pPr>
          </a:lstStyle>
          <a:p>
            <a:r>
              <a:rPr lang="en-US" dirty="0"/>
              <a:t>Click to edit Master title style</a:t>
            </a:r>
          </a:p>
        </p:txBody>
      </p:sp>
      <p:sp>
        <p:nvSpPr>
          <p:cNvPr id="8" name="Content Placeholder 2"/>
          <p:cNvSpPr>
            <a:spLocks noGrp="1"/>
          </p:cNvSpPr>
          <p:nvPr>
            <p:ph idx="1"/>
          </p:nvPr>
        </p:nvSpPr>
        <p:spPr>
          <a:xfrm>
            <a:off x="457200" y="1371596"/>
            <a:ext cx="8229600" cy="1661993"/>
          </a:xfrm>
        </p:spPr>
        <p:txBody>
          <a:bodyPr lIns="0" tIns="0" rIns="0" bIns="0">
            <a:spAutoFit/>
          </a:bodyPr>
          <a:lstStyle>
            <a:lvl1pPr marL="342900" indent="-342900">
              <a:buSzPct val="100000"/>
              <a:buFontTx/>
              <a:buBlip>
                <a:blip r:embed="rId2"/>
              </a:buBlip>
              <a:defRPr sz="2400">
                <a:latin typeface="+mn-lt"/>
                <a:cs typeface="Arial"/>
              </a:defRPr>
            </a:lvl1pPr>
            <a:lvl2pPr marL="742950" indent="-285750">
              <a:buSzPct val="100000"/>
              <a:buFontTx/>
              <a:buBlip>
                <a:blip r:embed="rId3"/>
              </a:buBlip>
              <a:defRPr sz="2000">
                <a:latin typeface="+mn-lt"/>
                <a:cs typeface="Arial"/>
              </a:defRPr>
            </a:lvl2pPr>
            <a:lvl3pPr marL="1143000" indent="-228600">
              <a:buSzPct val="100000"/>
              <a:buFontTx/>
              <a:buBlip>
                <a:blip r:embed="rId4"/>
              </a:buBlip>
              <a:defRPr sz="1800">
                <a:latin typeface="+mn-lt"/>
                <a:cs typeface="Arial"/>
              </a:defRPr>
            </a:lvl3pPr>
            <a:lvl4pPr marL="1600200" indent="-228600">
              <a:buSzPct val="100000"/>
              <a:buFontTx/>
              <a:buBlip>
                <a:blip r:embed="rId5"/>
              </a:buBlip>
              <a:defRPr sz="1600">
                <a:latin typeface="+mn-lt"/>
                <a:cs typeface="Arial"/>
              </a:defRPr>
            </a:lvl4pPr>
            <a:lvl5pPr marL="2057400" indent="-228600">
              <a:buSzPct val="100000"/>
              <a:buFontTx/>
              <a:buBlip>
                <a:blip r:embed="rId2"/>
              </a:buBlip>
              <a:defRPr sz="1600">
                <a:latin typeface="+mn-lt"/>
                <a:cs typeface="Aria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Date Placeholder 8"/>
          <p:cNvSpPr>
            <a:spLocks noGrp="1"/>
          </p:cNvSpPr>
          <p:nvPr>
            <p:ph type="dt" sz="half" idx="10"/>
          </p:nvPr>
        </p:nvSpPr>
        <p:spPr>
          <a:xfrm>
            <a:off x="457200" y="6356350"/>
            <a:ext cx="2133600" cy="365125"/>
          </a:xfrm>
          <a:prstGeom prst="rect">
            <a:avLst/>
          </a:prstGeom>
        </p:spPr>
        <p:txBody>
          <a:bodyPr lIns="0" tIns="0" rIns="0" bIns="0"/>
          <a:lstStyle>
            <a:lvl1pPr>
              <a:defRPr sz="900">
                <a:latin typeface="Arial"/>
                <a:cs typeface="Arial"/>
              </a:defRPr>
            </a:lvl1pPr>
          </a:lstStyle>
          <a:p>
            <a:r>
              <a:rPr lang="en-US"/>
              <a:t>January 24, 2012</a:t>
            </a:r>
            <a:endParaRPr lang="en-US" dirty="0"/>
          </a:p>
        </p:txBody>
      </p:sp>
      <p:sp>
        <p:nvSpPr>
          <p:cNvPr id="10" name="Slide Number Placeholder 9"/>
          <p:cNvSpPr>
            <a:spLocks noGrp="1"/>
          </p:cNvSpPr>
          <p:nvPr>
            <p:ph type="sldNum" sz="quarter" idx="11"/>
          </p:nvPr>
        </p:nvSpPr>
        <p:spPr>
          <a:xfrm>
            <a:off x="6553200" y="6356350"/>
            <a:ext cx="2133600" cy="365125"/>
          </a:xfrm>
        </p:spPr>
        <p:txBody>
          <a:bodyPr lIns="0" tIns="0" rIns="0" bIns="0"/>
          <a:lstStyle>
            <a:lvl1pPr>
              <a:defRPr sz="900">
                <a:latin typeface="Arial"/>
                <a:cs typeface="Arial"/>
              </a:defRPr>
            </a:lvl1pPr>
          </a:lstStyle>
          <a:p>
            <a:fld id="{0D77D88B-742A-764E-85EF-4A09D2E66151}" type="slidenum">
              <a:rPr lang="en-US" smtClean="0"/>
              <a:pPr/>
              <a:t>‹#›</a:t>
            </a:fld>
            <a:endParaRPr lang="en-US"/>
          </a:p>
        </p:txBody>
      </p:sp>
      <p:sp>
        <p:nvSpPr>
          <p:cNvPr id="11" name="Footer Placeholder 10"/>
          <p:cNvSpPr>
            <a:spLocks noGrp="1"/>
          </p:cNvSpPr>
          <p:nvPr>
            <p:ph type="ftr" sz="quarter" idx="12"/>
          </p:nvPr>
        </p:nvSpPr>
        <p:spPr>
          <a:xfrm>
            <a:off x="3124200" y="6356350"/>
            <a:ext cx="2895600" cy="365125"/>
          </a:xfrm>
          <a:prstGeom prst="rect">
            <a:avLst/>
          </a:prstGeom>
        </p:spPr>
        <p:txBody>
          <a:bodyPr lIns="0" tIns="0" rIns="0" bIns="0"/>
          <a:lstStyle>
            <a:lvl1pPr>
              <a:defRPr sz="900">
                <a:latin typeface="Arial"/>
                <a:cs typeface="Arial"/>
              </a:defRPr>
            </a:lvl1pPr>
          </a:lstStyle>
          <a:p>
            <a:endParaRPr lang="en-US"/>
          </a:p>
        </p:txBody>
      </p:sp>
    </p:spTree>
    <p:extLst>
      <p:ext uri="{BB962C8B-B14F-4D97-AF65-F5344CB8AC3E}">
        <p14:creationId xmlns:p14="http://schemas.microsoft.com/office/powerpoint/2010/main" val="395379162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Footer Placeholder 3"/>
          <p:cNvSpPr>
            <a:spLocks noGrp="1"/>
          </p:cNvSpPr>
          <p:nvPr>
            <p:ph type="ftr" sz="quarter" idx="10"/>
          </p:nvPr>
        </p:nvSpPr>
        <p:spPr>
          <a:xfrm>
            <a:off x="152400" y="6627813"/>
            <a:ext cx="609600" cy="228600"/>
          </a:xfrm>
          <a:prstGeom prst="rect">
            <a:avLst/>
          </a:prstGeom>
          <a:ln/>
        </p:spPr>
        <p:txBody>
          <a:bodyPr/>
          <a:lstStyle>
            <a:lvl1pPr>
              <a:defRPr/>
            </a:lvl1pPr>
          </a:lstStyle>
          <a:p>
            <a:fld id="{43E44E2B-9A76-7248-B9A5-9D5D85A47E74}" type="slidenum">
              <a:rPr lang="en-US"/>
              <a:pPr/>
              <a:t>‹#›</a:t>
            </a:fld>
            <a:r>
              <a:rPr lang="en-US">
                <a:latin typeface="Times New Roman" charset="0"/>
              </a:rPr>
              <a:t> </a:t>
            </a:r>
          </a:p>
        </p:txBody>
      </p:sp>
    </p:spTree>
    <p:extLst>
      <p:ext uri="{BB962C8B-B14F-4D97-AF65-F5344CB8AC3E}">
        <p14:creationId xmlns:p14="http://schemas.microsoft.com/office/powerpoint/2010/main" val="15996788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Rectangle 6"/>
          <p:cNvSpPr>
            <a:spLocks noGrp="1" noChangeArrowheads="1"/>
          </p:cNvSpPr>
          <p:nvPr>
            <p:ph type="sldNum" sz="quarter" idx="12"/>
          </p:nvPr>
        </p:nvSpPr>
        <p:spPr>
          <a:xfrm>
            <a:off x="6887519" y="6534348"/>
            <a:ext cx="2133600" cy="476250"/>
          </a:xfrm>
          <a:ln/>
        </p:spPr>
        <p:txBody>
          <a:bodyPr/>
          <a:lstStyle>
            <a:lvl1pPr>
              <a:defRPr/>
            </a:lvl1pPr>
          </a:lstStyle>
          <a:p>
            <a:pPr>
              <a:defRPr/>
            </a:pPr>
            <a:fld id="{9C686F7B-EB3F-46AC-AAA8-96FA1016ABD7}" type="slidenum">
              <a:rPr lang="en-US"/>
              <a:pPr>
                <a:defRPr/>
              </a:pPr>
              <a:t>‹#›</a:t>
            </a:fld>
            <a:endParaRPr lang="en-US"/>
          </a:p>
        </p:txBody>
      </p:sp>
      <p:cxnSp>
        <p:nvCxnSpPr>
          <p:cNvPr id="6" name="Straight Connector 5"/>
          <p:cNvCxnSpPr/>
          <p:nvPr userDrawn="1"/>
        </p:nvCxnSpPr>
        <p:spPr>
          <a:xfrm>
            <a:off x="152400" y="6565126"/>
            <a:ext cx="8382000" cy="0"/>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47116141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74663" y="458788"/>
            <a:ext cx="8204200" cy="987425"/>
          </a:xfrm>
        </p:spPr>
        <p:txBody>
          <a:bodyPr/>
          <a:lstStyle/>
          <a:p>
            <a:r>
              <a:rPr lang="en-US"/>
              <a:t>Click to edit Master title style</a:t>
            </a:r>
          </a:p>
        </p:txBody>
      </p:sp>
      <p:sp>
        <p:nvSpPr>
          <p:cNvPr id="3" name="Text Placeholder 2"/>
          <p:cNvSpPr>
            <a:spLocks noGrp="1"/>
          </p:cNvSpPr>
          <p:nvPr>
            <p:ph type="body" sz="half" idx="1"/>
          </p:nvPr>
        </p:nvSpPr>
        <p:spPr>
          <a:xfrm>
            <a:off x="492125" y="1674813"/>
            <a:ext cx="4016375" cy="35750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60900" y="1674813"/>
            <a:ext cx="4017963" cy="35750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3"/>
          <p:cNvSpPr>
            <a:spLocks noGrp="1"/>
          </p:cNvSpPr>
          <p:nvPr>
            <p:ph type="ftr" sz="quarter" idx="10"/>
          </p:nvPr>
        </p:nvSpPr>
        <p:spPr>
          <a:xfrm>
            <a:off x="152400" y="6627813"/>
            <a:ext cx="609600" cy="228600"/>
          </a:xfrm>
          <a:prstGeom prst="rect">
            <a:avLst/>
          </a:prstGeom>
          <a:ln/>
        </p:spPr>
        <p:txBody>
          <a:bodyPr/>
          <a:lstStyle>
            <a:lvl1pPr>
              <a:defRPr/>
            </a:lvl1pPr>
          </a:lstStyle>
          <a:p>
            <a:fld id="{E8E03C24-0D13-FA43-8075-B2E5AFB13003}" type="slidenum">
              <a:rPr lang="en-US"/>
              <a:pPr/>
              <a:t>‹#›</a:t>
            </a:fld>
            <a:r>
              <a:rPr lang="en-US">
                <a:latin typeface="Times New Roman" charset="0"/>
              </a:rPr>
              <a:t> </a:t>
            </a:r>
          </a:p>
        </p:txBody>
      </p:sp>
    </p:spTree>
    <p:extLst>
      <p:ext uri="{BB962C8B-B14F-4D97-AF65-F5344CB8AC3E}">
        <p14:creationId xmlns:p14="http://schemas.microsoft.com/office/powerpoint/2010/main" val="409307292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74663" y="458788"/>
            <a:ext cx="8204200" cy="987425"/>
          </a:xfrm>
        </p:spPr>
        <p:txBody>
          <a:bodyPr/>
          <a:lstStyle/>
          <a:p>
            <a:r>
              <a:rPr lang="en-US"/>
              <a:t>Click to edit Master title style</a:t>
            </a:r>
          </a:p>
        </p:txBody>
      </p:sp>
      <p:sp>
        <p:nvSpPr>
          <p:cNvPr id="3" name="Text Placeholder 2"/>
          <p:cNvSpPr>
            <a:spLocks noGrp="1"/>
          </p:cNvSpPr>
          <p:nvPr>
            <p:ph type="body" sz="half" idx="1"/>
          </p:nvPr>
        </p:nvSpPr>
        <p:spPr>
          <a:xfrm>
            <a:off x="492125" y="1674813"/>
            <a:ext cx="4016375" cy="35750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60900" y="1674813"/>
            <a:ext cx="4017963" cy="17113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660900" y="3538538"/>
            <a:ext cx="4017963" cy="17113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3"/>
          <p:cNvSpPr>
            <a:spLocks noGrp="1"/>
          </p:cNvSpPr>
          <p:nvPr>
            <p:ph type="ftr" sz="quarter" idx="10"/>
          </p:nvPr>
        </p:nvSpPr>
        <p:spPr>
          <a:xfrm>
            <a:off x="152400" y="6627813"/>
            <a:ext cx="609600" cy="228600"/>
          </a:xfrm>
          <a:prstGeom prst="rect">
            <a:avLst/>
          </a:prstGeom>
          <a:ln/>
        </p:spPr>
        <p:txBody>
          <a:bodyPr/>
          <a:lstStyle>
            <a:lvl1pPr>
              <a:defRPr/>
            </a:lvl1pPr>
          </a:lstStyle>
          <a:p>
            <a:fld id="{5070132C-6697-A142-B4DC-7BB00A21F4E4}" type="slidenum">
              <a:rPr lang="en-US"/>
              <a:pPr/>
              <a:t>‹#›</a:t>
            </a:fld>
            <a:r>
              <a:rPr lang="en-US">
                <a:latin typeface="Times New Roman" charset="0"/>
              </a:rPr>
              <a:t> </a:t>
            </a:r>
          </a:p>
        </p:txBody>
      </p:sp>
    </p:spTree>
    <p:extLst>
      <p:ext uri="{BB962C8B-B14F-4D97-AF65-F5344CB8AC3E}">
        <p14:creationId xmlns:p14="http://schemas.microsoft.com/office/powerpoint/2010/main" val="229775751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4" descr="Title_Background.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6" descr="Title_Footer.pn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0" y="5143500"/>
            <a:ext cx="9144000" cy="1714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8" descr="PNNL_Logo.png"/>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6492875" y="5670550"/>
            <a:ext cx="2651125" cy="7318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 name="Picture 8" descr="Proudly_Operated_by_Battelle_Onyx.png"/>
          <p:cNvPicPr>
            <a:picLocks noChangeAspect="1"/>
          </p:cNvPicPr>
          <p:nvPr/>
        </p:nvPicPr>
        <p:blipFill>
          <a:blip r:embed="rId5">
            <a:extLst>
              <a:ext uri="{28A0092B-C50C-407E-A947-70E740481C1C}">
                <a14:useLocalDpi xmlns:a14="http://schemas.microsoft.com/office/drawing/2010/main"/>
              </a:ext>
            </a:extLst>
          </a:blip>
          <a:srcRect/>
          <a:stretch>
            <a:fillRect/>
          </a:stretch>
        </p:blipFill>
        <p:spPr bwMode="auto">
          <a:xfrm>
            <a:off x="6492875" y="6400800"/>
            <a:ext cx="265112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8" name="Picture 6" descr="ashby_titleimage2.png"/>
          <p:cNvPicPr>
            <a:picLocks noChangeAspect="1"/>
          </p:cNvPicPr>
          <p:nvPr userDrawn="1"/>
        </p:nvPicPr>
        <p:blipFill>
          <a:blip r:embed="rId6" cstate="print">
            <a:extLst>
              <a:ext uri="{28A0092B-C50C-407E-A947-70E740481C1C}">
                <a14:useLocalDpi xmlns:a14="http://schemas.microsoft.com/office/drawing/2010/main"/>
              </a:ext>
            </a:extLst>
          </a:blip>
          <a:srcRect b="9236"/>
          <a:stretch>
            <a:fillRect/>
          </a:stretch>
        </p:blipFill>
        <p:spPr bwMode="auto">
          <a:xfrm>
            <a:off x="0" y="2763838"/>
            <a:ext cx="9144000" cy="40941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9" name="Picture 7" descr="pnnl_titlefooter.png"/>
          <p:cNvPicPr>
            <a:picLocks noChangeAspect="1"/>
          </p:cNvPicPr>
          <p:nvPr userDrawn="1"/>
        </p:nvPicPr>
        <p:blipFill>
          <a:blip r:embed="rId7">
            <a:extLst>
              <a:ext uri="{28A0092B-C50C-407E-A947-70E740481C1C}">
                <a14:useLocalDpi xmlns:a14="http://schemas.microsoft.com/office/drawing/2010/main"/>
              </a:ext>
            </a:extLst>
          </a:blip>
          <a:srcRect/>
          <a:stretch>
            <a:fillRect/>
          </a:stretch>
        </p:blipFill>
        <p:spPr bwMode="auto">
          <a:xfrm>
            <a:off x="0" y="5260975"/>
            <a:ext cx="9144000" cy="15970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3554" name="Rectangle 2"/>
          <p:cNvSpPr>
            <a:spLocks noGrp="1" noChangeArrowheads="1"/>
          </p:cNvSpPr>
          <p:nvPr>
            <p:ph type="ctrTitle"/>
          </p:nvPr>
        </p:nvSpPr>
        <p:spPr>
          <a:xfrm>
            <a:off x="469900" y="1831975"/>
            <a:ext cx="8212138" cy="906463"/>
          </a:xfrm>
        </p:spPr>
        <p:txBody>
          <a:bodyPr lIns="91440" tIns="45720" rIns="91440" bIns="45720"/>
          <a:lstStyle>
            <a:lvl1pPr>
              <a:defRPr sz="4000">
                <a:solidFill>
                  <a:srgbClr val="C97A00"/>
                </a:solidFill>
              </a:defRPr>
            </a:lvl1pPr>
          </a:lstStyle>
          <a:p>
            <a:r>
              <a:rPr lang="en-US" dirty="0"/>
              <a:t>Click to edit Master title style</a:t>
            </a:r>
          </a:p>
        </p:txBody>
      </p:sp>
      <p:sp>
        <p:nvSpPr>
          <p:cNvPr id="23555" name="Rectangle 3"/>
          <p:cNvSpPr>
            <a:spLocks noGrp="1" noChangeArrowheads="1"/>
          </p:cNvSpPr>
          <p:nvPr>
            <p:ph type="subTitle" idx="1"/>
          </p:nvPr>
        </p:nvSpPr>
        <p:spPr>
          <a:xfrm>
            <a:off x="471488" y="2973388"/>
            <a:ext cx="8208962" cy="2279650"/>
          </a:xfrm>
        </p:spPr>
        <p:txBody>
          <a:bodyPr lIns="91440" tIns="45720" rIns="91440" bIns="45720"/>
          <a:lstStyle>
            <a:lvl1pPr marL="0" indent="0">
              <a:defRPr/>
            </a:lvl1pPr>
          </a:lstStyle>
          <a:p>
            <a:r>
              <a:rPr lang="en-US"/>
              <a:t>Click to edit Master subtitle style</a:t>
            </a:r>
          </a:p>
        </p:txBody>
      </p:sp>
      <p:sp>
        <p:nvSpPr>
          <p:cNvPr id="10" name="Slide Number Placeholder 6"/>
          <p:cNvSpPr>
            <a:spLocks noGrp="1"/>
          </p:cNvSpPr>
          <p:nvPr>
            <p:ph type="sldNum" sz="quarter" idx="10"/>
          </p:nvPr>
        </p:nvSpPr>
        <p:spPr>
          <a:xfrm>
            <a:off x="112713" y="6483350"/>
            <a:ext cx="509587" cy="365125"/>
          </a:xfrm>
          <a:prstGeom prst="rect">
            <a:avLst/>
          </a:prstGeom>
        </p:spPr>
        <p:txBody>
          <a:bodyPr vert="horz" wrap="square" lIns="91440" tIns="45720" rIns="91440" bIns="45720" numCol="1" anchor="t" anchorCtr="0" compatLnSpc="1">
            <a:prstTxWarp prst="textNoShape">
              <a:avLst/>
            </a:prstTxWarp>
          </a:bodyPr>
          <a:lstStyle>
            <a:lvl1pPr eaLnBrk="1" hangingPunct="1">
              <a:defRPr sz="900">
                <a:solidFill>
                  <a:srgbClr val="000000"/>
                </a:solidFill>
                <a:latin typeface="Arial" charset="0"/>
              </a:defRPr>
            </a:lvl1pPr>
          </a:lstStyle>
          <a:p>
            <a:fld id="{EA16B519-C39A-9E46-AA1C-AA8C77301F76}" type="slidenum">
              <a:rPr lang="en-US"/>
              <a:pPr/>
              <a:t>‹#›</a:t>
            </a:fld>
            <a:endParaRPr lang="en-US"/>
          </a:p>
        </p:txBody>
      </p:sp>
    </p:spTree>
    <p:extLst>
      <p:ext uri="{BB962C8B-B14F-4D97-AF65-F5344CB8AC3E}">
        <p14:creationId xmlns:p14="http://schemas.microsoft.com/office/powerpoint/2010/main" val="3473618341"/>
      </p:ext>
    </p:extLst>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2628782"/>
            <a:ext cx="9144000" cy="1600438"/>
          </a:xfrm>
          <a:noFill/>
          <a:ln w="25400">
            <a:noFill/>
          </a:ln>
          <a:effectLst/>
        </p:spPr>
        <p:txBody>
          <a:bodyPr lIns="457200" tIns="457200" rIns="457200" bIns="457200" anchor="ctr"/>
          <a:lstStyle>
            <a:lvl1pPr algn="l">
              <a:defRPr sz="4400" b="1">
                <a:solidFill>
                  <a:schemeClr val="bg1"/>
                </a:solidFill>
              </a:defRPr>
            </a:lvl1pPr>
          </a:lstStyle>
          <a:p>
            <a:r>
              <a:rPr lang="en-US"/>
              <a:t>Click to edit Master title style</a:t>
            </a:r>
            <a:endParaRPr lang="en-US" dirty="0"/>
          </a:p>
        </p:txBody>
      </p:sp>
      <p:sp>
        <p:nvSpPr>
          <p:cNvPr id="3" name="Subtitle 2"/>
          <p:cNvSpPr>
            <a:spLocks noGrp="1"/>
          </p:cNvSpPr>
          <p:nvPr>
            <p:ph type="subTitle" idx="1"/>
          </p:nvPr>
        </p:nvSpPr>
        <p:spPr>
          <a:xfrm>
            <a:off x="457200" y="4800600"/>
            <a:ext cx="8229600" cy="457200"/>
          </a:xfrm>
        </p:spPr>
        <p:txBody>
          <a:bodyPr/>
          <a:lstStyle>
            <a:lvl1pPr marL="0" indent="0" algn="l">
              <a:spcBef>
                <a:spcPts val="0"/>
              </a:spcBef>
              <a:buNone/>
              <a:defRPr cap="all"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19" name="Text Placeholder 6"/>
          <p:cNvSpPr>
            <a:spLocks noGrp="1"/>
          </p:cNvSpPr>
          <p:nvPr>
            <p:ph type="body" sz="quarter" idx="14"/>
          </p:nvPr>
        </p:nvSpPr>
        <p:spPr>
          <a:xfrm>
            <a:off x="455613" y="5257800"/>
            <a:ext cx="8229600" cy="228600"/>
          </a:xfrm>
        </p:spPr>
        <p:txBody>
          <a:bodyPr>
            <a:normAutofit/>
          </a:bodyPr>
          <a:lstStyle>
            <a:lvl1pPr marL="0" indent="0">
              <a:spcBef>
                <a:spcPts val="0"/>
              </a:spcBef>
              <a:buNone/>
              <a:defRPr sz="1400" baseline="0">
                <a:solidFill>
                  <a:srgbClr val="FFFFFF"/>
                </a:solidFill>
              </a:defRPr>
            </a:lvl1pPr>
          </a:lstStyle>
          <a:p>
            <a:pPr lvl="0"/>
            <a:r>
              <a:rPr lang="en-US"/>
              <a:t>Click to edit Master text styles</a:t>
            </a:r>
          </a:p>
        </p:txBody>
      </p:sp>
      <p:sp>
        <p:nvSpPr>
          <p:cNvPr id="25" name="Text Placeholder 6"/>
          <p:cNvSpPr>
            <a:spLocks noGrp="1"/>
          </p:cNvSpPr>
          <p:nvPr>
            <p:ph type="body" sz="quarter" idx="15"/>
          </p:nvPr>
        </p:nvSpPr>
        <p:spPr>
          <a:xfrm>
            <a:off x="457200" y="5540477"/>
            <a:ext cx="8229600" cy="228600"/>
          </a:xfrm>
        </p:spPr>
        <p:txBody>
          <a:bodyPr>
            <a:normAutofit/>
          </a:bodyPr>
          <a:lstStyle>
            <a:lvl1pPr marL="0" indent="0">
              <a:spcBef>
                <a:spcPts val="0"/>
              </a:spcBef>
              <a:buNone/>
              <a:defRPr sz="1400" baseline="0">
                <a:solidFill>
                  <a:srgbClr val="FFFFFF"/>
                </a:solidFill>
              </a:defRPr>
            </a:lvl1pPr>
          </a:lstStyle>
          <a:p>
            <a:pPr lvl="0"/>
            <a:r>
              <a:rPr lang="en-US"/>
              <a:t>Click to edit Master text styles</a:t>
            </a:r>
          </a:p>
        </p:txBody>
      </p:sp>
      <p:sp>
        <p:nvSpPr>
          <p:cNvPr id="6" name="Date Placeholder 3"/>
          <p:cNvSpPr>
            <a:spLocks noGrp="1"/>
          </p:cNvSpPr>
          <p:nvPr>
            <p:ph type="dt" sz="half" idx="16"/>
          </p:nvPr>
        </p:nvSpPr>
        <p:spPr/>
        <p:txBody>
          <a:bodyPr/>
          <a:lstStyle>
            <a:lvl1pPr eaLnBrk="0" hangingPunct="0">
              <a:defRPr sz="900">
                <a:solidFill>
                  <a:srgbClr val="FFFFFF"/>
                </a:solidFill>
                <a:ea typeface="ＭＳ Ｐゴシック" charset="0"/>
              </a:defRPr>
            </a:lvl1pPr>
          </a:lstStyle>
          <a:p>
            <a:pPr>
              <a:defRPr/>
            </a:pPr>
            <a:r>
              <a:rPr lang="en-US"/>
              <a:t>January 24, 2012</a:t>
            </a:r>
          </a:p>
        </p:txBody>
      </p:sp>
      <p:sp>
        <p:nvSpPr>
          <p:cNvPr id="7" name="Footer Placeholder 4"/>
          <p:cNvSpPr>
            <a:spLocks noGrp="1"/>
          </p:cNvSpPr>
          <p:nvPr>
            <p:ph type="ftr" sz="quarter" idx="17"/>
          </p:nvPr>
        </p:nvSpPr>
        <p:spPr/>
        <p:txBody>
          <a:bodyPr/>
          <a:lstStyle>
            <a:lvl1pPr eaLnBrk="0" hangingPunct="0">
              <a:defRPr sz="900">
                <a:solidFill>
                  <a:srgbClr val="FFFFFF"/>
                </a:solidFill>
                <a:ea typeface="ＭＳ Ｐゴシック" charset="0"/>
              </a:defRPr>
            </a:lvl1pPr>
          </a:lstStyle>
          <a:p>
            <a:pPr>
              <a:defRPr/>
            </a:pPr>
            <a:endParaRPr lang="en-US"/>
          </a:p>
        </p:txBody>
      </p:sp>
      <p:sp>
        <p:nvSpPr>
          <p:cNvPr id="8" name="Slide Number Placeholder 5"/>
          <p:cNvSpPr>
            <a:spLocks noGrp="1"/>
          </p:cNvSpPr>
          <p:nvPr>
            <p:ph type="sldNum" sz="quarter" idx="18"/>
          </p:nvPr>
        </p:nvSpPr>
        <p:spPr/>
        <p:txBody>
          <a:bodyPr/>
          <a:lstStyle>
            <a:lvl1pPr eaLnBrk="0" hangingPunct="0">
              <a:defRPr>
                <a:solidFill>
                  <a:srgbClr val="000000"/>
                </a:solidFill>
              </a:defRPr>
            </a:lvl1pPr>
          </a:lstStyle>
          <a:p>
            <a:fld id="{917BF670-AD03-A648-96CE-0BC0B52C0CC5}" type="slidenum">
              <a:rPr lang="en-US"/>
              <a:pPr/>
              <a:t>‹#›</a:t>
            </a:fld>
            <a:endParaRPr lang="en-US"/>
          </a:p>
        </p:txBody>
      </p:sp>
    </p:spTree>
    <p:extLst>
      <p:ext uri="{BB962C8B-B14F-4D97-AF65-F5344CB8AC3E}">
        <p14:creationId xmlns:p14="http://schemas.microsoft.com/office/powerpoint/2010/main" val="1549051210"/>
      </p:ext>
    </p:extLst>
  </p:cSld>
  <p:clrMapOvr>
    <a:masterClrMapping/>
  </p:clrMapOvr>
  <p:transition spd="med">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4" descr="Presentation_Footer.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5143500"/>
            <a:ext cx="9144000" cy="1714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7" descr="PNNL_Logo.pn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6492875" y="5670550"/>
            <a:ext cx="2651125" cy="7318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9" descr="Proudly_Operated_by_Battelle_Onyx.png"/>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6492875" y="6400800"/>
            <a:ext cx="265112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p:cNvSpPr>
          <p:nvPr>
            <p:ph type="sldNum" sz="quarter" idx="10"/>
          </p:nvPr>
        </p:nvSpPr>
        <p:spPr>
          <a:xfrm>
            <a:off x="112713" y="6483350"/>
            <a:ext cx="509587" cy="365125"/>
          </a:xfrm>
          <a:prstGeom prst="rect">
            <a:avLst/>
          </a:prstGeom>
        </p:spPr>
        <p:txBody>
          <a:bodyPr vert="horz" wrap="square" lIns="91440" tIns="45720" rIns="91440" bIns="45720" numCol="1" anchor="t" anchorCtr="0" compatLnSpc="1">
            <a:prstTxWarp prst="textNoShape">
              <a:avLst/>
            </a:prstTxWarp>
          </a:bodyPr>
          <a:lstStyle>
            <a:lvl1pPr eaLnBrk="1" hangingPunct="1">
              <a:defRPr sz="900">
                <a:solidFill>
                  <a:srgbClr val="000000"/>
                </a:solidFill>
                <a:latin typeface="Arial" charset="0"/>
              </a:defRPr>
            </a:lvl1pPr>
          </a:lstStyle>
          <a:p>
            <a:fld id="{3BE6847C-BAD3-714F-BDC5-387CE3E1E7E2}" type="slidenum">
              <a:rPr lang="en-US"/>
              <a:pPr/>
              <a:t>‹#›</a:t>
            </a:fld>
            <a:endParaRPr lang="en-US"/>
          </a:p>
        </p:txBody>
      </p:sp>
    </p:spTree>
    <p:extLst>
      <p:ext uri="{BB962C8B-B14F-4D97-AF65-F5344CB8AC3E}">
        <p14:creationId xmlns:p14="http://schemas.microsoft.com/office/powerpoint/2010/main" val="1118695866"/>
      </p:ext>
    </p:extLst>
  </p:cSld>
  <p:clrMapOvr>
    <a:masterClrMapping/>
  </p:clrMapOvr>
  <p:transition spd="med">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4" descr="Presentation_Footer.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5143500"/>
            <a:ext cx="9144000" cy="1714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7" descr="PNNL_Logo.pn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6492875" y="5670550"/>
            <a:ext cx="2651125" cy="7318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ctangle 8"/>
          <p:cNvSpPr>
            <a:spLocks noChangeArrowheads="1"/>
          </p:cNvSpPr>
          <p:nvPr/>
        </p:nvSpPr>
        <p:spPr bwMode="auto">
          <a:xfrm>
            <a:off x="0" y="0"/>
            <a:ext cx="9144000" cy="914400"/>
          </a:xfrm>
          <a:prstGeom prst="rect">
            <a:avLst/>
          </a:prstGeom>
          <a:solidFill>
            <a:srgbClr val="D575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pPr eaLnBrk="1" hangingPunct="1"/>
            <a:endParaRPr lang="en-US" sz="1800">
              <a:solidFill>
                <a:srgbClr val="000000"/>
              </a:solidFill>
              <a:latin typeface="Arial" charset="0"/>
            </a:endParaRPr>
          </a:p>
        </p:txBody>
      </p:sp>
      <p:pic>
        <p:nvPicPr>
          <p:cNvPr id="7" name="Picture 9" descr="Proudly_Operated_by_Battelle_Onyx.png"/>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6492875" y="6400800"/>
            <a:ext cx="265112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title"/>
          </p:nvPr>
        </p:nvSpPr>
        <p:spPr/>
        <p:txBody>
          <a:bodyPr/>
          <a:lstStyle>
            <a:lvl1pPr>
              <a:defRPr>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Slide Number Placeholder 6"/>
          <p:cNvSpPr>
            <a:spLocks noGrp="1"/>
          </p:cNvSpPr>
          <p:nvPr>
            <p:ph type="sldNum" sz="quarter" idx="10"/>
          </p:nvPr>
        </p:nvSpPr>
        <p:spPr>
          <a:xfrm>
            <a:off x="112713" y="6483350"/>
            <a:ext cx="509587" cy="365125"/>
          </a:xfrm>
          <a:prstGeom prst="rect">
            <a:avLst/>
          </a:prstGeom>
        </p:spPr>
        <p:txBody>
          <a:bodyPr vert="horz" wrap="square" lIns="91440" tIns="45720" rIns="91440" bIns="45720" numCol="1" anchor="t" anchorCtr="0" compatLnSpc="1">
            <a:prstTxWarp prst="textNoShape">
              <a:avLst/>
            </a:prstTxWarp>
          </a:bodyPr>
          <a:lstStyle>
            <a:lvl1pPr eaLnBrk="1" hangingPunct="1">
              <a:defRPr sz="900">
                <a:solidFill>
                  <a:srgbClr val="000000"/>
                </a:solidFill>
                <a:latin typeface="Arial" charset="0"/>
              </a:defRPr>
            </a:lvl1pPr>
          </a:lstStyle>
          <a:p>
            <a:fld id="{EB6743F4-ED07-F649-B61E-32F0CD4FA6EC}" type="slidenum">
              <a:rPr lang="en-US"/>
              <a:pPr/>
              <a:t>‹#›</a:t>
            </a:fld>
            <a:endParaRPr lang="en-US"/>
          </a:p>
        </p:txBody>
      </p:sp>
    </p:spTree>
    <p:extLst>
      <p:ext uri="{BB962C8B-B14F-4D97-AF65-F5344CB8AC3E}">
        <p14:creationId xmlns:p14="http://schemas.microsoft.com/office/powerpoint/2010/main" val="4073559877"/>
      </p:ext>
    </p:extLst>
  </p:cSld>
  <p:clrMapOvr>
    <a:masterClrMapping/>
  </p:clrMapOvr>
  <p:transition spd="med">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4" name="Rectangle 6"/>
          <p:cNvSpPr>
            <a:spLocks noChangeArrowheads="1"/>
          </p:cNvSpPr>
          <p:nvPr/>
        </p:nvSpPr>
        <p:spPr bwMode="auto">
          <a:xfrm>
            <a:off x="1588" y="0"/>
            <a:ext cx="9144000" cy="914400"/>
          </a:xfrm>
          <a:prstGeom prst="rect">
            <a:avLst/>
          </a:prstGeom>
          <a:solidFill>
            <a:srgbClr val="D575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pPr eaLnBrk="1" hangingPunct="1"/>
            <a:endParaRPr lang="en-US" sz="1800">
              <a:solidFill>
                <a:srgbClr val="000000"/>
              </a:solidFill>
              <a:latin typeface="Arial" charset="0"/>
            </a:endParaRPr>
          </a:p>
        </p:txBody>
      </p:sp>
      <p:grpSp>
        <p:nvGrpSpPr>
          <p:cNvPr id="5" name="Group 7"/>
          <p:cNvGrpSpPr>
            <a:grpSpLocks/>
          </p:cNvGrpSpPr>
          <p:nvPr userDrawn="1"/>
        </p:nvGrpSpPr>
        <p:grpSpPr bwMode="auto">
          <a:xfrm>
            <a:off x="6492875" y="5670550"/>
            <a:ext cx="2651125" cy="1187450"/>
            <a:chOff x="6492875" y="5670550"/>
            <a:chExt cx="2651125" cy="1187450"/>
          </a:xfrm>
        </p:grpSpPr>
        <p:pic>
          <p:nvPicPr>
            <p:cNvPr id="6" name="Picture 6" descr="PNNL_Logo.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6492875" y="5670550"/>
              <a:ext cx="2651125" cy="7318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 name="Picture 9" descr="Proudly_Operated_by_Battelle_Onyx.pn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6492875" y="6400800"/>
              <a:ext cx="265112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2" name="Title 1"/>
          <p:cNvSpPr>
            <a:spLocks noGrp="1"/>
          </p:cNvSpPr>
          <p:nvPr>
            <p:ph type="title"/>
          </p:nvPr>
        </p:nvSpPr>
        <p:spPr/>
        <p:txBody>
          <a:bodyPr/>
          <a:lstStyle>
            <a:lvl1pPr>
              <a:defRPr>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Slide Number Placeholder 6"/>
          <p:cNvSpPr>
            <a:spLocks noGrp="1"/>
          </p:cNvSpPr>
          <p:nvPr>
            <p:ph type="sldNum" sz="quarter" idx="10"/>
          </p:nvPr>
        </p:nvSpPr>
        <p:spPr>
          <a:xfrm>
            <a:off x="112713" y="6483350"/>
            <a:ext cx="509587" cy="365125"/>
          </a:xfrm>
          <a:prstGeom prst="rect">
            <a:avLst/>
          </a:prstGeom>
        </p:spPr>
        <p:txBody>
          <a:bodyPr vert="horz" wrap="square" lIns="91440" tIns="45720" rIns="91440" bIns="45720" numCol="1" anchor="t" anchorCtr="0" compatLnSpc="1">
            <a:prstTxWarp prst="textNoShape">
              <a:avLst/>
            </a:prstTxWarp>
          </a:bodyPr>
          <a:lstStyle>
            <a:lvl1pPr eaLnBrk="1" hangingPunct="1">
              <a:defRPr sz="900">
                <a:solidFill>
                  <a:srgbClr val="000000"/>
                </a:solidFill>
                <a:latin typeface="Arial" charset="0"/>
              </a:defRPr>
            </a:lvl1pPr>
          </a:lstStyle>
          <a:p>
            <a:fld id="{5024972B-A1BB-DC40-A776-BEC866847B85}" type="slidenum">
              <a:rPr lang="en-US"/>
              <a:pPr/>
              <a:t>‹#›</a:t>
            </a:fld>
            <a:endParaRPr lang="en-US"/>
          </a:p>
        </p:txBody>
      </p:sp>
    </p:spTree>
    <p:extLst>
      <p:ext uri="{BB962C8B-B14F-4D97-AF65-F5344CB8AC3E}">
        <p14:creationId xmlns:p14="http://schemas.microsoft.com/office/powerpoint/2010/main" val="300938071"/>
      </p:ext>
    </p:extLst>
  </p:cSld>
  <p:clrMapOvr>
    <a:masterClrMapping/>
  </p:clrMapOvr>
  <p:transition spd="med">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pic>
        <p:nvPicPr>
          <p:cNvPr id="4" name="Picture 6" descr="PNNL_Logo.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6492875" y="5670550"/>
            <a:ext cx="2651125" cy="7318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Rectangle 7"/>
          <p:cNvSpPr>
            <a:spLocks noChangeArrowheads="1"/>
          </p:cNvSpPr>
          <p:nvPr/>
        </p:nvSpPr>
        <p:spPr bwMode="auto">
          <a:xfrm>
            <a:off x="0" y="0"/>
            <a:ext cx="9144000" cy="1311275"/>
          </a:xfrm>
          <a:prstGeom prst="rect">
            <a:avLst/>
          </a:prstGeom>
          <a:solidFill>
            <a:srgbClr val="D575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pPr eaLnBrk="1" hangingPunct="1"/>
            <a:endParaRPr lang="en-US" sz="1800">
              <a:solidFill>
                <a:srgbClr val="000000"/>
              </a:solidFill>
              <a:latin typeface="Arial" charset="0"/>
            </a:endParaRPr>
          </a:p>
        </p:txBody>
      </p:sp>
      <p:pic>
        <p:nvPicPr>
          <p:cNvPr id="6" name="Picture 9" descr="Proudly_Operated_by_Battelle_Onyx.pn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6492875" y="6400800"/>
            <a:ext cx="265112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title"/>
          </p:nvPr>
        </p:nvSpPr>
        <p:spPr/>
        <p:txBody>
          <a:bodyPr/>
          <a:lstStyle>
            <a:lvl1pPr>
              <a:defRPr>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p:txBody>
          <a:bodyPr/>
          <a:lstStyle>
            <a:lvl3pPr>
              <a:buSzPct val="60000"/>
              <a:defRPr/>
            </a:lvl3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6"/>
          <p:cNvSpPr>
            <a:spLocks noGrp="1"/>
          </p:cNvSpPr>
          <p:nvPr>
            <p:ph type="sldNum" sz="quarter" idx="10"/>
          </p:nvPr>
        </p:nvSpPr>
        <p:spPr>
          <a:xfrm>
            <a:off x="112713" y="6483350"/>
            <a:ext cx="509587" cy="365125"/>
          </a:xfrm>
          <a:prstGeom prst="rect">
            <a:avLst/>
          </a:prstGeom>
        </p:spPr>
        <p:txBody>
          <a:bodyPr vert="horz" wrap="square" lIns="91440" tIns="45720" rIns="91440" bIns="45720" numCol="1" anchor="t" anchorCtr="0" compatLnSpc="1">
            <a:prstTxWarp prst="textNoShape">
              <a:avLst/>
            </a:prstTxWarp>
          </a:bodyPr>
          <a:lstStyle>
            <a:lvl1pPr eaLnBrk="1" hangingPunct="1">
              <a:defRPr sz="900">
                <a:solidFill>
                  <a:srgbClr val="000000"/>
                </a:solidFill>
                <a:latin typeface="Arial" charset="0"/>
              </a:defRPr>
            </a:lvl1pPr>
          </a:lstStyle>
          <a:p>
            <a:fld id="{B0BA82D1-70D8-244E-908A-BEA89A181DFC}" type="slidenum">
              <a:rPr lang="en-US"/>
              <a:pPr/>
              <a:t>‹#›</a:t>
            </a:fld>
            <a:endParaRPr lang="en-US"/>
          </a:p>
        </p:txBody>
      </p:sp>
    </p:spTree>
    <p:extLst>
      <p:ext uri="{BB962C8B-B14F-4D97-AF65-F5344CB8AC3E}">
        <p14:creationId xmlns:p14="http://schemas.microsoft.com/office/powerpoint/2010/main" val="2227962750"/>
      </p:ext>
    </p:extLst>
  </p:cSld>
  <p:clrMapOvr>
    <a:masterClrMapping/>
  </p:clrMapOvr>
  <p:transition spd="med">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obj" preserve="1">
  <p:cSld name="4_Title and Content">
    <p:spTree>
      <p:nvGrpSpPr>
        <p:cNvPr id="1" name=""/>
        <p:cNvGrpSpPr/>
        <p:nvPr/>
      </p:nvGrpSpPr>
      <p:grpSpPr>
        <a:xfrm>
          <a:off x="0" y="0"/>
          <a:ext cx="0" cy="0"/>
          <a:chOff x="0" y="0"/>
          <a:chExt cx="0" cy="0"/>
        </a:xfrm>
      </p:grpSpPr>
      <p:pic>
        <p:nvPicPr>
          <p:cNvPr id="4" name="Picture 6" descr="PNNL_Logo.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6492875" y="5670550"/>
            <a:ext cx="2651125" cy="7318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9" descr="Proudly_Operated_by_Battelle_Onyx.pn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6492875" y="6400800"/>
            <a:ext cx="265112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6"/>
          <p:cNvSpPr>
            <a:spLocks noGrp="1"/>
          </p:cNvSpPr>
          <p:nvPr>
            <p:ph type="sldNum" sz="quarter" idx="10"/>
          </p:nvPr>
        </p:nvSpPr>
        <p:spPr>
          <a:xfrm>
            <a:off x="112713" y="6483350"/>
            <a:ext cx="509587" cy="365125"/>
          </a:xfrm>
          <a:prstGeom prst="rect">
            <a:avLst/>
          </a:prstGeom>
        </p:spPr>
        <p:txBody>
          <a:bodyPr vert="horz" wrap="square" lIns="91440" tIns="45720" rIns="91440" bIns="45720" numCol="1" anchor="t" anchorCtr="0" compatLnSpc="1">
            <a:prstTxWarp prst="textNoShape">
              <a:avLst/>
            </a:prstTxWarp>
          </a:bodyPr>
          <a:lstStyle>
            <a:lvl1pPr eaLnBrk="1" hangingPunct="1">
              <a:defRPr sz="900">
                <a:solidFill>
                  <a:srgbClr val="000000"/>
                </a:solidFill>
                <a:latin typeface="Arial" charset="0"/>
              </a:defRPr>
            </a:lvl1pPr>
          </a:lstStyle>
          <a:p>
            <a:fld id="{A3D5584C-2C7B-204A-8843-E0073897B5BA}" type="slidenum">
              <a:rPr lang="en-US"/>
              <a:pPr/>
              <a:t>‹#›</a:t>
            </a:fld>
            <a:endParaRPr lang="en-US"/>
          </a:p>
        </p:txBody>
      </p:sp>
    </p:spTree>
    <p:extLst>
      <p:ext uri="{BB962C8B-B14F-4D97-AF65-F5344CB8AC3E}">
        <p14:creationId xmlns:p14="http://schemas.microsoft.com/office/powerpoint/2010/main" val="3456077070"/>
      </p:ext>
    </p:extLst>
  </p:cSld>
  <p:clrMapOvr>
    <a:masterClrMapping/>
  </p:clrMapOvr>
  <p:transition spd="med">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obj" preserve="1">
  <p:cSld name="5_Title and Content">
    <p:spTree>
      <p:nvGrpSpPr>
        <p:cNvPr id="1" name=""/>
        <p:cNvGrpSpPr/>
        <p:nvPr/>
      </p:nvGrpSpPr>
      <p:grpSpPr>
        <a:xfrm>
          <a:off x="0" y="0"/>
          <a:ext cx="0" cy="0"/>
          <a:chOff x="0" y="0"/>
          <a:chExt cx="0" cy="0"/>
        </a:xfrm>
      </p:grpSpPr>
      <p:sp>
        <p:nvSpPr>
          <p:cNvPr id="4" name="Rectangle 6"/>
          <p:cNvSpPr>
            <a:spLocks noChangeArrowheads="1"/>
          </p:cNvSpPr>
          <p:nvPr/>
        </p:nvSpPr>
        <p:spPr bwMode="auto">
          <a:xfrm>
            <a:off x="0" y="0"/>
            <a:ext cx="9144000" cy="6865938"/>
          </a:xfrm>
          <a:prstGeom prst="rect">
            <a:avLst/>
          </a:prstGeom>
          <a:solidFill>
            <a:srgbClr val="70727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pPr eaLnBrk="1" hangingPunct="1"/>
            <a:endParaRPr lang="en-US" sz="1800">
              <a:solidFill>
                <a:srgbClr val="000000"/>
              </a:solidFill>
              <a:latin typeface="Arial" charset="0"/>
            </a:endParaRPr>
          </a:p>
        </p:txBody>
      </p:sp>
      <p:pic>
        <p:nvPicPr>
          <p:cNvPr id="5" name="Picture 6" descr="PNNL_Logo_Reverse.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6492875" y="5662613"/>
            <a:ext cx="2651125" cy="7318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7" descr="Proudly_Operated_by_Battelle_Reverse.pn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6492875" y="6400800"/>
            <a:ext cx="265112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title"/>
          </p:nvPr>
        </p:nvSpPr>
        <p:spPr/>
        <p:txBody>
          <a:bodyPr/>
          <a:lstStyle>
            <a:lvl1pPr>
              <a:defRPr>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solidFill>
                  <a:schemeClr val="bg1"/>
                </a:solidFill>
              </a:defRPr>
            </a:lvl1pPr>
            <a:lvl2pPr>
              <a:buFontTx/>
              <a:buBlip>
                <a:blip r:embed="rId4"/>
              </a:buBlip>
              <a:defRPr>
                <a:solidFill>
                  <a:schemeClr val="bg1"/>
                </a:solidFill>
              </a:defRPr>
            </a:lvl2pPr>
            <a:lvl3pPr>
              <a:defRPr>
                <a:solidFill>
                  <a:schemeClr val="bg1"/>
                </a:solidFill>
              </a:defRPr>
            </a:lvl3pPr>
            <a:lvl4pPr>
              <a:buFontTx/>
              <a:buBlip>
                <a:blip r:embed="rId5"/>
              </a:buBlip>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6"/>
          <p:cNvSpPr>
            <a:spLocks noGrp="1"/>
          </p:cNvSpPr>
          <p:nvPr>
            <p:ph type="sldNum" sz="quarter" idx="10"/>
          </p:nvPr>
        </p:nvSpPr>
        <p:spPr>
          <a:xfrm>
            <a:off x="112713" y="6483350"/>
            <a:ext cx="509587" cy="365125"/>
          </a:xfrm>
          <a:prstGeom prst="rect">
            <a:avLst/>
          </a:prstGeom>
        </p:spPr>
        <p:txBody>
          <a:bodyPr vert="horz" wrap="square" lIns="91440" tIns="45720" rIns="91440" bIns="45720" numCol="1" anchor="t" anchorCtr="0" compatLnSpc="1">
            <a:prstTxWarp prst="textNoShape">
              <a:avLst/>
            </a:prstTxWarp>
          </a:bodyPr>
          <a:lstStyle>
            <a:lvl1pPr eaLnBrk="1" hangingPunct="1">
              <a:defRPr sz="900">
                <a:solidFill>
                  <a:srgbClr val="FFFFFF"/>
                </a:solidFill>
                <a:latin typeface="Arial" charset="0"/>
              </a:defRPr>
            </a:lvl1pPr>
          </a:lstStyle>
          <a:p>
            <a:fld id="{8EB8B700-A1E2-0240-8CCC-85BFF2685FBC}" type="slidenum">
              <a:rPr lang="en-US"/>
              <a:pPr/>
              <a:t>‹#›</a:t>
            </a:fld>
            <a:endParaRPr lang="en-US"/>
          </a:p>
        </p:txBody>
      </p:sp>
    </p:spTree>
    <p:extLst>
      <p:ext uri="{BB962C8B-B14F-4D97-AF65-F5344CB8AC3E}">
        <p14:creationId xmlns:p14="http://schemas.microsoft.com/office/powerpoint/2010/main" val="4167814682"/>
      </p:ext>
    </p:extLst>
  </p:cSld>
  <p:clrMapOvr>
    <a:masterClrMapping/>
  </p:clrMapOvr>
  <p:transition spd="med">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6_Title and Content">
    <p:spTree>
      <p:nvGrpSpPr>
        <p:cNvPr id="1" name=""/>
        <p:cNvGrpSpPr/>
        <p:nvPr/>
      </p:nvGrpSpPr>
      <p:grpSpPr>
        <a:xfrm>
          <a:off x="0" y="0"/>
          <a:ext cx="0" cy="0"/>
          <a:chOff x="0" y="0"/>
          <a:chExt cx="0" cy="0"/>
        </a:xfrm>
      </p:grpSpPr>
      <p:sp>
        <p:nvSpPr>
          <p:cNvPr id="4" name="Rectangle 2"/>
          <p:cNvSpPr>
            <a:spLocks noChangeArrowheads="1"/>
          </p:cNvSpPr>
          <p:nvPr/>
        </p:nvSpPr>
        <p:spPr bwMode="auto">
          <a:xfrm>
            <a:off x="0" y="0"/>
            <a:ext cx="9144000" cy="6858000"/>
          </a:xfrm>
          <a:prstGeom prst="rect">
            <a:avLst/>
          </a:prstGeom>
          <a:solidFill>
            <a:srgbClr val="D575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pPr eaLnBrk="1" hangingPunct="1"/>
            <a:endParaRPr lang="en-US" sz="1800">
              <a:solidFill>
                <a:srgbClr val="000000"/>
              </a:solidFill>
              <a:latin typeface="Arial" charset="0"/>
            </a:endParaRPr>
          </a:p>
        </p:txBody>
      </p:sp>
      <p:pic>
        <p:nvPicPr>
          <p:cNvPr id="5" name="Picture 6" descr="PNNL_Logo_Reverse.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6492875" y="5662613"/>
            <a:ext cx="2651125" cy="7318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7" descr="Proudly_Operated_by_Battelle_Reverse.pn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6492875" y="6400800"/>
            <a:ext cx="265112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title"/>
          </p:nvPr>
        </p:nvSpPr>
        <p:spPr/>
        <p:txBody>
          <a:bodyPr/>
          <a:lstStyle>
            <a:lvl1pPr>
              <a:defRPr>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buFontTx/>
              <a:buBlip>
                <a:blip r:embed="rId4"/>
              </a:buBlip>
              <a:defRPr>
                <a:solidFill>
                  <a:schemeClr val="bg1"/>
                </a:solidFill>
              </a:defRPr>
            </a:lvl1pPr>
            <a:lvl2pPr>
              <a:defRPr>
                <a:solidFill>
                  <a:schemeClr val="bg1"/>
                </a:solidFill>
              </a:defRPr>
            </a:lvl2pPr>
            <a:lvl3pPr>
              <a:buFontTx/>
              <a:buBlip>
                <a:blip r:embed="rId5"/>
              </a:buBlip>
              <a:defRPr>
                <a:solidFill>
                  <a:schemeClr val="bg1"/>
                </a:solidFill>
              </a:defRPr>
            </a:lvl3pPr>
            <a:lvl4pPr>
              <a:defRPr>
                <a:solidFill>
                  <a:schemeClr val="bg1"/>
                </a:solidFill>
              </a:defRPr>
            </a:lvl4pPr>
            <a:lvl5pPr>
              <a:buFontTx/>
              <a:buBlip>
                <a:blip r:embed="rId4"/>
              </a:buBlip>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6"/>
          <p:cNvSpPr>
            <a:spLocks noGrp="1"/>
          </p:cNvSpPr>
          <p:nvPr>
            <p:ph type="sldNum" sz="quarter" idx="10"/>
          </p:nvPr>
        </p:nvSpPr>
        <p:spPr>
          <a:xfrm>
            <a:off x="112713" y="6483350"/>
            <a:ext cx="509587" cy="365125"/>
          </a:xfrm>
          <a:prstGeom prst="rect">
            <a:avLst/>
          </a:prstGeom>
        </p:spPr>
        <p:txBody>
          <a:bodyPr vert="horz" wrap="square" lIns="91440" tIns="45720" rIns="91440" bIns="45720" numCol="1" anchor="t" anchorCtr="0" compatLnSpc="1">
            <a:prstTxWarp prst="textNoShape">
              <a:avLst/>
            </a:prstTxWarp>
          </a:bodyPr>
          <a:lstStyle>
            <a:lvl1pPr eaLnBrk="1" hangingPunct="1">
              <a:defRPr sz="900">
                <a:solidFill>
                  <a:srgbClr val="FFFFFF"/>
                </a:solidFill>
                <a:latin typeface="Arial" charset="0"/>
              </a:defRPr>
            </a:lvl1pPr>
          </a:lstStyle>
          <a:p>
            <a:fld id="{E325FF19-5748-3C44-9199-0356E39FB651}" type="slidenum">
              <a:rPr lang="en-US"/>
              <a:pPr/>
              <a:t>‹#›</a:t>
            </a:fld>
            <a:endParaRPr lang="en-US"/>
          </a:p>
        </p:txBody>
      </p:sp>
    </p:spTree>
    <p:extLst>
      <p:ext uri="{BB962C8B-B14F-4D97-AF65-F5344CB8AC3E}">
        <p14:creationId xmlns:p14="http://schemas.microsoft.com/office/powerpoint/2010/main" val="1711428677"/>
      </p:ext>
    </p:extLst>
  </p:cSld>
  <p:clrMapOvr>
    <a:masterClrMapping/>
  </p:clrMapOvr>
  <p:transition spd="med">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Slide Number Placeholder 8"/>
          <p:cNvSpPr>
            <a:spLocks noGrp="1"/>
          </p:cNvSpPr>
          <p:nvPr>
            <p:ph type="sldNum" sz="quarter" idx="10"/>
          </p:nvPr>
        </p:nvSpPr>
        <p:spPr>
          <a:xfrm>
            <a:off x="147638" y="6356350"/>
            <a:ext cx="547687"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900">
                <a:solidFill>
                  <a:srgbClr val="000000"/>
                </a:solidFill>
                <a:latin typeface="Arial" charset="0"/>
              </a:defRPr>
            </a:lvl1pPr>
          </a:lstStyle>
          <a:p>
            <a:fld id="{D706DB36-8038-F24E-AF35-57DDDE1A6509}" type="slidenum">
              <a:rPr lang="en-US"/>
              <a:pPr/>
              <a:t>‹#›</a:t>
            </a:fld>
            <a:endParaRPr lang="en-US"/>
          </a:p>
        </p:txBody>
      </p:sp>
    </p:spTree>
    <p:extLst>
      <p:ext uri="{BB962C8B-B14F-4D97-AF65-F5344CB8AC3E}">
        <p14:creationId xmlns:p14="http://schemas.microsoft.com/office/powerpoint/2010/main" val="3112945010"/>
      </p:ext>
    </p:extLst>
  </p:cSld>
  <p:clrMapOvr>
    <a:masterClrMapping/>
  </p:clrMapOvr>
  <p:transition spd="med">
    <p:fade/>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245225"/>
            <a:ext cx="2133600" cy="476250"/>
          </a:xfrm>
          <a:prstGeom prst="rect">
            <a:avLst/>
          </a:prstGeom>
        </p:spPr>
        <p:txBody>
          <a:bodyPr/>
          <a:lstStyle>
            <a:lvl1pPr eaLnBrk="1" hangingPunct="1">
              <a:defRPr sz="1800">
                <a:solidFill>
                  <a:prstClr val="black"/>
                </a:solidFill>
                <a:latin typeface="Arial" charset="0"/>
                <a:ea typeface="ＭＳ Ｐゴシック" pitchFamily="-109" charset="-128"/>
                <a:cs typeface="+mn-cs"/>
              </a:defRPr>
            </a:lvl1pPr>
          </a:lstStyle>
          <a:p>
            <a:pPr>
              <a:defRPr/>
            </a:pPr>
            <a:endParaRPr lang="en-US"/>
          </a:p>
        </p:txBody>
      </p:sp>
      <p:sp>
        <p:nvSpPr>
          <p:cNvPr id="3" name="Footer Placeholder 2"/>
          <p:cNvSpPr>
            <a:spLocks noGrp="1"/>
          </p:cNvSpPr>
          <p:nvPr>
            <p:ph type="ftr" sz="quarter" idx="11"/>
          </p:nvPr>
        </p:nvSpPr>
        <p:spPr>
          <a:xfrm>
            <a:off x="3124200" y="6245225"/>
            <a:ext cx="2895600" cy="476250"/>
          </a:xfrm>
          <a:prstGeom prst="rect">
            <a:avLst/>
          </a:prstGeom>
        </p:spPr>
        <p:txBody>
          <a:bodyPr/>
          <a:lstStyle>
            <a:lvl1pPr eaLnBrk="1" hangingPunct="1">
              <a:defRPr sz="1800">
                <a:solidFill>
                  <a:prstClr val="black"/>
                </a:solidFill>
                <a:latin typeface="Arial" charset="0"/>
                <a:ea typeface="ＭＳ Ｐゴシック" pitchFamily="-109" charset="-128"/>
                <a:cs typeface="+mn-cs"/>
              </a:defRPr>
            </a:lvl1pPr>
          </a:lstStyle>
          <a:p>
            <a:pPr>
              <a:defRPr/>
            </a:pPr>
            <a:endParaRPr lang="en-US"/>
          </a:p>
        </p:txBody>
      </p:sp>
      <p:sp>
        <p:nvSpPr>
          <p:cNvPr id="4" name="Slide Number Placeholder 3"/>
          <p:cNvSpPr>
            <a:spLocks noGrp="1"/>
          </p:cNvSpPr>
          <p:nvPr>
            <p:ph type="sldNum" sz="quarter" idx="12"/>
          </p:nvPr>
        </p:nvSpPr>
        <p:spPr>
          <a:xfrm>
            <a:off x="6553200" y="6245225"/>
            <a:ext cx="2133600" cy="476250"/>
          </a:xfrm>
          <a:prstGeom prst="rect">
            <a:avLst/>
          </a:prstGeom>
        </p:spPr>
        <p:txBody>
          <a:bodyPr vert="horz" wrap="square" lIns="91440" tIns="45720" rIns="91440" bIns="45720" numCol="1" anchor="t" anchorCtr="0" compatLnSpc="1">
            <a:prstTxWarp prst="textNoShape">
              <a:avLst/>
            </a:prstTxWarp>
          </a:bodyPr>
          <a:lstStyle>
            <a:lvl1pPr eaLnBrk="1" hangingPunct="1">
              <a:defRPr sz="1800">
                <a:solidFill>
                  <a:srgbClr val="000000"/>
                </a:solidFill>
                <a:latin typeface="Arial" charset="0"/>
              </a:defRPr>
            </a:lvl1pPr>
          </a:lstStyle>
          <a:p>
            <a:fld id="{F5C663B2-F866-784E-82AC-4371A8335D11}" type="slidenum">
              <a:rPr lang="en-US"/>
              <a:pPr/>
              <a:t>‹#›</a:t>
            </a:fld>
            <a:endParaRPr lang="en-US"/>
          </a:p>
        </p:txBody>
      </p:sp>
    </p:spTree>
    <p:extLst>
      <p:ext uri="{BB962C8B-B14F-4D97-AF65-F5344CB8AC3E}">
        <p14:creationId xmlns:p14="http://schemas.microsoft.com/office/powerpoint/2010/main" val="3658609642"/>
      </p:ext>
    </p:extLst>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1-Line Title + Content">
    <p:spTree>
      <p:nvGrpSpPr>
        <p:cNvPr id="1" name=""/>
        <p:cNvGrpSpPr/>
        <p:nvPr/>
      </p:nvGrpSpPr>
      <p:grpSpPr>
        <a:xfrm>
          <a:off x="0" y="0"/>
          <a:ext cx="0" cy="0"/>
          <a:chOff x="0" y="0"/>
          <a:chExt cx="0" cy="0"/>
        </a:xfrm>
      </p:grpSpPr>
      <p:sp>
        <p:nvSpPr>
          <p:cNvPr id="4" name="Rectangle 3"/>
          <p:cNvSpPr/>
          <p:nvPr/>
        </p:nvSpPr>
        <p:spPr>
          <a:xfrm>
            <a:off x="0" y="987425"/>
            <a:ext cx="9144000" cy="58705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en-US" sz="1800">
              <a:solidFill>
                <a:srgbClr val="FFFFFF"/>
              </a:solidFill>
            </a:endParaRPr>
          </a:p>
        </p:txBody>
      </p:sp>
      <p:sp>
        <p:nvSpPr>
          <p:cNvPr id="2" name="Title 1"/>
          <p:cNvSpPr>
            <a:spLocks noGrp="1"/>
          </p:cNvSpPr>
          <p:nvPr>
            <p:ph type="title"/>
          </p:nvPr>
        </p:nvSpPr>
        <p:spPr>
          <a:xfrm>
            <a:off x="457200" y="356614"/>
            <a:ext cx="6629400" cy="621792"/>
          </a:xfrm>
        </p:spPr>
        <p:txBody>
          <a:bodyPr/>
          <a:lstStyle>
            <a:lvl1pPr algn="l">
              <a:defRPr sz="2500" b="1">
                <a:solidFill>
                  <a:srgbClr val="FFFFFF"/>
                </a:solidFill>
                <a:latin typeface="Arial"/>
                <a:cs typeface="Arial"/>
              </a:defRPr>
            </a:lvl1pPr>
          </a:lstStyle>
          <a:p>
            <a:r>
              <a:rPr lang="en-US"/>
              <a:t>Click to edit Master title style</a:t>
            </a:r>
            <a:endParaRPr lang="en-US" dirty="0"/>
          </a:p>
        </p:txBody>
      </p:sp>
      <p:sp>
        <p:nvSpPr>
          <p:cNvPr id="3" name="Content Placeholder 2"/>
          <p:cNvSpPr>
            <a:spLocks noGrp="1"/>
          </p:cNvSpPr>
          <p:nvPr>
            <p:ph idx="1"/>
          </p:nvPr>
        </p:nvSpPr>
        <p:spPr>
          <a:xfrm>
            <a:off x="457200" y="1371597"/>
            <a:ext cx="8229600" cy="4800600"/>
          </a:xfrm>
        </p:spPr>
        <p:txBody>
          <a:bodyPr>
            <a:spAutoFit/>
          </a:bodyPr>
          <a:lstStyle>
            <a:lvl1pPr marL="342900" indent="-342900">
              <a:buSzPct val="100000"/>
              <a:buFontTx/>
              <a:buBlip>
                <a:blip r:embed="rId2"/>
              </a:buBlip>
              <a:defRPr sz="2000">
                <a:latin typeface="Arial"/>
                <a:cs typeface="Arial"/>
              </a:defRPr>
            </a:lvl1pPr>
            <a:lvl2pPr marL="742950" indent="-285750">
              <a:buSzPct val="100000"/>
              <a:buFontTx/>
              <a:buBlip>
                <a:blip r:embed="rId3"/>
              </a:buBlip>
              <a:defRPr sz="1800">
                <a:latin typeface="Arial"/>
                <a:cs typeface="Arial"/>
              </a:defRPr>
            </a:lvl2pPr>
            <a:lvl3pPr marL="1143000" indent="-228600">
              <a:buSzPct val="100000"/>
              <a:buFontTx/>
              <a:buBlip>
                <a:blip r:embed="rId4"/>
              </a:buBlip>
              <a:defRPr sz="1600">
                <a:latin typeface="Arial"/>
                <a:cs typeface="Arial"/>
              </a:defRPr>
            </a:lvl3pPr>
            <a:lvl4pPr marL="1600200" indent="-228600">
              <a:buSzPct val="100000"/>
              <a:buFontTx/>
              <a:buBlip>
                <a:blip r:embed="rId5"/>
              </a:buBlip>
              <a:defRPr sz="1400">
                <a:latin typeface="Arial"/>
                <a:cs typeface="Arial"/>
              </a:defRPr>
            </a:lvl4pPr>
            <a:lvl5pPr marL="2057400" indent="-228600">
              <a:buSzPct val="100000"/>
              <a:buFontTx/>
              <a:buBlip>
                <a:blip r:embed="rId2"/>
              </a:buBlip>
              <a:defRPr sz="1400">
                <a:latin typeface="Arial"/>
                <a:cs typeface="Arial"/>
              </a:defRPr>
            </a:lvl5pPr>
            <a:lvl6pPr marL="2286000" indent="0">
              <a:buNone/>
              <a:defRPr/>
            </a:lvl6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8"/>
          <p:cNvSpPr>
            <a:spLocks noGrp="1"/>
          </p:cNvSpPr>
          <p:nvPr>
            <p:ph type="dt" sz="half" idx="10"/>
          </p:nvPr>
        </p:nvSpPr>
        <p:spPr/>
        <p:txBody>
          <a:bodyPr/>
          <a:lstStyle>
            <a:lvl1pPr eaLnBrk="0" hangingPunct="0">
              <a:defRPr sz="900">
                <a:latin typeface="Arial"/>
                <a:ea typeface="ＭＳ Ｐゴシック" charset="0"/>
                <a:cs typeface="Arial"/>
              </a:defRPr>
            </a:lvl1pPr>
          </a:lstStyle>
          <a:p>
            <a:pPr>
              <a:defRPr/>
            </a:pPr>
            <a:r>
              <a:rPr lang="en-US"/>
              <a:t>January 24, 2012</a:t>
            </a:r>
            <a:endParaRPr lang="en-US" dirty="0"/>
          </a:p>
        </p:txBody>
      </p:sp>
      <p:sp>
        <p:nvSpPr>
          <p:cNvPr id="6" name="Slide Number Placeholder 9"/>
          <p:cNvSpPr>
            <a:spLocks noGrp="1"/>
          </p:cNvSpPr>
          <p:nvPr>
            <p:ph type="sldNum" sz="quarter" idx="11"/>
          </p:nvPr>
        </p:nvSpPr>
        <p:spPr/>
        <p:txBody>
          <a:bodyPr/>
          <a:lstStyle>
            <a:lvl1pPr eaLnBrk="0" hangingPunct="0">
              <a:defRPr>
                <a:solidFill>
                  <a:srgbClr val="000000"/>
                </a:solidFill>
              </a:defRPr>
            </a:lvl1pPr>
          </a:lstStyle>
          <a:p>
            <a:fld id="{5959141A-F768-4648-8F0E-AA553A2E3697}" type="slidenum">
              <a:rPr lang="en-US"/>
              <a:pPr/>
              <a:t>‹#›</a:t>
            </a:fld>
            <a:endParaRPr lang="en-US"/>
          </a:p>
        </p:txBody>
      </p:sp>
      <p:sp>
        <p:nvSpPr>
          <p:cNvPr id="7" name="Footer Placeholder 10"/>
          <p:cNvSpPr>
            <a:spLocks noGrp="1"/>
          </p:cNvSpPr>
          <p:nvPr>
            <p:ph type="ftr" sz="quarter" idx="12"/>
          </p:nvPr>
        </p:nvSpPr>
        <p:spPr/>
        <p:txBody>
          <a:bodyPr/>
          <a:lstStyle>
            <a:lvl1pPr eaLnBrk="0" hangingPunct="0">
              <a:defRPr sz="900">
                <a:latin typeface="Arial"/>
                <a:ea typeface="ＭＳ Ｐゴシック" charset="0"/>
                <a:cs typeface="Arial"/>
              </a:defRPr>
            </a:lvl1pPr>
          </a:lstStyle>
          <a:p>
            <a:pPr>
              <a:defRPr/>
            </a:pPr>
            <a:endParaRPr lang="en-US"/>
          </a:p>
        </p:txBody>
      </p:sp>
    </p:spTree>
    <p:extLst>
      <p:ext uri="{BB962C8B-B14F-4D97-AF65-F5344CB8AC3E}">
        <p14:creationId xmlns:p14="http://schemas.microsoft.com/office/powerpoint/2010/main" val="618209281"/>
      </p:ext>
    </p:extLst>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1-Line Title + 2-Column Content">
    <p:spTree>
      <p:nvGrpSpPr>
        <p:cNvPr id="1" name=""/>
        <p:cNvGrpSpPr/>
        <p:nvPr/>
      </p:nvGrpSpPr>
      <p:grpSpPr>
        <a:xfrm>
          <a:off x="0" y="0"/>
          <a:ext cx="0" cy="0"/>
          <a:chOff x="0" y="0"/>
          <a:chExt cx="0" cy="0"/>
        </a:xfrm>
      </p:grpSpPr>
      <p:sp>
        <p:nvSpPr>
          <p:cNvPr id="5" name="Rectangle 4"/>
          <p:cNvSpPr/>
          <p:nvPr/>
        </p:nvSpPr>
        <p:spPr>
          <a:xfrm>
            <a:off x="0" y="987425"/>
            <a:ext cx="9144000" cy="58705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en-US" sz="1800">
              <a:solidFill>
                <a:srgbClr val="FFFFFF"/>
              </a:solidFill>
            </a:endParaRPr>
          </a:p>
        </p:txBody>
      </p:sp>
      <p:sp>
        <p:nvSpPr>
          <p:cNvPr id="2" name="Title 1"/>
          <p:cNvSpPr>
            <a:spLocks noGrp="1"/>
          </p:cNvSpPr>
          <p:nvPr>
            <p:ph type="title"/>
          </p:nvPr>
        </p:nvSpPr>
        <p:spPr>
          <a:xfrm>
            <a:off x="457200" y="356614"/>
            <a:ext cx="6629400" cy="621792"/>
          </a:xfrm>
        </p:spPr>
        <p:txBody>
          <a:bodyPr/>
          <a:lstStyle>
            <a:lvl1pPr algn="l">
              <a:defRPr sz="2500" b="1">
                <a:solidFill>
                  <a:srgbClr val="FFFFFF"/>
                </a:solidFill>
                <a:latin typeface="Arial"/>
                <a:cs typeface="Arial"/>
              </a:defRPr>
            </a:lvl1pPr>
          </a:lstStyle>
          <a:p>
            <a:r>
              <a:rPr lang="en-US"/>
              <a:t>Click to edit Master title style</a:t>
            </a:r>
            <a:endParaRPr lang="en-US" dirty="0"/>
          </a:p>
        </p:txBody>
      </p:sp>
      <p:sp>
        <p:nvSpPr>
          <p:cNvPr id="3" name="Content Placeholder 2"/>
          <p:cNvSpPr>
            <a:spLocks noGrp="1"/>
          </p:cNvSpPr>
          <p:nvPr>
            <p:ph sz="half" idx="1"/>
          </p:nvPr>
        </p:nvSpPr>
        <p:spPr>
          <a:xfrm>
            <a:off x="457200" y="1371597"/>
            <a:ext cx="3886200" cy="4800600"/>
          </a:xfrm>
        </p:spPr>
        <p:txBody>
          <a:bodyPr>
            <a:spAutoFit/>
          </a:bodyPr>
          <a:lstStyle>
            <a:lvl1pPr marL="342900" indent="-342900">
              <a:buSzPct val="100000"/>
              <a:buFontTx/>
              <a:buBlip>
                <a:blip r:embed="rId2"/>
              </a:buBlip>
              <a:defRPr sz="2000">
                <a:latin typeface="Arial"/>
                <a:cs typeface="Arial"/>
              </a:defRPr>
            </a:lvl1pPr>
            <a:lvl2pPr marL="742950" indent="-285750">
              <a:buSzPct val="100000"/>
              <a:buFontTx/>
              <a:buBlip>
                <a:blip r:embed="rId3"/>
              </a:buBlip>
              <a:defRPr sz="1800">
                <a:latin typeface="Arial"/>
                <a:cs typeface="Arial"/>
              </a:defRPr>
            </a:lvl2pPr>
            <a:lvl3pPr marL="1143000" indent="-228600">
              <a:buSzPct val="100000"/>
              <a:buFontTx/>
              <a:buBlip>
                <a:blip r:embed="rId4"/>
              </a:buBlip>
              <a:defRPr sz="1600">
                <a:latin typeface="Arial"/>
                <a:cs typeface="Arial"/>
              </a:defRPr>
            </a:lvl3pPr>
            <a:lvl4pPr marL="1600200" indent="-228600">
              <a:buSzPct val="100000"/>
              <a:buFontTx/>
              <a:buBlip>
                <a:blip r:embed="rId5"/>
              </a:buBlip>
              <a:defRPr sz="1400">
                <a:latin typeface="Arial"/>
                <a:cs typeface="Arial"/>
              </a:defRPr>
            </a:lvl4pPr>
            <a:lvl5pPr marL="2057400" indent="-228600">
              <a:buSzPct val="100000"/>
              <a:buFontTx/>
              <a:buBlip>
                <a:blip r:embed="rId2"/>
              </a:buBlip>
              <a:defRPr sz="1400">
                <a:latin typeface="Arial"/>
                <a:cs typeface="Aria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sz="half" idx="13"/>
          </p:nvPr>
        </p:nvSpPr>
        <p:spPr>
          <a:xfrm>
            <a:off x="4800600" y="1371600"/>
            <a:ext cx="3886200" cy="4800600"/>
          </a:xfrm>
        </p:spPr>
        <p:txBody>
          <a:bodyPr>
            <a:spAutoFit/>
          </a:bodyPr>
          <a:lstStyle>
            <a:lvl1pPr marL="342900" indent="-342900">
              <a:buSzPct val="100000"/>
              <a:buFontTx/>
              <a:buBlip>
                <a:blip r:embed="rId2"/>
              </a:buBlip>
              <a:defRPr sz="2000">
                <a:latin typeface="Arial"/>
                <a:cs typeface="Arial"/>
              </a:defRPr>
            </a:lvl1pPr>
            <a:lvl2pPr marL="742950" indent="-285750">
              <a:buSzPct val="100000"/>
              <a:buFontTx/>
              <a:buBlip>
                <a:blip r:embed="rId3"/>
              </a:buBlip>
              <a:defRPr sz="1800">
                <a:latin typeface="Arial"/>
                <a:cs typeface="Arial"/>
              </a:defRPr>
            </a:lvl2pPr>
            <a:lvl3pPr marL="1143000" indent="-228600">
              <a:buSzPct val="100000"/>
              <a:buFontTx/>
              <a:buBlip>
                <a:blip r:embed="rId4"/>
              </a:buBlip>
              <a:defRPr sz="1600">
                <a:latin typeface="Arial"/>
                <a:cs typeface="Arial"/>
              </a:defRPr>
            </a:lvl3pPr>
            <a:lvl4pPr marL="1600200" indent="-228600">
              <a:buSzPct val="100000"/>
              <a:buFontTx/>
              <a:buBlip>
                <a:blip r:embed="rId5"/>
              </a:buBlip>
              <a:defRPr sz="1400">
                <a:latin typeface="Arial"/>
                <a:cs typeface="Arial"/>
              </a:defRPr>
            </a:lvl4pPr>
            <a:lvl5pPr marL="2057400" indent="-228600">
              <a:buSzPct val="100000"/>
              <a:buFontTx/>
              <a:buBlip>
                <a:blip r:embed="rId2"/>
              </a:buBlip>
              <a:defRPr sz="1400">
                <a:latin typeface="Arial"/>
                <a:cs typeface="Aria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4"/>
          <p:cNvSpPr>
            <a:spLocks noGrp="1"/>
          </p:cNvSpPr>
          <p:nvPr>
            <p:ph type="dt" sz="half" idx="14"/>
          </p:nvPr>
        </p:nvSpPr>
        <p:spPr/>
        <p:txBody>
          <a:bodyPr/>
          <a:lstStyle>
            <a:lvl1pPr eaLnBrk="0" hangingPunct="0">
              <a:defRPr sz="900">
                <a:latin typeface="Arial"/>
                <a:ea typeface="ＭＳ Ｐゴシック" charset="0"/>
                <a:cs typeface="Arial"/>
              </a:defRPr>
            </a:lvl1pPr>
          </a:lstStyle>
          <a:p>
            <a:pPr>
              <a:defRPr/>
            </a:pPr>
            <a:r>
              <a:rPr lang="en-US"/>
              <a:t>January 24, 2012</a:t>
            </a:r>
          </a:p>
        </p:txBody>
      </p:sp>
      <p:sp>
        <p:nvSpPr>
          <p:cNvPr id="7" name="Footer Placeholder 5"/>
          <p:cNvSpPr>
            <a:spLocks noGrp="1"/>
          </p:cNvSpPr>
          <p:nvPr>
            <p:ph type="ftr" sz="quarter" idx="15"/>
          </p:nvPr>
        </p:nvSpPr>
        <p:spPr/>
        <p:txBody>
          <a:bodyPr/>
          <a:lstStyle>
            <a:lvl1pPr eaLnBrk="0" hangingPunct="0">
              <a:defRPr sz="900">
                <a:latin typeface="Arial"/>
                <a:ea typeface="ＭＳ Ｐゴシック" charset="0"/>
                <a:cs typeface="Arial"/>
              </a:defRPr>
            </a:lvl1pPr>
          </a:lstStyle>
          <a:p>
            <a:pPr>
              <a:defRPr/>
            </a:pPr>
            <a:endParaRPr lang="en-US"/>
          </a:p>
        </p:txBody>
      </p:sp>
      <p:sp>
        <p:nvSpPr>
          <p:cNvPr id="8" name="Slide Number Placeholder 6"/>
          <p:cNvSpPr>
            <a:spLocks noGrp="1"/>
          </p:cNvSpPr>
          <p:nvPr>
            <p:ph type="sldNum" sz="quarter" idx="16"/>
          </p:nvPr>
        </p:nvSpPr>
        <p:spPr/>
        <p:txBody>
          <a:bodyPr/>
          <a:lstStyle>
            <a:lvl1pPr eaLnBrk="0" hangingPunct="0">
              <a:defRPr>
                <a:solidFill>
                  <a:srgbClr val="000000"/>
                </a:solidFill>
              </a:defRPr>
            </a:lvl1pPr>
          </a:lstStyle>
          <a:p>
            <a:fld id="{C9A7B034-4ED0-644A-8BE6-27FCE188A0E2}" type="slidenum">
              <a:rPr lang="en-US"/>
              <a:pPr/>
              <a:t>‹#›</a:t>
            </a:fld>
            <a:endParaRPr lang="en-US"/>
          </a:p>
        </p:txBody>
      </p:sp>
    </p:spTree>
    <p:extLst>
      <p:ext uri="{BB962C8B-B14F-4D97-AF65-F5344CB8AC3E}">
        <p14:creationId xmlns:p14="http://schemas.microsoft.com/office/powerpoint/2010/main" val="1842393523"/>
      </p:ext>
    </p:extLst>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1-Line Title + 2-Column Comparison">
    <p:spTree>
      <p:nvGrpSpPr>
        <p:cNvPr id="1" name=""/>
        <p:cNvGrpSpPr/>
        <p:nvPr/>
      </p:nvGrpSpPr>
      <p:grpSpPr>
        <a:xfrm>
          <a:off x="0" y="0"/>
          <a:ext cx="0" cy="0"/>
          <a:chOff x="0" y="0"/>
          <a:chExt cx="0" cy="0"/>
        </a:xfrm>
      </p:grpSpPr>
      <p:sp>
        <p:nvSpPr>
          <p:cNvPr id="7" name="Rectangle 6"/>
          <p:cNvSpPr/>
          <p:nvPr/>
        </p:nvSpPr>
        <p:spPr>
          <a:xfrm>
            <a:off x="0" y="987425"/>
            <a:ext cx="9144000" cy="58705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en-US" sz="1800">
              <a:solidFill>
                <a:srgbClr val="FFFFFF"/>
              </a:solidFill>
            </a:endParaRPr>
          </a:p>
        </p:txBody>
      </p:sp>
      <p:sp>
        <p:nvSpPr>
          <p:cNvPr id="12" name="Content Placeholder 2"/>
          <p:cNvSpPr>
            <a:spLocks noGrp="1"/>
          </p:cNvSpPr>
          <p:nvPr>
            <p:ph sz="half" idx="13"/>
          </p:nvPr>
        </p:nvSpPr>
        <p:spPr>
          <a:xfrm>
            <a:off x="457200" y="2059242"/>
            <a:ext cx="3886200" cy="4114800"/>
          </a:xfrm>
        </p:spPr>
        <p:txBody>
          <a:bodyPr>
            <a:spAutoFit/>
          </a:bodyPr>
          <a:lstStyle>
            <a:lvl1pPr marL="342900" indent="-342900">
              <a:buSzPct val="100000"/>
              <a:buFontTx/>
              <a:buBlip>
                <a:blip r:embed="rId2"/>
              </a:buBlip>
              <a:defRPr sz="2000">
                <a:latin typeface="Arial"/>
                <a:cs typeface="Arial"/>
              </a:defRPr>
            </a:lvl1pPr>
            <a:lvl2pPr marL="742950" indent="-285750">
              <a:buSzPct val="100000"/>
              <a:buFontTx/>
              <a:buBlip>
                <a:blip r:embed="rId3"/>
              </a:buBlip>
              <a:defRPr sz="1800">
                <a:latin typeface="Arial"/>
                <a:cs typeface="Arial"/>
              </a:defRPr>
            </a:lvl2pPr>
            <a:lvl3pPr marL="1143000" indent="-228600">
              <a:buSzPct val="100000"/>
              <a:buFontTx/>
              <a:buBlip>
                <a:blip r:embed="rId4"/>
              </a:buBlip>
              <a:defRPr sz="1600">
                <a:latin typeface="Arial"/>
                <a:cs typeface="Arial"/>
              </a:defRPr>
            </a:lvl3pPr>
            <a:lvl4pPr marL="1600200" indent="-228600">
              <a:buSzPct val="100000"/>
              <a:buFontTx/>
              <a:buBlip>
                <a:blip r:embed="rId5"/>
              </a:buBlip>
              <a:defRPr sz="1400">
                <a:latin typeface="Arial"/>
                <a:cs typeface="Arial"/>
              </a:defRPr>
            </a:lvl4pPr>
            <a:lvl5pPr marL="2057400" indent="-228600">
              <a:buSzPct val="100000"/>
              <a:buFontTx/>
              <a:buBlip>
                <a:blip r:embed="rId2"/>
              </a:buBlip>
              <a:defRPr sz="1400">
                <a:latin typeface="Arial"/>
                <a:cs typeface="Aria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2"/>
          <p:cNvSpPr>
            <a:spLocks noGrp="1"/>
          </p:cNvSpPr>
          <p:nvPr>
            <p:ph sz="half" idx="14"/>
          </p:nvPr>
        </p:nvSpPr>
        <p:spPr>
          <a:xfrm>
            <a:off x="4800600" y="2059245"/>
            <a:ext cx="3886200" cy="4114800"/>
          </a:xfrm>
        </p:spPr>
        <p:txBody>
          <a:bodyPr>
            <a:spAutoFit/>
          </a:bodyPr>
          <a:lstStyle>
            <a:lvl1pPr marL="342900" indent="-342900">
              <a:buSzPct val="100000"/>
              <a:buFontTx/>
              <a:buBlip>
                <a:blip r:embed="rId2"/>
              </a:buBlip>
              <a:defRPr sz="2000">
                <a:latin typeface="Arial"/>
                <a:cs typeface="Arial"/>
              </a:defRPr>
            </a:lvl1pPr>
            <a:lvl2pPr marL="742950" indent="-285750">
              <a:buSzPct val="100000"/>
              <a:buFontTx/>
              <a:buBlip>
                <a:blip r:embed="rId3"/>
              </a:buBlip>
              <a:defRPr sz="1800">
                <a:latin typeface="Arial"/>
                <a:cs typeface="Arial"/>
              </a:defRPr>
            </a:lvl2pPr>
            <a:lvl3pPr marL="1143000" indent="-228600">
              <a:buSzPct val="100000"/>
              <a:buFontTx/>
              <a:buBlip>
                <a:blip r:embed="rId4"/>
              </a:buBlip>
              <a:defRPr sz="1600">
                <a:latin typeface="Arial"/>
                <a:cs typeface="Arial"/>
              </a:defRPr>
            </a:lvl3pPr>
            <a:lvl4pPr marL="1600200" indent="-228600">
              <a:buSzPct val="100000"/>
              <a:buFontTx/>
              <a:buBlip>
                <a:blip r:embed="rId5"/>
              </a:buBlip>
              <a:defRPr sz="1400">
                <a:latin typeface="Arial"/>
                <a:cs typeface="Arial"/>
              </a:defRPr>
            </a:lvl4pPr>
            <a:lvl5pPr marL="2057400" indent="-228600">
              <a:buSzPct val="100000"/>
              <a:buFontTx/>
              <a:buBlip>
                <a:blip r:embed="rId2"/>
              </a:buBlip>
              <a:defRPr sz="1400">
                <a:latin typeface="Arial"/>
                <a:cs typeface="Aria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a:xfrm>
            <a:off x="457200" y="356614"/>
            <a:ext cx="6629400" cy="621792"/>
          </a:xfrm>
        </p:spPr>
        <p:txBody>
          <a:bodyPr/>
          <a:lstStyle>
            <a:lvl1pPr algn="l">
              <a:defRPr sz="2500" b="1">
                <a:solidFill>
                  <a:srgbClr val="FFFFFF"/>
                </a:solidFill>
                <a:latin typeface="Arial"/>
                <a:cs typeface="Arial"/>
              </a:defRPr>
            </a:lvl1pPr>
          </a:lstStyle>
          <a:p>
            <a:r>
              <a:rPr lang="en-US"/>
              <a:t>Click to edit Master title style</a:t>
            </a:r>
            <a:endParaRPr lang="en-US" dirty="0"/>
          </a:p>
        </p:txBody>
      </p:sp>
      <p:sp>
        <p:nvSpPr>
          <p:cNvPr id="3" name="Text Placeholder 2"/>
          <p:cNvSpPr>
            <a:spLocks noGrp="1"/>
          </p:cNvSpPr>
          <p:nvPr>
            <p:ph type="body" idx="1"/>
          </p:nvPr>
        </p:nvSpPr>
        <p:spPr>
          <a:xfrm>
            <a:off x="457200" y="1371600"/>
            <a:ext cx="3886200" cy="640080"/>
          </a:xfrm>
        </p:spPr>
        <p:txBody>
          <a:bodyPr>
            <a:spAutoFit/>
          </a:bodyPr>
          <a:lstStyle>
            <a:lvl1pPr marL="0" indent="0">
              <a:buNone/>
              <a:defRPr sz="2000" b="1">
                <a:latin typeface="Arial"/>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4800600" y="1371599"/>
            <a:ext cx="3886200" cy="640080"/>
          </a:xfrm>
        </p:spPr>
        <p:txBody>
          <a:bodyPr>
            <a:spAutoFit/>
          </a:bodyPr>
          <a:lstStyle>
            <a:lvl1pPr marL="0" indent="0">
              <a:buNone/>
              <a:defRPr sz="2000" b="1">
                <a:latin typeface="Arial"/>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Date Placeholder 6"/>
          <p:cNvSpPr>
            <a:spLocks noGrp="1"/>
          </p:cNvSpPr>
          <p:nvPr>
            <p:ph type="dt" sz="half" idx="15"/>
          </p:nvPr>
        </p:nvSpPr>
        <p:spPr/>
        <p:txBody>
          <a:bodyPr/>
          <a:lstStyle>
            <a:lvl1pPr eaLnBrk="0" hangingPunct="0">
              <a:defRPr sz="900">
                <a:latin typeface="Arial"/>
                <a:ea typeface="ＭＳ Ｐゴシック" charset="0"/>
                <a:cs typeface="Arial"/>
              </a:defRPr>
            </a:lvl1pPr>
          </a:lstStyle>
          <a:p>
            <a:pPr>
              <a:defRPr/>
            </a:pPr>
            <a:r>
              <a:rPr lang="en-US"/>
              <a:t>January 24, 2012</a:t>
            </a:r>
            <a:endParaRPr lang="en-US" dirty="0"/>
          </a:p>
        </p:txBody>
      </p:sp>
      <p:sp>
        <p:nvSpPr>
          <p:cNvPr id="9" name="Footer Placeholder 7"/>
          <p:cNvSpPr>
            <a:spLocks noGrp="1"/>
          </p:cNvSpPr>
          <p:nvPr>
            <p:ph type="ftr" sz="quarter" idx="16"/>
          </p:nvPr>
        </p:nvSpPr>
        <p:spPr/>
        <p:txBody>
          <a:bodyPr/>
          <a:lstStyle>
            <a:lvl1pPr eaLnBrk="0" hangingPunct="0">
              <a:defRPr sz="900">
                <a:latin typeface="Arial"/>
                <a:ea typeface="ＭＳ Ｐゴシック" charset="0"/>
                <a:cs typeface="Arial"/>
              </a:defRPr>
            </a:lvl1pPr>
          </a:lstStyle>
          <a:p>
            <a:pPr>
              <a:defRPr/>
            </a:pPr>
            <a:endParaRPr lang="en-US"/>
          </a:p>
        </p:txBody>
      </p:sp>
      <p:sp>
        <p:nvSpPr>
          <p:cNvPr id="10" name="Slide Number Placeholder 8"/>
          <p:cNvSpPr>
            <a:spLocks noGrp="1"/>
          </p:cNvSpPr>
          <p:nvPr>
            <p:ph type="sldNum" sz="quarter" idx="17"/>
          </p:nvPr>
        </p:nvSpPr>
        <p:spPr/>
        <p:txBody>
          <a:bodyPr/>
          <a:lstStyle>
            <a:lvl1pPr eaLnBrk="0" hangingPunct="0">
              <a:defRPr>
                <a:solidFill>
                  <a:srgbClr val="000000"/>
                </a:solidFill>
              </a:defRPr>
            </a:lvl1pPr>
          </a:lstStyle>
          <a:p>
            <a:fld id="{14857A87-2BFE-AC41-BEE3-0DB8F0EF7322}" type="slidenum">
              <a:rPr lang="en-US"/>
              <a:pPr/>
              <a:t>‹#›</a:t>
            </a:fld>
            <a:endParaRPr lang="en-US"/>
          </a:p>
        </p:txBody>
      </p:sp>
    </p:spTree>
    <p:extLst>
      <p:ext uri="{BB962C8B-B14F-4D97-AF65-F5344CB8AC3E}">
        <p14:creationId xmlns:p14="http://schemas.microsoft.com/office/powerpoint/2010/main" val="1248702076"/>
      </p:ext>
    </p:extLst>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1-Line Title + Picture with Caption">
    <p:spTree>
      <p:nvGrpSpPr>
        <p:cNvPr id="1" name=""/>
        <p:cNvGrpSpPr/>
        <p:nvPr/>
      </p:nvGrpSpPr>
      <p:grpSpPr>
        <a:xfrm>
          <a:off x="0" y="0"/>
          <a:ext cx="0" cy="0"/>
          <a:chOff x="0" y="0"/>
          <a:chExt cx="0" cy="0"/>
        </a:xfrm>
      </p:grpSpPr>
      <p:sp>
        <p:nvSpPr>
          <p:cNvPr id="5" name="Rectangle 4"/>
          <p:cNvSpPr/>
          <p:nvPr/>
        </p:nvSpPr>
        <p:spPr>
          <a:xfrm>
            <a:off x="0" y="987425"/>
            <a:ext cx="9144000" cy="58705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en-US" sz="1800">
              <a:solidFill>
                <a:srgbClr val="FFFFFF"/>
              </a:solidFill>
            </a:endParaRPr>
          </a:p>
        </p:txBody>
      </p:sp>
      <p:sp>
        <p:nvSpPr>
          <p:cNvPr id="2" name="Title 1"/>
          <p:cNvSpPr>
            <a:spLocks noGrp="1"/>
          </p:cNvSpPr>
          <p:nvPr>
            <p:ph type="title"/>
          </p:nvPr>
        </p:nvSpPr>
        <p:spPr>
          <a:xfrm>
            <a:off x="457200" y="356614"/>
            <a:ext cx="6629400" cy="621792"/>
          </a:xfrm>
        </p:spPr>
        <p:txBody>
          <a:bodyPr/>
          <a:lstStyle>
            <a:lvl1pPr algn="l">
              <a:defRPr sz="2500" b="1">
                <a:solidFill>
                  <a:srgbClr val="FFFFFF"/>
                </a:solidFill>
                <a:latin typeface="Arial"/>
                <a:cs typeface="Arial"/>
              </a:defRPr>
            </a:lvl1pPr>
          </a:lstStyle>
          <a:p>
            <a:r>
              <a:rPr lang="en-US"/>
              <a:t>Click to edit Master title style</a:t>
            </a:r>
            <a:endParaRPr lang="en-US" dirty="0"/>
          </a:p>
        </p:txBody>
      </p:sp>
      <p:sp>
        <p:nvSpPr>
          <p:cNvPr id="3" name="Picture Placeholder 2"/>
          <p:cNvSpPr>
            <a:spLocks noGrp="1"/>
          </p:cNvSpPr>
          <p:nvPr>
            <p:ph type="pic" idx="1"/>
          </p:nvPr>
        </p:nvSpPr>
        <p:spPr>
          <a:xfrm>
            <a:off x="457200" y="1371600"/>
            <a:ext cx="8229600" cy="3886200"/>
          </a:xfrm>
        </p:spPr>
        <p:txBody>
          <a:bodyPr rtlCol="0" anchor="ctr">
            <a:spAutoFit/>
          </a:bodyPr>
          <a:lstStyle>
            <a:lvl1pPr marL="0" indent="0" algn="ctr">
              <a:buNone/>
              <a:defRPr sz="1800" i="1">
                <a:latin typeface="Arial"/>
                <a:cs typeface="Aria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Drag picture to placeholder or click icon to add</a:t>
            </a:r>
          </a:p>
        </p:txBody>
      </p:sp>
      <p:sp>
        <p:nvSpPr>
          <p:cNvPr id="4" name="Text Placeholder 3"/>
          <p:cNvSpPr>
            <a:spLocks noGrp="1"/>
          </p:cNvSpPr>
          <p:nvPr>
            <p:ph type="body" sz="half" idx="2"/>
          </p:nvPr>
        </p:nvSpPr>
        <p:spPr>
          <a:xfrm>
            <a:off x="457200" y="5486400"/>
            <a:ext cx="8229600" cy="685800"/>
          </a:xfrm>
        </p:spPr>
        <p:txBody>
          <a:bodyPr>
            <a:spAutoFit/>
          </a:bodyPr>
          <a:lstStyle>
            <a:lvl1pPr marL="0" indent="0">
              <a:buNone/>
              <a:defRPr sz="1400">
                <a:latin typeface="Arial"/>
                <a:cs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Date Placeholder 4"/>
          <p:cNvSpPr>
            <a:spLocks noGrp="1"/>
          </p:cNvSpPr>
          <p:nvPr>
            <p:ph type="dt" sz="half" idx="10"/>
          </p:nvPr>
        </p:nvSpPr>
        <p:spPr/>
        <p:txBody>
          <a:bodyPr/>
          <a:lstStyle>
            <a:lvl1pPr eaLnBrk="0" hangingPunct="0">
              <a:defRPr sz="900">
                <a:latin typeface="Arial"/>
                <a:ea typeface="ＭＳ Ｐゴシック" charset="0"/>
                <a:cs typeface="Arial"/>
              </a:defRPr>
            </a:lvl1pPr>
          </a:lstStyle>
          <a:p>
            <a:pPr>
              <a:defRPr/>
            </a:pPr>
            <a:r>
              <a:rPr lang="en-US"/>
              <a:t>January 24, 2012</a:t>
            </a:r>
          </a:p>
        </p:txBody>
      </p:sp>
      <p:sp>
        <p:nvSpPr>
          <p:cNvPr id="7" name="Footer Placeholder 5"/>
          <p:cNvSpPr>
            <a:spLocks noGrp="1"/>
          </p:cNvSpPr>
          <p:nvPr>
            <p:ph type="ftr" sz="quarter" idx="11"/>
          </p:nvPr>
        </p:nvSpPr>
        <p:spPr/>
        <p:txBody>
          <a:bodyPr/>
          <a:lstStyle>
            <a:lvl1pPr eaLnBrk="0" hangingPunct="0">
              <a:defRPr sz="900">
                <a:latin typeface="Arial"/>
                <a:ea typeface="ＭＳ Ｐゴシック" charset="0"/>
                <a:cs typeface="Arial"/>
              </a:defRPr>
            </a:lvl1pPr>
          </a:lstStyle>
          <a:p>
            <a:pPr>
              <a:defRPr/>
            </a:pPr>
            <a:endParaRPr lang="en-US"/>
          </a:p>
        </p:txBody>
      </p:sp>
      <p:sp>
        <p:nvSpPr>
          <p:cNvPr id="8" name="Slide Number Placeholder 6"/>
          <p:cNvSpPr>
            <a:spLocks noGrp="1"/>
          </p:cNvSpPr>
          <p:nvPr>
            <p:ph type="sldNum" sz="quarter" idx="12"/>
          </p:nvPr>
        </p:nvSpPr>
        <p:spPr/>
        <p:txBody>
          <a:bodyPr/>
          <a:lstStyle>
            <a:lvl1pPr eaLnBrk="0" hangingPunct="0">
              <a:defRPr>
                <a:solidFill>
                  <a:srgbClr val="000000"/>
                </a:solidFill>
              </a:defRPr>
            </a:lvl1pPr>
          </a:lstStyle>
          <a:p>
            <a:fld id="{17E3145B-B006-8648-BCF9-6EA7DEB11717}" type="slidenum">
              <a:rPr lang="en-US"/>
              <a:pPr/>
              <a:t>‹#›</a:t>
            </a:fld>
            <a:endParaRPr lang="en-US"/>
          </a:p>
        </p:txBody>
      </p:sp>
    </p:spTree>
    <p:extLst>
      <p:ext uri="{BB962C8B-B14F-4D97-AF65-F5344CB8AC3E}">
        <p14:creationId xmlns:p14="http://schemas.microsoft.com/office/powerpoint/2010/main" val="3896637179"/>
      </p:ext>
    </p:extLst>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1-Line Title Only">
    <p:spTree>
      <p:nvGrpSpPr>
        <p:cNvPr id="1" name=""/>
        <p:cNvGrpSpPr/>
        <p:nvPr/>
      </p:nvGrpSpPr>
      <p:grpSpPr>
        <a:xfrm>
          <a:off x="0" y="0"/>
          <a:ext cx="0" cy="0"/>
          <a:chOff x="0" y="0"/>
          <a:chExt cx="0" cy="0"/>
        </a:xfrm>
      </p:grpSpPr>
      <p:sp>
        <p:nvSpPr>
          <p:cNvPr id="3" name="Rectangle 2"/>
          <p:cNvSpPr/>
          <p:nvPr/>
        </p:nvSpPr>
        <p:spPr>
          <a:xfrm>
            <a:off x="0" y="987425"/>
            <a:ext cx="9144000" cy="58705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en-US" sz="1800">
              <a:solidFill>
                <a:srgbClr val="FFFFFF"/>
              </a:solidFill>
            </a:endParaRPr>
          </a:p>
        </p:txBody>
      </p:sp>
      <p:sp>
        <p:nvSpPr>
          <p:cNvPr id="2" name="Title 1"/>
          <p:cNvSpPr>
            <a:spLocks noGrp="1"/>
          </p:cNvSpPr>
          <p:nvPr>
            <p:ph type="title"/>
          </p:nvPr>
        </p:nvSpPr>
        <p:spPr>
          <a:xfrm>
            <a:off x="457200" y="356614"/>
            <a:ext cx="6629400" cy="621792"/>
          </a:xfrm>
        </p:spPr>
        <p:txBody>
          <a:bodyPr/>
          <a:lstStyle>
            <a:lvl1pPr algn="l">
              <a:defRPr sz="2500" b="1">
                <a:solidFill>
                  <a:srgbClr val="FFFFFF"/>
                </a:solidFill>
                <a:latin typeface="Arial"/>
                <a:cs typeface="Arial"/>
              </a:defRPr>
            </a:lvl1pPr>
          </a:lstStyle>
          <a:p>
            <a:r>
              <a:rPr lang="en-US"/>
              <a:t>Click to edit Master title style</a:t>
            </a:r>
            <a:endParaRPr lang="en-US" dirty="0"/>
          </a:p>
        </p:txBody>
      </p:sp>
      <p:sp>
        <p:nvSpPr>
          <p:cNvPr id="4" name="Date Placeholder 2"/>
          <p:cNvSpPr>
            <a:spLocks noGrp="1"/>
          </p:cNvSpPr>
          <p:nvPr>
            <p:ph type="dt" sz="half" idx="10"/>
          </p:nvPr>
        </p:nvSpPr>
        <p:spPr/>
        <p:txBody>
          <a:bodyPr/>
          <a:lstStyle>
            <a:lvl1pPr eaLnBrk="0" hangingPunct="0">
              <a:defRPr sz="900">
                <a:latin typeface="Arial"/>
                <a:ea typeface="ＭＳ Ｐゴシック" charset="0"/>
                <a:cs typeface="Arial"/>
              </a:defRPr>
            </a:lvl1pPr>
          </a:lstStyle>
          <a:p>
            <a:pPr>
              <a:defRPr/>
            </a:pPr>
            <a:r>
              <a:rPr lang="en-US"/>
              <a:t>January 24, 2012</a:t>
            </a:r>
          </a:p>
        </p:txBody>
      </p:sp>
      <p:sp>
        <p:nvSpPr>
          <p:cNvPr id="5" name="Footer Placeholder 3"/>
          <p:cNvSpPr>
            <a:spLocks noGrp="1"/>
          </p:cNvSpPr>
          <p:nvPr>
            <p:ph type="ftr" sz="quarter" idx="11"/>
          </p:nvPr>
        </p:nvSpPr>
        <p:spPr/>
        <p:txBody>
          <a:bodyPr/>
          <a:lstStyle>
            <a:lvl1pPr eaLnBrk="0" hangingPunct="0">
              <a:defRPr sz="900">
                <a:latin typeface="Arial"/>
                <a:ea typeface="ＭＳ Ｐゴシック" charset="0"/>
                <a:cs typeface="Arial"/>
              </a:defRPr>
            </a:lvl1pPr>
          </a:lstStyle>
          <a:p>
            <a:pPr>
              <a:defRPr/>
            </a:pPr>
            <a:endParaRPr lang="en-US"/>
          </a:p>
        </p:txBody>
      </p:sp>
      <p:sp>
        <p:nvSpPr>
          <p:cNvPr id="6" name="Slide Number Placeholder 4"/>
          <p:cNvSpPr>
            <a:spLocks noGrp="1"/>
          </p:cNvSpPr>
          <p:nvPr>
            <p:ph type="sldNum" sz="quarter" idx="12"/>
          </p:nvPr>
        </p:nvSpPr>
        <p:spPr/>
        <p:txBody>
          <a:bodyPr/>
          <a:lstStyle>
            <a:lvl1pPr eaLnBrk="0" hangingPunct="0">
              <a:defRPr>
                <a:solidFill>
                  <a:srgbClr val="000000"/>
                </a:solidFill>
              </a:defRPr>
            </a:lvl1pPr>
          </a:lstStyle>
          <a:p>
            <a:fld id="{B86155AD-AC3D-6D49-8970-B438FBCEA613}" type="slidenum">
              <a:rPr lang="en-US"/>
              <a:pPr/>
              <a:t>‹#›</a:t>
            </a:fld>
            <a:endParaRPr lang="en-US"/>
          </a:p>
        </p:txBody>
      </p:sp>
    </p:spTree>
    <p:extLst>
      <p:ext uri="{BB962C8B-B14F-4D97-AF65-F5344CB8AC3E}">
        <p14:creationId xmlns:p14="http://schemas.microsoft.com/office/powerpoint/2010/main" val="933324603"/>
      </p:ext>
    </p:extLst>
  </p:cSld>
  <p:clrMapOvr>
    <a:masterClrMapping/>
  </p:clrMapOvr>
  <p:transition spd="med">
    <p:fade/>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13" Type="http://schemas.openxmlformats.org/officeDocument/2006/relationships/slideLayout" Target="../slideLayouts/slideLayout16.xml"/><Relationship Id="rId18" Type="http://schemas.openxmlformats.org/officeDocument/2006/relationships/image" Target="../media/image4.jpeg"/><Relationship Id="rId3" Type="http://schemas.openxmlformats.org/officeDocument/2006/relationships/slideLayout" Target="../slideLayouts/slideLayout6.xml"/><Relationship Id="rId21" Type="http://schemas.openxmlformats.org/officeDocument/2006/relationships/image" Target="../media/image7.png"/><Relationship Id="rId7" Type="http://schemas.openxmlformats.org/officeDocument/2006/relationships/slideLayout" Target="../slideLayouts/slideLayout10.xml"/><Relationship Id="rId12" Type="http://schemas.openxmlformats.org/officeDocument/2006/relationships/slideLayout" Target="../slideLayouts/slideLayout15.xml"/><Relationship Id="rId17" Type="http://schemas.openxmlformats.org/officeDocument/2006/relationships/theme" Target="../theme/theme2.xml"/><Relationship Id="rId2" Type="http://schemas.openxmlformats.org/officeDocument/2006/relationships/slideLayout" Target="../slideLayouts/slideLayout5.xml"/><Relationship Id="rId16" Type="http://schemas.openxmlformats.org/officeDocument/2006/relationships/slideLayout" Target="../slideLayouts/slideLayout19.xml"/><Relationship Id="rId20" Type="http://schemas.openxmlformats.org/officeDocument/2006/relationships/image" Target="../media/image6.png"/><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5" Type="http://schemas.openxmlformats.org/officeDocument/2006/relationships/slideLayout" Target="../slideLayouts/slideLayout18.xml"/><Relationship Id="rId23" Type="http://schemas.openxmlformats.org/officeDocument/2006/relationships/image" Target="../media/image9.png"/><Relationship Id="rId10" Type="http://schemas.openxmlformats.org/officeDocument/2006/relationships/slideLayout" Target="../slideLayouts/slideLayout13.xml"/><Relationship Id="rId19" Type="http://schemas.openxmlformats.org/officeDocument/2006/relationships/image" Target="../media/image5.emf"/><Relationship Id="rId4" Type="http://schemas.openxmlformats.org/officeDocument/2006/relationships/slideLayout" Target="../slideLayouts/slideLayout7.xml"/><Relationship Id="rId9" Type="http://schemas.openxmlformats.org/officeDocument/2006/relationships/slideLayout" Target="../slideLayouts/slideLayout12.xml"/><Relationship Id="rId14" Type="http://schemas.openxmlformats.org/officeDocument/2006/relationships/slideLayout" Target="../slideLayouts/slideLayout17.xml"/><Relationship Id="rId22" Type="http://schemas.openxmlformats.org/officeDocument/2006/relationships/image" Target="../media/image8.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7.xml"/><Relationship Id="rId13" Type="http://schemas.openxmlformats.org/officeDocument/2006/relationships/slideLayout" Target="../slideLayouts/slideLayout32.xml"/><Relationship Id="rId18" Type="http://schemas.openxmlformats.org/officeDocument/2006/relationships/slideLayout" Target="../slideLayouts/slideLayout37.xml"/><Relationship Id="rId3" Type="http://schemas.openxmlformats.org/officeDocument/2006/relationships/slideLayout" Target="../slideLayouts/slideLayout22.xml"/><Relationship Id="rId21" Type="http://schemas.openxmlformats.org/officeDocument/2006/relationships/image" Target="../media/image14.png"/><Relationship Id="rId7" Type="http://schemas.openxmlformats.org/officeDocument/2006/relationships/slideLayout" Target="../slideLayouts/slideLayout26.xml"/><Relationship Id="rId12" Type="http://schemas.openxmlformats.org/officeDocument/2006/relationships/slideLayout" Target="../slideLayouts/slideLayout31.xml"/><Relationship Id="rId17" Type="http://schemas.openxmlformats.org/officeDocument/2006/relationships/slideLayout" Target="../slideLayouts/slideLayout36.xml"/><Relationship Id="rId2" Type="http://schemas.openxmlformats.org/officeDocument/2006/relationships/slideLayout" Target="../slideLayouts/slideLayout21.xml"/><Relationship Id="rId16" Type="http://schemas.openxmlformats.org/officeDocument/2006/relationships/slideLayout" Target="../slideLayouts/slideLayout35.xml"/><Relationship Id="rId20" Type="http://schemas.openxmlformats.org/officeDocument/2006/relationships/theme" Target="../theme/theme3.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24" Type="http://schemas.openxmlformats.org/officeDocument/2006/relationships/image" Target="../media/image17.png"/><Relationship Id="rId5" Type="http://schemas.openxmlformats.org/officeDocument/2006/relationships/slideLayout" Target="../slideLayouts/slideLayout24.xml"/><Relationship Id="rId15" Type="http://schemas.openxmlformats.org/officeDocument/2006/relationships/slideLayout" Target="../slideLayouts/slideLayout34.xml"/><Relationship Id="rId23" Type="http://schemas.openxmlformats.org/officeDocument/2006/relationships/image" Target="../media/image16.png"/><Relationship Id="rId10" Type="http://schemas.openxmlformats.org/officeDocument/2006/relationships/slideLayout" Target="../slideLayouts/slideLayout29.xml"/><Relationship Id="rId19" Type="http://schemas.openxmlformats.org/officeDocument/2006/relationships/slideLayout" Target="../slideLayouts/slideLayout38.xml"/><Relationship Id="rId4" Type="http://schemas.openxmlformats.org/officeDocument/2006/relationships/slideLayout" Target="../slideLayouts/slideLayout23.xml"/><Relationship Id="rId9" Type="http://schemas.openxmlformats.org/officeDocument/2006/relationships/slideLayout" Target="../slideLayouts/slideLayout28.xml"/><Relationship Id="rId14" Type="http://schemas.openxmlformats.org/officeDocument/2006/relationships/slideLayout" Target="../slideLayouts/slideLayout33.xml"/><Relationship Id="rId22" Type="http://schemas.openxmlformats.org/officeDocument/2006/relationships/image" Target="../media/image15.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6.xml"/><Relationship Id="rId13" Type="http://schemas.openxmlformats.org/officeDocument/2006/relationships/image" Target="../media/image2.png"/><Relationship Id="rId3" Type="http://schemas.openxmlformats.org/officeDocument/2006/relationships/slideLayout" Target="../slideLayouts/slideLayout41.xml"/><Relationship Id="rId7" Type="http://schemas.openxmlformats.org/officeDocument/2006/relationships/slideLayout" Target="../slideLayouts/slideLayout45.xml"/><Relationship Id="rId12" Type="http://schemas.openxmlformats.org/officeDocument/2006/relationships/image" Target="../media/image20.png"/><Relationship Id="rId17" Type="http://schemas.openxmlformats.org/officeDocument/2006/relationships/image" Target="../media/image17.png"/><Relationship Id="rId2" Type="http://schemas.openxmlformats.org/officeDocument/2006/relationships/slideLayout" Target="../slideLayouts/slideLayout40.xml"/><Relationship Id="rId16" Type="http://schemas.openxmlformats.org/officeDocument/2006/relationships/image" Target="../media/image16.png"/><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theme" Target="../theme/theme4.xml"/><Relationship Id="rId5" Type="http://schemas.openxmlformats.org/officeDocument/2006/relationships/slideLayout" Target="../slideLayouts/slideLayout43.xml"/><Relationship Id="rId15" Type="http://schemas.openxmlformats.org/officeDocument/2006/relationships/image" Target="../media/image15.png"/><Relationship Id="rId10" Type="http://schemas.openxmlformats.org/officeDocument/2006/relationships/slideLayout" Target="../slideLayouts/slideLayout48.xml"/><Relationship Id="rId4" Type="http://schemas.openxmlformats.org/officeDocument/2006/relationships/slideLayout" Target="../slideLayouts/slideLayout42.xml"/><Relationship Id="rId9" Type="http://schemas.openxmlformats.org/officeDocument/2006/relationships/slideLayout" Target="../slideLayouts/slideLayout47.xml"/><Relationship Id="rId14" Type="http://schemas.openxmlformats.org/officeDocument/2006/relationships/image" Target="../media/image1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5884" r:id="rId1"/>
    <p:sldLayoutId id="2147485885" r:id="rId2"/>
    <p:sldLayoutId id="2147485933" r:id="rId3"/>
  </p:sldLayoutIdLst>
  <p:transition spd="med">
    <p:fade/>
  </p:transition>
  <p:txStyles>
    <p:titleStyle>
      <a:lvl1pPr algn="l" rtl="0" eaLnBrk="0" fontAlgn="base" hangingPunct="0">
        <a:spcBef>
          <a:spcPct val="0"/>
        </a:spcBef>
        <a:spcAft>
          <a:spcPct val="0"/>
        </a:spcAft>
        <a:defRPr sz="3600">
          <a:solidFill>
            <a:schemeClr val="tx2"/>
          </a:solidFill>
          <a:latin typeface="Arial" pitchFamily="-112" charset="0"/>
          <a:ea typeface="MS PGothic" pitchFamily="34" charset="-128"/>
          <a:cs typeface="MS PGothic" charset="0"/>
        </a:defRPr>
      </a:lvl1pPr>
      <a:lvl2pPr algn="l" rtl="0" eaLnBrk="0" fontAlgn="base" hangingPunct="0">
        <a:spcBef>
          <a:spcPct val="0"/>
        </a:spcBef>
        <a:spcAft>
          <a:spcPct val="0"/>
        </a:spcAft>
        <a:defRPr sz="3600">
          <a:solidFill>
            <a:schemeClr val="tx2"/>
          </a:solidFill>
          <a:latin typeface="Arial" pitchFamily="-106" charset="0"/>
          <a:ea typeface="MS PGothic" pitchFamily="34" charset="-128"/>
          <a:cs typeface="MS PGothic" charset="0"/>
        </a:defRPr>
      </a:lvl2pPr>
      <a:lvl3pPr algn="l" rtl="0" eaLnBrk="0" fontAlgn="base" hangingPunct="0">
        <a:spcBef>
          <a:spcPct val="0"/>
        </a:spcBef>
        <a:spcAft>
          <a:spcPct val="0"/>
        </a:spcAft>
        <a:defRPr sz="3600">
          <a:solidFill>
            <a:schemeClr val="tx2"/>
          </a:solidFill>
          <a:latin typeface="Arial" pitchFamily="-106" charset="0"/>
          <a:ea typeface="MS PGothic" pitchFamily="34" charset="-128"/>
          <a:cs typeface="MS PGothic" charset="0"/>
        </a:defRPr>
      </a:lvl3pPr>
      <a:lvl4pPr algn="l" rtl="0" eaLnBrk="0" fontAlgn="base" hangingPunct="0">
        <a:spcBef>
          <a:spcPct val="0"/>
        </a:spcBef>
        <a:spcAft>
          <a:spcPct val="0"/>
        </a:spcAft>
        <a:defRPr sz="3600">
          <a:solidFill>
            <a:schemeClr val="tx2"/>
          </a:solidFill>
          <a:latin typeface="Arial" pitchFamily="-106" charset="0"/>
          <a:ea typeface="MS PGothic" pitchFamily="34" charset="-128"/>
          <a:cs typeface="MS PGothic" charset="0"/>
        </a:defRPr>
      </a:lvl4pPr>
      <a:lvl5pPr algn="l" rtl="0" eaLnBrk="0" fontAlgn="base" hangingPunct="0">
        <a:spcBef>
          <a:spcPct val="0"/>
        </a:spcBef>
        <a:spcAft>
          <a:spcPct val="0"/>
        </a:spcAft>
        <a:defRPr sz="3600">
          <a:solidFill>
            <a:schemeClr val="tx2"/>
          </a:solidFill>
          <a:latin typeface="Arial" pitchFamily="-106" charset="0"/>
          <a:ea typeface="MS PGothic" pitchFamily="34" charset="-128"/>
          <a:cs typeface="MS PGothic" charset="0"/>
        </a:defRPr>
      </a:lvl5pPr>
      <a:lvl6pPr marL="457200" algn="l" rtl="0" fontAlgn="base">
        <a:spcBef>
          <a:spcPct val="0"/>
        </a:spcBef>
        <a:spcAft>
          <a:spcPct val="0"/>
        </a:spcAft>
        <a:defRPr sz="3600">
          <a:solidFill>
            <a:schemeClr val="tx2"/>
          </a:solidFill>
          <a:latin typeface="Arial" pitchFamily="-106" charset="0"/>
        </a:defRPr>
      </a:lvl6pPr>
      <a:lvl7pPr marL="914400" algn="l" rtl="0" fontAlgn="base">
        <a:spcBef>
          <a:spcPct val="0"/>
        </a:spcBef>
        <a:spcAft>
          <a:spcPct val="0"/>
        </a:spcAft>
        <a:defRPr sz="3600">
          <a:solidFill>
            <a:schemeClr val="tx2"/>
          </a:solidFill>
          <a:latin typeface="Arial" pitchFamily="-106" charset="0"/>
        </a:defRPr>
      </a:lvl7pPr>
      <a:lvl8pPr marL="1371600" algn="l" rtl="0" fontAlgn="base">
        <a:spcBef>
          <a:spcPct val="0"/>
        </a:spcBef>
        <a:spcAft>
          <a:spcPct val="0"/>
        </a:spcAft>
        <a:defRPr sz="3600">
          <a:solidFill>
            <a:schemeClr val="tx2"/>
          </a:solidFill>
          <a:latin typeface="Arial" pitchFamily="-106" charset="0"/>
        </a:defRPr>
      </a:lvl8pPr>
      <a:lvl9pPr marL="1828800" algn="l" rtl="0" fontAlgn="base">
        <a:spcBef>
          <a:spcPct val="0"/>
        </a:spcBef>
        <a:spcAft>
          <a:spcPct val="0"/>
        </a:spcAft>
        <a:defRPr sz="3600">
          <a:solidFill>
            <a:schemeClr val="tx2"/>
          </a:solidFill>
          <a:latin typeface="Arial" pitchFamily="-106" charset="0"/>
        </a:defRPr>
      </a:lvl9pPr>
    </p:titleStyle>
    <p:bodyStyle>
      <a:lvl1pPr marL="342900" indent="-342900" algn="l" rtl="0" eaLnBrk="0" fontAlgn="base" hangingPunct="0">
        <a:spcBef>
          <a:spcPct val="20000"/>
        </a:spcBef>
        <a:spcAft>
          <a:spcPct val="0"/>
        </a:spcAft>
        <a:buChar char="•"/>
        <a:defRPr sz="3200">
          <a:solidFill>
            <a:schemeClr val="tx1"/>
          </a:solidFill>
          <a:latin typeface="Arial" pitchFamily="-112" charset="0"/>
          <a:ea typeface="MS PGothic" pitchFamily="34" charset="-128"/>
          <a:cs typeface="MS PGothic" charset="0"/>
        </a:defRPr>
      </a:lvl1pPr>
      <a:lvl2pPr marL="742950" indent="-285750" algn="l" rtl="0" eaLnBrk="0" fontAlgn="base" hangingPunct="0">
        <a:spcBef>
          <a:spcPct val="20000"/>
        </a:spcBef>
        <a:spcAft>
          <a:spcPct val="0"/>
        </a:spcAft>
        <a:buChar char="–"/>
        <a:defRPr sz="2800">
          <a:solidFill>
            <a:schemeClr val="tx1"/>
          </a:solidFill>
          <a:latin typeface="Arial" pitchFamily="-112" charset="0"/>
          <a:ea typeface="MS PGothic" pitchFamily="34" charset="-128"/>
          <a:cs typeface="MS PGothic" charset="0"/>
        </a:defRPr>
      </a:lvl2pPr>
      <a:lvl3pPr marL="1143000" indent="-228600" algn="l" rtl="0" eaLnBrk="0" fontAlgn="base" hangingPunct="0">
        <a:spcBef>
          <a:spcPct val="20000"/>
        </a:spcBef>
        <a:spcAft>
          <a:spcPct val="0"/>
        </a:spcAft>
        <a:buChar char="•"/>
        <a:defRPr sz="2400">
          <a:solidFill>
            <a:schemeClr val="tx1"/>
          </a:solidFill>
          <a:latin typeface="Arial" pitchFamily="-112" charset="0"/>
          <a:ea typeface="ヒラギノ角ゴ Pro W3" charset="-128"/>
          <a:cs typeface="ヒラギノ角ゴ Pro W3" charset="-128"/>
        </a:defRPr>
      </a:lvl3pPr>
      <a:lvl4pPr marL="1600200" indent="-228600" algn="l" rtl="0" eaLnBrk="0" fontAlgn="base" hangingPunct="0">
        <a:spcBef>
          <a:spcPct val="20000"/>
        </a:spcBef>
        <a:spcAft>
          <a:spcPct val="0"/>
        </a:spcAft>
        <a:buChar char="–"/>
        <a:defRPr sz="2000">
          <a:solidFill>
            <a:schemeClr val="tx1"/>
          </a:solidFill>
          <a:latin typeface="Arial" pitchFamily="-112" charset="0"/>
          <a:ea typeface="ヒラギノ角ゴ Pro W3" charset="-128"/>
          <a:cs typeface="ヒラギノ角ゴ Pro W3" charset="-128"/>
        </a:defRPr>
      </a:lvl4pPr>
      <a:lvl5pPr marL="2057400" indent="-228600" algn="l" rtl="0" eaLnBrk="0" fontAlgn="base" hangingPunct="0">
        <a:spcBef>
          <a:spcPct val="20000"/>
        </a:spcBef>
        <a:spcAft>
          <a:spcPct val="0"/>
        </a:spcAft>
        <a:buChar char="»"/>
        <a:defRPr sz="2000">
          <a:solidFill>
            <a:schemeClr val="tx1"/>
          </a:solidFill>
          <a:latin typeface="Arial" pitchFamily="-112" charset="0"/>
          <a:ea typeface="ヒラギノ角ゴ Pro W3" charset="-128"/>
          <a:cs typeface="ヒラギノ角ゴ Pro W3" charset="-128"/>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026" name="Group 8"/>
          <p:cNvGrpSpPr>
            <a:grpSpLocks/>
          </p:cNvGrpSpPr>
          <p:nvPr/>
        </p:nvGrpSpPr>
        <p:grpSpPr bwMode="auto">
          <a:xfrm>
            <a:off x="0" y="0"/>
            <a:ext cx="9144000" cy="6858000"/>
            <a:chOff x="0" y="0"/>
            <a:chExt cx="9144000" cy="6858000"/>
          </a:xfrm>
        </p:grpSpPr>
        <p:pic>
          <p:nvPicPr>
            <p:cNvPr id="1032" name="Picture 9" descr="Copper_PowerPoint_Background_08-19-2011.jpg"/>
            <p:cNvPicPr>
              <a:picLocks noChangeAspect="1"/>
            </p:cNvPicPr>
            <p:nvPr userDrawn="1"/>
          </p:nvPicPr>
          <p:blipFill>
            <a:blip r:embed="rId18">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33" name="Picture 10"/>
            <p:cNvPicPr>
              <a:picLocks noChangeAspect="1"/>
            </p:cNvPicPr>
            <p:nvPr userDrawn="1"/>
          </p:nvPicPr>
          <p:blipFill>
            <a:blip r:embed="rId19">
              <a:extLst>
                <a:ext uri="{28A0092B-C50C-407E-A947-70E740481C1C}">
                  <a14:useLocalDpi xmlns:a14="http://schemas.microsoft.com/office/drawing/2010/main"/>
                </a:ext>
              </a:extLst>
            </a:blip>
            <a:srcRect/>
            <a:stretch>
              <a:fillRect/>
            </a:stretch>
          </p:blipFill>
          <p:spPr bwMode="auto">
            <a:xfrm>
              <a:off x="7570482" y="128766"/>
              <a:ext cx="1444752" cy="72865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1027" name="Title Placeholder 1"/>
          <p:cNvSpPr>
            <a:spLocks noGrp="1"/>
          </p:cNvSpPr>
          <p:nvPr>
            <p:ph type="title"/>
          </p:nvPr>
        </p:nvSpPr>
        <p:spPr bwMode="auto">
          <a:xfrm>
            <a:off x="457200" y="357188"/>
            <a:ext cx="6858000" cy="3841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spAutoFit/>
          </a:bodyPr>
          <a:lstStyle/>
          <a:p>
            <a:pPr lvl="0"/>
            <a:r>
              <a:rPr lang="en-US"/>
              <a:t>Click to edit Master title style</a:t>
            </a:r>
          </a:p>
        </p:txBody>
      </p:sp>
      <p:sp>
        <p:nvSpPr>
          <p:cNvPr id="1028" name="Text Placeholder 2"/>
          <p:cNvSpPr>
            <a:spLocks noGrp="1"/>
          </p:cNvSpPr>
          <p:nvPr>
            <p:ph type="body" idx="1"/>
          </p:nvPr>
        </p:nvSpPr>
        <p:spPr bwMode="auto">
          <a:xfrm>
            <a:off x="457200" y="1828800"/>
            <a:ext cx="8229600" cy="4343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0" tIns="0" rIns="0" bIns="0" rtlCol="0" anchor="ctr"/>
          <a:lstStyle>
            <a:lvl1pPr algn="l" eaLnBrk="1" hangingPunct="1">
              <a:defRPr sz="900">
                <a:solidFill>
                  <a:srgbClr val="707276"/>
                </a:solidFill>
                <a:latin typeface="Arial"/>
                <a:ea typeface="ＭＳ Ｐゴシック" pitchFamily="-109" charset="-128"/>
                <a:cs typeface="Arial"/>
              </a:defRPr>
            </a:lvl1pPr>
          </a:lstStyle>
          <a:p>
            <a:pPr>
              <a:defRPr/>
            </a:pPr>
            <a:r>
              <a:rPr lang="en-US"/>
              <a:t>January 24, 2012</a:t>
            </a: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0" tIns="0" rIns="0" bIns="0" rtlCol="0" anchor="ctr"/>
          <a:lstStyle>
            <a:lvl1pPr algn="ctr" eaLnBrk="1" hangingPunct="1">
              <a:defRPr sz="900">
                <a:solidFill>
                  <a:srgbClr val="707276"/>
                </a:solidFill>
                <a:latin typeface="Arial"/>
                <a:ea typeface="ＭＳ Ｐゴシック" pitchFamily="-109" charset="-128"/>
                <a:cs typeface="Arial"/>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0" tIns="0" rIns="0" bIns="0" numCol="1" anchor="ctr" anchorCtr="0" compatLnSpc="1">
            <a:prstTxWarp prst="textNoShape">
              <a:avLst/>
            </a:prstTxWarp>
          </a:bodyPr>
          <a:lstStyle>
            <a:lvl1pPr algn="r" eaLnBrk="1" hangingPunct="1">
              <a:defRPr sz="900">
                <a:solidFill>
                  <a:srgbClr val="707276"/>
                </a:solidFill>
                <a:latin typeface="Arial" charset="0"/>
                <a:cs typeface="Arial" charset="0"/>
              </a:defRPr>
            </a:lvl1pPr>
          </a:lstStyle>
          <a:p>
            <a:fld id="{0398ABB0-C7FB-FF46-B67A-3C541381F97E}"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5887" r:id="rId1"/>
    <p:sldLayoutId id="2147485888" r:id="rId2"/>
    <p:sldLayoutId id="2147485889" r:id="rId3"/>
    <p:sldLayoutId id="2147485890" r:id="rId4"/>
    <p:sldLayoutId id="2147485891" r:id="rId5"/>
    <p:sldLayoutId id="2147485892" r:id="rId6"/>
    <p:sldLayoutId id="2147485893" r:id="rId7"/>
    <p:sldLayoutId id="2147485894" r:id="rId8"/>
    <p:sldLayoutId id="2147485895" r:id="rId9"/>
    <p:sldLayoutId id="2147485896" r:id="rId10"/>
    <p:sldLayoutId id="2147485897" r:id="rId11"/>
    <p:sldLayoutId id="2147485898" r:id="rId12"/>
    <p:sldLayoutId id="2147485899" r:id="rId13"/>
    <p:sldLayoutId id="2147485900" r:id="rId14"/>
    <p:sldLayoutId id="2147485901" r:id="rId15"/>
    <p:sldLayoutId id="2147485902" r:id="rId16"/>
  </p:sldLayoutIdLst>
  <p:transition spd="med">
    <p:fade/>
  </p:transition>
  <p:hf hdr="0" ftr="0" dt="0"/>
  <p:txStyles>
    <p:titleStyle>
      <a:lvl1pPr algn="l" defTabSz="457200" rtl="0" eaLnBrk="0" fontAlgn="base" hangingPunct="0">
        <a:spcBef>
          <a:spcPct val="0"/>
        </a:spcBef>
        <a:spcAft>
          <a:spcPct val="0"/>
        </a:spcAft>
        <a:defRPr sz="2500" b="1" kern="1200">
          <a:solidFill>
            <a:srgbClr val="FFFFFF"/>
          </a:solidFill>
          <a:latin typeface="Arial"/>
          <a:ea typeface="MS PGothic" pitchFamily="34" charset="-128"/>
          <a:cs typeface="Arial"/>
        </a:defRPr>
      </a:lvl1pPr>
      <a:lvl2pPr algn="l" defTabSz="457200" rtl="0" eaLnBrk="0" fontAlgn="base" hangingPunct="0">
        <a:spcBef>
          <a:spcPct val="0"/>
        </a:spcBef>
        <a:spcAft>
          <a:spcPct val="0"/>
        </a:spcAft>
        <a:defRPr sz="2500" b="1">
          <a:solidFill>
            <a:srgbClr val="FFFFFF"/>
          </a:solidFill>
          <a:latin typeface="Arial" charset="0"/>
          <a:ea typeface="MS PGothic" pitchFamily="34" charset="-128"/>
          <a:cs typeface="Arial" charset="0"/>
        </a:defRPr>
      </a:lvl2pPr>
      <a:lvl3pPr algn="l" defTabSz="457200" rtl="0" eaLnBrk="0" fontAlgn="base" hangingPunct="0">
        <a:spcBef>
          <a:spcPct val="0"/>
        </a:spcBef>
        <a:spcAft>
          <a:spcPct val="0"/>
        </a:spcAft>
        <a:defRPr sz="2500" b="1">
          <a:solidFill>
            <a:srgbClr val="FFFFFF"/>
          </a:solidFill>
          <a:latin typeface="Arial" charset="0"/>
          <a:ea typeface="MS PGothic" pitchFamily="34" charset="-128"/>
          <a:cs typeface="Arial" charset="0"/>
        </a:defRPr>
      </a:lvl3pPr>
      <a:lvl4pPr algn="l" defTabSz="457200" rtl="0" eaLnBrk="0" fontAlgn="base" hangingPunct="0">
        <a:spcBef>
          <a:spcPct val="0"/>
        </a:spcBef>
        <a:spcAft>
          <a:spcPct val="0"/>
        </a:spcAft>
        <a:defRPr sz="2500" b="1">
          <a:solidFill>
            <a:srgbClr val="FFFFFF"/>
          </a:solidFill>
          <a:latin typeface="Arial" charset="0"/>
          <a:ea typeface="MS PGothic" pitchFamily="34" charset="-128"/>
          <a:cs typeface="Arial" charset="0"/>
        </a:defRPr>
      </a:lvl4pPr>
      <a:lvl5pPr algn="l" defTabSz="457200" rtl="0" eaLnBrk="0" fontAlgn="base" hangingPunct="0">
        <a:spcBef>
          <a:spcPct val="0"/>
        </a:spcBef>
        <a:spcAft>
          <a:spcPct val="0"/>
        </a:spcAft>
        <a:defRPr sz="2500" b="1">
          <a:solidFill>
            <a:srgbClr val="FFFFFF"/>
          </a:solidFill>
          <a:latin typeface="Arial" charset="0"/>
          <a:ea typeface="MS PGothic" pitchFamily="34" charset="-128"/>
          <a:cs typeface="Arial" charset="0"/>
        </a:defRPr>
      </a:lvl5pPr>
      <a:lvl6pPr marL="457200" algn="l" defTabSz="457200" rtl="0" fontAlgn="base">
        <a:spcBef>
          <a:spcPct val="0"/>
        </a:spcBef>
        <a:spcAft>
          <a:spcPct val="0"/>
        </a:spcAft>
        <a:defRPr sz="2500" b="1">
          <a:solidFill>
            <a:srgbClr val="FFFFFF"/>
          </a:solidFill>
          <a:latin typeface="Arial" charset="0"/>
          <a:ea typeface="ＭＳ Ｐゴシック" charset="0"/>
        </a:defRPr>
      </a:lvl6pPr>
      <a:lvl7pPr marL="914400" algn="l" defTabSz="457200" rtl="0" fontAlgn="base">
        <a:spcBef>
          <a:spcPct val="0"/>
        </a:spcBef>
        <a:spcAft>
          <a:spcPct val="0"/>
        </a:spcAft>
        <a:defRPr sz="2500" b="1">
          <a:solidFill>
            <a:srgbClr val="FFFFFF"/>
          </a:solidFill>
          <a:latin typeface="Arial" charset="0"/>
          <a:ea typeface="ＭＳ Ｐゴシック" charset="0"/>
        </a:defRPr>
      </a:lvl7pPr>
      <a:lvl8pPr marL="1371600" algn="l" defTabSz="457200" rtl="0" fontAlgn="base">
        <a:spcBef>
          <a:spcPct val="0"/>
        </a:spcBef>
        <a:spcAft>
          <a:spcPct val="0"/>
        </a:spcAft>
        <a:defRPr sz="2500" b="1">
          <a:solidFill>
            <a:srgbClr val="FFFFFF"/>
          </a:solidFill>
          <a:latin typeface="Arial" charset="0"/>
          <a:ea typeface="ＭＳ Ｐゴシック" charset="0"/>
        </a:defRPr>
      </a:lvl8pPr>
      <a:lvl9pPr marL="1828800" algn="l" defTabSz="457200" rtl="0" fontAlgn="base">
        <a:spcBef>
          <a:spcPct val="0"/>
        </a:spcBef>
        <a:spcAft>
          <a:spcPct val="0"/>
        </a:spcAft>
        <a:defRPr sz="2500" b="1">
          <a:solidFill>
            <a:srgbClr val="FFFFFF"/>
          </a:solidFill>
          <a:latin typeface="Arial" charset="0"/>
          <a:ea typeface="ＭＳ Ｐゴシック" charset="0"/>
        </a:defRPr>
      </a:lvl9pPr>
    </p:titleStyle>
    <p:bodyStyle>
      <a:lvl1pPr marL="342900" indent="-342900" algn="l" defTabSz="457200" rtl="0" eaLnBrk="0" fontAlgn="base" hangingPunct="0">
        <a:spcBef>
          <a:spcPct val="20000"/>
        </a:spcBef>
        <a:spcAft>
          <a:spcPct val="0"/>
        </a:spcAft>
        <a:buSzPct val="100000"/>
        <a:buBlip>
          <a:blip r:embed="rId20"/>
        </a:buBlip>
        <a:defRPr sz="2000" kern="1200">
          <a:solidFill>
            <a:schemeClr val="accent2"/>
          </a:solidFill>
          <a:latin typeface="Arial"/>
          <a:ea typeface="MS PGothic" pitchFamily="34" charset="-128"/>
          <a:cs typeface="Arial"/>
        </a:defRPr>
      </a:lvl1pPr>
      <a:lvl2pPr marL="742950" indent="-285750" algn="l" defTabSz="457200" rtl="0" eaLnBrk="0" fontAlgn="base" hangingPunct="0">
        <a:spcBef>
          <a:spcPct val="20000"/>
        </a:spcBef>
        <a:spcAft>
          <a:spcPct val="0"/>
        </a:spcAft>
        <a:buBlip>
          <a:blip r:embed="rId21"/>
        </a:buBlip>
        <a:defRPr kern="1200">
          <a:solidFill>
            <a:schemeClr val="accent2"/>
          </a:solidFill>
          <a:latin typeface="Arial"/>
          <a:ea typeface="MS PGothic" pitchFamily="34" charset="-128"/>
          <a:cs typeface="Arial"/>
        </a:defRPr>
      </a:lvl2pPr>
      <a:lvl3pPr marL="1143000" indent="-228600" algn="l" defTabSz="457200" rtl="0" eaLnBrk="0" fontAlgn="base" hangingPunct="0">
        <a:spcBef>
          <a:spcPct val="20000"/>
        </a:spcBef>
        <a:spcAft>
          <a:spcPct val="0"/>
        </a:spcAft>
        <a:buSzPct val="100000"/>
        <a:buBlip>
          <a:blip r:embed="rId22"/>
        </a:buBlip>
        <a:defRPr sz="1600" kern="1200">
          <a:solidFill>
            <a:schemeClr val="accent2"/>
          </a:solidFill>
          <a:latin typeface="Arial"/>
          <a:ea typeface="MS PGothic" pitchFamily="34" charset="-128"/>
          <a:cs typeface="Arial"/>
        </a:defRPr>
      </a:lvl3pPr>
      <a:lvl4pPr marL="1600200" indent="-228600" algn="l" defTabSz="457200" rtl="0" eaLnBrk="0" fontAlgn="base" hangingPunct="0">
        <a:spcBef>
          <a:spcPct val="20000"/>
        </a:spcBef>
        <a:spcAft>
          <a:spcPct val="0"/>
        </a:spcAft>
        <a:buSzPct val="100000"/>
        <a:buBlip>
          <a:blip r:embed="rId23"/>
        </a:buBlip>
        <a:defRPr sz="1400" kern="1200">
          <a:solidFill>
            <a:schemeClr val="accent2"/>
          </a:solidFill>
          <a:latin typeface="Arial"/>
          <a:ea typeface="MS PGothic" pitchFamily="34" charset="-128"/>
          <a:cs typeface="Arial"/>
        </a:defRPr>
      </a:lvl4pPr>
      <a:lvl5pPr marL="2057400" indent="-228600" algn="l" defTabSz="457200" rtl="0" eaLnBrk="0" fontAlgn="base" hangingPunct="0">
        <a:spcBef>
          <a:spcPct val="20000"/>
        </a:spcBef>
        <a:spcAft>
          <a:spcPct val="0"/>
        </a:spcAft>
        <a:buSzPct val="100000"/>
        <a:buBlip>
          <a:blip r:embed="rId20"/>
        </a:buBlip>
        <a:defRPr sz="1400" kern="1200">
          <a:solidFill>
            <a:schemeClr val="accent2"/>
          </a:solidFill>
          <a:latin typeface="Arial"/>
          <a:ea typeface="MS PGothic" pitchFamily="34"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74663" y="460375"/>
            <a:ext cx="8204200" cy="9874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p>
            <a:pPr lvl="0"/>
            <a:r>
              <a:rPr lang="en-US"/>
              <a:t>Click to edit Master title style</a:t>
            </a:r>
          </a:p>
        </p:txBody>
      </p:sp>
      <p:sp>
        <p:nvSpPr>
          <p:cNvPr id="2051" name="Rectangle 3"/>
          <p:cNvSpPr>
            <a:spLocks noGrp="1" noChangeArrowheads="1"/>
          </p:cNvSpPr>
          <p:nvPr>
            <p:ph type="body" idx="1"/>
          </p:nvPr>
        </p:nvSpPr>
        <p:spPr bwMode="auto">
          <a:xfrm>
            <a:off x="492125" y="1676400"/>
            <a:ext cx="8186738" cy="3575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6"/>
          <p:cNvSpPr>
            <a:spLocks noGrp="1"/>
          </p:cNvSpPr>
          <p:nvPr>
            <p:ph type="sldNum" sz="quarter" idx="4"/>
          </p:nvPr>
        </p:nvSpPr>
        <p:spPr>
          <a:xfrm>
            <a:off x="173038" y="6453188"/>
            <a:ext cx="509587" cy="268287"/>
          </a:xfrm>
          <a:prstGeom prst="rect">
            <a:avLst/>
          </a:prstGeom>
        </p:spPr>
        <p:txBody>
          <a:bodyPr vert="horz" wrap="square" lIns="91440" tIns="45720" rIns="91440" bIns="45720" numCol="1" anchor="t" anchorCtr="0" compatLnSpc="1">
            <a:prstTxWarp prst="textNoShape">
              <a:avLst/>
            </a:prstTxWarp>
          </a:bodyPr>
          <a:lstStyle>
            <a:lvl1pPr eaLnBrk="1" hangingPunct="1">
              <a:defRPr sz="900">
                <a:solidFill>
                  <a:srgbClr val="000000"/>
                </a:solidFill>
                <a:latin typeface="Arial" charset="0"/>
              </a:defRPr>
            </a:lvl1pPr>
          </a:lstStyle>
          <a:p>
            <a:fld id="{0D77D88B-742A-764E-85EF-4A09D2E66151}"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5903" r:id="rId1"/>
    <p:sldLayoutId id="2147485904" r:id="rId2"/>
    <p:sldLayoutId id="2147485905" r:id="rId3"/>
    <p:sldLayoutId id="2147485906" r:id="rId4"/>
    <p:sldLayoutId id="2147485907" r:id="rId5"/>
    <p:sldLayoutId id="2147485908" r:id="rId6"/>
    <p:sldLayoutId id="2147485909" r:id="rId7"/>
    <p:sldLayoutId id="2147485910" r:id="rId8"/>
    <p:sldLayoutId id="2147485911" r:id="rId9"/>
    <p:sldLayoutId id="2147485913" r:id="rId10"/>
    <p:sldLayoutId id="2147485914" r:id="rId11"/>
    <p:sldLayoutId id="2147485915" r:id="rId12"/>
    <p:sldLayoutId id="2147485916" r:id="rId13"/>
    <p:sldLayoutId id="2147485932" r:id="rId14"/>
    <p:sldLayoutId id="2147485934" r:id="rId15"/>
    <p:sldLayoutId id="2147485935" r:id="rId16"/>
    <p:sldLayoutId id="2147485938" r:id="rId17"/>
    <p:sldLayoutId id="2147485939" r:id="rId18"/>
    <p:sldLayoutId id="2147485940" r:id="rId19"/>
  </p:sldLayoutIdLst>
  <p:transition spd="med">
    <p:fade/>
  </p:transition>
  <p:hf hdr="0" ftr="0" dt="0"/>
  <p:txStyles>
    <p:titleStyle>
      <a:lvl1pPr algn="l" rtl="0" eaLnBrk="0" fontAlgn="base" hangingPunct="0">
        <a:lnSpc>
          <a:spcPct val="85000"/>
        </a:lnSpc>
        <a:spcBef>
          <a:spcPct val="0"/>
        </a:spcBef>
        <a:spcAft>
          <a:spcPct val="0"/>
        </a:spcAft>
        <a:defRPr sz="3000" b="1">
          <a:solidFill>
            <a:srgbClr val="CB7023"/>
          </a:solidFill>
          <a:latin typeface="+mj-lt"/>
          <a:ea typeface="MS PGothic" pitchFamily="34" charset="-128"/>
          <a:cs typeface="MS PGothic" charset="0"/>
        </a:defRPr>
      </a:lvl1pPr>
      <a:lvl2pPr algn="l" rtl="0" eaLnBrk="0" fontAlgn="base" hangingPunct="0">
        <a:lnSpc>
          <a:spcPct val="85000"/>
        </a:lnSpc>
        <a:spcBef>
          <a:spcPct val="0"/>
        </a:spcBef>
        <a:spcAft>
          <a:spcPct val="0"/>
        </a:spcAft>
        <a:defRPr sz="3000" b="1">
          <a:solidFill>
            <a:srgbClr val="CB7023"/>
          </a:solidFill>
          <a:latin typeface="Arial" charset="0"/>
          <a:ea typeface="MS PGothic" pitchFamily="34" charset="-128"/>
          <a:cs typeface="MS PGothic" charset="0"/>
        </a:defRPr>
      </a:lvl2pPr>
      <a:lvl3pPr algn="l" rtl="0" eaLnBrk="0" fontAlgn="base" hangingPunct="0">
        <a:lnSpc>
          <a:spcPct val="85000"/>
        </a:lnSpc>
        <a:spcBef>
          <a:spcPct val="0"/>
        </a:spcBef>
        <a:spcAft>
          <a:spcPct val="0"/>
        </a:spcAft>
        <a:defRPr sz="3000" b="1">
          <a:solidFill>
            <a:srgbClr val="CB7023"/>
          </a:solidFill>
          <a:latin typeface="Arial" charset="0"/>
          <a:ea typeface="MS PGothic" pitchFamily="34" charset="-128"/>
          <a:cs typeface="MS PGothic" charset="0"/>
        </a:defRPr>
      </a:lvl3pPr>
      <a:lvl4pPr algn="l" rtl="0" eaLnBrk="0" fontAlgn="base" hangingPunct="0">
        <a:lnSpc>
          <a:spcPct val="85000"/>
        </a:lnSpc>
        <a:spcBef>
          <a:spcPct val="0"/>
        </a:spcBef>
        <a:spcAft>
          <a:spcPct val="0"/>
        </a:spcAft>
        <a:defRPr sz="3000" b="1">
          <a:solidFill>
            <a:srgbClr val="CB7023"/>
          </a:solidFill>
          <a:latin typeface="Arial" charset="0"/>
          <a:ea typeface="MS PGothic" pitchFamily="34" charset="-128"/>
          <a:cs typeface="MS PGothic" charset="0"/>
        </a:defRPr>
      </a:lvl4pPr>
      <a:lvl5pPr algn="l" rtl="0" eaLnBrk="0" fontAlgn="base" hangingPunct="0">
        <a:lnSpc>
          <a:spcPct val="85000"/>
        </a:lnSpc>
        <a:spcBef>
          <a:spcPct val="0"/>
        </a:spcBef>
        <a:spcAft>
          <a:spcPct val="0"/>
        </a:spcAft>
        <a:defRPr sz="3000" b="1">
          <a:solidFill>
            <a:srgbClr val="CB7023"/>
          </a:solidFill>
          <a:latin typeface="Arial" charset="0"/>
          <a:ea typeface="MS PGothic" pitchFamily="34" charset="-128"/>
          <a:cs typeface="MS PGothic" charset="0"/>
        </a:defRPr>
      </a:lvl5pPr>
      <a:lvl6pPr marL="457200" algn="l" rtl="0" eaLnBrk="1" fontAlgn="base" hangingPunct="1">
        <a:lnSpc>
          <a:spcPct val="85000"/>
        </a:lnSpc>
        <a:spcBef>
          <a:spcPct val="0"/>
        </a:spcBef>
        <a:spcAft>
          <a:spcPct val="0"/>
        </a:spcAft>
        <a:defRPr sz="3000" b="1">
          <a:solidFill>
            <a:srgbClr val="CB7023"/>
          </a:solidFill>
          <a:latin typeface="Arial" charset="0"/>
        </a:defRPr>
      </a:lvl6pPr>
      <a:lvl7pPr marL="914400" algn="l" rtl="0" eaLnBrk="1" fontAlgn="base" hangingPunct="1">
        <a:lnSpc>
          <a:spcPct val="85000"/>
        </a:lnSpc>
        <a:spcBef>
          <a:spcPct val="0"/>
        </a:spcBef>
        <a:spcAft>
          <a:spcPct val="0"/>
        </a:spcAft>
        <a:defRPr sz="3000" b="1">
          <a:solidFill>
            <a:srgbClr val="CB7023"/>
          </a:solidFill>
          <a:latin typeface="Arial" charset="0"/>
        </a:defRPr>
      </a:lvl7pPr>
      <a:lvl8pPr marL="1371600" algn="l" rtl="0" eaLnBrk="1" fontAlgn="base" hangingPunct="1">
        <a:lnSpc>
          <a:spcPct val="85000"/>
        </a:lnSpc>
        <a:spcBef>
          <a:spcPct val="0"/>
        </a:spcBef>
        <a:spcAft>
          <a:spcPct val="0"/>
        </a:spcAft>
        <a:defRPr sz="3000" b="1">
          <a:solidFill>
            <a:srgbClr val="CB7023"/>
          </a:solidFill>
          <a:latin typeface="Arial" charset="0"/>
        </a:defRPr>
      </a:lvl8pPr>
      <a:lvl9pPr marL="1828800" algn="l" rtl="0" eaLnBrk="1" fontAlgn="base" hangingPunct="1">
        <a:lnSpc>
          <a:spcPct val="85000"/>
        </a:lnSpc>
        <a:spcBef>
          <a:spcPct val="0"/>
        </a:spcBef>
        <a:spcAft>
          <a:spcPct val="0"/>
        </a:spcAft>
        <a:defRPr sz="3000" b="1">
          <a:solidFill>
            <a:srgbClr val="CB7023"/>
          </a:solidFill>
          <a:latin typeface="Arial" charset="0"/>
        </a:defRPr>
      </a:lvl9pPr>
    </p:titleStyle>
    <p:bodyStyle>
      <a:lvl1pPr marL="342900" indent="-342900" algn="l" rtl="0" eaLnBrk="0" fontAlgn="base" hangingPunct="0">
        <a:lnSpc>
          <a:spcPct val="85000"/>
        </a:lnSpc>
        <a:spcBef>
          <a:spcPct val="30000"/>
        </a:spcBef>
        <a:spcAft>
          <a:spcPct val="0"/>
        </a:spcAft>
        <a:buClr>
          <a:schemeClr val="folHlink"/>
        </a:buClr>
        <a:buBlip>
          <a:blip r:embed="rId21"/>
        </a:buBlip>
        <a:defRPr sz="2400">
          <a:solidFill>
            <a:schemeClr val="tx1"/>
          </a:solidFill>
          <a:latin typeface="+mn-lt"/>
          <a:ea typeface="MS PGothic" pitchFamily="34" charset="-128"/>
          <a:cs typeface="MS PGothic" charset="0"/>
        </a:defRPr>
      </a:lvl1pPr>
      <a:lvl2pPr marL="742950" indent="-285750" algn="l" rtl="0" eaLnBrk="0" fontAlgn="base" hangingPunct="0">
        <a:lnSpc>
          <a:spcPct val="85000"/>
        </a:lnSpc>
        <a:spcBef>
          <a:spcPct val="30000"/>
        </a:spcBef>
        <a:spcAft>
          <a:spcPct val="0"/>
        </a:spcAft>
        <a:buClr>
          <a:schemeClr val="tx2"/>
        </a:buClr>
        <a:buSzPct val="80000"/>
        <a:buBlip>
          <a:blip r:embed="rId22"/>
        </a:buBlip>
        <a:defRPr sz="2000">
          <a:solidFill>
            <a:schemeClr val="tx1"/>
          </a:solidFill>
          <a:latin typeface="+mn-lt"/>
          <a:ea typeface="MS PGothic" pitchFamily="34" charset="-128"/>
          <a:cs typeface="MS PGothic" charset="0"/>
        </a:defRPr>
      </a:lvl2pPr>
      <a:lvl3pPr marL="1143000" indent="-228600" algn="l" rtl="0" eaLnBrk="0" fontAlgn="base" hangingPunct="0">
        <a:lnSpc>
          <a:spcPct val="85000"/>
        </a:lnSpc>
        <a:spcBef>
          <a:spcPct val="30000"/>
        </a:spcBef>
        <a:spcAft>
          <a:spcPct val="0"/>
        </a:spcAft>
        <a:buClr>
          <a:srgbClr val="737373"/>
        </a:buClr>
        <a:buSzPct val="60000"/>
        <a:buBlip>
          <a:blip r:embed="rId23"/>
        </a:buBlip>
        <a:defRPr sz="2000">
          <a:solidFill>
            <a:schemeClr val="tx1"/>
          </a:solidFill>
          <a:latin typeface="+mn-lt"/>
          <a:ea typeface="MS PGothic" pitchFamily="34" charset="-128"/>
          <a:cs typeface="MS PGothic" charset="0"/>
        </a:defRPr>
      </a:lvl3pPr>
      <a:lvl4pPr marL="1600200" indent="-228600" algn="l" rtl="0" eaLnBrk="0" fontAlgn="base" hangingPunct="0">
        <a:lnSpc>
          <a:spcPct val="85000"/>
        </a:lnSpc>
        <a:spcBef>
          <a:spcPct val="30000"/>
        </a:spcBef>
        <a:spcAft>
          <a:spcPct val="0"/>
        </a:spcAft>
        <a:buBlip>
          <a:blip r:embed="rId24"/>
        </a:buBlip>
        <a:defRPr sz="1600">
          <a:solidFill>
            <a:schemeClr val="tx1"/>
          </a:solidFill>
          <a:latin typeface="+mn-lt"/>
          <a:ea typeface="MS PGothic" pitchFamily="34" charset="-128"/>
          <a:cs typeface="MS PGothic" charset="0"/>
        </a:defRPr>
      </a:lvl4pPr>
      <a:lvl5pPr marL="2057400" indent="-228600" algn="l" rtl="0" eaLnBrk="0" fontAlgn="base" hangingPunct="0">
        <a:spcBef>
          <a:spcPct val="20000"/>
        </a:spcBef>
        <a:spcAft>
          <a:spcPct val="0"/>
        </a:spcAft>
        <a:buBlip>
          <a:blip r:embed="rId21"/>
        </a:buBlip>
        <a:defRPr sz="1400">
          <a:solidFill>
            <a:schemeClr val="tx1"/>
          </a:solidFill>
          <a:latin typeface="+mn-lt"/>
          <a:ea typeface="MS PGothic" pitchFamily="34" charset="-128"/>
          <a:cs typeface="MS PGothic" charset="0"/>
        </a:defRPr>
      </a:lvl5pPr>
      <a:lvl6pPr marL="2514600" indent="-228600" algn="l" rtl="0" eaLnBrk="1" fontAlgn="base" hangingPunct="1">
        <a:spcBef>
          <a:spcPct val="20000"/>
        </a:spcBef>
        <a:spcAft>
          <a:spcPct val="0"/>
        </a:spcAft>
        <a:buBlip>
          <a:blip r:embed="rId24"/>
        </a:buBlip>
        <a:defRPr sz="1400">
          <a:solidFill>
            <a:schemeClr val="tx1"/>
          </a:solidFill>
          <a:latin typeface="+mn-lt"/>
        </a:defRPr>
      </a:lvl6pPr>
      <a:lvl7pPr marL="2971800" indent="-228600" algn="l" rtl="0" eaLnBrk="1" fontAlgn="base" hangingPunct="1">
        <a:spcBef>
          <a:spcPct val="20000"/>
        </a:spcBef>
        <a:spcAft>
          <a:spcPct val="0"/>
        </a:spcAft>
        <a:buBlip>
          <a:blip r:embed="rId24"/>
        </a:buBlip>
        <a:defRPr sz="1400">
          <a:solidFill>
            <a:schemeClr val="tx1"/>
          </a:solidFill>
          <a:latin typeface="+mn-lt"/>
        </a:defRPr>
      </a:lvl7pPr>
      <a:lvl8pPr marL="3429000" indent="-228600" algn="l" rtl="0" eaLnBrk="1" fontAlgn="base" hangingPunct="1">
        <a:spcBef>
          <a:spcPct val="20000"/>
        </a:spcBef>
        <a:spcAft>
          <a:spcPct val="0"/>
        </a:spcAft>
        <a:buBlip>
          <a:blip r:embed="rId24"/>
        </a:buBlip>
        <a:defRPr sz="1400">
          <a:solidFill>
            <a:schemeClr val="tx1"/>
          </a:solidFill>
          <a:latin typeface="+mn-lt"/>
        </a:defRPr>
      </a:lvl8pPr>
      <a:lvl9pPr marL="3886200" indent="-228600" algn="l" rtl="0" eaLnBrk="1" fontAlgn="base" hangingPunct="1">
        <a:spcBef>
          <a:spcPct val="20000"/>
        </a:spcBef>
        <a:spcAft>
          <a:spcPct val="0"/>
        </a:spcAft>
        <a:buBlip>
          <a:blip r:embed="rId24"/>
        </a:buBlip>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474663" y="460375"/>
            <a:ext cx="8204200" cy="9874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p>
            <a:pPr lvl="0"/>
            <a:r>
              <a:rPr lang="en-US"/>
              <a:t>Click to edit Master title style</a:t>
            </a:r>
          </a:p>
        </p:txBody>
      </p:sp>
      <p:sp>
        <p:nvSpPr>
          <p:cNvPr id="3075" name="Rectangle 3"/>
          <p:cNvSpPr>
            <a:spLocks noGrp="1" noChangeArrowheads="1"/>
          </p:cNvSpPr>
          <p:nvPr>
            <p:ph type="body" idx="1"/>
          </p:nvPr>
        </p:nvSpPr>
        <p:spPr bwMode="auto">
          <a:xfrm>
            <a:off x="492125" y="1676400"/>
            <a:ext cx="8186738" cy="3575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3076" name="Group 5"/>
          <p:cNvGrpSpPr>
            <a:grpSpLocks/>
          </p:cNvGrpSpPr>
          <p:nvPr userDrawn="1"/>
        </p:nvGrpSpPr>
        <p:grpSpPr bwMode="auto">
          <a:xfrm>
            <a:off x="6492875" y="5670550"/>
            <a:ext cx="2651125" cy="1187450"/>
            <a:chOff x="6492875" y="5670550"/>
            <a:chExt cx="2651125" cy="1187450"/>
          </a:xfrm>
        </p:grpSpPr>
        <p:pic>
          <p:nvPicPr>
            <p:cNvPr id="3077" name="Picture 4" descr="PNNL_Logo.png"/>
            <p:cNvPicPr>
              <a:picLocks noChangeAspect="1"/>
            </p:cNvPicPr>
            <p:nvPr/>
          </p:nvPicPr>
          <p:blipFill>
            <a:blip r:embed="rId12">
              <a:extLst>
                <a:ext uri="{28A0092B-C50C-407E-A947-70E740481C1C}">
                  <a14:useLocalDpi xmlns:a14="http://schemas.microsoft.com/office/drawing/2010/main"/>
                </a:ext>
              </a:extLst>
            </a:blip>
            <a:srcRect/>
            <a:stretch>
              <a:fillRect/>
            </a:stretch>
          </p:blipFill>
          <p:spPr bwMode="auto">
            <a:xfrm>
              <a:off x="6492875" y="5670550"/>
              <a:ext cx="2651125" cy="7318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078" name="Picture 9" descr="Proudly_Operated_by_Battelle_Onyx.png"/>
            <p:cNvPicPr>
              <a:picLocks noChangeAspect="1"/>
            </p:cNvPicPr>
            <p:nvPr/>
          </p:nvPicPr>
          <p:blipFill>
            <a:blip r:embed="rId13">
              <a:extLst>
                <a:ext uri="{28A0092B-C50C-407E-A947-70E740481C1C}">
                  <a14:useLocalDpi xmlns:a14="http://schemas.microsoft.com/office/drawing/2010/main"/>
                </a:ext>
              </a:extLst>
            </a:blip>
            <a:srcRect/>
            <a:stretch>
              <a:fillRect/>
            </a:stretch>
          </p:blipFill>
          <p:spPr bwMode="auto">
            <a:xfrm>
              <a:off x="6492875" y="6400800"/>
              <a:ext cx="265112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Tree>
  </p:cSld>
  <p:clrMap bg1="lt1" tx1="dk1" bg2="lt2" tx2="dk2" accent1="accent1" accent2="accent2" accent3="accent3" accent4="accent4" accent5="accent5" accent6="accent6" hlink="hlink" folHlink="folHlink"/>
  <p:sldLayoutIdLst>
    <p:sldLayoutId id="2147485920" r:id="rId1"/>
    <p:sldLayoutId id="2147485921" r:id="rId2"/>
    <p:sldLayoutId id="2147485922" r:id="rId3"/>
    <p:sldLayoutId id="2147485923" r:id="rId4"/>
    <p:sldLayoutId id="2147485924" r:id="rId5"/>
    <p:sldLayoutId id="2147485925" r:id="rId6"/>
    <p:sldLayoutId id="2147485926" r:id="rId7"/>
    <p:sldLayoutId id="2147485927" r:id="rId8"/>
    <p:sldLayoutId id="2147485928" r:id="rId9"/>
    <p:sldLayoutId id="2147485929" r:id="rId10"/>
  </p:sldLayoutIdLst>
  <p:transition spd="med">
    <p:fade/>
  </p:transition>
  <p:hf hdr="0" ftr="0" dt="0"/>
  <p:txStyles>
    <p:titleStyle>
      <a:lvl1pPr algn="l" rtl="0" eaLnBrk="0" fontAlgn="base" hangingPunct="0">
        <a:lnSpc>
          <a:spcPct val="85000"/>
        </a:lnSpc>
        <a:spcBef>
          <a:spcPct val="0"/>
        </a:spcBef>
        <a:spcAft>
          <a:spcPct val="0"/>
        </a:spcAft>
        <a:defRPr sz="3000" b="1">
          <a:solidFill>
            <a:srgbClr val="CB7023"/>
          </a:solidFill>
          <a:latin typeface="+mj-lt"/>
          <a:ea typeface="MS PGothic" pitchFamily="34" charset="-128"/>
          <a:cs typeface="MS PGothic" charset="0"/>
        </a:defRPr>
      </a:lvl1pPr>
      <a:lvl2pPr algn="l" rtl="0" eaLnBrk="0" fontAlgn="base" hangingPunct="0">
        <a:lnSpc>
          <a:spcPct val="85000"/>
        </a:lnSpc>
        <a:spcBef>
          <a:spcPct val="0"/>
        </a:spcBef>
        <a:spcAft>
          <a:spcPct val="0"/>
        </a:spcAft>
        <a:defRPr sz="3000" b="1">
          <a:solidFill>
            <a:srgbClr val="CB7023"/>
          </a:solidFill>
          <a:latin typeface="Arial" charset="0"/>
          <a:ea typeface="MS PGothic" pitchFamily="34" charset="-128"/>
          <a:cs typeface="MS PGothic" charset="0"/>
        </a:defRPr>
      </a:lvl2pPr>
      <a:lvl3pPr algn="l" rtl="0" eaLnBrk="0" fontAlgn="base" hangingPunct="0">
        <a:lnSpc>
          <a:spcPct val="85000"/>
        </a:lnSpc>
        <a:spcBef>
          <a:spcPct val="0"/>
        </a:spcBef>
        <a:spcAft>
          <a:spcPct val="0"/>
        </a:spcAft>
        <a:defRPr sz="3000" b="1">
          <a:solidFill>
            <a:srgbClr val="CB7023"/>
          </a:solidFill>
          <a:latin typeface="Arial" charset="0"/>
          <a:ea typeface="MS PGothic" pitchFamily="34" charset="-128"/>
          <a:cs typeface="MS PGothic" charset="0"/>
        </a:defRPr>
      </a:lvl3pPr>
      <a:lvl4pPr algn="l" rtl="0" eaLnBrk="0" fontAlgn="base" hangingPunct="0">
        <a:lnSpc>
          <a:spcPct val="85000"/>
        </a:lnSpc>
        <a:spcBef>
          <a:spcPct val="0"/>
        </a:spcBef>
        <a:spcAft>
          <a:spcPct val="0"/>
        </a:spcAft>
        <a:defRPr sz="3000" b="1">
          <a:solidFill>
            <a:srgbClr val="CB7023"/>
          </a:solidFill>
          <a:latin typeface="Arial" charset="0"/>
          <a:ea typeface="MS PGothic" pitchFamily="34" charset="-128"/>
          <a:cs typeface="MS PGothic" charset="0"/>
        </a:defRPr>
      </a:lvl4pPr>
      <a:lvl5pPr algn="l" rtl="0" eaLnBrk="0" fontAlgn="base" hangingPunct="0">
        <a:lnSpc>
          <a:spcPct val="85000"/>
        </a:lnSpc>
        <a:spcBef>
          <a:spcPct val="0"/>
        </a:spcBef>
        <a:spcAft>
          <a:spcPct val="0"/>
        </a:spcAft>
        <a:defRPr sz="3000" b="1">
          <a:solidFill>
            <a:srgbClr val="CB7023"/>
          </a:solidFill>
          <a:latin typeface="Arial" charset="0"/>
          <a:ea typeface="MS PGothic" pitchFamily="34" charset="-128"/>
          <a:cs typeface="MS PGothic" charset="0"/>
        </a:defRPr>
      </a:lvl5pPr>
      <a:lvl6pPr marL="457200" algn="l" rtl="0" eaLnBrk="1" fontAlgn="base" hangingPunct="1">
        <a:lnSpc>
          <a:spcPct val="85000"/>
        </a:lnSpc>
        <a:spcBef>
          <a:spcPct val="0"/>
        </a:spcBef>
        <a:spcAft>
          <a:spcPct val="0"/>
        </a:spcAft>
        <a:defRPr sz="3000" b="1">
          <a:solidFill>
            <a:srgbClr val="CB7023"/>
          </a:solidFill>
          <a:latin typeface="Arial" charset="0"/>
        </a:defRPr>
      </a:lvl6pPr>
      <a:lvl7pPr marL="914400" algn="l" rtl="0" eaLnBrk="1" fontAlgn="base" hangingPunct="1">
        <a:lnSpc>
          <a:spcPct val="85000"/>
        </a:lnSpc>
        <a:spcBef>
          <a:spcPct val="0"/>
        </a:spcBef>
        <a:spcAft>
          <a:spcPct val="0"/>
        </a:spcAft>
        <a:defRPr sz="3000" b="1">
          <a:solidFill>
            <a:srgbClr val="CB7023"/>
          </a:solidFill>
          <a:latin typeface="Arial" charset="0"/>
        </a:defRPr>
      </a:lvl7pPr>
      <a:lvl8pPr marL="1371600" algn="l" rtl="0" eaLnBrk="1" fontAlgn="base" hangingPunct="1">
        <a:lnSpc>
          <a:spcPct val="85000"/>
        </a:lnSpc>
        <a:spcBef>
          <a:spcPct val="0"/>
        </a:spcBef>
        <a:spcAft>
          <a:spcPct val="0"/>
        </a:spcAft>
        <a:defRPr sz="3000" b="1">
          <a:solidFill>
            <a:srgbClr val="CB7023"/>
          </a:solidFill>
          <a:latin typeface="Arial" charset="0"/>
        </a:defRPr>
      </a:lvl8pPr>
      <a:lvl9pPr marL="1828800" algn="l" rtl="0" eaLnBrk="1" fontAlgn="base" hangingPunct="1">
        <a:lnSpc>
          <a:spcPct val="85000"/>
        </a:lnSpc>
        <a:spcBef>
          <a:spcPct val="0"/>
        </a:spcBef>
        <a:spcAft>
          <a:spcPct val="0"/>
        </a:spcAft>
        <a:defRPr sz="3000" b="1">
          <a:solidFill>
            <a:srgbClr val="CB7023"/>
          </a:solidFill>
          <a:latin typeface="Arial" charset="0"/>
        </a:defRPr>
      </a:lvl9pPr>
    </p:titleStyle>
    <p:bodyStyle>
      <a:lvl1pPr marL="342900" indent="-342900" algn="l" rtl="0" eaLnBrk="0" fontAlgn="base" hangingPunct="0">
        <a:lnSpc>
          <a:spcPct val="85000"/>
        </a:lnSpc>
        <a:spcBef>
          <a:spcPct val="30000"/>
        </a:spcBef>
        <a:spcAft>
          <a:spcPct val="0"/>
        </a:spcAft>
        <a:buClr>
          <a:schemeClr val="folHlink"/>
        </a:buClr>
        <a:buBlip>
          <a:blip r:embed="rId14"/>
        </a:buBlip>
        <a:defRPr sz="2400">
          <a:solidFill>
            <a:schemeClr val="tx1"/>
          </a:solidFill>
          <a:latin typeface="+mn-lt"/>
          <a:ea typeface="MS PGothic" pitchFamily="34" charset="-128"/>
          <a:cs typeface="MS PGothic" charset="0"/>
        </a:defRPr>
      </a:lvl1pPr>
      <a:lvl2pPr marL="742950" indent="-285750" algn="l" rtl="0" eaLnBrk="0" fontAlgn="base" hangingPunct="0">
        <a:lnSpc>
          <a:spcPct val="85000"/>
        </a:lnSpc>
        <a:spcBef>
          <a:spcPct val="30000"/>
        </a:spcBef>
        <a:spcAft>
          <a:spcPct val="0"/>
        </a:spcAft>
        <a:buClr>
          <a:schemeClr val="tx2"/>
        </a:buClr>
        <a:buSzPct val="80000"/>
        <a:buBlip>
          <a:blip r:embed="rId15"/>
        </a:buBlip>
        <a:defRPr sz="2000">
          <a:solidFill>
            <a:schemeClr val="tx1"/>
          </a:solidFill>
          <a:latin typeface="+mn-lt"/>
          <a:ea typeface="MS PGothic" pitchFamily="34" charset="-128"/>
          <a:cs typeface="MS PGothic" charset="0"/>
        </a:defRPr>
      </a:lvl2pPr>
      <a:lvl3pPr marL="1143000" indent="-228600" algn="l" rtl="0" eaLnBrk="0" fontAlgn="base" hangingPunct="0">
        <a:lnSpc>
          <a:spcPct val="85000"/>
        </a:lnSpc>
        <a:spcBef>
          <a:spcPct val="30000"/>
        </a:spcBef>
        <a:spcAft>
          <a:spcPct val="0"/>
        </a:spcAft>
        <a:buClr>
          <a:srgbClr val="737373"/>
        </a:buClr>
        <a:buSzPct val="60000"/>
        <a:buBlip>
          <a:blip r:embed="rId16"/>
        </a:buBlip>
        <a:defRPr sz="2000">
          <a:solidFill>
            <a:schemeClr val="tx1"/>
          </a:solidFill>
          <a:latin typeface="+mn-lt"/>
          <a:ea typeface="MS PGothic" pitchFamily="34" charset="-128"/>
          <a:cs typeface="MS PGothic" charset="0"/>
        </a:defRPr>
      </a:lvl3pPr>
      <a:lvl4pPr marL="1600200" indent="-228600" algn="l" rtl="0" eaLnBrk="0" fontAlgn="base" hangingPunct="0">
        <a:lnSpc>
          <a:spcPct val="85000"/>
        </a:lnSpc>
        <a:spcBef>
          <a:spcPct val="30000"/>
        </a:spcBef>
        <a:spcAft>
          <a:spcPct val="0"/>
        </a:spcAft>
        <a:buBlip>
          <a:blip r:embed="rId17"/>
        </a:buBlip>
        <a:defRPr sz="1600">
          <a:solidFill>
            <a:schemeClr val="tx1"/>
          </a:solidFill>
          <a:latin typeface="+mn-lt"/>
          <a:ea typeface="MS PGothic" pitchFamily="34" charset="-128"/>
          <a:cs typeface="MS PGothic" charset="0"/>
        </a:defRPr>
      </a:lvl4pPr>
      <a:lvl5pPr marL="2057400" indent="-228600" algn="l" rtl="0" eaLnBrk="0" fontAlgn="base" hangingPunct="0">
        <a:spcBef>
          <a:spcPct val="20000"/>
        </a:spcBef>
        <a:spcAft>
          <a:spcPct val="0"/>
        </a:spcAft>
        <a:buBlip>
          <a:blip r:embed="rId14"/>
        </a:buBlip>
        <a:defRPr sz="1400">
          <a:solidFill>
            <a:schemeClr val="tx1"/>
          </a:solidFill>
          <a:latin typeface="+mn-lt"/>
          <a:ea typeface="MS PGothic" pitchFamily="34" charset="-128"/>
          <a:cs typeface="MS PGothic" charset="0"/>
        </a:defRPr>
      </a:lvl5pPr>
      <a:lvl6pPr marL="2514600" indent="-228600" algn="l" rtl="0" eaLnBrk="1" fontAlgn="base" hangingPunct="1">
        <a:spcBef>
          <a:spcPct val="20000"/>
        </a:spcBef>
        <a:spcAft>
          <a:spcPct val="0"/>
        </a:spcAft>
        <a:buBlip>
          <a:blip r:embed="rId17"/>
        </a:buBlip>
        <a:defRPr sz="1400">
          <a:solidFill>
            <a:schemeClr val="tx1"/>
          </a:solidFill>
          <a:latin typeface="+mn-lt"/>
        </a:defRPr>
      </a:lvl6pPr>
      <a:lvl7pPr marL="2971800" indent="-228600" algn="l" rtl="0" eaLnBrk="1" fontAlgn="base" hangingPunct="1">
        <a:spcBef>
          <a:spcPct val="20000"/>
        </a:spcBef>
        <a:spcAft>
          <a:spcPct val="0"/>
        </a:spcAft>
        <a:buBlip>
          <a:blip r:embed="rId17"/>
        </a:buBlip>
        <a:defRPr sz="1400">
          <a:solidFill>
            <a:schemeClr val="tx1"/>
          </a:solidFill>
          <a:latin typeface="+mn-lt"/>
        </a:defRPr>
      </a:lvl7pPr>
      <a:lvl8pPr marL="3429000" indent="-228600" algn="l" rtl="0" eaLnBrk="1" fontAlgn="base" hangingPunct="1">
        <a:spcBef>
          <a:spcPct val="20000"/>
        </a:spcBef>
        <a:spcAft>
          <a:spcPct val="0"/>
        </a:spcAft>
        <a:buBlip>
          <a:blip r:embed="rId17"/>
        </a:buBlip>
        <a:defRPr sz="1400">
          <a:solidFill>
            <a:schemeClr val="tx1"/>
          </a:solidFill>
          <a:latin typeface="+mn-lt"/>
        </a:defRPr>
      </a:lvl8pPr>
      <a:lvl9pPr marL="3886200" indent="-228600" algn="l" rtl="0" eaLnBrk="1" fontAlgn="base" hangingPunct="1">
        <a:spcBef>
          <a:spcPct val="20000"/>
        </a:spcBef>
        <a:spcAft>
          <a:spcPct val="0"/>
        </a:spcAft>
        <a:buBlip>
          <a:blip r:embed="rId17"/>
        </a:buBlip>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1.xml"/><Relationship Id="rId1" Type="http://schemas.openxmlformats.org/officeDocument/2006/relationships/slideLayout" Target="../slideLayouts/slideLayout19.xml"/></Relationships>
</file>

<file path=ppt/slides/_rels/slide1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9.xml"/><Relationship Id="rId1" Type="http://schemas.openxmlformats.org/officeDocument/2006/relationships/slideLayout" Target="../slideLayouts/slideLayout21.xml"/></Relationships>
</file>

<file path=ppt/slides/_rels/slide11.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10.xml"/><Relationship Id="rId1" Type="http://schemas.openxmlformats.org/officeDocument/2006/relationships/slideLayout" Target="../slideLayouts/slideLayout29.xml"/><Relationship Id="rId5" Type="http://schemas.openxmlformats.org/officeDocument/2006/relationships/image" Target="../media/image46.png"/><Relationship Id="rId4" Type="http://schemas.openxmlformats.org/officeDocument/2006/relationships/image" Target="../media/image45.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1.xml"/></Relationships>
</file>

<file path=ppt/slides/_rels/slide1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14.xml"/><Relationship Id="rId1" Type="http://schemas.openxmlformats.org/officeDocument/2006/relationships/slideLayout" Target="../slideLayouts/slideLayout2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7.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33.xml"/></Relationships>
</file>

<file path=ppt/slides/_rels/slide18.xml.rels><?xml version="1.0" encoding="UTF-8" standalone="yes"?>
<Relationships xmlns="http://schemas.openxmlformats.org/package/2006/relationships"><Relationship Id="rId3" Type="http://schemas.openxmlformats.org/officeDocument/2006/relationships/image" Target="../media/image51.tiff"/><Relationship Id="rId2" Type="http://schemas.openxmlformats.org/officeDocument/2006/relationships/notesSlide" Target="../notesSlides/notesSlide15.xml"/><Relationship Id="rId1" Type="http://schemas.openxmlformats.org/officeDocument/2006/relationships/slideLayout" Target="../slideLayouts/slideLayout21.xml"/></Relationships>
</file>

<file path=ppt/slides/_rels/slide1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6.xml"/><Relationship Id="rId1" Type="http://schemas.openxmlformats.org/officeDocument/2006/relationships/slideLayout" Target="../slideLayouts/slideLayout3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18.xml"/><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19.xml"/><Relationship Id="rId1" Type="http://schemas.openxmlformats.org/officeDocument/2006/relationships/slideLayout" Target="../slideLayouts/slideLayout21.xml"/><Relationship Id="rId4" Type="http://schemas.openxmlformats.org/officeDocument/2006/relationships/image" Target="../media/image54.png"/></Relationships>
</file>

<file path=ppt/slides/_rels/slide23.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56.jpeg"/></Relationships>
</file>

<file path=ppt/slides/_rels/slide24.xml.rels><?xml version="1.0" encoding="UTF-8" standalone="yes"?>
<Relationships xmlns="http://schemas.openxmlformats.org/package/2006/relationships"><Relationship Id="rId3" Type="http://schemas.openxmlformats.org/officeDocument/2006/relationships/image" Target="../media/image57.jpeg"/><Relationship Id="rId7" Type="http://schemas.openxmlformats.org/officeDocument/2006/relationships/image" Target="../media/image61.jpe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60.jpeg"/><Relationship Id="rId5" Type="http://schemas.openxmlformats.org/officeDocument/2006/relationships/image" Target="../media/image59.jpeg"/><Relationship Id="rId4" Type="http://schemas.openxmlformats.org/officeDocument/2006/relationships/image" Target="../media/image58.jpeg"/></Relationships>
</file>

<file path=ppt/slides/_rels/slide25.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63.jpeg"/></Relationships>
</file>

<file path=ppt/slides/_rels/slide26.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23.xml"/><Relationship Id="rId1" Type="http://schemas.openxmlformats.org/officeDocument/2006/relationships/slideLayout" Target="../slideLayouts/slideLayout21.xml"/></Relationships>
</file>

<file path=ppt/slides/_rels/slide27.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65.png"/><Relationship Id="rId7" Type="http://schemas.openxmlformats.org/officeDocument/2006/relationships/image" Target="../media/image15.png"/><Relationship Id="rId2" Type="http://schemas.openxmlformats.org/officeDocument/2006/relationships/notesSlide" Target="../notesSlides/notesSlide24.xml"/><Relationship Id="rId1" Type="http://schemas.openxmlformats.org/officeDocument/2006/relationships/slideLayout" Target="../slideLayouts/slideLayout21.xml"/><Relationship Id="rId6" Type="http://schemas.openxmlformats.org/officeDocument/2006/relationships/image" Target="../media/image14.png"/><Relationship Id="rId5" Type="http://schemas.openxmlformats.org/officeDocument/2006/relationships/image" Target="../media/image66.png"/><Relationship Id="rId10" Type="http://schemas.openxmlformats.org/officeDocument/2006/relationships/image" Target="../media/image67.png"/><Relationship Id="rId4" Type="http://schemas.openxmlformats.org/officeDocument/2006/relationships/image" Target="../media/image32.jpeg"/><Relationship Id="rId9" Type="http://schemas.openxmlformats.org/officeDocument/2006/relationships/image" Target="../media/image17.png"/></Relationships>
</file>

<file path=ppt/slides/_rels/slide28.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25.xml"/><Relationship Id="rId1" Type="http://schemas.openxmlformats.org/officeDocument/2006/relationships/slideLayout" Target="../slideLayouts/slideLayout21.xml"/></Relationships>
</file>

<file path=ppt/slides/_rels/slide29.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jpeg"/><Relationship Id="rId1" Type="http://schemas.openxmlformats.org/officeDocument/2006/relationships/slideLayout" Target="../slideLayouts/slideLayout29.xml"/><Relationship Id="rId4" Type="http://schemas.openxmlformats.org/officeDocument/2006/relationships/image" Target="../media/image71.jpeg"/></Relationships>
</file>

<file path=ppt/slides/_rels/slide3.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2.xml"/><Relationship Id="rId1" Type="http://schemas.openxmlformats.org/officeDocument/2006/relationships/slideLayout" Target="../slideLayouts/slideLayout21.xml"/></Relationships>
</file>

<file path=ppt/slides/_rels/slide30.xml.rels><?xml version="1.0" encoding="UTF-8" standalone="yes"?>
<Relationships xmlns="http://schemas.openxmlformats.org/package/2006/relationships"><Relationship Id="rId3" Type="http://schemas.openxmlformats.org/officeDocument/2006/relationships/image" Target="../media/image72.jpeg"/><Relationship Id="rId2" Type="http://schemas.openxmlformats.org/officeDocument/2006/relationships/notesSlide" Target="../notesSlides/notesSlide26.xml"/><Relationship Id="rId1" Type="http://schemas.openxmlformats.org/officeDocument/2006/relationships/slideLayout" Target="../slideLayouts/slideLayout2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27.xml"/><Relationship Id="rId1" Type="http://schemas.openxmlformats.org/officeDocument/2006/relationships/slideLayout" Target="../slideLayouts/slideLayout21.xml"/></Relationships>
</file>

<file path=ppt/slides/_rels/slide33.xml.rels><?xml version="1.0" encoding="UTF-8" standalone="yes"?>
<Relationships xmlns="http://schemas.openxmlformats.org/package/2006/relationships"><Relationship Id="rId3" Type="http://schemas.openxmlformats.org/officeDocument/2006/relationships/image" Target="../media/image74.jpeg"/><Relationship Id="rId2" Type="http://schemas.openxmlformats.org/officeDocument/2006/relationships/notesSlide" Target="../notesSlides/notesSlide28.xml"/><Relationship Id="rId1" Type="http://schemas.openxmlformats.org/officeDocument/2006/relationships/slideLayout" Target="../slideLayouts/slideLayout36.xml"/></Relationships>
</file>

<file path=ppt/slides/_rels/slide34.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29.xml"/><Relationship Id="rId1" Type="http://schemas.openxmlformats.org/officeDocument/2006/relationships/slideLayout" Target="../slideLayouts/slideLayout36.xml"/><Relationship Id="rId6" Type="http://schemas.openxmlformats.org/officeDocument/2006/relationships/image" Target="../media/image78.jpeg"/><Relationship Id="rId5" Type="http://schemas.openxmlformats.org/officeDocument/2006/relationships/image" Target="../media/image77.jpeg"/><Relationship Id="rId4" Type="http://schemas.openxmlformats.org/officeDocument/2006/relationships/image" Target="../media/image76.jpeg"/></Relationships>
</file>

<file path=ppt/slides/_rels/slide35.xml.rels><?xml version="1.0" encoding="UTF-8" standalone="yes"?>
<Relationships xmlns="http://schemas.openxmlformats.org/package/2006/relationships"><Relationship Id="rId3" Type="http://schemas.openxmlformats.org/officeDocument/2006/relationships/image" Target="../media/image79.jpeg"/><Relationship Id="rId2" Type="http://schemas.openxmlformats.org/officeDocument/2006/relationships/notesSlide" Target="../notesSlides/notesSlide30.xml"/><Relationship Id="rId1" Type="http://schemas.openxmlformats.org/officeDocument/2006/relationships/slideLayout" Target="../slideLayouts/slideLayout36.xml"/><Relationship Id="rId4" Type="http://schemas.openxmlformats.org/officeDocument/2006/relationships/image" Target="../media/image80.jpeg"/></Relationships>
</file>

<file path=ppt/slides/_rels/slide36.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31.xml"/><Relationship Id="rId1" Type="http://schemas.openxmlformats.org/officeDocument/2006/relationships/slideLayout" Target="../slideLayouts/slideLayout21.xml"/><Relationship Id="rId4" Type="http://schemas.openxmlformats.org/officeDocument/2006/relationships/image" Target="../media/image82.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1.xml"/></Relationships>
</file>

<file path=ppt/slides/_rels/slide3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3.xml"/><Relationship Id="rId1" Type="http://schemas.openxmlformats.org/officeDocument/2006/relationships/slideLayout" Target="../slideLayouts/slideLayout2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1.xml"/></Relationships>
</file>

<file path=ppt/slides/_rels/slide40.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34.xml"/><Relationship Id="rId1" Type="http://schemas.openxmlformats.org/officeDocument/2006/relationships/slideLayout" Target="../slideLayouts/slideLayout36.xml"/></Relationships>
</file>

<file path=ppt/slides/_rels/slide41.xml.rels><?xml version="1.0" encoding="UTF-8" standalone="yes"?>
<Relationships xmlns="http://schemas.openxmlformats.org/package/2006/relationships"><Relationship Id="rId3" Type="http://schemas.openxmlformats.org/officeDocument/2006/relationships/image" Target="../media/image85.jpeg"/><Relationship Id="rId2" Type="http://schemas.openxmlformats.org/officeDocument/2006/relationships/image" Target="../media/image84.jpeg"/><Relationship Id="rId1" Type="http://schemas.openxmlformats.org/officeDocument/2006/relationships/slideLayout" Target="../slideLayouts/slideLayout29.xml"/></Relationships>
</file>

<file path=ppt/slides/_rels/slide42.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35.xml"/><Relationship Id="rId1" Type="http://schemas.openxmlformats.org/officeDocument/2006/relationships/slideLayout" Target="../slideLayouts/slideLayout36.xml"/></Relationships>
</file>

<file path=ppt/slides/_rels/slide43.xml.rels><?xml version="1.0" encoding="UTF-8" standalone="yes"?>
<Relationships xmlns="http://schemas.openxmlformats.org/package/2006/relationships"><Relationship Id="rId3" Type="http://schemas.openxmlformats.org/officeDocument/2006/relationships/image" Target="../media/image87.jpeg"/><Relationship Id="rId2" Type="http://schemas.openxmlformats.org/officeDocument/2006/relationships/notesSlide" Target="../notesSlides/notesSlide36.xml"/><Relationship Id="rId1" Type="http://schemas.openxmlformats.org/officeDocument/2006/relationships/slideLayout" Target="../slideLayouts/slideLayout37.xml"/></Relationships>
</file>

<file path=ppt/slides/_rels/slide44.xml.rels><?xml version="1.0" encoding="UTF-8" standalone="yes"?>
<Relationships xmlns="http://schemas.openxmlformats.org/package/2006/relationships"><Relationship Id="rId3" Type="http://schemas.openxmlformats.org/officeDocument/2006/relationships/image" Target="../media/image89.wmf"/><Relationship Id="rId2" Type="http://schemas.openxmlformats.org/officeDocument/2006/relationships/image" Target="../media/image88.jpeg"/><Relationship Id="rId1" Type="http://schemas.openxmlformats.org/officeDocument/2006/relationships/slideLayout" Target="../slideLayouts/slideLayout21.xml"/><Relationship Id="rId4" Type="http://schemas.openxmlformats.org/officeDocument/2006/relationships/image" Target="../media/image90.jpeg"/></Relationships>
</file>

<file path=ppt/slides/_rels/slide45.xml.rels><?xml version="1.0" encoding="UTF-8" standalone="yes"?>
<Relationships xmlns="http://schemas.openxmlformats.org/package/2006/relationships"><Relationship Id="rId3" Type="http://schemas.openxmlformats.org/officeDocument/2006/relationships/oleObject" Target="../embeddings/oleObject2.bin"/><Relationship Id="rId7" Type="http://schemas.openxmlformats.org/officeDocument/2006/relationships/image" Target="../media/image94.jpeg"/><Relationship Id="rId2" Type="http://schemas.openxmlformats.org/officeDocument/2006/relationships/notesSlide" Target="../notesSlides/notesSlide37.xml"/><Relationship Id="rId1" Type="http://schemas.openxmlformats.org/officeDocument/2006/relationships/slideLayout" Target="../slideLayouts/slideLayout37.xml"/><Relationship Id="rId6" Type="http://schemas.openxmlformats.org/officeDocument/2006/relationships/image" Target="../media/image93.png"/><Relationship Id="rId5" Type="http://schemas.openxmlformats.org/officeDocument/2006/relationships/image" Target="../media/image92.jpeg"/><Relationship Id="rId4" Type="http://schemas.openxmlformats.org/officeDocument/2006/relationships/image" Target="../media/image91.png"/></Relationships>
</file>

<file path=ppt/slides/_rels/slide46.xml.rels><?xml version="1.0" encoding="UTF-8" standalone="yes"?>
<Relationships xmlns="http://schemas.openxmlformats.org/package/2006/relationships"><Relationship Id="rId3" Type="http://schemas.openxmlformats.org/officeDocument/2006/relationships/image" Target="../media/image96.jpeg"/><Relationship Id="rId2" Type="http://schemas.openxmlformats.org/officeDocument/2006/relationships/image" Target="../media/image95.jpeg"/><Relationship Id="rId1" Type="http://schemas.openxmlformats.org/officeDocument/2006/relationships/slideLayout" Target="../slideLayouts/slideLayout35.xml"/><Relationship Id="rId6" Type="http://schemas.openxmlformats.org/officeDocument/2006/relationships/image" Target="../media/image99.jpeg"/><Relationship Id="rId5" Type="http://schemas.openxmlformats.org/officeDocument/2006/relationships/image" Target="../media/image98.jpeg"/><Relationship Id="rId4" Type="http://schemas.openxmlformats.org/officeDocument/2006/relationships/image" Target="../media/image97.jpeg"/></Relationships>
</file>

<file path=ppt/slides/_rels/slide47.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notesSlide" Target="../notesSlides/notesSlide38.xml"/><Relationship Id="rId1" Type="http://schemas.openxmlformats.org/officeDocument/2006/relationships/slideLayout" Target="../slideLayouts/slideLayout38.xml"/><Relationship Id="rId6" Type="http://schemas.openxmlformats.org/officeDocument/2006/relationships/image" Target="../media/image102.jpeg"/><Relationship Id="rId5" Type="http://schemas.openxmlformats.org/officeDocument/2006/relationships/image" Target="../media/image101.png"/><Relationship Id="rId4" Type="http://schemas.openxmlformats.org/officeDocument/2006/relationships/image" Target="../media/image100.png"/></Relationships>
</file>

<file path=ppt/slides/_rels/slide48.xml.rels><?xml version="1.0" encoding="UTF-8" standalone="yes"?>
<Relationships xmlns="http://schemas.openxmlformats.org/package/2006/relationships"><Relationship Id="rId3" Type="http://schemas.openxmlformats.org/officeDocument/2006/relationships/image" Target="../media/image103.jpeg"/><Relationship Id="rId2" Type="http://schemas.openxmlformats.org/officeDocument/2006/relationships/notesSlide" Target="../notesSlides/notesSlide39.xml"/><Relationship Id="rId1" Type="http://schemas.openxmlformats.org/officeDocument/2006/relationships/slideLayout" Target="../slideLayouts/slideLayout36.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1.xml"/></Relationships>
</file>

<file path=ppt/slides/_rels/slide51.xml.rels><?xml version="1.0" encoding="UTF-8" standalone="yes"?>
<Relationships xmlns="http://schemas.openxmlformats.org/package/2006/relationships"><Relationship Id="rId3" Type="http://schemas.openxmlformats.org/officeDocument/2006/relationships/image" Target="../media/image105.jpeg"/><Relationship Id="rId2" Type="http://schemas.openxmlformats.org/officeDocument/2006/relationships/image" Target="../media/image104.jpeg"/><Relationship Id="rId1" Type="http://schemas.openxmlformats.org/officeDocument/2006/relationships/slideLayout" Target="../slideLayouts/slideLayout2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53.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notesSlide" Target="../notesSlides/notesSlide42.xml"/><Relationship Id="rId1" Type="http://schemas.openxmlformats.org/officeDocument/2006/relationships/slideLayout" Target="../slideLayouts/slideLayout21.xml"/><Relationship Id="rId4" Type="http://schemas.openxmlformats.org/officeDocument/2006/relationships/image" Target="../media/image106.png"/></Relationships>
</file>

<file path=ppt/slides/_rels/slide54.xml.rels><?xml version="1.0" encoding="UTF-8" standalone="yes"?>
<Relationships xmlns="http://schemas.openxmlformats.org/package/2006/relationships"><Relationship Id="rId3" Type="http://schemas.openxmlformats.org/officeDocument/2006/relationships/image" Target="../media/image108.jpeg"/><Relationship Id="rId2" Type="http://schemas.openxmlformats.org/officeDocument/2006/relationships/image" Target="../media/image107.png"/><Relationship Id="rId1" Type="http://schemas.openxmlformats.org/officeDocument/2006/relationships/slideLayout" Target="../slideLayouts/slideLayout35.xml"/><Relationship Id="rId4" Type="http://schemas.openxmlformats.org/officeDocument/2006/relationships/image" Target="../media/image109.png"/></Relationships>
</file>

<file path=ppt/slides/_rels/slide55.xml.rels><?xml version="1.0" encoding="UTF-8" standalone="yes"?>
<Relationships xmlns="http://schemas.openxmlformats.org/package/2006/relationships"><Relationship Id="rId8" Type="http://schemas.openxmlformats.org/officeDocument/2006/relationships/image" Target="../media/image112.jpeg"/><Relationship Id="rId3" Type="http://schemas.openxmlformats.org/officeDocument/2006/relationships/image" Target="../media/image7.png"/><Relationship Id="rId7" Type="http://schemas.openxmlformats.org/officeDocument/2006/relationships/image" Target="../media/image111.jpeg"/><Relationship Id="rId2" Type="http://schemas.openxmlformats.org/officeDocument/2006/relationships/image" Target="../media/image6.png"/><Relationship Id="rId1" Type="http://schemas.openxmlformats.org/officeDocument/2006/relationships/slideLayout" Target="../slideLayouts/slideLayout34.xml"/><Relationship Id="rId6" Type="http://schemas.openxmlformats.org/officeDocument/2006/relationships/image" Target="../media/image110.jpeg"/><Relationship Id="rId5" Type="http://schemas.openxmlformats.org/officeDocument/2006/relationships/image" Target="../media/image9.png"/><Relationship Id="rId4" Type="http://schemas.openxmlformats.org/officeDocument/2006/relationships/image" Target="../media/image8.png"/></Relationships>
</file>

<file path=ppt/slides/_rels/slide56.xml.rels><?xml version="1.0" encoding="UTF-8" standalone="yes"?>
<Relationships xmlns="http://schemas.openxmlformats.org/package/2006/relationships"><Relationship Id="rId3" Type="http://schemas.openxmlformats.org/officeDocument/2006/relationships/image" Target="../media/image113.gif"/><Relationship Id="rId2" Type="http://schemas.openxmlformats.org/officeDocument/2006/relationships/notesSlide" Target="../notesSlides/notesSlide43.xml"/><Relationship Id="rId1" Type="http://schemas.openxmlformats.org/officeDocument/2006/relationships/slideLayout" Target="../slideLayouts/slideLayout21.xml"/></Relationships>
</file>

<file path=ppt/slides/_rels/slide57.xml.rels><?xml version="1.0" encoding="UTF-8" standalone="yes"?>
<Relationships xmlns="http://schemas.openxmlformats.org/package/2006/relationships"><Relationship Id="rId8" Type="http://schemas.openxmlformats.org/officeDocument/2006/relationships/image" Target="../media/image115.jpeg"/><Relationship Id="rId3" Type="http://schemas.openxmlformats.org/officeDocument/2006/relationships/image" Target="../media/image6.png"/><Relationship Id="rId7" Type="http://schemas.openxmlformats.org/officeDocument/2006/relationships/image" Target="../media/image114.jpeg"/><Relationship Id="rId2" Type="http://schemas.openxmlformats.org/officeDocument/2006/relationships/notesSlide" Target="../notesSlides/notesSlide44.xml"/><Relationship Id="rId1" Type="http://schemas.openxmlformats.org/officeDocument/2006/relationships/slideLayout" Target="../slideLayouts/slideLayout34.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 Id="rId9" Type="http://schemas.openxmlformats.org/officeDocument/2006/relationships/image" Target="../media/image116.png"/></Relationships>
</file>

<file path=ppt/slides/_rels/slide58.xml.rels><?xml version="1.0" encoding="UTF-8" standalone="yes"?>
<Relationships xmlns="http://schemas.openxmlformats.org/package/2006/relationships"><Relationship Id="rId8" Type="http://schemas.openxmlformats.org/officeDocument/2006/relationships/image" Target="../media/image118.png"/><Relationship Id="rId3" Type="http://schemas.openxmlformats.org/officeDocument/2006/relationships/image" Target="../media/image6.png"/><Relationship Id="rId7" Type="http://schemas.openxmlformats.org/officeDocument/2006/relationships/image" Target="../media/image117.png"/><Relationship Id="rId2" Type="http://schemas.openxmlformats.org/officeDocument/2006/relationships/notesSlide" Target="../notesSlides/notesSlide45.xml"/><Relationship Id="rId1" Type="http://schemas.openxmlformats.org/officeDocument/2006/relationships/slideLayout" Target="../slideLayouts/slideLayout34.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59.xml.rels><?xml version="1.0" encoding="UTF-8" standalone="yes"?>
<Relationships xmlns="http://schemas.openxmlformats.org/package/2006/relationships"><Relationship Id="rId3" Type="http://schemas.openxmlformats.org/officeDocument/2006/relationships/image" Target="../media/image119.jpeg"/><Relationship Id="rId2" Type="http://schemas.openxmlformats.org/officeDocument/2006/relationships/notesSlide" Target="../notesSlides/notesSlide46.xml"/><Relationship Id="rId1" Type="http://schemas.openxmlformats.org/officeDocument/2006/relationships/slideLayout" Target="../slideLayouts/slideLayout21.xml"/><Relationship Id="rId4" Type="http://schemas.openxmlformats.org/officeDocument/2006/relationships/image" Target="../media/image120.jpeg"/></Relationships>
</file>

<file path=ppt/slides/_rels/slide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5.xml"/><Relationship Id="rId1" Type="http://schemas.openxmlformats.org/officeDocument/2006/relationships/slideLayout" Target="../slideLayouts/slideLayout2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61.xml.rels><?xml version="1.0" encoding="UTF-8" standalone="yes"?>
<Relationships xmlns="http://schemas.openxmlformats.org/package/2006/relationships"><Relationship Id="rId3" Type="http://schemas.openxmlformats.org/officeDocument/2006/relationships/image" Target="../media/image121.jpeg"/><Relationship Id="rId2" Type="http://schemas.openxmlformats.org/officeDocument/2006/relationships/notesSlide" Target="../notesSlides/notesSlide47.xml"/><Relationship Id="rId1" Type="http://schemas.openxmlformats.org/officeDocument/2006/relationships/slideLayout" Target="../slideLayouts/slideLayout26.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1.xml"/></Relationships>
</file>

<file path=ppt/slides/_rels/slide63.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notesSlide" Target="../notesSlides/notesSlide49.xml"/><Relationship Id="rId1" Type="http://schemas.openxmlformats.org/officeDocument/2006/relationships/slideLayout" Target="../slideLayouts/slideLayout21.xml"/><Relationship Id="rId4" Type="http://schemas.openxmlformats.org/officeDocument/2006/relationships/image" Target="../media/image122.emf"/></Relationships>
</file>

<file path=ppt/slides/_rels/slide6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34.xml"/><Relationship Id="rId5" Type="http://schemas.openxmlformats.org/officeDocument/2006/relationships/image" Target="../media/image9.png"/><Relationship Id="rId4" Type="http://schemas.openxmlformats.org/officeDocument/2006/relationships/image" Target="../media/image8.png"/></Relationships>
</file>

<file path=ppt/slides/_rels/slide6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34.xml"/><Relationship Id="rId6" Type="http://schemas.openxmlformats.org/officeDocument/2006/relationships/image" Target="../media/image123.emf"/><Relationship Id="rId5" Type="http://schemas.openxmlformats.org/officeDocument/2006/relationships/image" Target="../media/image9.png"/><Relationship Id="rId4" Type="http://schemas.openxmlformats.org/officeDocument/2006/relationships/image" Target="../media/image8.png"/></Relationships>
</file>

<file path=ppt/slides/_rels/slide6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34.xml"/><Relationship Id="rId6" Type="http://schemas.openxmlformats.org/officeDocument/2006/relationships/image" Target="../media/image124.png"/><Relationship Id="rId5" Type="http://schemas.openxmlformats.org/officeDocument/2006/relationships/image" Target="../media/image9.png"/><Relationship Id="rId4" Type="http://schemas.openxmlformats.org/officeDocument/2006/relationships/image" Target="../media/image8.png"/></Relationships>
</file>

<file path=ppt/slides/_rels/slide67.xml.rels><?xml version="1.0" encoding="UTF-8" standalone="yes"?>
<Relationships xmlns="http://schemas.openxmlformats.org/package/2006/relationships"><Relationship Id="rId3" Type="http://schemas.openxmlformats.org/officeDocument/2006/relationships/image" Target="../media/image125.png"/><Relationship Id="rId2" Type="http://schemas.openxmlformats.org/officeDocument/2006/relationships/notesSlide" Target="../notesSlides/notesSlide50.xml"/><Relationship Id="rId1" Type="http://schemas.openxmlformats.org/officeDocument/2006/relationships/slideLayout" Target="../slideLayouts/slideLayout21.xml"/><Relationship Id="rId5" Type="http://schemas.openxmlformats.org/officeDocument/2006/relationships/image" Target="../media/image127.png"/><Relationship Id="rId4" Type="http://schemas.openxmlformats.org/officeDocument/2006/relationships/image" Target="../media/image126.png"/></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1.xml"/></Relationships>
</file>

<file path=ppt/slides/_rels/slide69.xml.rels><?xml version="1.0" encoding="UTF-8" standalone="yes"?>
<Relationships xmlns="http://schemas.openxmlformats.org/package/2006/relationships"><Relationship Id="rId3" Type="http://schemas.openxmlformats.org/officeDocument/2006/relationships/image" Target="../media/image128.png"/><Relationship Id="rId2" Type="http://schemas.openxmlformats.org/officeDocument/2006/relationships/notesSlide" Target="../notesSlides/notesSlide52.xml"/><Relationship Id="rId1" Type="http://schemas.openxmlformats.org/officeDocument/2006/relationships/slideLayout" Target="../slideLayouts/slideLayout36.xml"/><Relationship Id="rId6" Type="http://schemas.openxmlformats.org/officeDocument/2006/relationships/image" Target="../media/image130.emf"/><Relationship Id="rId5" Type="http://schemas.openxmlformats.org/officeDocument/2006/relationships/oleObject" Target="../embeddings/oleObject6.bin"/><Relationship Id="rId4" Type="http://schemas.openxmlformats.org/officeDocument/2006/relationships/image" Target="../media/image129.png"/></Relationships>
</file>

<file path=ppt/slides/_rels/slide7.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oleObject" Target="../embeddings/oleObject1.bin"/><Relationship Id="rId7" Type="http://schemas.openxmlformats.org/officeDocument/2006/relationships/image" Target="../media/image38.jpeg"/><Relationship Id="rId2" Type="http://schemas.openxmlformats.org/officeDocument/2006/relationships/notesSlide" Target="../notesSlides/notesSlide6.xml"/><Relationship Id="rId1" Type="http://schemas.openxmlformats.org/officeDocument/2006/relationships/slideLayout" Target="../slideLayouts/slideLayout29.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34.xml"/></Relationships>
</file>

<file path=ppt/slides/_rels/slide71.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32.tiff"/><Relationship Id="rId2" Type="http://schemas.openxmlformats.org/officeDocument/2006/relationships/image" Target="../media/image131.jpeg"/><Relationship Id="rId1" Type="http://schemas.openxmlformats.org/officeDocument/2006/relationships/slideLayout" Target="../slideLayouts/slideLayout35.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7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34.xml"/><Relationship Id="rId5" Type="http://schemas.openxmlformats.org/officeDocument/2006/relationships/image" Target="../media/image9.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7.xml"/><Relationship Id="rId1" Type="http://schemas.openxmlformats.org/officeDocument/2006/relationships/slideLayout" Target="../slideLayouts/slideLayout21.xml"/><Relationship Id="rId4" Type="http://schemas.openxmlformats.org/officeDocument/2006/relationships/image" Target="../media/image41.png"/></Relationships>
</file>

<file path=ppt/slides/_rels/slide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8.xml"/><Relationship Id="rId1" Type="http://schemas.openxmlformats.org/officeDocument/2006/relationships/slideLayout" Target="../slideLayouts/slideLayout2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228600" y="293658"/>
            <a:ext cx="5600700" cy="3477875"/>
          </a:xfrm>
        </p:spPr>
        <p:txBody>
          <a:bodyPr/>
          <a:lstStyle/>
          <a:p>
            <a:pPr algn="ctr" eaLnBrk="1" hangingPunct="1"/>
            <a:r>
              <a:rPr lang="en-US" sz="5400" b="1" dirty="0">
                <a:solidFill>
                  <a:schemeClr val="bg1"/>
                </a:solidFill>
              </a:rPr>
              <a:t>Nuclear </a:t>
            </a:r>
            <a:r>
              <a:rPr lang="en-US" sz="5400" dirty="0">
                <a:solidFill>
                  <a:schemeClr val="bg1"/>
                </a:solidFill>
              </a:rPr>
              <a:t>Security </a:t>
            </a:r>
            <a:br>
              <a:rPr lang="en-US" sz="5400" dirty="0">
                <a:solidFill>
                  <a:schemeClr val="bg1"/>
                </a:solidFill>
              </a:rPr>
            </a:br>
            <a:r>
              <a:rPr lang="en-US" sz="5400" dirty="0">
                <a:solidFill>
                  <a:schemeClr val="bg1"/>
                </a:solidFill>
              </a:rPr>
              <a:t>and Safeguards</a:t>
            </a:r>
            <a:br>
              <a:rPr lang="en-US" sz="3600" b="1" dirty="0">
                <a:solidFill>
                  <a:srgbClr val="E77900"/>
                </a:solidFill>
              </a:rPr>
            </a:br>
            <a:br>
              <a:rPr lang="en-US" sz="3600" b="1" dirty="0"/>
            </a:br>
            <a:r>
              <a:rPr lang="en-US" sz="2800" b="1" dirty="0">
                <a:solidFill>
                  <a:schemeClr val="tx1"/>
                </a:solidFill>
              </a:rPr>
              <a:t>NPSS School</a:t>
            </a:r>
            <a:br>
              <a:rPr lang="en-US" sz="2800" b="1" dirty="0">
                <a:solidFill>
                  <a:schemeClr val="tx1"/>
                </a:solidFill>
              </a:rPr>
            </a:br>
            <a:r>
              <a:rPr lang="en-US" sz="2400" b="1" dirty="0">
                <a:solidFill>
                  <a:schemeClr val="tx1"/>
                </a:solidFill>
              </a:rPr>
              <a:t>Dakar, Senegal</a:t>
            </a:r>
            <a:br>
              <a:rPr lang="en-US" sz="2400" b="1" dirty="0">
                <a:solidFill>
                  <a:schemeClr val="tx1"/>
                </a:solidFill>
              </a:rPr>
            </a:br>
            <a:r>
              <a:rPr lang="en-US" sz="2400" b="1" dirty="0">
                <a:solidFill>
                  <a:schemeClr val="tx1"/>
                </a:solidFill>
              </a:rPr>
              <a:t>November 15, 2022</a:t>
            </a:r>
            <a:endParaRPr lang="en-US" sz="2800" b="1" dirty="0">
              <a:solidFill>
                <a:schemeClr val="tx1"/>
              </a:solidFill>
            </a:endParaRPr>
          </a:p>
        </p:txBody>
      </p:sp>
      <p:sp>
        <p:nvSpPr>
          <p:cNvPr id="8196" name="Text Box 5"/>
          <p:cNvSpPr txBox="1">
            <a:spLocks noChangeArrowheads="1"/>
          </p:cNvSpPr>
          <p:nvPr/>
        </p:nvSpPr>
        <p:spPr bwMode="auto">
          <a:xfrm>
            <a:off x="1576388" y="6164263"/>
            <a:ext cx="458787" cy="92075"/>
          </a:xfrm>
          <a:prstGeom prst="rect">
            <a:avLst/>
          </a:prstGeom>
          <a:noFill/>
          <a:ln w="9525">
            <a:noFill/>
            <a:miter lim="800000"/>
            <a:headEnd/>
            <a:tailEnd/>
          </a:ln>
        </p:spPr>
        <p:txBody>
          <a:bodyPr vert="eaVert">
            <a:spAutoFit/>
          </a:bodyPr>
          <a:lstStyle/>
          <a:p>
            <a:pPr>
              <a:spcBef>
                <a:spcPct val="50000"/>
              </a:spcBef>
            </a:pPr>
            <a:endParaRPr lang="en-US"/>
          </a:p>
        </p:txBody>
      </p:sp>
      <p:sp>
        <p:nvSpPr>
          <p:cNvPr id="8197" name="Rectangle 6"/>
          <p:cNvSpPr>
            <a:spLocks noChangeArrowheads="1"/>
          </p:cNvSpPr>
          <p:nvPr/>
        </p:nvSpPr>
        <p:spPr bwMode="auto">
          <a:xfrm>
            <a:off x="457200" y="6175693"/>
            <a:ext cx="8458200" cy="429643"/>
          </a:xfrm>
          <a:prstGeom prst="rect">
            <a:avLst/>
          </a:prstGeom>
          <a:noFill/>
          <a:ln w="9525">
            <a:noFill/>
            <a:miter lim="800000"/>
            <a:headEnd/>
            <a:tailEnd/>
          </a:ln>
        </p:spPr>
        <p:txBody>
          <a:bodyPr/>
          <a:lstStyle/>
          <a:p>
            <a:pPr algn="ctr">
              <a:spcBef>
                <a:spcPct val="20000"/>
              </a:spcBef>
            </a:pPr>
            <a:r>
              <a:rPr lang="en-US" sz="1200" dirty="0"/>
              <a:t>Some of this work was sponsored by the U.S. Department of Energy and the U.S. Department of Homeland Security</a:t>
            </a:r>
          </a:p>
        </p:txBody>
      </p:sp>
      <p:sp>
        <p:nvSpPr>
          <p:cNvPr id="8198" name="Line 8"/>
          <p:cNvSpPr>
            <a:spLocks noChangeShapeType="1"/>
          </p:cNvSpPr>
          <p:nvPr/>
        </p:nvSpPr>
        <p:spPr bwMode="auto">
          <a:xfrm>
            <a:off x="0" y="5949240"/>
            <a:ext cx="9144000" cy="0"/>
          </a:xfrm>
          <a:prstGeom prst="line">
            <a:avLst/>
          </a:prstGeom>
          <a:noFill/>
          <a:ln w="19050">
            <a:solidFill>
              <a:schemeClr val="tx1"/>
            </a:solidFill>
            <a:round/>
            <a:headEnd/>
            <a:tailEnd/>
          </a:ln>
        </p:spPr>
        <p:txBody>
          <a:bodyPr/>
          <a:lstStyle/>
          <a:p>
            <a:endParaRPr lang="en-US"/>
          </a:p>
        </p:txBody>
      </p:sp>
      <p:sp>
        <p:nvSpPr>
          <p:cNvPr id="8" name="Rectangle 3"/>
          <p:cNvSpPr txBox="1">
            <a:spLocks noChangeArrowheads="1"/>
          </p:cNvSpPr>
          <p:nvPr/>
        </p:nvSpPr>
        <p:spPr bwMode="auto">
          <a:xfrm>
            <a:off x="1028700" y="4297079"/>
            <a:ext cx="7086600" cy="121835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ctr" rtl="0" eaLnBrk="0" fontAlgn="base" hangingPunct="0">
              <a:spcBef>
                <a:spcPct val="20000"/>
              </a:spcBef>
              <a:spcAft>
                <a:spcPct val="0"/>
              </a:spcAft>
              <a:buNone/>
              <a:defRPr sz="3200">
                <a:solidFill>
                  <a:schemeClr val="tx1"/>
                </a:solidFill>
                <a:latin typeface="+mn-lt"/>
                <a:ea typeface="+mn-ea"/>
                <a:cs typeface="+mn-cs"/>
              </a:defRPr>
            </a:lvl1pPr>
            <a:lvl2pPr marL="457200" indent="0" algn="ctr" rtl="0" eaLnBrk="0" fontAlgn="base" hangingPunct="0">
              <a:spcBef>
                <a:spcPct val="20000"/>
              </a:spcBef>
              <a:spcAft>
                <a:spcPct val="0"/>
              </a:spcAft>
              <a:buNone/>
              <a:defRPr sz="2800">
                <a:solidFill>
                  <a:schemeClr val="tx1"/>
                </a:solidFill>
                <a:latin typeface="+mn-lt"/>
              </a:defRPr>
            </a:lvl2pPr>
            <a:lvl3pPr marL="914400" indent="0" algn="ctr" rtl="0" eaLnBrk="0" fontAlgn="base" hangingPunct="0">
              <a:spcBef>
                <a:spcPct val="20000"/>
              </a:spcBef>
              <a:spcAft>
                <a:spcPct val="0"/>
              </a:spcAft>
              <a:buNone/>
              <a:defRPr sz="2400">
                <a:solidFill>
                  <a:schemeClr val="tx1"/>
                </a:solidFill>
                <a:latin typeface="+mn-lt"/>
              </a:defRPr>
            </a:lvl3pPr>
            <a:lvl4pPr marL="1371600" indent="0" algn="ctr" rtl="0" eaLnBrk="0" fontAlgn="base" hangingPunct="0">
              <a:spcBef>
                <a:spcPct val="20000"/>
              </a:spcBef>
              <a:spcAft>
                <a:spcPct val="0"/>
              </a:spcAft>
              <a:buNone/>
              <a:defRPr sz="2000">
                <a:solidFill>
                  <a:schemeClr val="tx1"/>
                </a:solidFill>
                <a:latin typeface="+mn-lt"/>
              </a:defRPr>
            </a:lvl4pPr>
            <a:lvl5pPr marL="1828800" indent="0" algn="ctr" rtl="0" eaLnBrk="0" fontAlgn="base" hangingPunct="0">
              <a:spcBef>
                <a:spcPct val="20000"/>
              </a:spcBef>
              <a:spcAft>
                <a:spcPct val="0"/>
              </a:spcAft>
              <a:buNone/>
              <a:defRPr sz="2000">
                <a:solidFill>
                  <a:schemeClr val="tx1"/>
                </a:solidFill>
                <a:latin typeface="+mn-lt"/>
              </a:defRPr>
            </a:lvl5pPr>
            <a:lvl6pPr marL="2286000" indent="0" algn="ctr" rtl="0" fontAlgn="base">
              <a:spcBef>
                <a:spcPct val="20000"/>
              </a:spcBef>
              <a:spcAft>
                <a:spcPct val="0"/>
              </a:spcAft>
              <a:buNone/>
              <a:defRPr sz="2000">
                <a:solidFill>
                  <a:schemeClr val="tx1"/>
                </a:solidFill>
                <a:latin typeface="+mn-lt"/>
              </a:defRPr>
            </a:lvl6pPr>
            <a:lvl7pPr marL="2743200" indent="0" algn="ctr" rtl="0" fontAlgn="base">
              <a:spcBef>
                <a:spcPct val="20000"/>
              </a:spcBef>
              <a:spcAft>
                <a:spcPct val="0"/>
              </a:spcAft>
              <a:buNone/>
              <a:defRPr sz="2000">
                <a:solidFill>
                  <a:schemeClr val="tx1"/>
                </a:solidFill>
                <a:latin typeface="+mn-lt"/>
              </a:defRPr>
            </a:lvl7pPr>
            <a:lvl8pPr marL="3200400" indent="0" algn="ctr" rtl="0" fontAlgn="base">
              <a:spcBef>
                <a:spcPct val="20000"/>
              </a:spcBef>
              <a:spcAft>
                <a:spcPct val="0"/>
              </a:spcAft>
              <a:buNone/>
              <a:defRPr sz="2000">
                <a:solidFill>
                  <a:schemeClr val="tx1"/>
                </a:solidFill>
                <a:latin typeface="+mn-lt"/>
              </a:defRPr>
            </a:lvl8pPr>
            <a:lvl9pPr marL="3657600" indent="0" algn="ctr" rtl="0" fontAlgn="base">
              <a:spcBef>
                <a:spcPct val="20000"/>
              </a:spcBef>
              <a:spcAft>
                <a:spcPct val="0"/>
              </a:spcAft>
              <a:buNone/>
              <a:defRPr sz="2000">
                <a:solidFill>
                  <a:schemeClr val="tx1"/>
                </a:solidFill>
                <a:latin typeface="+mn-lt"/>
              </a:defRPr>
            </a:lvl9pPr>
          </a:lstStyle>
          <a:p>
            <a:pPr eaLnBrk="1" hangingPunct="1"/>
            <a:r>
              <a:rPr lang="en-US" sz="2400" kern="0" dirty="0">
                <a:latin typeface="Arial" panose="020B0604020202020204" pitchFamily="34" charset="0"/>
                <a:cs typeface="Arial" panose="020B0604020202020204" pitchFamily="34" charset="0"/>
              </a:rPr>
              <a:t>Richard Kouzes</a:t>
            </a:r>
          </a:p>
          <a:p>
            <a:pPr eaLnBrk="1" hangingPunct="1"/>
            <a:r>
              <a:rPr lang="en-US" sz="2000" kern="0" dirty="0">
                <a:latin typeface="Arial" panose="020B0604020202020204" pitchFamily="34" charset="0"/>
                <a:cs typeface="Arial" panose="020B0604020202020204" pitchFamily="34" charset="0"/>
              </a:rPr>
              <a:t>Laboratory Fellow Emeritus</a:t>
            </a:r>
          </a:p>
          <a:p>
            <a:pPr eaLnBrk="1" hangingPunct="1"/>
            <a:r>
              <a:rPr lang="en-US" sz="2000" kern="0" dirty="0">
                <a:latin typeface="Arial" panose="020B0604020202020204" pitchFamily="34" charset="0"/>
                <a:cs typeface="Arial" panose="020B0604020202020204" pitchFamily="34" charset="0"/>
              </a:rPr>
              <a:t>Pacific Northwest National Laboratory</a:t>
            </a:r>
          </a:p>
        </p:txBody>
      </p:sp>
      <p:pic>
        <p:nvPicPr>
          <p:cNvPr id="3" name="Picture 2">
            <a:extLst>
              <a:ext uri="{FF2B5EF4-FFF2-40B4-BE49-F238E27FC236}">
                <a16:creationId xmlns:a16="http://schemas.microsoft.com/office/drawing/2014/main" id="{EFEE137C-4FA9-D275-101A-AD55DFB07C7C}"/>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366873" y="1069015"/>
            <a:ext cx="2548527" cy="400268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a:xfrm>
            <a:off x="381000" y="228600"/>
            <a:ext cx="8305800" cy="774700"/>
          </a:xfrm>
        </p:spPr>
        <p:txBody>
          <a:bodyPr vert="horz" wrap="square" lIns="91440" tIns="45720" rIns="91440" bIns="45720" numCol="1" anchor="t" anchorCtr="0" compatLnSpc="1">
            <a:prstTxWarp prst="textNoShape">
              <a:avLst/>
            </a:prstTxWarp>
          </a:bodyPr>
          <a:lstStyle/>
          <a:p>
            <a:pPr algn="ctr"/>
            <a:r>
              <a:rPr lang="en-US" sz="3600" b="1" dirty="0">
                <a:solidFill>
                  <a:srgbClr val="D57500"/>
                </a:solidFill>
                <a:effectLst>
                  <a:outerShdw blurRad="38100" dist="38100" dir="2700000" algn="tl">
                    <a:srgbClr val="DDDDDD"/>
                  </a:outerShdw>
                </a:effectLst>
                <a:latin typeface="Arial" charset="0"/>
                <a:ea typeface="MS PGothic" charset="0"/>
              </a:rPr>
              <a:t>Fission</a:t>
            </a:r>
          </a:p>
        </p:txBody>
      </p:sp>
      <p:sp>
        <p:nvSpPr>
          <p:cNvPr id="55299" name="Content Placeholder 4"/>
          <p:cNvSpPr>
            <a:spLocks noGrp="1"/>
          </p:cNvSpPr>
          <p:nvPr>
            <p:ph idx="1"/>
          </p:nvPr>
        </p:nvSpPr>
        <p:spPr bwMode="auto">
          <a:xfrm>
            <a:off x="709613" y="898525"/>
            <a:ext cx="7888287" cy="2187575"/>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buClr>
                <a:srgbClr val="D57500"/>
              </a:buClr>
              <a:buFont typeface="Wingdings" charset="0"/>
              <a:buChar char="Ø"/>
            </a:pPr>
            <a:r>
              <a:rPr lang="en-US" sz="2800" dirty="0">
                <a:latin typeface="Times New Roman"/>
                <a:ea typeface="MS PGothic" charset="0"/>
                <a:cs typeface="Times New Roman"/>
              </a:rPr>
              <a:t>Fission of a heavy nucleus such as plutonium and uranium can be spontaneous or induced</a:t>
            </a:r>
          </a:p>
          <a:p>
            <a:pPr>
              <a:buClr>
                <a:srgbClr val="D57500"/>
              </a:buClr>
              <a:buFont typeface="Wingdings" charset="0"/>
              <a:buChar char="Ø"/>
            </a:pPr>
            <a:r>
              <a:rPr lang="en-US" sz="2800" dirty="0">
                <a:latin typeface="Times New Roman"/>
                <a:ea typeface="MS PGothic" charset="0"/>
                <a:cs typeface="Times New Roman"/>
              </a:rPr>
              <a:t>Fission produces two daughter nuclei and one to several neutrons</a:t>
            </a:r>
          </a:p>
          <a:p>
            <a:pPr marL="0" indent="0">
              <a:buClr>
                <a:srgbClr val="D57500"/>
              </a:buClr>
              <a:buNone/>
            </a:pPr>
            <a:endParaRPr lang="en-US" sz="2800" dirty="0">
              <a:latin typeface="Times New Roman"/>
              <a:ea typeface="MS PGothic" charset="0"/>
              <a:cs typeface="Times New Roman"/>
            </a:endParaRPr>
          </a:p>
          <a:p>
            <a:pPr>
              <a:buClr>
                <a:srgbClr val="D57500"/>
              </a:buClr>
              <a:buFontTx/>
              <a:buNone/>
            </a:pPr>
            <a:endParaRPr lang="en-US" sz="2800" dirty="0">
              <a:latin typeface="Times New Roman"/>
              <a:ea typeface="MS PGothic" charset="0"/>
              <a:cs typeface="Times New Roman"/>
            </a:endParaRPr>
          </a:p>
        </p:txBody>
      </p:sp>
      <p:pic>
        <p:nvPicPr>
          <p:cNvPr id="9" name="Picture 8"/>
          <p:cNvPicPr/>
          <p:nvPr/>
        </p:nvPicPr>
        <p:blipFill>
          <a:blip r:embed="rId3" cstate="print">
            <a:extLst>
              <a:ext uri="{28A0092B-C50C-407E-A947-70E740481C1C}">
                <a14:useLocalDpi xmlns:a14="http://schemas.microsoft.com/office/drawing/2010/main"/>
              </a:ext>
            </a:extLst>
          </a:blip>
          <a:srcRect/>
          <a:stretch>
            <a:fillRect/>
          </a:stretch>
        </p:blipFill>
        <p:spPr bwMode="auto">
          <a:xfrm>
            <a:off x="1177290" y="2720340"/>
            <a:ext cx="5845810" cy="3844359"/>
          </a:xfrm>
          <a:prstGeom prst="rect">
            <a:avLst/>
          </a:prstGeom>
          <a:noFill/>
          <a:ln w="9525">
            <a:solidFill>
              <a:srgbClr val="000000"/>
            </a:solidFill>
            <a:miter lim="800000"/>
            <a:headEnd/>
            <a:tailEnd/>
          </a:ln>
        </p:spPr>
      </p:pic>
      <p:sp>
        <p:nvSpPr>
          <p:cNvPr id="2" name="TextBox 1"/>
          <p:cNvSpPr txBox="1"/>
          <p:nvPr/>
        </p:nvSpPr>
        <p:spPr>
          <a:xfrm>
            <a:off x="7023100" y="6426200"/>
            <a:ext cx="1698752" cy="276999"/>
          </a:xfrm>
          <a:prstGeom prst="rect">
            <a:avLst/>
          </a:prstGeom>
          <a:noFill/>
        </p:spPr>
        <p:txBody>
          <a:bodyPr wrap="none" rtlCol="0">
            <a:spAutoFit/>
          </a:bodyPr>
          <a:lstStyle/>
          <a:p>
            <a:r>
              <a:rPr lang="en-US" sz="1200" dirty="0"/>
              <a:t>Kouzes, NIM 584 (2008)</a:t>
            </a:r>
          </a:p>
        </p:txBody>
      </p:sp>
      <p:sp>
        <p:nvSpPr>
          <p:cNvPr id="3" name="TextBox 2"/>
          <p:cNvSpPr txBox="1"/>
          <p:nvPr/>
        </p:nvSpPr>
        <p:spPr>
          <a:xfrm>
            <a:off x="7061200" y="4203700"/>
            <a:ext cx="1266693" cy="830997"/>
          </a:xfrm>
          <a:prstGeom prst="rect">
            <a:avLst/>
          </a:prstGeom>
          <a:noFill/>
        </p:spPr>
        <p:txBody>
          <a:bodyPr wrap="none" rtlCol="0">
            <a:spAutoFit/>
          </a:bodyPr>
          <a:lstStyle/>
          <a:p>
            <a:r>
              <a:rPr lang="en-US" dirty="0"/>
              <a:t>Neutron </a:t>
            </a:r>
          </a:p>
          <a:p>
            <a:r>
              <a:rPr lang="en-US" dirty="0"/>
              <a:t>Spectra</a:t>
            </a:r>
          </a:p>
        </p:txBody>
      </p:sp>
      <p:sp>
        <p:nvSpPr>
          <p:cNvPr id="4" name="Footer Placeholder 2">
            <a:extLst>
              <a:ext uri="{FF2B5EF4-FFF2-40B4-BE49-F238E27FC236}">
                <a16:creationId xmlns:a16="http://schemas.microsoft.com/office/drawing/2014/main" id="{4FA628F7-18BF-3C3E-F8D3-9B57E7D2A5C9}"/>
              </a:ext>
            </a:extLst>
          </p:cNvPr>
          <p:cNvSpPr>
            <a:spLocks noGrp="1"/>
          </p:cNvSpPr>
          <p:nvPr>
            <p:ph type="ftr" sz="quarter" idx="10"/>
          </p:nvPr>
        </p:nvSpPr>
        <p:spPr>
          <a:xfrm>
            <a:off x="152400" y="6627813"/>
            <a:ext cx="609600" cy="2286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defPPr>
              <a:defRPr lang="en-US"/>
            </a:defPPr>
            <a:lvl1pPr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1pPr>
            <a:lvl2pPr marL="4572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2pPr>
            <a:lvl3pPr marL="9144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3pPr>
            <a:lvl4pPr marL="13716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4pPr>
            <a:lvl5pPr marL="18288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5pPr>
            <a:lvl6pPr marL="2286000" algn="l" defTabSz="457200" rtl="0" eaLnBrk="1" latinLnBrk="0" hangingPunct="1">
              <a:defRPr sz="2400" kern="1200">
                <a:solidFill>
                  <a:schemeClr val="tx1"/>
                </a:solidFill>
                <a:latin typeface="Gill Sans" charset="0"/>
                <a:ea typeface="MS PGothic" charset="0"/>
                <a:cs typeface="MS PGothic" charset="0"/>
              </a:defRPr>
            </a:lvl6pPr>
            <a:lvl7pPr marL="2743200" algn="l" defTabSz="457200" rtl="0" eaLnBrk="1" latinLnBrk="0" hangingPunct="1">
              <a:defRPr sz="2400" kern="1200">
                <a:solidFill>
                  <a:schemeClr val="tx1"/>
                </a:solidFill>
                <a:latin typeface="Gill Sans" charset="0"/>
                <a:ea typeface="MS PGothic" charset="0"/>
                <a:cs typeface="MS PGothic" charset="0"/>
              </a:defRPr>
            </a:lvl7pPr>
            <a:lvl8pPr marL="3200400" algn="l" defTabSz="457200" rtl="0" eaLnBrk="1" latinLnBrk="0" hangingPunct="1">
              <a:defRPr sz="2400" kern="1200">
                <a:solidFill>
                  <a:schemeClr val="tx1"/>
                </a:solidFill>
                <a:latin typeface="Gill Sans" charset="0"/>
                <a:ea typeface="MS PGothic" charset="0"/>
                <a:cs typeface="MS PGothic" charset="0"/>
              </a:defRPr>
            </a:lvl8pPr>
            <a:lvl9pPr marL="3657600" algn="l" defTabSz="457200" rtl="0" eaLnBrk="1" latinLnBrk="0" hangingPunct="1">
              <a:defRPr sz="2400" kern="1200">
                <a:solidFill>
                  <a:schemeClr val="tx1"/>
                </a:solidFill>
                <a:latin typeface="Gill Sans" charset="0"/>
                <a:ea typeface="MS PGothic" charset="0"/>
                <a:cs typeface="MS PGothic" charset="0"/>
              </a:defRPr>
            </a:lvl9pPr>
          </a:lstStyle>
          <a:p>
            <a:pPr eaLnBrk="1" hangingPunct="1"/>
            <a:fld id="{43C1423A-BBF4-9748-851F-CBEF3F0CFE99}" type="slidenum">
              <a:rPr lang="en-US" sz="1200" smtClean="0"/>
              <a:pPr eaLnBrk="1" hangingPunct="1"/>
              <a:t>10</a:t>
            </a:fld>
            <a:r>
              <a:rPr lang="en-US" sz="1200" dirty="0">
                <a:latin typeface="Times New Roman" charset="0"/>
              </a:rPr>
              <a:t> </a:t>
            </a:r>
            <a:endParaRPr lang="en-US" sz="1200" dirty="0">
              <a:solidFill>
                <a:srgbClr val="777777"/>
              </a:solidFill>
              <a:latin typeface="Times New Roman" charset="0"/>
            </a:endParaRPr>
          </a:p>
        </p:txBody>
      </p:sp>
    </p:spTree>
    <p:extLst>
      <p:ext uri="{BB962C8B-B14F-4D97-AF65-F5344CB8AC3E}">
        <p14:creationId xmlns:p14="http://schemas.microsoft.com/office/powerpoint/2010/main" val="3790963090"/>
      </p:ext>
    </p:extLst>
  </p:cSld>
  <p:clrMapOvr>
    <a:masterClrMapping/>
  </p:clrMapOvr>
  <p:transition spd="med">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Footer Placeholder 4"/>
          <p:cNvSpPr>
            <a:spLocks noGrp="1"/>
          </p:cNvSpPr>
          <p:nvPr>
            <p:ph type="ftr" sz="quarter" idx="10"/>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8B19B90E-0E96-DB42-BCA4-BFDD34737919}" type="slidenum">
              <a:rPr lang="en-US" sz="900">
                <a:solidFill>
                  <a:srgbClr val="777777"/>
                </a:solidFill>
              </a:rPr>
              <a:pPr eaLnBrk="1" hangingPunct="1"/>
              <a:t>11</a:t>
            </a:fld>
            <a:r>
              <a:rPr lang="en-US" sz="900">
                <a:solidFill>
                  <a:srgbClr val="777777"/>
                </a:solidFill>
                <a:latin typeface="Times New Roman" charset="0"/>
              </a:rPr>
              <a:t> </a:t>
            </a:r>
          </a:p>
        </p:txBody>
      </p:sp>
      <p:sp>
        <p:nvSpPr>
          <p:cNvPr id="183298" name="Rectangle 2"/>
          <p:cNvSpPr>
            <a:spLocks noGrp="1" noChangeArrowheads="1"/>
          </p:cNvSpPr>
          <p:nvPr>
            <p:ph type="title"/>
          </p:nvPr>
        </p:nvSpPr>
        <p:spPr>
          <a:xfrm>
            <a:off x="1295400" y="228600"/>
            <a:ext cx="6934200" cy="1143000"/>
          </a:xfrm>
        </p:spPr>
        <p:txBody>
          <a:bodyPr/>
          <a:lstStyle/>
          <a:p>
            <a:pPr algn="ctr"/>
            <a:r>
              <a:rPr lang="en-US" sz="3600" dirty="0">
                <a:solidFill>
                  <a:srgbClr val="D57500"/>
                </a:solidFill>
                <a:latin typeface="Arial" charset="0"/>
                <a:ea typeface="ＭＳ Ｐゴシック" charset="0"/>
                <a:cs typeface="ＭＳ Ｐゴシック" charset="0"/>
              </a:rPr>
              <a:t>Neutron Detectors</a:t>
            </a:r>
          </a:p>
        </p:txBody>
      </p:sp>
      <p:sp>
        <p:nvSpPr>
          <p:cNvPr id="50180" name="Rectangle 4"/>
          <p:cNvSpPr>
            <a:spLocks noGrp="1" noChangeArrowheads="1"/>
          </p:cNvSpPr>
          <p:nvPr>
            <p:ph type="body" sz="half" idx="2"/>
          </p:nvPr>
        </p:nvSpPr>
        <p:spPr>
          <a:xfrm>
            <a:off x="495300" y="990600"/>
            <a:ext cx="5118100" cy="5105400"/>
          </a:xfrm>
        </p:spPr>
        <p:txBody>
          <a:bodyPr>
            <a:normAutofit/>
          </a:bodyPr>
          <a:lstStyle/>
          <a:p>
            <a:pPr algn="ctr">
              <a:buFont typeface="Wingdings" charset="0"/>
              <a:buNone/>
            </a:pPr>
            <a:endParaRPr lang="en-US" sz="2400" i="1" dirty="0">
              <a:latin typeface="Times New Roman"/>
              <a:ea typeface="ＭＳ Ｐゴシック" charset="0"/>
              <a:cs typeface="Times New Roman"/>
            </a:endParaRPr>
          </a:p>
          <a:p>
            <a:pPr>
              <a:buClr>
                <a:srgbClr val="D57500"/>
              </a:buClr>
              <a:buFont typeface="Wingdings" charset="2"/>
              <a:buChar char="Ø"/>
            </a:pPr>
            <a:r>
              <a:rPr lang="en-US" sz="2400" dirty="0">
                <a:latin typeface="Times New Roman"/>
                <a:ea typeface="ＭＳ Ｐゴシック" charset="0"/>
                <a:cs typeface="Times New Roman"/>
              </a:rPr>
              <a:t>Neutrons observed from fission sources</a:t>
            </a:r>
          </a:p>
          <a:p>
            <a:pPr>
              <a:buClr>
                <a:srgbClr val="D57500"/>
              </a:buClr>
              <a:buFont typeface="Wingdings" charset="2"/>
              <a:buChar char="Ø"/>
            </a:pPr>
            <a:r>
              <a:rPr lang="en-US" sz="2400" dirty="0">
                <a:latin typeface="Times New Roman"/>
                <a:ea typeface="ＭＳ Ｐゴシック" charset="0"/>
                <a:cs typeface="Times New Roman"/>
              </a:rPr>
              <a:t>Energy not unique to special nuclear material (SNM) – Pu and U</a:t>
            </a:r>
          </a:p>
          <a:p>
            <a:pPr>
              <a:buClr>
                <a:srgbClr val="D57500"/>
              </a:buClr>
              <a:buFont typeface="Wingdings" charset="2"/>
              <a:buChar char="Ø"/>
            </a:pPr>
            <a:r>
              <a:rPr lang="en-US" sz="2400" dirty="0">
                <a:latin typeface="Times New Roman"/>
                <a:ea typeface="ＭＳ Ｐゴシック" charset="0"/>
                <a:cs typeface="Times New Roman"/>
              </a:rPr>
              <a:t>Background</a:t>
            </a:r>
          </a:p>
          <a:p>
            <a:pPr lvl="1"/>
            <a:r>
              <a:rPr lang="en-US" dirty="0">
                <a:latin typeface="Times New Roman"/>
                <a:ea typeface="ＭＳ Ｐゴシック" charset="0"/>
                <a:cs typeface="Times New Roman"/>
              </a:rPr>
              <a:t>From cosmic rays</a:t>
            </a:r>
          </a:p>
          <a:p>
            <a:pPr lvl="1"/>
            <a:r>
              <a:rPr lang="en-US" dirty="0">
                <a:latin typeface="Times New Roman"/>
                <a:ea typeface="ＭＳ Ｐゴシック" charset="0"/>
                <a:cs typeface="Times New Roman"/>
              </a:rPr>
              <a:t>~1/1000 of gamma-ray background</a:t>
            </a:r>
          </a:p>
          <a:p>
            <a:pPr lvl="1"/>
            <a:r>
              <a:rPr lang="en-US" dirty="0">
                <a:latin typeface="Times New Roman"/>
                <a:ea typeface="ＭＳ Ｐゴシック" charset="0"/>
                <a:cs typeface="Times New Roman"/>
              </a:rPr>
              <a:t>Few commercial sources</a:t>
            </a:r>
          </a:p>
          <a:p>
            <a:pPr>
              <a:buClr>
                <a:srgbClr val="D57500"/>
              </a:buClr>
              <a:buFont typeface="Wingdings" charset="2"/>
              <a:buChar char="Ø"/>
            </a:pPr>
            <a:r>
              <a:rPr lang="en-US" sz="2400" dirty="0">
                <a:latin typeface="Times New Roman"/>
                <a:ea typeface="ＭＳ Ｐゴシック" charset="0"/>
                <a:cs typeface="Times New Roman"/>
              </a:rPr>
              <a:t>Many scatterings prior to capture</a:t>
            </a:r>
          </a:p>
          <a:p>
            <a:pPr>
              <a:buClr>
                <a:srgbClr val="D57500"/>
              </a:buClr>
              <a:buFont typeface="Wingdings" charset="2"/>
              <a:buChar char="Ø"/>
            </a:pPr>
            <a:r>
              <a:rPr lang="en-US" sz="2400" dirty="0">
                <a:latin typeface="Times New Roman"/>
                <a:ea typeface="ＭＳ Ｐゴシック" charset="0"/>
                <a:cs typeface="Times New Roman"/>
              </a:rPr>
              <a:t>Difficult to shield</a:t>
            </a:r>
          </a:p>
          <a:p>
            <a:pPr>
              <a:buClr>
                <a:srgbClr val="D57500"/>
              </a:buClr>
              <a:buFont typeface="Wingdings" charset="2"/>
              <a:buChar char="Ø"/>
            </a:pPr>
            <a:r>
              <a:rPr lang="en-US" sz="2400" dirty="0">
                <a:latin typeface="Times New Roman"/>
                <a:ea typeface="ＭＳ Ｐゴシック" charset="0"/>
                <a:cs typeface="Times New Roman"/>
              </a:rPr>
              <a:t>Detectors: </a:t>
            </a:r>
            <a:r>
              <a:rPr lang="en-US" sz="2400" baseline="30000" dirty="0">
                <a:latin typeface="Times New Roman"/>
                <a:ea typeface="ＭＳ Ｐゴシック" charset="0"/>
                <a:cs typeface="Times New Roman"/>
              </a:rPr>
              <a:t>3</a:t>
            </a:r>
            <a:r>
              <a:rPr lang="en-US" sz="2400" dirty="0">
                <a:latin typeface="Times New Roman"/>
                <a:ea typeface="ＭＳ Ｐゴシック" charset="0"/>
                <a:cs typeface="Times New Roman"/>
              </a:rPr>
              <a:t>He, </a:t>
            </a:r>
            <a:r>
              <a:rPr lang="en-US" sz="2400" baseline="30000" dirty="0">
                <a:latin typeface="Times New Roman"/>
                <a:ea typeface="ＭＳ Ｐゴシック" charset="0"/>
                <a:cs typeface="Times New Roman"/>
              </a:rPr>
              <a:t>6</a:t>
            </a:r>
            <a:r>
              <a:rPr lang="en-US" sz="2400" dirty="0">
                <a:latin typeface="Times New Roman"/>
                <a:ea typeface="ＭＳ Ｐゴシック" charset="0"/>
                <a:cs typeface="Times New Roman"/>
              </a:rPr>
              <a:t>Li, </a:t>
            </a:r>
            <a:r>
              <a:rPr lang="en-US" sz="2400" baseline="30000" dirty="0">
                <a:latin typeface="Times New Roman"/>
                <a:ea typeface="ＭＳ Ｐゴシック" charset="0"/>
                <a:cs typeface="Times New Roman"/>
              </a:rPr>
              <a:t>10</a:t>
            </a:r>
            <a:r>
              <a:rPr lang="en-US" sz="2400" dirty="0">
                <a:latin typeface="Times New Roman"/>
                <a:ea typeface="ＭＳ Ｐゴシック" charset="0"/>
                <a:cs typeface="Times New Roman"/>
              </a:rPr>
              <a:t>B</a:t>
            </a:r>
          </a:p>
        </p:txBody>
      </p:sp>
      <p:pic>
        <p:nvPicPr>
          <p:cNvPr id="50181" name="Picture 7" descr="main-detectors-nuclear-reactors"/>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781800" y="4000500"/>
            <a:ext cx="2209800" cy="2209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0182" name="Picture 8" descr="SAIC-DSC00610a"/>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5740400" y="990600"/>
            <a:ext cx="796925" cy="50831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0183" name="Rectangle 9"/>
          <p:cNvSpPr>
            <a:spLocks noChangeArrowheads="1"/>
          </p:cNvSpPr>
          <p:nvPr/>
        </p:nvSpPr>
        <p:spPr bwMode="auto">
          <a:xfrm>
            <a:off x="7162800" y="5549900"/>
            <a:ext cx="1189632"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r>
              <a:rPr lang="en-US" sz="2000" b="1" baseline="30000" dirty="0">
                <a:latin typeface="Times New Roman"/>
                <a:cs typeface="Times New Roman"/>
              </a:rPr>
              <a:t>3</a:t>
            </a:r>
            <a:r>
              <a:rPr lang="en-US" sz="2000" b="1" dirty="0">
                <a:latin typeface="Times New Roman"/>
                <a:cs typeface="Times New Roman"/>
              </a:rPr>
              <a:t>He Tube</a:t>
            </a:r>
          </a:p>
        </p:txBody>
      </p:sp>
      <p:sp>
        <p:nvSpPr>
          <p:cNvPr id="50184" name="Rectangle 10"/>
          <p:cNvSpPr>
            <a:spLocks noChangeArrowheads="1"/>
          </p:cNvSpPr>
          <p:nvPr/>
        </p:nvSpPr>
        <p:spPr bwMode="auto">
          <a:xfrm>
            <a:off x="5402263" y="6189663"/>
            <a:ext cx="1376398"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r>
              <a:rPr lang="en-US" sz="2000" b="1" dirty="0">
                <a:latin typeface="Times New Roman"/>
                <a:cs typeface="Times New Roman"/>
              </a:rPr>
              <a:t>Moderator</a:t>
            </a:r>
          </a:p>
        </p:txBody>
      </p:sp>
      <p:pic>
        <p:nvPicPr>
          <p:cNvPr id="2" name="Picture 1"/>
          <p:cNvPicPr>
            <a:picLocks noChangeAspect="1"/>
          </p:cNvPicPr>
          <p:nvPr/>
        </p:nvPicPr>
        <p:blipFill>
          <a:blip r:embed="rId5"/>
          <a:stretch>
            <a:fillRect/>
          </a:stretch>
        </p:blipFill>
        <p:spPr>
          <a:xfrm>
            <a:off x="6896100" y="876300"/>
            <a:ext cx="1968500" cy="2436262"/>
          </a:xfrm>
          <a:prstGeom prst="rect">
            <a:avLst/>
          </a:prstGeom>
        </p:spPr>
      </p:pic>
      <p:sp>
        <p:nvSpPr>
          <p:cNvPr id="10" name="Rectangle 9"/>
          <p:cNvSpPr>
            <a:spLocks noChangeArrowheads="1"/>
          </p:cNvSpPr>
          <p:nvPr/>
        </p:nvSpPr>
        <p:spPr bwMode="auto">
          <a:xfrm>
            <a:off x="6972300" y="3302000"/>
            <a:ext cx="1826141"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r>
              <a:rPr lang="en-US" sz="2000" b="1" dirty="0">
                <a:latin typeface="Times New Roman"/>
                <a:cs typeface="Times New Roman"/>
              </a:rPr>
              <a:t>Bonner Sphere</a:t>
            </a:r>
          </a:p>
        </p:txBody>
      </p:sp>
    </p:spTree>
    <p:extLst>
      <p:ext uri="{BB962C8B-B14F-4D97-AF65-F5344CB8AC3E}">
        <p14:creationId xmlns:p14="http://schemas.microsoft.com/office/powerpoint/2010/main" val="935037042"/>
      </p:ext>
    </p:extLst>
  </p:cSld>
  <p:clrMapOvr>
    <a:masterClrMapping/>
  </p:clrMapOvr>
  <p:transition spd="med">
    <p:fade/>
  </p:transition>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a:xfrm>
            <a:off x="381000" y="228600"/>
            <a:ext cx="8305800" cy="774700"/>
          </a:xfrm>
        </p:spPr>
        <p:txBody>
          <a:bodyPr vert="horz" wrap="square" lIns="91440" tIns="45720" rIns="91440" bIns="45720" numCol="1" anchor="t" anchorCtr="0" compatLnSpc="1">
            <a:prstTxWarp prst="textNoShape">
              <a:avLst/>
            </a:prstTxWarp>
          </a:bodyPr>
          <a:lstStyle/>
          <a:p>
            <a:pPr algn="ctr"/>
            <a:r>
              <a:rPr lang="en-US" sz="3600" b="1" dirty="0">
                <a:solidFill>
                  <a:srgbClr val="D57500"/>
                </a:solidFill>
                <a:effectLst>
                  <a:outerShdw blurRad="38100" dist="38100" dir="2700000" algn="tl">
                    <a:srgbClr val="DDDDDD"/>
                  </a:outerShdw>
                </a:effectLst>
                <a:ea typeface="MS PGothic" charset="0"/>
              </a:rPr>
              <a:t>Safeguards Neutron Detection</a:t>
            </a:r>
          </a:p>
        </p:txBody>
      </p:sp>
      <p:sp>
        <p:nvSpPr>
          <p:cNvPr id="54275" name="Content Placeholder 4"/>
          <p:cNvSpPr>
            <a:spLocks noGrp="1"/>
          </p:cNvSpPr>
          <p:nvPr>
            <p:ph idx="1"/>
          </p:nvPr>
        </p:nvSpPr>
        <p:spPr bwMode="auto">
          <a:xfrm>
            <a:off x="381000" y="828675"/>
            <a:ext cx="8574087" cy="5654675"/>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nSpc>
                <a:spcPct val="100000"/>
              </a:lnSpc>
              <a:spcBef>
                <a:spcPts val="0"/>
              </a:spcBef>
              <a:spcAft>
                <a:spcPts val="600"/>
              </a:spcAft>
              <a:buClr>
                <a:srgbClr val="D57500"/>
              </a:buClr>
              <a:buFont typeface="Wingdings" charset="0"/>
              <a:buChar char="Ø"/>
            </a:pPr>
            <a:r>
              <a:rPr lang="en-US" sz="2600" dirty="0">
                <a:latin typeface="Times New Roman"/>
                <a:ea typeface="MS PGothic" charset="0"/>
                <a:cs typeface="Times New Roman"/>
              </a:rPr>
              <a:t>Gross neutron counters</a:t>
            </a:r>
          </a:p>
          <a:p>
            <a:pPr>
              <a:lnSpc>
                <a:spcPct val="100000"/>
              </a:lnSpc>
              <a:spcBef>
                <a:spcPts val="0"/>
              </a:spcBef>
              <a:spcAft>
                <a:spcPts val="600"/>
              </a:spcAft>
              <a:buClr>
                <a:srgbClr val="D57500"/>
              </a:buClr>
              <a:buFont typeface="Wingdings" charset="0"/>
              <a:buChar char="Ø"/>
            </a:pPr>
            <a:r>
              <a:rPr lang="en-US" sz="2600" dirty="0">
                <a:latin typeface="Times New Roman"/>
                <a:ea typeface="MS PGothic" charset="0"/>
                <a:cs typeface="Times New Roman"/>
              </a:rPr>
              <a:t>Coincidence neutron counters: measure “singles” and “doubles” neutrons from fission in plutonium and uranium</a:t>
            </a:r>
          </a:p>
          <a:p>
            <a:pPr>
              <a:lnSpc>
                <a:spcPct val="100000"/>
              </a:lnSpc>
              <a:spcBef>
                <a:spcPts val="0"/>
              </a:spcBef>
              <a:spcAft>
                <a:spcPts val="600"/>
              </a:spcAft>
              <a:buClr>
                <a:srgbClr val="D57500"/>
              </a:buClr>
              <a:buFont typeface="Wingdings" charset="0"/>
              <a:buChar char="Ø"/>
            </a:pPr>
            <a:r>
              <a:rPr lang="en-US" sz="2600" dirty="0">
                <a:latin typeface="Times New Roman"/>
                <a:ea typeface="MS PGothic" charset="0"/>
                <a:cs typeface="Times New Roman"/>
              </a:rPr>
              <a:t>Multiplicity neutron counters: measure “singles,” “doubles” and “triples” neutrons</a:t>
            </a:r>
          </a:p>
          <a:p>
            <a:pPr>
              <a:lnSpc>
                <a:spcPct val="100000"/>
              </a:lnSpc>
              <a:spcBef>
                <a:spcPts val="0"/>
              </a:spcBef>
              <a:spcAft>
                <a:spcPts val="600"/>
              </a:spcAft>
              <a:buClr>
                <a:srgbClr val="D57500"/>
              </a:buClr>
              <a:buFont typeface="Wingdings" charset="0"/>
              <a:buChar char="Ø"/>
            </a:pPr>
            <a:r>
              <a:rPr lang="en-US" sz="2600" dirty="0">
                <a:latin typeface="Times New Roman"/>
                <a:ea typeface="MS PGothic" charset="0"/>
                <a:cs typeface="Times New Roman"/>
              </a:rPr>
              <a:t>From these measurements, can determine:</a:t>
            </a:r>
          </a:p>
          <a:p>
            <a:pPr lvl="1">
              <a:lnSpc>
                <a:spcPct val="100000"/>
              </a:lnSpc>
              <a:spcBef>
                <a:spcPts val="0"/>
              </a:spcBef>
              <a:spcAft>
                <a:spcPts val="600"/>
              </a:spcAft>
              <a:buClr>
                <a:schemeClr val="bg1">
                  <a:lumMod val="50000"/>
                </a:schemeClr>
              </a:buClr>
              <a:buSzPct val="100000"/>
              <a:buFont typeface="Wingdings" pitchFamily="2" charset="2"/>
              <a:buChar char="§"/>
            </a:pPr>
            <a:r>
              <a:rPr lang="en-US" sz="2600" dirty="0">
                <a:latin typeface="Times New Roman"/>
                <a:ea typeface="MS PGothic" charset="0"/>
                <a:cs typeface="Times New Roman"/>
              </a:rPr>
              <a:t>Mass – the amount of fissile material present</a:t>
            </a:r>
          </a:p>
          <a:p>
            <a:pPr lvl="1">
              <a:lnSpc>
                <a:spcPct val="100000"/>
              </a:lnSpc>
              <a:spcBef>
                <a:spcPts val="0"/>
              </a:spcBef>
              <a:spcAft>
                <a:spcPts val="600"/>
              </a:spcAft>
              <a:buClr>
                <a:schemeClr val="bg1">
                  <a:lumMod val="50000"/>
                </a:schemeClr>
              </a:buClr>
              <a:buSzPct val="100000"/>
              <a:buFont typeface="Wingdings" pitchFamily="2" charset="2"/>
              <a:buChar char="§"/>
            </a:pPr>
            <a:r>
              <a:rPr lang="en-US" sz="2600" dirty="0">
                <a:latin typeface="Times New Roman"/>
                <a:ea typeface="MS PGothic" charset="0"/>
                <a:cs typeface="Times New Roman"/>
              </a:rPr>
              <a:t>Multiplication – the geometry of the material allows for limited chain reactions to amplify the number of neutrons</a:t>
            </a:r>
          </a:p>
          <a:p>
            <a:pPr lvl="1">
              <a:lnSpc>
                <a:spcPct val="100000"/>
              </a:lnSpc>
              <a:spcBef>
                <a:spcPts val="0"/>
              </a:spcBef>
              <a:spcAft>
                <a:spcPts val="600"/>
              </a:spcAft>
              <a:buClr>
                <a:schemeClr val="bg1">
                  <a:lumMod val="50000"/>
                </a:schemeClr>
              </a:buClr>
              <a:buSzPct val="100000"/>
              <a:buFont typeface="Wingdings" pitchFamily="2" charset="2"/>
              <a:buChar char="§"/>
            </a:pPr>
            <a:r>
              <a:rPr lang="en-US" sz="2600" dirty="0">
                <a:latin typeface="Times New Roman"/>
                <a:ea typeface="MS PGothic" charset="0"/>
                <a:cs typeface="Times New Roman"/>
              </a:rPr>
              <a:t>Alpha-n – alpha </a:t>
            </a:r>
            <a:r>
              <a:rPr lang="en-US" sz="2600">
                <a:latin typeface="Times New Roman"/>
                <a:ea typeface="MS PGothic" charset="0"/>
                <a:cs typeface="Times New Roman"/>
              </a:rPr>
              <a:t>particles from </a:t>
            </a:r>
            <a:r>
              <a:rPr lang="en-US" sz="2600" dirty="0">
                <a:latin typeface="Times New Roman"/>
                <a:ea typeface="MS PGothic" charset="0"/>
                <a:cs typeface="Times New Roman"/>
              </a:rPr>
              <a:t>decays impacting on matrix materials generate additional neutrons from reactions</a:t>
            </a:r>
          </a:p>
          <a:p>
            <a:pPr>
              <a:lnSpc>
                <a:spcPct val="100000"/>
              </a:lnSpc>
              <a:spcBef>
                <a:spcPts val="0"/>
              </a:spcBef>
              <a:spcAft>
                <a:spcPts val="600"/>
              </a:spcAft>
              <a:buClr>
                <a:srgbClr val="D57500"/>
              </a:buClr>
              <a:buFont typeface="Wingdings" charset="0"/>
              <a:buChar char="Ø"/>
            </a:pPr>
            <a:r>
              <a:rPr lang="en-US" sz="2600" dirty="0">
                <a:latin typeface="Times New Roman"/>
                <a:ea typeface="MS PGothic" charset="0"/>
                <a:cs typeface="Times New Roman"/>
              </a:rPr>
              <a:t>These three values define the material being measured</a:t>
            </a:r>
          </a:p>
        </p:txBody>
      </p:sp>
      <p:sp>
        <p:nvSpPr>
          <p:cNvPr id="4" name="Slide Number Placeholder 3"/>
          <p:cNvSpPr txBox="1">
            <a:spLocks/>
          </p:cNvSpPr>
          <p:nvPr/>
        </p:nvSpPr>
        <p:spPr>
          <a:xfrm>
            <a:off x="112713" y="6483350"/>
            <a:ext cx="509587" cy="365125"/>
          </a:xfrm>
          <a:prstGeom prst="rect">
            <a:avLst/>
          </a:prstGeom>
        </p:spPr>
        <p:txBody>
          <a:bodyPr vert="horz" wrap="square" lIns="91440" tIns="45720" rIns="91440" bIns="45720" numCol="1" anchor="t" anchorCtr="0" compatLnSpc="1">
            <a:prstTxWarp prst="textNoShape">
              <a:avLst/>
            </a:prstTxWarp>
          </a:bodyPr>
          <a:lstStyle>
            <a:defPPr>
              <a:defRPr lang="en-US"/>
            </a:defPPr>
            <a:lvl1pPr algn="l" rtl="0" eaLnBrk="1" fontAlgn="base" hangingPunct="1">
              <a:spcBef>
                <a:spcPct val="0"/>
              </a:spcBef>
              <a:spcAft>
                <a:spcPct val="0"/>
              </a:spcAft>
              <a:defRPr sz="900" kern="1200">
                <a:solidFill>
                  <a:srgbClr val="000000"/>
                </a:solidFill>
                <a:latin typeface="Arial" charset="0"/>
                <a:ea typeface="MS PGothic" charset="0"/>
                <a:cs typeface="MS PGothic" charset="0"/>
              </a:defRPr>
            </a:lvl1pPr>
            <a:lvl2pPr marL="4572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2pPr>
            <a:lvl3pPr marL="9144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3pPr>
            <a:lvl4pPr marL="13716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4pPr>
            <a:lvl5pPr marL="18288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5pPr>
            <a:lvl6pPr marL="2286000" algn="l" defTabSz="457200" rtl="0" eaLnBrk="1" latinLnBrk="0" hangingPunct="1">
              <a:defRPr sz="2400" kern="1200">
                <a:solidFill>
                  <a:schemeClr val="tx1"/>
                </a:solidFill>
                <a:latin typeface="Gill Sans" charset="0"/>
                <a:ea typeface="MS PGothic" charset="0"/>
                <a:cs typeface="MS PGothic" charset="0"/>
              </a:defRPr>
            </a:lvl6pPr>
            <a:lvl7pPr marL="2743200" algn="l" defTabSz="457200" rtl="0" eaLnBrk="1" latinLnBrk="0" hangingPunct="1">
              <a:defRPr sz="2400" kern="1200">
                <a:solidFill>
                  <a:schemeClr val="tx1"/>
                </a:solidFill>
                <a:latin typeface="Gill Sans" charset="0"/>
                <a:ea typeface="MS PGothic" charset="0"/>
                <a:cs typeface="MS PGothic" charset="0"/>
              </a:defRPr>
            </a:lvl7pPr>
            <a:lvl8pPr marL="3200400" algn="l" defTabSz="457200" rtl="0" eaLnBrk="1" latinLnBrk="0" hangingPunct="1">
              <a:defRPr sz="2400" kern="1200">
                <a:solidFill>
                  <a:schemeClr val="tx1"/>
                </a:solidFill>
                <a:latin typeface="Gill Sans" charset="0"/>
                <a:ea typeface="MS PGothic" charset="0"/>
                <a:cs typeface="MS PGothic" charset="0"/>
              </a:defRPr>
            </a:lvl8pPr>
            <a:lvl9pPr marL="3657600" algn="l" defTabSz="457200" rtl="0" eaLnBrk="1" latinLnBrk="0" hangingPunct="1">
              <a:defRPr sz="2400" kern="1200">
                <a:solidFill>
                  <a:schemeClr val="tx1"/>
                </a:solidFill>
                <a:latin typeface="Gill Sans" charset="0"/>
                <a:ea typeface="MS PGothic" charset="0"/>
                <a:cs typeface="MS PGothic" charset="0"/>
              </a:defRPr>
            </a:lvl9pPr>
          </a:lstStyle>
          <a:p>
            <a:pPr>
              <a:defRPr/>
            </a:pPr>
            <a:fld id="{120011A5-591F-4C6D-818A-75923A9C3D6C}" type="slidenum">
              <a:rPr lang="en-US" smtClean="0">
                <a:solidFill>
                  <a:prstClr val="black"/>
                </a:solidFill>
              </a:rPr>
              <a:pPr>
                <a:defRPr/>
              </a:pPr>
              <a:t>12</a:t>
            </a:fld>
            <a:endParaRPr lang="en-US" dirty="0">
              <a:solidFill>
                <a:prstClr val="black"/>
              </a:solidFill>
            </a:endParaRPr>
          </a:p>
        </p:txBody>
      </p:sp>
    </p:spTree>
    <p:extLst>
      <p:ext uri="{BB962C8B-B14F-4D97-AF65-F5344CB8AC3E}">
        <p14:creationId xmlns:p14="http://schemas.microsoft.com/office/powerpoint/2010/main" val="4077349064"/>
      </p:ext>
    </p:extLst>
  </p:cSld>
  <p:clrMapOvr>
    <a:masterClrMapping/>
  </p:clrMapOvr>
  <p:transition spd="med">
    <p:fade/>
  </p:transition>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a:xfrm>
            <a:off x="381000" y="228600"/>
            <a:ext cx="8305800" cy="774700"/>
          </a:xfrm>
        </p:spPr>
        <p:txBody>
          <a:bodyPr vert="horz" wrap="square" lIns="91440" tIns="45720" rIns="91440" bIns="45720" numCol="1" anchor="t" anchorCtr="0" compatLnSpc="1">
            <a:prstTxWarp prst="textNoShape">
              <a:avLst/>
            </a:prstTxWarp>
          </a:bodyPr>
          <a:lstStyle/>
          <a:p>
            <a:pPr algn="ctr"/>
            <a:r>
              <a:rPr lang="en-US" b="1" dirty="0">
                <a:solidFill>
                  <a:srgbClr val="D57500"/>
                </a:solidFill>
                <a:effectLst>
                  <a:outerShdw blurRad="38100" dist="38100" dir="2700000" algn="tl">
                    <a:srgbClr val="DDDDDD"/>
                  </a:outerShdw>
                </a:effectLst>
                <a:latin typeface="Arial" charset="0"/>
                <a:ea typeface="MS PGothic" charset="0"/>
              </a:rPr>
              <a:t>Fork Detector</a:t>
            </a:r>
          </a:p>
        </p:txBody>
      </p:sp>
      <p:sp>
        <p:nvSpPr>
          <p:cNvPr id="55299" name="Content Placeholder 4"/>
          <p:cNvSpPr>
            <a:spLocks noGrp="1"/>
          </p:cNvSpPr>
          <p:nvPr>
            <p:ph idx="1"/>
          </p:nvPr>
        </p:nvSpPr>
        <p:spPr bwMode="auto">
          <a:xfrm>
            <a:off x="214313" y="920115"/>
            <a:ext cx="8815387" cy="2339975"/>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buClr>
                <a:srgbClr val="D57500"/>
              </a:buClr>
              <a:buFont typeface="Wingdings" charset="0"/>
              <a:buChar char="Ø"/>
            </a:pPr>
            <a:r>
              <a:rPr lang="en-US" sz="2800" baseline="30000" dirty="0">
                <a:latin typeface="Times New Roman" panose="02020603050405020304" pitchFamily="18" charset="0"/>
                <a:cs typeface="Times New Roman" panose="02020603050405020304" pitchFamily="18" charset="0"/>
              </a:rPr>
              <a:t>3</a:t>
            </a:r>
            <a:r>
              <a:rPr lang="en-US" sz="2800" dirty="0">
                <a:latin typeface="Times New Roman" panose="02020603050405020304" pitchFamily="18" charset="0"/>
                <a:cs typeface="Times New Roman" panose="02020603050405020304" pitchFamily="18" charset="0"/>
              </a:rPr>
              <a:t>He </a:t>
            </a:r>
            <a:r>
              <a:rPr lang="en-US" sz="2800" dirty="0">
                <a:latin typeface="Times New Roman" panose="02020603050405020304" pitchFamily="18" charset="0"/>
                <a:ea typeface="MS PGothic" charset="0"/>
                <a:cs typeface="Times New Roman" panose="02020603050405020304" pitchFamily="18" charset="0"/>
              </a:rPr>
              <a:t>Neutron detector housed in a submersible “fork” assembly that is lowered into a spent fuel storage pool</a:t>
            </a:r>
          </a:p>
          <a:p>
            <a:pPr>
              <a:buClr>
                <a:srgbClr val="D57500"/>
              </a:buClr>
              <a:buFont typeface="Wingdings" charset="0"/>
              <a:buChar char="Ø"/>
            </a:pPr>
            <a:r>
              <a:rPr lang="en-US" sz="2800" dirty="0">
                <a:latin typeface="Times New Roman" panose="02020603050405020304" pitchFamily="18" charset="0"/>
                <a:ea typeface="MS PGothic" charset="0"/>
                <a:cs typeface="Times New Roman" panose="02020603050405020304" pitchFamily="18" charset="0"/>
              </a:rPr>
              <a:t>Spent fuel assemblies raised and placed between the forks</a:t>
            </a:r>
          </a:p>
          <a:p>
            <a:pPr>
              <a:buClr>
                <a:srgbClr val="D57500"/>
              </a:buClr>
              <a:buFont typeface="Wingdings" charset="0"/>
              <a:buChar char="Ø"/>
            </a:pPr>
            <a:r>
              <a:rPr lang="en-US" sz="2800" dirty="0">
                <a:latin typeface="Times New Roman" panose="02020603050405020304" pitchFamily="18" charset="0"/>
                <a:ea typeface="MS PGothic" charset="0"/>
                <a:cs typeface="Times New Roman" panose="02020603050405020304" pitchFamily="18" charset="0"/>
              </a:rPr>
              <a:t>Analysis is performed to assay/verify spent fuel burn-up.</a:t>
            </a:r>
          </a:p>
          <a:p>
            <a:pPr>
              <a:buClr>
                <a:srgbClr val="D57500"/>
              </a:buClr>
              <a:buFont typeface="Wingdings" charset="0"/>
              <a:buChar char="Ø"/>
            </a:pPr>
            <a:endParaRPr lang="en-US" sz="2800" dirty="0">
              <a:latin typeface="Times New Roman" panose="02020603050405020304" pitchFamily="18" charset="0"/>
              <a:ea typeface="MS PGothic" charset="0"/>
              <a:cs typeface="Times New Roman" panose="02020603050405020304" pitchFamily="18" charset="0"/>
            </a:endParaRPr>
          </a:p>
          <a:p>
            <a:pPr>
              <a:buClr>
                <a:srgbClr val="D57500"/>
              </a:buClr>
              <a:buFontTx/>
              <a:buNone/>
            </a:pPr>
            <a:endParaRPr lang="en-US" sz="2800" dirty="0">
              <a:latin typeface="Times New Roman" panose="02020603050405020304" pitchFamily="18" charset="0"/>
              <a:ea typeface="MS PGothic" charset="0"/>
              <a:cs typeface="Times New Roman" panose="02020603050405020304" pitchFamily="18" charset="0"/>
            </a:endParaRPr>
          </a:p>
        </p:txBody>
      </p:sp>
      <p:pic>
        <p:nvPicPr>
          <p:cNvPr id="3" name="Picture 2">
            <a:extLst>
              <a:ext uri="{FF2B5EF4-FFF2-40B4-BE49-F238E27FC236}">
                <a16:creationId xmlns:a16="http://schemas.microsoft.com/office/drawing/2014/main" id="{75E402BB-A062-774B-9F1F-D18C83119AE2}"/>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2175378" y="2897505"/>
            <a:ext cx="4659082" cy="3800475"/>
          </a:xfrm>
          <a:prstGeom prst="rect">
            <a:avLst/>
          </a:prstGeom>
        </p:spPr>
      </p:pic>
      <p:sp>
        <p:nvSpPr>
          <p:cNvPr id="2" name="Footer Placeholder 2">
            <a:extLst>
              <a:ext uri="{FF2B5EF4-FFF2-40B4-BE49-F238E27FC236}">
                <a16:creationId xmlns:a16="http://schemas.microsoft.com/office/drawing/2014/main" id="{A100D329-D6AF-23E4-B052-F1F2A1277730}"/>
              </a:ext>
            </a:extLst>
          </p:cNvPr>
          <p:cNvSpPr txBox="1">
            <a:spLocks/>
          </p:cNvSpPr>
          <p:nvPr/>
        </p:nvSpPr>
        <p:spPr>
          <a:xfrm>
            <a:off x="152400" y="6627813"/>
            <a:ext cx="609600" cy="2286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defPPr>
              <a:defRPr lang="en-US"/>
            </a:defPPr>
            <a:lvl1pPr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1pPr>
            <a:lvl2pPr marL="4572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2pPr>
            <a:lvl3pPr marL="9144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3pPr>
            <a:lvl4pPr marL="13716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4pPr>
            <a:lvl5pPr marL="18288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5pPr>
            <a:lvl6pPr marL="2286000" algn="l" defTabSz="457200" rtl="0" eaLnBrk="1" latinLnBrk="0" hangingPunct="1">
              <a:defRPr sz="2400" kern="1200">
                <a:solidFill>
                  <a:schemeClr val="tx1"/>
                </a:solidFill>
                <a:latin typeface="Gill Sans" charset="0"/>
                <a:ea typeface="MS PGothic" charset="0"/>
                <a:cs typeface="MS PGothic" charset="0"/>
              </a:defRPr>
            </a:lvl6pPr>
            <a:lvl7pPr marL="2743200" algn="l" defTabSz="457200" rtl="0" eaLnBrk="1" latinLnBrk="0" hangingPunct="1">
              <a:defRPr sz="2400" kern="1200">
                <a:solidFill>
                  <a:schemeClr val="tx1"/>
                </a:solidFill>
                <a:latin typeface="Gill Sans" charset="0"/>
                <a:ea typeface="MS PGothic" charset="0"/>
                <a:cs typeface="MS PGothic" charset="0"/>
              </a:defRPr>
            </a:lvl7pPr>
            <a:lvl8pPr marL="3200400" algn="l" defTabSz="457200" rtl="0" eaLnBrk="1" latinLnBrk="0" hangingPunct="1">
              <a:defRPr sz="2400" kern="1200">
                <a:solidFill>
                  <a:schemeClr val="tx1"/>
                </a:solidFill>
                <a:latin typeface="Gill Sans" charset="0"/>
                <a:ea typeface="MS PGothic" charset="0"/>
                <a:cs typeface="MS PGothic" charset="0"/>
              </a:defRPr>
            </a:lvl8pPr>
            <a:lvl9pPr marL="3657600" algn="l" defTabSz="457200" rtl="0" eaLnBrk="1" latinLnBrk="0" hangingPunct="1">
              <a:defRPr sz="2400" kern="1200">
                <a:solidFill>
                  <a:schemeClr val="tx1"/>
                </a:solidFill>
                <a:latin typeface="Gill Sans" charset="0"/>
                <a:ea typeface="MS PGothic" charset="0"/>
                <a:cs typeface="MS PGothic" charset="0"/>
              </a:defRPr>
            </a:lvl9pPr>
          </a:lstStyle>
          <a:p>
            <a:pPr eaLnBrk="1" hangingPunct="1"/>
            <a:fld id="{43C1423A-BBF4-9748-851F-CBEF3F0CFE99}" type="slidenum">
              <a:rPr lang="en-US" sz="1200" smtClean="0"/>
              <a:pPr eaLnBrk="1" hangingPunct="1"/>
              <a:t>13</a:t>
            </a:fld>
            <a:r>
              <a:rPr lang="en-US" sz="1200">
                <a:latin typeface="Times New Roman" charset="0"/>
              </a:rPr>
              <a:t> </a:t>
            </a:r>
            <a:endParaRPr lang="en-US" sz="1200" dirty="0">
              <a:solidFill>
                <a:srgbClr val="777777"/>
              </a:solidFill>
              <a:latin typeface="Times New Roman" charset="0"/>
            </a:endParaRPr>
          </a:p>
        </p:txBody>
      </p:sp>
    </p:spTree>
  </p:cSld>
  <p:clrMapOvr>
    <a:masterClrMapping/>
  </p:clrMapOvr>
  <p:transition spd="med">
    <p:fade/>
  </p:transition>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a:xfrm>
            <a:off x="381000" y="228600"/>
            <a:ext cx="8305800" cy="774700"/>
          </a:xfrm>
        </p:spPr>
        <p:txBody>
          <a:bodyPr vert="horz" wrap="square" lIns="91440" tIns="45720" rIns="91440" bIns="45720" numCol="1" anchor="t" anchorCtr="0" compatLnSpc="1">
            <a:prstTxWarp prst="textNoShape">
              <a:avLst/>
            </a:prstTxWarp>
          </a:bodyPr>
          <a:lstStyle/>
          <a:p>
            <a:pPr algn="ctr"/>
            <a:r>
              <a:rPr lang="en-US" b="1">
                <a:solidFill>
                  <a:srgbClr val="D57500"/>
                </a:solidFill>
                <a:effectLst>
                  <a:outerShdw blurRad="38100" dist="38100" dir="2700000" algn="tl">
                    <a:srgbClr val="DDDDDD"/>
                  </a:outerShdw>
                </a:effectLst>
                <a:latin typeface="Arial" charset="0"/>
                <a:ea typeface="MS PGothic" charset="0"/>
              </a:rPr>
              <a:t>UNCL</a:t>
            </a:r>
          </a:p>
        </p:txBody>
      </p:sp>
      <p:sp>
        <p:nvSpPr>
          <p:cNvPr id="55299" name="Content Placeholder 4"/>
          <p:cNvSpPr>
            <a:spLocks noGrp="1"/>
          </p:cNvSpPr>
          <p:nvPr>
            <p:ph idx="1"/>
          </p:nvPr>
        </p:nvSpPr>
        <p:spPr bwMode="auto">
          <a:xfrm>
            <a:off x="214313" y="920115"/>
            <a:ext cx="8485187" cy="2339975"/>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buClr>
                <a:srgbClr val="D57500"/>
              </a:buClr>
              <a:buFont typeface="Wingdings" charset="0"/>
              <a:buChar char="Ø"/>
            </a:pPr>
            <a:r>
              <a:rPr lang="en-US" sz="2800" baseline="30000" dirty="0">
                <a:latin typeface="Times New Roman" panose="02020603050405020304" pitchFamily="18" charset="0"/>
                <a:cs typeface="Times New Roman" panose="02020603050405020304" pitchFamily="18" charset="0"/>
              </a:rPr>
              <a:t>3</a:t>
            </a:r>
            <a:r>
              <a:rPr lang="en-US" sz="2800" dirty="0">
                <a:latin typeface="Times New Roman" panose="02020603050405020304" pitchFamily="18" charset="0"/>
                <a:cs typeface="Times New Roman" panose="02020603050405020304" pitchFamily="18" charset="0"/>
              </a:rPr>
              <a:t>He based </a:t>
            </a:r>
            <a:r>
              <a:rPr lang="en-US" sz="2800" dirty="0">
                <a:latin typeface="Times New Roman" panose="02020603050405020304" pitchFamily="18" charset="0"/>
                <a:ea typeface="MS PGothic" charset="0"/>
                <a:cs typeface="Times New Roman" panose="02020603050405020304" pitchFamily="18" charset="0"/>
              </a:rPr>
              <a:t>Uranium Neutron Coincidence Collar</a:t>
            </a:r>
          </a:p>
          <a:p>
            <a:pPr>
              <a:buClr>
                <a:srgbClr val="D57500"/>
              </a:buClr>
              <a:buFont typeface="Wingdings" charset="0"/>
              <a:buChar char="Ø"/>
            </a:pPr>
            <a:r>
              <a:rPr lang="en-US" sz="2800" dirty="0">
                <a:latin typeface="Times New Roman" panose="02020603050405020304" pitchFamily="18" charset="0"/>
                <a:ea typeface="MS PGothic" charset="0"/>
                <a:cs typeface="Times New Roman" panose="02020603050405020304" pitchFamily="18" charset="0"/>
              </a:rPr>
              <a:t>Measurement of Pu in MOX fuel – passive mode</a:t>
            </a:r>
          </a:p>
          <a:p>
            <a:pPr>
              <a:buClr>
                <a:srgbClr val="D57500"/>
              </a:buClr>
              <a:buFont typeface="Wingdings" charset="0"/>
              <a:buChar char="Ø"/>
            </a:pPr>
            <a:r>
              <a:rPr lang="en-US" sz="2800" dirty="0">
                <a:latin typeface="Times New Roman" panose="02020603050405020304" pitchFamily="18" charset="0"/>
                <a:ea typeface="MS PGothic" charset="0"/>
                <a:cs typeface="Times New Roman" panose="02020603050405020304" pitchFamily="18" charset="0"/>
              </a:rPr>
              <a:t>Verification of </a:t>
            </a:r>
            <a:r>
              <a:rPr lang="en-US" sz="2800" baseline="30000" dirty="0">
                <a:latin typeface="Times New Roman" panose="02020603050405020304" pitchFamily="18" charset="0"/>
                <a:ea typeface="MS PGothic" charset="0"/>
                <a:cs typeface="Times New Roman" panose="02020603050405020304" pitchFamily="18" charset="0"/>
              </a:rPr>
              <a:t>235</a:t>
            </a:r>
            <a:r>
              <a:rPr lang="en-US" sz="2800" dirty="0">
                <a:latin typeface="Times New Roman" panose="02020603050405020304" pitchFamily="18" charset="0"/>
                <a:ea typeface="MS PGothic" charset="0"/>
                <a:cs typeface="Times New Roman" panose="02020603050405020304" pitchFamily="18" charset="0"/>
              </a:rPr>
              <a:t>U in low enriched U fuel assemblies – active mode</a:t>
            </a:r>
          </a:p>
          <a:p>
            <a:pPr>
              <a:buClr>
                <a:srgbClr val="D57500"/>
              </a:buClr>
              <a:buFont typeface="Wingdings" charset="0"/>
              <a:buChar char="Ø"/>
            </a:pPr>
            <a:r>
              <a:rPr lang="en-US" sz="2800" dirty="0">
                <a:latin typeface="Times New Roman" panose="02020603050405020304" pitchFamily="18" charset="0"/>
                <a:ea typeface="MS PGothic" charset="0"/>
                <a:cs typeface="Times New Roman" panose="02020603050405020304" pitchFamily="18" charset="0"/>
              </a:rPr>
              <a:t>Measure to an accuracy of less than 1% in a time of ~15 minutes</a:t>
            </a:r>
          </a:p>
          <a:p>
            <a:pPr>
              <a:buClr>
                <a:srgbClr val="D57500"/>
              </a:buClr>
              <a:buFontTx/>
              <a:buNone/>
            </a:pPr>
            <a:endParaRPr lang="en-US" sz="2800" dirty="0">
              <a:latin typeface="Times New Roman" panose="02020603050405020304" pitchFamily="18" charset="0"/>
              <a:ea typeface="MS PGothic" charset="0"/>
              <a:cs typeface="Times New Roman" panose="02020603050405020304" pitchFamily="18" charset="0"/>
            </a:endParaRPr>
          </a:p>
        </p:txBody>
      </p:sp>
      <p:pic>
        <p:nvPicPr>
          <p:cNvPr id="55300"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162300" y="3806190"/>
            <a:ext cx="2795075" cy="30518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5301" name="TextBox 1"/>
          <p:cNvSpPr txBox="1">
            <a:spLocks noChangeArrowheads="1"/>
          </p:cNvSpPr>
          <p:nvPr/>
        </p:nvSpPr>
        <p:spPr bwMode="auto">
          <a:xfrm>
            <a:off x="6069330" y="4597400"/>
            <a:ext cx="2298700" cy="7078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2400">
                <a:solidFill>
                  <a:schemeClr val="tx1"/>
                </a:solidFill>
                <a:latin typeface="Gill Sans" charset="0"/>
                <a:ea typeface="MS PGothic" charset="0"/>
                <a:cs typeface="MS PGothic" charset="0"/>
              </a:defRPr>
            </a:lvl1pPr>
            <a:lvl2pPr marL="742950" indent="-285750">
              <a:defRPr sz="2400">
                <a:solidFill>
                  <a:schemeClr val="tx1"/>
                </a:solidFill>
                <a:latin typeface="Gill Sans" charset="0"/>
                <a:ea typeface="MS PGothic" charset="0"/>
                <a:cs typeface="MS PGothic" charset="0"/>
              </a:defRPr>
            </a:lvl2pPr>
            <a:lvl3pPr marL="1143000" indent="-228600">
              <a:defRPr sz="2400">
                <a:solidFill>
                  <a:schemeClr val="tx1"/>
                </a:solidFill>
                <a:latin typeface="Gill Sans" charset="0"/>
                <a:ea typeface="MS PGothic" charset="0"/>
                <a:cs typeface="MS PGothic" charset="0"/>
              </a:defRPr>
            </a:lvl3pPr>
            <a:lvl4pPr marL="1600200" indent="-228600">
              <a:defRPr sz="2400">
                <a:solidFill>
                  <a:schemeClr val="tx1"/>
                </a:solidFill>
                <a:latin typeface="Gill Sans" charset="0"/>
                <a:ea typeface="MS PGothic" charset="0"/>
                <a:cs typeface="MS PGothic" charset="0"/>
              </a:defRPr>
            </a:lvl4pPr>
            <a:lvl5pPr marL="2057400" indent="-228600">
              <a:defRPr sz="2400">
                <a:solidFill>
                  <a:schemeClr val="tx1"/>
                </a:solidFill>
                <a:latin typeface="Gill Sans"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Gill Sans"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Gill Sans"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Gill Sans"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Gill Sans" charset="0"/>
                <a:ea typeface="MS PGothic" charset="0"/>
                <a:cs typeface="MS PGothic" charset="0"/>
              </a:defRPr>
            </a:lvl9pPr>
          </a:lstStyle>
          <a:p>
            <a:r>
              <a:rPr lang="en-US" sz="2000" dirty="0"/>
              <a:t>UNCL in active mode configuration</a:t>
            </a:r>
          </a:p>
        </p:txBody>
      </p:sp>
      <p:sp>
        <p:nvSpPr>
          <p:cNvPr id="2" name="Footer Placeholder 2">
            <a:extLst>
              <a:ext uri="{FF2B5EF4-FFF2-40B4-BE49-F238E27FC236}">
                <a16:creationId xmlns:a16="http://schemas.microsoft.com/office/drawing/2014/main" id="{7B6A34D3-E45D-0DC9-7381-9AB0E6F0B57E}"/>
              </a:ext>
            </a:extLst>
          </p:cNvPr>
          <p:cNvSpPr txBox="1">
            <a:spLocks/>
          </p:cNvSpPr>
          <p:nvPr/>
        </p:nvSpPr>
        <p:spPr>
          <a:xfrm>
            <a:off x="152400" y="6627813"/>
            <a:ext cx="609600" cy="2286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defPPr>
              <a:defRPr lang="en-US"/>
            </a:defPPr>
            <a:lvl1pPr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1pPr>
            <a:lvl2pPr marL="4572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2pPr>
            <a:lvl3pPr marL="9144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3pPr>
            <a:lvl4pPr marL="13716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4pPr>
            <a:lvl5pPr marL="18288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5pPr>
            <a:lvl6pPr marL="2286000" algn="l" defTabSz="457200" rtl="0" eaLnBrk="1" latinLnBrk="0" hangingPunct="1">
              <a:defRPr sz="2400" kern="1200">
                <a:solidFill>
                  <a:schemeClr val="tx1"/>
                </a:solidFill>
                <a:latin typeface="Gill Sans" charset="0"/>
                <a:ea typeface="MS PGothic" charset="0"/>
                <a:cs typeface="MS PGothic" charset="0"/>
              </a:defRPr>
            </a:lvl6pPr>
            <a:lvl7pPr marL="2743200" algn="l" defTabSz="457200" rtl="0" eaLnBrk="1" latinLnBrk="0" hangingPunct="1">
              <a:defRPr sz="2400" kern="1200">
                <a:solidFill>
                  <a:schemeClr val="tx1"/>
                </a:solidFill>
                <a:latin typeface="Gill Sans" charset="0"/>
                <a:ea typeface="MS PGothic" charset="0"/>
                <a:cs typeface="MS PGothic" charset="0"/>
              </a:defRPr>
            </a:lvl7pPr>
            <a:lvl8pPr marL="3200400" algn="l" defTabSz="457200" rtl="0" eaLnBrk="1" latinLnBrk="0" hangingPunct="1">
              <a:defRPr sz="2400" kern="1200">
                <a:solidFill>
                  <a:schemeClr val="tx1"/>
                </a:solidFill>
                <a:latin typeface="Gill Sans" charset="0"/>
                <a:ea typeface="MS PGothic" charset="0"/>
                <a:cs typeface="MS PGothic" charset="0"/>
              </a:defRPr>
            </a:lvl8pPr>
            <a:lvl9pPr marL="3657600" algn="l" defTabSz="457200" rtl="0" eaLnBrk="1" latinLnBrk="0" hangingPunct="1">
              <a:defRPr sz="2400" kern="1200">
                <a:solidFill>
                  <a:schemeClr val="tx1"/>
                </a:solidFill>
                <a:latin typeface="Gill Sans" charset="0"/>
                <a:ea typeface="MS PGothic" charset="0"/>
                <a:cs typeface="MS PGothic" charset="0"/>
              </a:defRPr>
            </a:lvl9pPr>
          </a:lstStyle>
          <a:p>
            <a:pPr eaLnBrk="1" hangingPunct="1"/>
            <a:fld id="{43C1423A-BBF4-9748-851F-CBEF3F0CFE99}" type="slidenum">
              <a:rPr lang="en-US" sz="1200" smtClean="0"/>
              <a:pPr eaLnBrk="1" hangingPunct="1"/>
              <a:t>14</a:t>
            </a:fld>
            <a:r>
              <a:rPr lang="en-US" sz="1200">
                <a:latin typeface="Times New Roman" charset="0"/>
              </a:rPr>
              <a:t> </a:t>
            </a:r>
            <a:endParaRPr lang="en-US" sz="1200" dirty="0">
              <a:solidFill>
                <a:srgbClr val="777777"/>
              </a:solidFill>
              <a:latin typeface="Times New Roman" charset="0"/>
            </a:endParaRPr>
          </a:p>
        </p:txBody>
      </p:sp>
    </p:spTree>
    <p:extLst>
      <p:ext uri="{BB962C8B-B14F-4D97-AF65-F5344CB8AC3E}">
        <p14:creationId xmlns:p14="http://schemas.microsoft.com/office/powerpoint/2010/main" val="582661964"/>
      </p:ext>
    </p:extLst>
  </p:cSld>
  <p:clrMapOvr>
    <a:masterClrMapping/>
  </p:clrMapOvr>
  <p:transition spd="med">
    <p:fade/>
  </p:transition>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9026" name="Rectangle 2"/>
          <p:cNvSpPr>
            <a:spLocks noGrp="1" noChangeArrowheads="1"/>
          </p:cNvSpPr>
          <p:nvPr>
            <p:ph type="title"/>
          </p:nvPr>
        </p:nvSpPr>
        <p:spPr>
          <a:xfrm>
            <a:off x="548640" y="3649980"/>
            <a:ext cx="8305800" cy="774700"/>
          </a:xfrm>
        </p:spPr>
        <p:txBody>
          <a:bodyPr/>
          <a:lstStyle/>
          <a:p>
            <a:pPr algn="ctr">
              <a:defRPr/>
            </a:pPr>
            <a:r>
              <a:rPr lang="en-US" sz="3400" dirty="0">
                <a:effectLst>
                  <a:outerShdw blurRad="38100" dist="38100" dir="2700000" algn="tl">
                    <a:srgbClr val="DDDDDD"/>
                  </a:outerShdw>
                </a:effectLst>
                <a:ea typeface="ＭＳ Ｐゴシック" charset="-128"/>
                <a:cs typeface="ＭＳ Ｐゴシック" charset="-128"/>
              </a:rPr>
              <a:t>The </a:t>
            </a:r>
            <a:r>
              <a:rPr lang="en-US" sz="3400" baseline="30000" dirty="0">
                <a:effectLst>
                  <a:outerShdw blurRad="38100" dist="38100" dir="2700000" algn="tl">
                    <a:srgbClr val="DDDDDD"/>
                  </a:outerShdw>
                </a:effectLst>
                <a:ea typeface="ＭＳ Ｐゴシック" charset="-128"/>
                <a:cs typeface="ＭＳ Ｐゴシック" charset="-128"/>
              </a:rPr>
              <a:t>3</a:t>
            </a:r>
            <a:r>
              <a:rPr lang="en-US" sz="3400" dirty="0">
                <a:effectLst>
                  <a:outerShdw blurRad="38100" dist="38100" dir="2700000" algn="tl">
                    <a:srgbClr val="DDDDDD"/>
                  </a:outerShdw>
                </a:effectLst>
                <a:ea typeface="ＭＳ Ｐゴシック" charset="-128"/>
                <a:cs typeface="ＭＳ Ｐゴシック" charset="-128"/>
              </a:rPr>
              <a:t>He Problem</a:t>
            </a:r>
          </a:p>
        </p:txBody>
      </p:sp>
      <p:pic>
        <p:nvPicPr>
          <p:cNvPr id="4" name="Picture 3"/>
          <p:cNvPicPr>
            <a:picLocks noChangeAspect="1"/>
          </p:cNvPicPr>
          <p:nvPr/>
        </p:nvPicPr>
        <p:blipFill>
          <a:blip r:embed="rId3"/>
          <a:stretch>
            <a:fillRect/>
          </a:stretch>
        </p:blipFill>
        <p:spPr>
          <a:xfrm>
            <a:off x="2047404" y="342900"/>
            <a:ext cx="4968552" cy="2976370"/>
          </a:xfrm>
          <a:prstGeom prst="rect">
            <a:avLst/>
          </a:prstGeom>
        </p:spPr>
      </p:pic>
      <p:sp>
        <p:nvSpPr>
          <p:cNvPr id="2" name="Footer Placeholder 2">
            <a:extLst>
              <a:ext uri="{FF2B5EF4-FFF2-40B4-BE49-F238E27FC236}">
                <a16:creationId xmlns:a16="http://schemas.microsoft.com/office/drawing/2014/main" id="{6AE247C8-F248-60AF-CF35-C6B2F1D5BECC}"/>
              </a:ext>
            </a:extLst>
          </p:cNvPr>
          <p:cNvSpPr>
            <a:spLocks noGrp="1"/>
          </p:cNvSpPr>
          <p:nvPr>
            <p:ph type="ftr" sz="quarter" idx="10"/>
          </p:nvPr>
        </p:nvSpPr>
        <p:spPr>
          <a:xfrm>
            <a:off x="152400" y="6627813"/>
            <a:ext cx="609600" cy="2286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defPPr>
              <a:defRPr lang="en-US"/>
            </a:defPPr>
            <a:lvl1pPr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1pPr>
            <a:lvl2pPr marL="4572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2pPr>
            <a:lvl3pPr marL="9144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3pPr>
            <a:lvl4pPr marL="13716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4pPr>
            <a:lvl5pPr marL="18288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5pPr>
            <a:lvl6pPr marL="2286000" algn="l" defTabSz="457200" rtl="0" eaLnBrk="1" latinLnBrk="0" hangingPunct="1">
              <a:defRPr sz="2400" kern="1200">
                <a:solidFill>
                  <a:schemeClr val="tx1"/>
                </a:solidFill>
                <a:latin typeface="Gill Sans" charset="0"/>
                <a:ea typeface="MS PGothic" charset="0"/>
                <a:cs typeface="MS PGothic" charset="0"/>
              </a:defRPr>
            </a:lvl6pPr>
            <a:lvl7pPr marL="2743200" algn="l" defTabSz="457200" rtl="0" eaLnBrk="1" latinLnBrk="0" hangingPunct="1">
              <a:defRPr sz="2400" kern="1200">
                <a:solidFill>
                  <a:schemeClr val="tx1"/>
                </a:solidFill>
                <a:latin typeface="Gill Sans" charset="0"/>
                <a:ea typeface="MS PGothic" charset="0"/>
                <a:cs typeface="MS PGothic" charset="0"/>
              </a:defRPr>
            </a:lvl7pPr>
            <a:lvl8pPr marL="3200400" algn="l" defTabSz="457200" rtl="0" eaLnBrk="1" latinLnBrk="0" hangingPunct="1">
              <a:defRPr sz="2400" kern="1200">
                <a:solidFill>
                  <a:schemeClr val="tx1"/>
                </a:solidFill>
                <a:latin typeface="Gill Sans" charset="0"/>
                <a:ea typeface="MS PGothic" charset="0"/>
                <a:cs typeface="MS PGothic" charset="0"/>
              </a:defRPr>
            </a:lvl8pPr>
            <a:lvl9pPr marL="3657600" algn="l" defTabSz="457200" rtl="0" eaLnBrk="1" latinLnBrk="0" hangingPunct="1">
              <a:defRPr sz="2400" kern="1200">
                <a:solidFill>
                  <a:schemeClr val="tx1"/>
                </a:solidFill>
                <a:latin typeface="Gill Sans" charset="0"/>
                <a:ea typeface="MS PGothic" charset="0"/>
                <a:cs typeface="MS PGothic" charset="0"/>
              </a:defRPr>
            </a:lvl9pPr>
          </a:lstStyle>
          <a:p>
            <a:pPr eaLnBrk="1" hangingPunct="1"/>
            <a:fld id="{43C1423A-BBF4-9748-851F-CBEF3F0CFE99}" type="slidenum">
              <a:rPr lang="en-US" sz="1200" smtClean="0"/>
              <a:pPr eaLnBrk="1" hangingPunct="1"/>
              <a:t>15</a:t>
            </a:fld>
            <a:r>
              <a:rPr lang="en-US" sz="1200" dirty="0">
                <a:latin typeface="Times New Roman" charset="0"/>
              </a:rPr>
              <a:t> </a:t>
            </a:r>
            <a:endParaRPr lang="en-US" sz="1200" dirty="0">
              <a:solidFill>
                <a:srgbClr val="777777"/>
              </a:solidFill>
              <a:latin typeface="Times New Roman" charset="0"/>
            </a:endParaRPr>
          </a:p>
        </p:txBody>
      </p:sp>
    </p:spTree>
    <p:extLst>
      <p:ext uri="{BB962C8B-B14F-4D97-AF65-F5344CB8AC3E}">
        <p14:creationId xmlns:p14="http://schemas.microsoft.com/office/powerpoint/2010/main" val="2062020462"/>
      </p:ext>
    </p:extLst>
  </p:cSld>
  <p:clrMapOvr>
    <a:masterClrMapping/>
  </p:clrMapOvr>
  <p:transition spd="med">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a:xfrm>
            <a:off x="381000" y="222251"/>
            <a:ext cx="8305800" cy="774700"/>
          </a:xfrm>
        </p:spPr>
        <p:txBody>
          <a:bodyPr/>
          <a:lstStyle/>
          <a:p>
            <a:pPr algn="ctr">
              <a:defRPr/>
            </a:pPr>
            <a:r>
              <a:rPr lang="en-US" sz="3600" dirty="0">
                <a:solidFill>
                  <a:srgbClr val="D57500"/>
                </a:solidFill>
                <a:effectLst>
                  <a:outerShdw blurRad="38100" dist="38100" dir="2700000" algn="tl">
                    <a:srgbClr val="000000">
                      <a:alpha val="43137"/>
                    </a:srgbClr>
                  </a:outerShdw>
                </a:effectLst>
                <a:ea typeface="ＭＳ Ｐゴシック" charset="-128"/>
                <a:cs typeface="ＭＳ Ｐゴシック" charset="-128"/>
              </a:rPr>
              <a:t>The </a:t>
            </a:r>
            <a:r>
              <a:rPr lang="en-US" sz="3600" baseline="30000" dirty="0">
                <a:solidFill>
                  <a:srgbClr val="D57500"/>
                </a:solidFill>
                <a:effectLst>
                  <a:outerShdw blurRad="38100" dist="38100" dir="2700000" algn="tl">
                    <a:srgbClr val="000000">
                      <a:alpha val="43137"/>
                    </a:srgbClr>
                  </a:outerShdw>
                </a:effectLst>
                <a:ea typeface="ＭＳ Ｐゴシック" charset="-128"/>
                <a:cs typeface="ＭＳ Ｐゴシック" charset="-128"/>
              </a:rPr>
              <a:t>3</a:t>
            </a:r>
            <a:r>
              <a:rPr lang="en-US" sz="3600" dirty="0">
                <a:solidFill>
                  <a:srgbClr val="D57500"/>
                </a:solidFill>
                <a:effectLst>
                  <a:outerShdw blurRad="38100" dist="38100" dir="2700000" algn="tl">
                    <a:srgbClr val="000000">
                      <a:alpha val="43137"/>
                    </a:srgbClr>
                  </a:outerShdw>
                </a:effectLst>
                <a:ea typeface="ＭＳ Ｐゴシック" charset="-128"/>
                <a:cs typeface="ＭＳ Ｐゴシック" charset="-128"/>
              </a:rPr>
              <a:t>He Supply</a:t>
            </a:r>
          </a:p>
        </p:txBody>
      </p:sp>
      <p:sp>
        <p:nvSpPr>
          <p:cNvPr id="3" name="Rectangle 3"/>
          <p:cNvSpPr>
            <a:spLocks noGrp="1" noChangeArrowheads="1"/>
          </p:cNvSpPr>
          <p:nvPr>
            <p:ph type="body" idx="1"/>
          </p:nvPr>
        </p:nvSpPr>
        <p:spPr>
          <a:xfrm>
            <a:off x="539552" y="1052736"/>
            <a:ext cx="8153400" cy="5181600"/>
          </a:xfrm>
        </p:spPr>
        <p:txBody>
          <a:bodyPr/>
          <a:lstStyle/>
          <a:p>
            <a:pPr>
              <a:buClr>
                <a:srgbClr val="D57500"/>
              </a:buClr>
              <a:buFont typeface="Wingdings" charset="2"/>
              <a:buChar char="Ø"/>
            </a:pPr>
            <a:r>
              <a:rPr lang="en-US" sz="2800" dirty="0"/>
              <a:t>By-product of nuclear weapons program</a:t>
            </a:r>
          </a:p>
          <a:p>
            <a:pPr lvl="1">
              <a:lnSpc>
                <a:spcPct val="100000"/>
              </a:lnSpc>
              <a:buClr>
                <a:schemeClr val="accent6"/>
              </a:buClr>
              <a:buSzPct val="100000"/>
              <a:buFont typeface="Wingdings" charset="2"/>
              <a:buChar char="§"/>
            </a:pPr>
            <a:r>
              <a:rPr lang="en-US" sz="2200" dirty="0"/>
              <a:t>Tritium decays with 12.4-year half-life to </a:t>
            </a:r>
            <a:r>
              <a:rPr lang="en-US" sz="2200" baseline="30000" dirty="0"/>
              <a:t>3</a:t>
            </a:r>
            <a:r>
              <a:rPr lang="en-US" sz="2200" dirty="0"/>
              <a:t>He</a:t>
            </a:r>
          </a:p>
          <a:p>
            <a:pPr lvl="1">
              <a:lnSpc>
                <a:spcPct val="100000"/>
              </a:lnSpc>
              <a:buClr>
                <a:schemeClr val="accent6"/>
              </a:buClr>
              <a:buSzPct val="100000"/>
              <a:buFont typeface="Wingdings" charset="2"/>
              <a:buChar char="§"/>
            </a:pPr>
            <a:r>
              <a:rPr lang="en-US" sz="2200" dirty="0"/>
              <a:t>U.S. accumulated 200,000 liters of </a:t>
            </a:r>
            <a:r>
              <a:rPr lang="en-US" sz="2200" baseline="30000" dirty="0"/>
              <a:t>3</a:t>
            </a:r>
            <a:r>
              <a:rPr lang="en-US" sz="2200" dirty="0"/>
              <a:t>He by the end of 1990s </a:t>
            </a:r>
          </a:p>
          <a:p>
            <a:pPr lvl="1">
              <a:lnSpc>
                <a:spcPct val="100000"/>
              </a:lnSpc>
              <a:buClr>
                <a:schemeClr val="accent6"/>
              </a:buClr>
              <a:buSzPct val="100000"/>
              <a:buFont typeface="Wingdings" charset="2"/>
              <a:buChar char="§"/>
            </a:pPr>
            <a:r>
              <a:rPr lang="en-US" sz="2200" dirty="0"/>
              <a:t>Tritium was produced for nuclear weapons in reactors</a:t>
            </a:r>
          </a:p>
          <a:p>
            <a:pPr lvl="1">
              <a:lnSpc>
                <a:spcPct val="100000"/>
              </a:lnSpc>
              <a:buClr>
                <a:schemeClr val="accent6"/>
              </a:buClr>
              <a:buSzPct val="100000"/>
              <a:buFont typeface="Wingdings" charset="2"/>
              <a:buChar char="§"/>
            </a:pPr>
            <a:r>
              <a:rPr lang="en-US" sz="2200" dirty="0"/>
              <a:t>U.S. tritium production ended in 1988 - weapons needs met through recycling and reductions in the weapons stockpile</a:t>
            </a:r>
          </a:p>
          <a:p>
            <a:pPr lvl="1">
              <a:lnSpc>
                <a:spcPct val="100000"/>
              </a:lnSpc>
              <a:buClr>
                <a:schemeClr val="accent6"/>
              </a:buClr>
              <a:buSzPct val="100000"/>
              <a:buFont typeface="Wingdings" charset="2"/>
              <a:buChar char="§"/>
            </a:pPr>
            <a:r>
              <a:rPr lang="en-US" sz="2200" dirty="0"/>
              <a:t>Tritium production restarted in U.S. at Watts Bar reactor in 2007 </a:t>
            </a:r>
            <a:r>
              <a:rPr lang="en-US" sz="2200" u="sng" dirty="0"/>
              <a:t>only</a:t>
            </a:r>
            <a:r>
              <a:rPr lang="en-US" sz="2200" dirty="0"/>
              <a:t> to support a smaller weapons stockpile</a:t>
            </a:r>
          </a:p>
          <a:p>
            <a:pPr lvl="1">
              <a:lnSpc>
                <a:spcPct val="100000"/>
              </a:lnSpc>
              <a:buClr>
                <a:schemeClr val="accent6"/>
              </a:buClr>
              <a:buSzPct val="100000"/>
              <a:buFont typeface="Wingdings" charset="2"/>
              <a:buChar char="§"/>
            </a:pPr>
            <a:r>
              <a:rPr lang="en-US" sz="2200" dirty="0"/>
              <a:t>U.S. </a:t>
            </a:r>
            <a:r>
              <a:rPr lang="en-US" sz="2200" baseline="30000" dirty="0"/>
              <a:t>3</a:t>
            </a:r>
            <a:r>
              <a:rPr lang="en-US" sz="2200" dirty="0"/>
              <a:t>He now made available through DOE Office of Science / Office of Nuclear Physics Isotope Program</a:t>
            </a:r>
          </a:p>
          <a:p>
            <a:pPr lvl="1">
              <a:lnSpc>
                <a:spcPct val="100000"/>
              </a:lnSpc>
              <a:buClr>
                <a:schemeClr val="accent6"/>
              </a:buClr>
              <a:buSzPct val="100000"/>
              <a:buFont typeface="Wingdings" charset="2"/>
              <a:buChar char="§"/>
            </a:pPr>
            <a:r>
              <a:rPr lang="en-US" sz="2200" dirty="0"/>
              <a:t>Decay now produces ~8,000 liters/year of </a:t>
            </a:r>
            <a:r>
              <a:rPr lang="en-US" sz="2200" baseline="30000" dirty="0"/>
              <a:t>3</a:t>
            </a:r>
            <a:r>
              <a:rPr lang="en-US" sz="2200" dirty="0"/>
              <a:t>He in U.S.</a:t>
            </a:r>
          </a:p>
          <a:p>
            <a:pPr lvl="1">
              <a:lnSpc>
                <a:spcPct val="100000"/>
              </a:lnSpc>
              <a:buClr>
                <a:schemeClr val="accent6"/>
              </a:buClr>
              <a:buSzPct val="100000"/>
              <a:buFont typeface="Wingdings" charset="2"/>
              <a:buChar char="§"/>
            </a:pPr>
            <a:r>
              <a:rPr lang="en-US" sz="2200" dirty="0">
                <a:solidFill>
                  <a:srgbClr val="000000"/>
                </a:solidFill>
                <a:ea typeface="ＭＳ Ｐゴシック" pitchFamily="-60" charset="-128"/>
                <a:cs typeface="ＭＳ Ｐゴシック" pitchFamily="-60" charset="-128"/>
              </a:rPr>
              <a:t>Russia is only other supplier of </a:t>
            </a:r>
            <a:r>
              <a:rPr lang="en-US" sz="2200" baseline="30000" dirty="0"/>
              <a:t>3</a:t>
            </a:r>
            <a:r>
              <a:rPr lang="en-US" sz="2200" dirty="0"/>
              <a:t>He besides the US</a:t>
            </a:r>
            <a:endParaRPr lang="en-US" sz="2200" dirty="0">
              <a:solidFill>
                <a:srgbClr val="000000"/>
              </a:solidFill>
              <a:ea typeface="ＭＳ Ｐゴシック" pitchFamily="-60" charset="-128"/>
              <a:cs typeface="ＭＳ Ｐゴシック" pitchFamily="-60" charset="-128"/>
            </a:endParaRPr>
          </a:p>
          <a:p>
            <a:pPr>
              <a:buNone/>
            </a:pPr>
            <a:endParaRPr lang="en-US" sz="2800" dirty="0"/>
          </a:p>
        </p:txBody>
      </p:sp>
      <p:sp>
        <p:nvSpPr>
          <p:cNvPr id="4" name="Footer Placeholder 3"/>
          <p:cNvSpPr>
            <a:spLocks/>
          </p:cNvSpPr>
          <p:nvPr/>
        </p:nvSpPr>
        <p:spPr bwMode="auto">
          <a:xfrm>
            <a:off x="228600" y="6400800"/>
            <a:ext cx="609600" cy="228600"/>
          </a:xfrm>
          <a:prstGeom prst="rect">
            <a:avLst/>
          </a:prstGeom>
          <a:noFill/>
          <a:ln w="9525">
            <a:noFill/>
            <a:miter lim="800000"/>
            <a:headEnd/>
            <a:tailEnd/>
          </a:ln>
        </p:spPr>
        <p:txBody>
          <a:bodyPr>
            <a:prstTxWarp prst="textNoShape">
              <a:avLst/>
            </a:prstTxWarp>
          </a:bodyPr>
          <a:lstStyle/>
          <a:p>
            <a:fld id="{68792E66-5F7F-4249-BDE4-FEC0AFE06F6D}" type="slidenum">
              <a:rPr lang="en-US" sz="900">
                <a:solidFill>
                  <a:srgbClr val="777777"/>
                </a:solidFill>
              </a:rPr>
              <a:pPr/>
              <a:t>16</a:t>
            </a:fld>
            <a:r>
              <a:rPr lang="en-US" sz="900">
                <a:solidFill>
                  <a:srgbClr val="777777"/>
                </a:solidFill>
                <a:latin typeface="Times New Roman" pitchFamily="-60" charset="0"/>
              </a:rPr>
              <a:t> </a:t>
            </a:r>
          </a:p>
        </p:txBody>
      </p:sp>
    </p:spTree>
    <p:extLst>
      <p:ext uri="{BB962C8B-B14F-4D97-AF65-F5344CB8AC3E}">
        <p14:creationId xmlns:p14="http://schemas.microsoft.com/office/powerpoint/2010/main" val="29774051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a:xfrm>
            <a:off x="381000" y="222250"/>
            <a:ext cx="8305800" cy="774700"/>
          </a:xfrm>
        </p:spPr>
        <p:txBody>
          <a:bodyPr vert="horz" wrap="square" lIns="91440" tIns="45720" rIns="91440" bIns="45720" numCol="1" anchor="t" anchorCtr="0" compatLnSpc="1">
            <a:prstTxWarp prst="textNoShape">
              <a:avLst/>
            </a:prstTxWarp>
          </a:bodyPr>
          <a:lstStyle/>
          <a:p>
            <a:pPr algn="ctr"/>
            <a:r>
              <a:rPr lang="en-US" sz="3600" b="1" dirty="0">
                <a:solidFill>
                  <a:srgbClr val="D57500"/>
                </a:solidFill>
                <a:effectLst>
                  <a:outerShdw blurRad="38100" dist="38100" dir="2700000" algn="tl">
                    <a:srgbClr val="DDDDDD"/>
                  </a:outerShdw>
                </a:effectLst>
                <a:ea typeface="MS PGothic" charset="0"/>
              </a:rPr>
              <a:t>The </a:t>
            </a:r>
            <a:r>
              <a:rPr lang="en-US" sz="3600" b="1" baseline="30000" dirty="0">
                <a:solidFill>
                  <a:srgbClr val="D57500"/>
                </a:solidFill>
                <a:effectLst>
                  <a:outerShdw blurRad="38100" dist="38100" dir="2700000" algn="tl">
                    <a:srgbClr val="DDDDDD"/>
                  </a:outerShdw>
                </a:effectLst>
                <a:ea typeface="MS PGothic" charset="0"/>
              </a:rPr>
              <a:t>3</a:t>
            </a:r>
            <a:r>
              <a:rPr lang="en-US" sz="3600" b="1" dirty="0">
                <a:solidFill>
                  <a:srgbClr val="D57500"/>
                </a:solidFill>
                <a:effectLst>
                  <a:outerShdw blurRad="38100" dist="38100" dir="2700000" algn="tl">
                    <a:srgbClr val="DDDDDD"/>
                  </a:outerShdw>
                </a:effectLst>
                <a:ea typeface="MS PGothic" charset="0"/>
              </a:rPr>
              <a:t>He Problem (~2008)</a:t>
            </a:r>
          </a:p>
        </p:txBody>
      </p:sp>
      <p:sp>
        <p:nvSpPr>
          <p:cNvPr id="3" name="Rectangle 3"/>
          <p:cNvSpPr txBox="1">
            <a:spLocks noChangeArrowheads="1"/>
          </p:cNvSpPr>
          <p:nvPr/>
        </p:nvSpPr>
        <p:spPr>
          <a:xfrm>
            <a:off x="457200" y="1143000"/>
            <a:ext cx="7467600" cy="5334000"/>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Arial" pitchFamily="-112" charset="0"/>
                <a:ea typeface="MS PGothic" pitchFamily="34" charset="-128"/>
                <a:cs typeface="MS PGothic" charset="0"/>
              </a:defRPr>
            </a:lvl1pPr>
            <a:lvl2pPr marL="742950" indent="-285750" algn="l" rtl="0" eaLnBrk="0" fontAlgn="base" hangingPunct="0">
              <a:spcBef>
                <a:spcPct val="20000"/>
              </a:spcBef>
              <a:spcAft>
                <a:spcPct val="0"/>
              </a:spcAft>
              <a:buChar char="–"/>
              <a:defRPr sz="2800">
                <a:solidFill>
                  <a:schemeClr val="tx1"/>
                </a:solidFill>
                <a:latin typeface="Arial" pitchFamily="-112" charset="0"/>
                <a:ea typeface="MS PGothic" pitchFamily="34" charset="-128"/>
                <a:cs typeface="MS PGothic" charset="0"/>
              </a:defRPr>
            </a:lvl2pPr>
            <a:lvl3pPr marL="1143000" indent="-228600" algn="l" rtl="0" eaLnBrk="0" fontAlgn="base" hangingPunct="0">
              <a:spcBef>
                <a:spcPct val="20000"/>
              </a:spcBef>
              <a:spcAft>
                <a:spcPct val="0"/>
              </a:spcAft>
              <a:buChar char="•"/>
              <a:defRPr sz="2400">
                <a:solidFill>
                  <a:schemeClr val="tx1"/>
                </a:solidFill>
                <a:latin typeface="Arial" pitchFamily="-112" charset="0"/>
                <a:ea typeface="ヒラギノ角ゴ Pro W3" charset="-128"/>
                <a:cs typeface="ヒラギノ角ゴ Pro W3" charset="-128"/>
              </a:defRPr>
            </a:lvl3pPr>
            <a:lvl4pPr marL="1600200" indent="-228600" algn="l" rtl="0" eaLnBrk="0" fontAlgn="base" hangingPunct="0">
              <a:spcBef>
                <a:spcPct val="20000"/>
              </a:spcBef>
              <a:spcAft>
                <a:spcPct val="0"/>
              </a:spcAft>
              <a:buChar char="–"/>
              <a:defRPr sz="2000">
                <a:solidFill>
                  <a:schemeClr val="tx1"/>
                </a:solidFill>
                <a:latin typeface="Arial" pitchFamily="-112" charset="0"/>
                <a:ea typeface="ヒラギノ角ゴ Pro W3" charset="-128"/>
                <a:cs typeface="ヒラギノ角ゴ Pro W3" charset="-128"/>
              </a:defRPr>
            </a:lvl4pPr>
            <a:lvl5pPr marL="2057400" indent="-228600" algn="l" rtl="0" eaLnBrk="0" fontAlgn="base" hangingPunct="0">
              <a:spcBef>
                <a:spcPct val="20000"/>
              </a:spcBef>
              <a:spcAft>
                <a:spcPct val="0"/>
              </a:spcAft>
              <a:buChar char="»"/>
              <a:defRPr sz="2000">
                <a:solidFill>
                  <a:schemeClr val="tx1"/>
                </a:solidFill>
                <a:latin typeface="Arial" pitchFamily="-112" charset="0"/>
                <a:ea typeface="ヒラギノ角ゴ Pro W3" charset="-128"/>
                <a:cs typeface="ヒラギノ角ゴ Pro W3" charset="-128"/>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pPr>
              <a:spcBef>
                <a:spcPts val="600"/>
              </a:spcBef>
              <a:buClr>
                <a:srgbClr val="D57500"/>
              </a:buClr>
              <a:buFont typeface="Wingdings" charset="2"/>
              <a:buChar char="Ø"/>
            </a:pPr>
            <a:r>
              <a:rPr lang="en-US" sz="2400" dirty="0">
                <a:solidFill>
                  <a:srgbClr val="000000"/>
                </a:solidFill>
                <a:ea typeface="ＭＳ Ｐゴシック" pitchFamily="-60" charset="-128"/>
                <a:cs typeface="ＭＳ Ｐゴシック" pitchFamily="-60" charset="-128"/>
              </a:rPr>
              <a:t>National security and science applications drove up demand for </a:t>
            </a:r>
            <a:r>
              <a:rPr lang="en-US" sz="2400" baseline="30000" dirty="0">
                <a:solidFill>
                  <a:srgbClr val="000000"/>
                </a:solidFill>
                <a:ea typeface="ＭＳ Ｐゴシック" pitchFamily="-60" charset="-128"/>
                <a:cs typeface="ＭＳ Ｐゴシック" pitchFamily="-60" charset="-128"/>
              </a:rPr>
              <a:t>3</a:t>
            </a:r>
            <a:r>
              <a:rPr lang="en-US" sz="2400" dirty="0">
                <a:solidFill>
                  <a:srgbClr val="000000"/>
                </a:solidFill>
                <a:ea typeface="ＭＳ Ｐゴシック" pitchFamily="-60" charset="-128"/>
                <a:cs typeface="ＭＳ Ｐゴシック" pitchFamily="-60" charset="-128"/>
              </a:rPr>
              <a:t>He for neutron detection</a:t>
            </a:r>
            <a:endParaRPr lang="en-US" sz="2400" dirty="0">
              <a:solidFill>
                <a:srgbClr val="000000"/>
              </a:solidFill>
            </a:endParaRPr>
          </a:p>
          <a:p>
            <a:pPr>
              <a:spcBef>
                <a:spcPts val="600"/>
              </a:spcBef>
              <a:buClr>
                <a:srgbClr val="D57500"/>
              </a:buClr>
              <a:buFont typeface="Wingdings" charset="2"/>
              <a:buChar char="Ø"/>
            </a:pPr>
            <a:r>
              <a:rPr lang="en-US" sz="2400" dirty="0">
                <a:solidFill>
                  <a:srgbClr val="000000"/>
                </a:solidFill>
                <a:ea typeface="ＭＳ Ｐゴシック" pitchFamily="-60" charset="-128"/>
                <a:cs typeface="ＭＳ Ｐゴシック" pitchFamily="-60" charset="-128"/>
              </a:rPr>
              <a:t>Currently, </a:t>
            </a:r>
            <a:r>
              <a:rPr lang="en-US" sz="2400" baseline="30000" dirty="0">
                <a:solidFill>
                  <a:srgbClr val="000000"/>
                </a:solidFill>
                <a:ea typeface="ＭＳ Ｐゴシック" pitchFamily="-60" charset="-128"/>
                <a:cs typeface="ＭＳ Ｐゴシック" pitchFamily="-60" charset="-128"/>
              </a:rPr>
              <a:t>3</a:t>
            </a:r>
            <a:r>
              <a:rPr lang="en-US" sz="2400" dirty="0">
                <a:solidFill>
                  <a:srgbClr val="000000"/>
                </a:solidFill>
                <a:ea typeface="ＭＳ Ｐゴシック" pitchFamily="-60" charset="-128"/>
                <a:cs typeface="ＭＳ Ｐゴシック" pitchFamily="-60" charset="-128"/>
              </a:rPr>
              <a:t>He comes solely from the processing of tritium</a:t>
            </a:r>
          </a:p>
          <a:p>
            <a:pPr>
              <a:spcBef>
                <a:spcPts val="600"/>
              </a:spcBef>
              <a:buClr>
                <a:srgbClr val="D57500"/>
              </a:buClr>
              <a:buFont typeface="Wingdings" charset="2"/>
              <a:buChar char="Ø"/>
            </a:pPr>
            <a:r>
              <a:rPr lang="en-US" sz="2400" dirty="0">
                <a:solidFill>
                  <a:srgbClr val="000000"/>
                </a:solidFill>
                <a:ea typeface="ＭＳ Ｐゴシック" pitchFamily="-60" charset="-128"/>
                <a:cs typeface="ＭＳ Ｐゴシック" pitchFamily="-60" charset="-128"/>
              </a:rPr>
              <a:t>No significant production of new tritium</a:t>
            </a:r>
          </a:p>
          <a:p>
            <a:pPr>
              <a:spcBef>
                <a:spcPts val="600"/>
              </a:spcBef>
              <a:buClr>
                <a:srgbClr val="D57500"/>
              </a:buClr>
              <a:buFont typeface="Wingdings" charset="2"/>
              <a:buChar char="Ø"/>
            </a:pPr>
            <a:r>
              <a:rPr lang="en-US" sz="2400" dirty="0">
                <a:solidFill>
                  <a:srgbClr val="000000"/>
                </a:solidFill>
                <a:ea typeface="ＭＳ Ｐゴシック" pitchFamily="-60" charset="-128"/>
                <a:cs typeface="ＭＳ Ｐゴシック" pitchFamily="-60" charset="-128"/>
              </a:rPr>
              <a:t>Production of tritium solely for </a:t>
            </a:r>
            <a:r>
              <a:rPr lang="en-US" sz="2400" baseline="30000" dirty="0">
                <a:solidFill>
                  <a:srgbClr val="000000"/>
                </a:solidFill>
                <a:ea typeface="ＭＳ Ｐゴシック" pitchFamily="-60" charset="-128"/>
                <a:cs typeface="ＭＳ Ｐゴシック" pitchFamily="-60" charset="-128"/>
              </a:rPr>
              <a:t>3</a:t>
            </a:r>
            <a:r>
              <a:rPr lang="en-US" sz="2400" dirty="0">
                <a:solidFill>
                  <a:srgbClr val="000000"/>
                </a:solidFill>
                <a:ea typeface="ＭＳ Ｐゴシック" pitchFamily="-60" charset="-128"/>
                <a:cs typeface="ＭＳ Ｐゴシック" pitchFamily="-60" charset="-128"/>
              </a:rPr>
              <a:t>He need is cost prohibitive</a:t>
            </a:r>
          </a:p>
          <a:p>
            <a:pPr>
              <a:spcBef>
                <a:spcPts val="600"/>
              </a:spcBef>
              <a:buClr>
                <a:srgbClr val="D57500"/>
              </a:buClr>
              <a:buFont typeface="Wingdings" charset="2"/>
              <a:buChar char="Ø"/>
            </a:pPr>
            <a:r>
              <a:rPr lang="en-US" sz="2400" dirty="0">
                <a:solidFill>
                  <a:srgbClr val="000000"/>
                </a:solidFill>
                <a:ea typeface="ＭＳ Ｐゴシック" pitchFamily="-60" charset="-128"/>
                <a:cs typeface="ＭＳ Ｐゴシック" pitchFamily="-60" charset="-128"/>
              </a:rPr>
              <a:t>Reserves of </a:t>
            </a:r>
            <a:r>
              <a:rPr lang="en-US" sz="2400" baseline="30000" dirty="0">
                <a:solidFill>
                  <a:srgbClr val="000000"/>
                </a:solidFill>
                <a:ea typeface="ＭＳ Ｐゴシック" pitchFamily="-60" charset="-128"/>
                <a:cs typeface="ＭＳ Ｐゴシック" pitchFamily="-60" charset="-128"/>
              </a:rPr>
              <a:t>3</a:t>
            </a:r>
            <a:r>
              <a:rPr lang="en-US" sz="2400" dirty="0">
                <a:solidFill>
                  <a:srgbClr val="000000"/>
                </a:solidFill>
                <a:ea typeface="ＭＳ Ｐゴシック" pitchFamily="-60" charset="-128"/>
                <a:cs typeface="ＭＳ Ｐゴシック" pitchFamily="-60" charset="-128"/>
              </a:rPr>
              <a:t>He have been consumed</a:t>
            </a:r>
          </a:p>
          <a:p>
            <a:pPr>
              <a:spcBef>
                <a:spcPts val="600"/>
              </a:spcBef>
              <a:buClr>
                <a:srgbClr val="D57500"/>
              </a:buClr>
              <a:buFont typeface="Wingdings" charset="2"/>
              <a:buChar char="Ø"/>
            </a:pPr>
            <a:r>
              <a:rPr lang="en-US" sz="2400" dirty="0">
                <a:solidFill>
                  <a:srgbClr val="000000"/>
                </a:solidFill>
                <a:ea typeface="ＭＳ Ｐゴシック" pitchFamily="-60" charset="-128"/>
                <a:cs typeface="ＭＳ Ｐゴシック" pitchFamily="-60" charset="-128"/>
              </a:rPr>
              <a:t>Projected </a:t>
            </a:r>
            <a:r>
              <a:rPr lang="en-US" sz="2400" baseline="30000" dirty="0">
                <a:solidFill>
                  <a:srgbClr val="000000"/>
                </a:solidFill>
                <a:ea typeface="ＭＳ Ｐゴシック" pitchFamily="-60" charset="-128"/>
                <a:cs typeface="ＭＳ Ｐゴシック" pitchFamily="-60" charset="-128"/>
              </a:rPr>
              <a:t>3</a:t>
            </a:r>
            <a:r>
              <a:rPr lang="en-US" sz="2400" dirty="0">
                <a:solidFill>
                  <a:srgbClr val="000000"/>
                </a:solidFill>
                <a:ea typeface="ＭＳ Ｐゴシック" pitchFamily="-60" charset="-128"/>
                <a:cs typeface="ＭＳ Ｐゴシック" pitchFamily="-60" charset="-128"/>
              </a:rPr>
              <a:t>He Supply ~10-20 </a:t>
            </a:r>
            <a:r>
              <a:rPr lang="en-US" sz="2400" dirty="0" err="1">
                <a:solidFill>
                  <a:srgbClr val="000000"/>
                </a:solidFill>
                <a:ea typeface="ＭＳ Ｐゴシック" pitchFamily="-60" charset="-128"/>
                <a:cs typeface="ＭＳ Ｐゴシック" pitchFamily="-60" charset="-128"/>
              </a:rPr>
              <a:t>kL</a:t>
            </a:r>
            <a:r>
              <a:rPr lang="en-US" sz="2400" dirty="0">
                <a:solidFill>
                  <a:srgbClr val="000000"/>
                </a:solidFill>
                <a:ea typeface="ＭＳ Ｐゴシック" pitchFamily="-60" charset="-128"/>
                <a:cs typeface="ＭＳ Ｐゴシック" pitchFamily="-60" charset="-128"/>
              </a:rPr>
              <a:t>/y  (U.S. &amp; Russia)</a:t>
            </a:r>
          </a:p>
          <a:p>
            <a:pPr>
              <a:spcBef>
                <a:spcPts val="600"/>
              </a:spcBef>
              <a:buClr>
                <a:srgbClr val="D57500"/>
              </a:buClr>
              <a:buFont typeface="Wingdings" charset="2"/>
              <a:buChar char="Ø"/>
            </a:pPr>
            <a:r>
              <a:rPr lang="en-US" sz="2400" dirty="0">
                <a:solidFill>
                  <a:srgbClr val="000000"/>
                </a:solidFill>
                <a:ea typeface="ＭＳ Ｐゴシック" pitchFamily="-60" charset="-128"/>
                <a:cs typeface="ＭＳ Ｐゴシック" pitchFamily="-60" charset="-128"/>
              </a:rPr>
              <a:t>Demand for </a:t>
            </a:r>
            <a:r>
              <a:rPr lang="en-US" sz="2400" baseline="30000" dirty="0">
                <a:solidFill>
                  <a:srgbClr val="000000"/>
                </a:solidFill>
                <a:ea typeface="ＭＳ Ｐゴシック" pitchFamily="-60" charset="-128"/>
                <a:cs typeface="ＭＳ Ｐゴシック" pitchFamily="-60" charset="-128"/>
              </a:rPr>
              <a:t>3</a:t>
            </a:r>
            <a:r>
              <a:rPr lang="en-US" sz="2400" dirty="0">
                <a:solidFill>
                  <a:srgbClr val="000000"/>
                </a:solidFill>
                <a:ea typeface="ＭＳ Ｐゴシック" pitchFamily="-60" charset="-128"/>
                <a:cs typeface="ＭＳ Ｐゴシック" pitchFamily="-60" charset="-128"/>
              </a:rPr>
              <a:t>He in 2007 was ~65 </a:t>
            </a:r>
            <a:r>
              <a:rPr lang="en-US" sz="2400" dirty="0" err="1">
                <a:solidFill>
                  <a:srgbClr val="000000"/>
                </a:solidFill>
                <a:ea typeface="ＭＳ Ｐゴシック" pitchFamily="-60" charset="-128"/>
                <a:cs typeface="ＭＳ Ｐゴシック" pitchFamily="-60" charset="-128"/>
              </a:rPr>
              <a:t>kL</a:t>
            </a:r>
            <a:r>
              <a:rPr lang="en-US" sz="2400" dirty="0">
                <a:solidFill>
                  <a:srgbClr val="000000"/>
                </a:solidFill>
                <a:ea typeface="ＭＳ Ｐゴシック" pitchFamily="-60" charset="-128"/>
                <a:cs typeface="ＭＳ Ｐゴシック" pitchFamily="-60" charset="-128"/>
              </a:rPr>
              <a:t>/y </a:t>
            </a:r>
          </a:p>
          <a:p>
            <a:pPr>
              <a:spcBef>
                <a:spcPts val="600"/>
              </a:spcBef>
              <a:buClr>
                <a:srgbClr val="D57500"/>
              </a:buClr>
              <a:buFont typeface="Wingdings" charset="2"/>
              <a:buChar char="Ø"/>
            </a:pPr>
            <a:r>
              <a:rPr lang="en-US" sz="2400" dirty="0">
                <a:solidFill>
                  <a:srgbClr val="000000"/>
                </a:solidFill>
                <a:ea typeface="ＭＳ Ｐゴシック" pitchFamily="-60" charset="-128"/>
                <a:cs typeface="ＭＳ Ｐゴシック" pitchFamily="-60" charset="-128"/>
              </a:rPr>
              <a:t>Nothing matches all of the capabilities of </a:t>
            </a:r>
            <a:r>
              <a:rPr lang="en-US" sz="2400" baseline="30000" dirty="0">
                <a:solidFill>
                  <a:srgbClr val="000000"/>
                </a:solidFill>
                <a:ea typeface="ＭＳ Ｐゴシック" pitchFamily="-60" charset="-128"/>
                <a:cs typeface="ＭＳ Ｐゴシック" pitchFamily="-60" charset="-128"/>
              </a:rPr>
              <a:t>3</a:t>
            </a:r>
            <a:r>
              <a:rPr lang="en-US" sz="2400" dirty="0">
                <a:solidFill>
                  <a:srgbClr val="000000"/>
                </a:solidFill>
                <a:ea typeface="ＭＳ Ｐゴシック" pitchFamily="-60" charset="-128"/>
                <a:cs typeface="ＭＳ Ｐゴシック" pitchFamily="-60" charset="-128"/>
              </a:rPr>
              <a:t>He</a:t>
            </a:r>
          </a:p>
          <a:p>
            <a:pPr>
              <a:spcBef>
                <a:spcPts val="600"/>
              </a:spcBef>
              <a:buClr>
                <a:srgbClr val="D57500"/>
              </a:buClr>
              <a:buFont typeface="Wingdings" charset="2"/>
              <a:buChar char="Ø"/>
            </a:pPr>
            <a:r>
              <a:rPr lang="en-US" sz="2400" dirty="0">
                <a:solidFill>
                  <a:srgbClr val="000000"/>
                </a:solidFill>
                <a:ea typeface="ＭＳ Ｐゴシック" pitchFamily="-60" charset="-128"/>
                <a:cs typeface="ＭＳ Ｐゴシック" pitchFamily="-60" charset="-128"/>
              </a:rPr>
              <a:t>Alternatives are needed</a:t>
            </a:r>
          </a:p>
        </p:txBody>
      </p:sp>
      <p:pic>
        <p:nvPicPr>
          <p:cNvPr id="4" name="Picture 3"/>
          <p:cNvPicPr>
            <a:picLocks noChangeAspect="1"/>
          </p:cNvPicPr>
          <p:nvPr/>
        </p:nvPicPr>
        <p:blipFill>
          <a:blip r:embed="rId2"/>
          <a:srcRect/>
          <a:stretch>
            <a:fillRect/>
          </a:stretch>
        </p:blipFill>
        <p:spPr bwMode="auto">
          <a:xfrm>
            <a:off x="8001001" y="685800"/>
            <a:ext cx="800100" cy="4241800"/>
          </a:xfrm>
          <a:prstGeom prst="rect">
            <a:avLst/>
          </a:prstGeom>
          <a:noFill/>
          <a:ln w="9525">
            <a:noFill/>
            <a:miter lim="800000"/>
            <a:headEnd/>
            <a:tailEnd/>
          </a:ln>
        </p:spPr>
      </p:pic>
      <p:sp>
        <p:nvSpPr>
          <p:cNvPr id="5" name="TextBox 4"/>
          <p:cNvSpPr txBox="1">
            <a:spLocks noChangeArrowheads="1"/>
          </p:cNvSpPr>
          <p:nvPr/>
        </p:nvSpPr>
        <p:spPr bwMode="auto">
          <a:xfrm>
            <a:off x="7848601" y="4927600"/>
            <a:ext cx="906727" cy="307777"/>
          </a:xfrm>
          <a:prstGeom prst="rect">
            <a:avLst/>
          </a:prstGeom>
          <a:noFill/>
          <a:ln w="9525">
            <a:noFill/>
            <a:miter lim="800000"/>
            <a:headEnd/>
            <a:tailEnd/>
          </a:ln>
        </p:spPr>
        <p:txBody>
          <a:bodyPr wrap="none">
            <a:prstTxWarp prst="textNoShape">
              <a:avLst/>
            </a:prstTxWarp>
            <a:spAutoFit/>
          </a:bodyPr>
          <a:lstStyle/>
          <a:p>
            <a:r>
              <a:rPr lang="en-US" sz="1400" baseline="30000" dirty="0"/>
              <a:t>3</a:t>
            </a:r>
            <a:r>
              <a:rPr lang="en-US" sz="1400" dirty="0"/>
              <a:t>He Tubes</a:t>
            </a:r>
            <a:endParaRPr lang="en-US" sz="1800" dirty="0"/>
          </a:p>
        </p:txBody>
      </p:sp>
      <p:sp>
        <p:nvSpPr>
          <p:cNvPr id="6" name="Footer Placeholder 2">
            <a:extLst>
              <a:ext uri="{FF2B5EF4-FFF2-40B4-BE49-F238E27FC236}">
                <a16:creationId xmlns:a16="http://schemas.microsoft.com/office/drawing/2014/main" id="{9661E268-B752-2134-E588-9050994DB916}"/>
              </a:ext>
            </a:extLst>
          </p:cNvPr>
          <p:cNvSpPr>
            <a:spLocks noGrp="1"/>
          </p:cNvSpPr>
          <p:nvPr>
            <p:ph type="ftr" sz="quarter" idx="10"/>
          </p:nvPr>
        </p:nvSpPr>
        <p:spPr>
          <a:xfrm>
            <a:off x="152400" y="6627813"/>
            <a:ext cx="609600" cy="2286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defPPr>
              <a:defRPr lang="en-US"/>
            </a:defPPr>
            <a:lvl1pPr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1pPr>
            <a:lvl2pPr marL="4572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2pPr>
            <a:lvl3pPr marL="9144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3pPr>
            <a:lvl4pPr marL="13716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4pPr>
            <a:lvl5pPr marL="18288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5pPr>
            <a:lvl6pPr marL="2286000" algn="l" defTabSz="457200" rtl="0" eaLnBrk="1" latinLnBrk="0" hangingPunct="1">
              <a:defRPr sz="2400" kern="1200">
                <a:solidFill>
                  <a:schemeClr val="tx1"/>
                </a:solidFill>
                <a:latin typeface="Gill Sans" charset="0"/>
                <a:ea typeface="MS PGothic" charset="0"/>
                <a:cs typeface="MS PGothic" charset="0"/>
              </a:defRPr>
            </a:lvl6pPr>
            <a:lvl7pPr marL="2743200" algn="l" defTabSz="457200" rtl="0" eaLnBrk="1" latinLnBrk="0" hangingPunct="1">
              <a:defRPr sz="2400" kern="1200">
                <a:solidFill>
                  <a:schemeClr val="tx1"/>
                </a:solidFill>
                <a:latin typeface="Gill Sans" charset="0"/>
                <a:ea typeface="MS PGothic" charset="0"/>
                <a:cs typeface="MS PGothic" charset="0"/>
              </a:defRPr>
            </a:lvl7pPr>
            <a:lvl8pPr marL="3200400" algn="l" defTabSz="457200" rtl="0" eaLnBrk="1" latinLnBrk="0" hangingPunct="1">
              <a:defRPr sz="2400" kern="1200">
                <a:solidFill>
                  <a:schemeClr val="tx1"/>
                </a:solidFill>
                <a:latin typeface="Gill Sans" charset="0"/>
                <a:ea typeface="MS PGothic" charset="0"/>
                <a:cs typeface="MS PGothic" charset="0"/>
              </a:defRPr>
            </a:lvl8pPr>
            <a:lvl9pPr marL="3657600" algn="l" defTabSz="457200" rtl="0" eaLnBrk="1" latinLnBrk="0" hangingPunct="1">
              <a:defRPr sz="2400" kern="1200">
                <a:solidFill>
                  <a:schemeClr val="tx1"/>
                </a:solidFill>
                <a:latin typeface="Gill Sans" charset="0"/>
                <a:ea typeface="MS PGothic" charset="0"/>
                <a:cs typeface="MS PGothic" charset="0"/>
              </a:defRPr>
            </a:lvl9pPr>
          </a:lstStyle>
          <a:p>
            <a:pPr eaLnBrk="1" hangingPunct="1"/>
            <a:fld id="{43C1423A-BBF4-9748-851F-CBEF3F0CFE99}" type="slidenum">
              <a:rPr lang="en-US" sz="1200" smtClean="0"/>
              <a:pPr eaLnBrk="1" hangingPunct="1"/>
              <a:t>17</a:t>
            </a:fld>
            <a:r>
              <a:rPr lang="en-US" sz="1200" dirty="0">
                <a:latin typeface="Times New Roman" charset="0"/>
              </a:rPr>
              <a:t> </a:t>
            </a:r>
            <a:endParaRPr lang="en-US" sz="1200" dirty="0">
              <a:solidFill>
                <a:srgbClr val="777777"/>
              </a:solidFill>
              <a:latin typeface="Times New Roman" charset="0"/>
            </a:endParaRPr>
          </a:p>
        </p:txBody>
      </p:sp>
    </p:spTree>
    <p:extLst>
      <p:ext uri="{BB962C8B-B14F-4D97-AF65-F5344CB8AC3E}">
        <p14:creationId xmlns:p14="http://schemas.microsoft.com/office/powerpoint/2010/main" val="32887220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6978" name="Rectangle 2"/>
          <p:cNvSpPr>
            <a:spLocks noGrp="1" noChangeArrowheads="1"/>
          </p:cNvSpPr>
          <p:nvPr>
            <p:ph type="title"/>
          </p:nvPr>
        </p:nvSpPr>
        <p:spPr>
          <a:xfrm>
            <a:off x="381000" y="222251"/>
            <a:ext cx="8583488" cy="774700"/>
          </a:xfrm>
        </p:spPr>
        <p:txBody>
          <a:bodyPr/>
          <a:lstStyle/>
          <a:p>
            <a:pPr algn="ctr">
              <a:defRPr/>
            </a:pPr>
            <a:r>
              <a:rPr lang="en-US" sz="3600" dirty="0">
                <a:effectLst>
                  <a:outerShdw blurRad="38100" dist="38100" dir="2700000" algn="tl">
                    <a:srgbClr val="000000">
                      <a:alpha val="43137"/>
                    </a:srgbClr>
                  </a:outerShdw>
                </a:effectLst>
                <a:ea typeface="ＭＳ Ｐゴシック" charset="-128"/>
                <a:cs typeface="ＭＳ Ｐゴシック" charset="-128"/>
              </a:rPr>
              <a:t>Supply and Demand (2009)</a:t>
            </a:r>
          </a:p>
        </p:txBody>
      </p:sp>
      <p:sp>
        <p:nvSpPr>
          <p:cNvPr id="273411" name="Footer Placeholder 3"/>
          <p:cNvSpPr>
            <a:spLocks/>
          </p:cNvSpPr>
          <p:nvPr/>
        </p:nvSpPr>
        <p:spPr bwMode="auto">
          <a:xfrm>
            <a:off x="228600" y="6400800"/>
            <a:ext cx="609600" cy="228600"/>
          </a:xfrm>
          <a:prstGeom prst="rect">
            <a:avLst/>
          </a:prstGeom>
          <a:noFill/>
          <a:ln w="9525">
            <a:noFill/>
            <a:miter lim="800000"/>
            <a:headEnd/>
            <a:tailEnd/>
          </a:ln>
        </p:spPr>
        <p:txBody>
          <a:bodyPr>
            <a:prstTxWarp prst="textNoShape">
              <a:avLst/>
            </a:prstTxWarp>
          </a:bodyPr>
          <a:lstStyle/>
          <a:p>
            <a:fld id="{68792E66-5F7F-4249-BDE4-FEC0AFE06F6D}" type="slidenum">
              <a:rPr lang="en-US" sz="900">
                <a:solidFill>
                  <a:srgbClr val="777777"/>
                </a:solidFill>
              </a:rPr>
              <a:pPr/>
              <a:t>18</a:t>
            </a:fld>
            <a:r>
              <a:rPr lang="en-US" sz="900">
                <a:solidFill>
                  <a:srgbClr val="777777"/>
                </a:solidFill>
                <a:latin typeface="Times New Roman" pitchFamily="-60" charset="0"/>
              </a:rPr>
              <a:t> </a:t>
            </a:r>
          </a:p>
        </p:txBody>
      </p:sp>
      <p:sp>
        <p:nvSpPr>
          <p:cNvPr id="6" name="TextBox 5"/>
          <p:cNvSpPr txBox="1"/>
          <p:nvPr/>
        </p:nvSpPr>
        <p:spPr>
          <a:xfrm>
            <a:off x="1447801" y="6540659"/>
            <a:ext cx="2038700" cy="276999"/>
          </a:xfrm>
          <a:prstGeom prst="rect">
            <a:avLst/>
          </a:prstGeom>
          <a:noFill/>
        </p:spPr>
        <p:txBody>
          <a:bodyPr wrap="none" rtlCol="0">
            <a:spAutoFit/>
          </a:bodyPr>
          <a:lstStyle/>
          <a:p>
            <a:r>
              <a:rPr lang="en-US" sz="1200" dirty="0"/>
              <a:t>Data from Steve Fetter, OSTP</a:t>
            </a:r>
          </a:p>
        </p:txBody>
      </p:sp>
      <p:pic>
        <p:nvPicPr>
          <p:cNvPr id="7" name="Picture 6" descr="Fetter.tif"/>
          <p:cNvPicPr>
            <a:picLocks noChangeAspect="1"/>
          </p:cNvPicPr>
          <p:nvPr/>
        </p:nvPicPr>
        <p:blipFill>
          <a:blip r:embed="rId3"/>
          <a:stretch>
            <a:fillRect/>
          </a:stretch>
        </p:blipFill>
        <p:spPr>
          <a:xfrm>
            <a:off x="304802" y="1277004"/>
            <a:ext cx="8499231" cy="4648200"/>
          </a:xfrm>
          <a:prstGeom prst="rect">
            <a:avLst/>
          </a:prstGeom>
        </p:spPr>
      </p:pic>
      <p:sp>
        <p:nvSpPr>
          <p:cNvPr id="2" name="TextBox 1"/>
          <p:cNvSpPr txBox="1"/>
          <p:nvPr/>
        </p:nvSpPr>
        <p:spPr>
          <a:xfrm>
            <a:off x="1178310" y="5886390"/>
            <a:ext cx="5003486" cy="400110"/>
          </a:xfrm>
          <a:prstGeom prst="rect">
            <a:avLst/>
          </a:prstGeom>
          <a:noFill/>
        </p:spPr>
        <p:txBody>
          <a:bodyPr wrap="none" rtlCol="0">
            <a:spAutoFit/>
          </a:bodyPr>
          <a:lstStyle/>
          <a:p>
            <a:r>
              <a:rPr lang="en-US" sz="2000" dirty="0"/>
              <a:t>U.S. </a:t>
            </a:r>
            <a:r>
              <a:rPr lang="en-US" sz="2000" baseline="30000" dirty="0"/>
              <a:t>3</a:t>
            </a:r>
            <a:r>
              <a:rPr lang="en-US" sz="2000" dirty="0"/>
              <a:t>He inventory ~40,000 liters (Bentz 2011)</a:t>
            </a:r>
          </a:p>
        </p:txBody>
      </p:sp>
      <p:sp>
        <p:nvSpPr>
          <p:cNvPr id="8" name="TextBox 7">
            <a:extLst>
              <a:ext uri="{FF2B5EF4-FFF2-40B4-BE49-F238E27FC236}">
                <a16:creationId xmlns:a16="http://schemas.microsoft.com/office/drawing/2014/main" id="{56258001-AEF7-3243-9D9D-6737121A12CD}"/>
              </a:ext>
            </a:extLst>
          </p:cNvPr>
          <p:cNvSpPr txBox="1"/>
          <p:nvPr/>
        </p:nvSpPr>
        <p:spPr>
          <a:xfrm>
            <a:off x="1143002" y="917025"/>
            <a:ext cx="6741411" cy="369332"/>
          </a:xfrm>
          <a:prstGeom prst="rect">
            <a:avLst/>
          </a:prstGeom>
          <a:noFill/>
        </p:spPr>
        <p:txBody>
          <a:bodyPr wrap="none" rtlCol="0">
            <a:spAutoFit/>
          </a:bodyPr>
          <a:lstStyle/>
          <a:p>
            <a:r>
              <a:rPr lang="en-US" sz="1800" dirty="0">
                <a:solidFill>
                  <a:srgbClr val="000000"/>
                </a:solidFill>
              </a:rPr>
              <a:t>Projected demand ~65 kL/</a:t>
            </a:r>
            <a:r>
              <a:rPr lang="en-US" sz="1800" dirty="0" err="1">
                <a:solidFill>
                  <a:srgbClr val="000000"/>
                </a:solidFill>
              </a:rPr>
              <a:t>y</a:t>
            </a:r>
            <a:r>
              <a:rPr lang="en-US" sz="1800" dirty="0">
                <a:solidFill>
                  <a:srgbClr val="000000"/>
                </a:solidFill>
              </a:rPr>
              <a:t>     -     Projected Supply ~10-20 kL/</a:t>
            </a:r>
            <a:r>
              <a:rPr lang="en-US" sz="1800" dirty="0" err="1">
                <a:solidFill>
                  <a:srgbClr val="000000"/>
                </a:solidFill>
              </a:rPr>
              <a:t>y</a:t>
            </a:r>
            <a:endParaRPr lang="en-US" sz="1800" dirty="0">
              <a:solidFill>
                <a:srgbClr val="000000"/>
              </a:solidFill>
            </a:endParaRPr>
          </a:p>
        </p:txBody>
      </p:sp>
    </p:spTree>
    <p:extLst>
      <p:ext uri="{BB962C8B-B14F-4D97-AF65-F5344CB8AC3E}">
        <p14:creationId xmlns:p14="http://schemas.microsoft.com/office/powerpoint/2010/main" val="35974495"/>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a:xfrm>
            <a:off x="381000" y="146050"/>
            <a:ext cx="8305800" cy="774700"/>
          </a:xfrm>
        </p:spPr>
        <p:txBody>
          <a:bodyPr vert="horz" wrap="square" lIns="91440" tIns="45720" rIns="91440" bIns="45720" numCol="1" anchor="t" anchorCtr="0" compatLnSpc="1">
            <a:prstTxWarp prst="textNoShape">
              <a:avLst/>
            </a:prstTxWarp>
          </a:bodyPr>
          <a:lstStyle/>
          <a:p>
            <a:pPr algn="ctr"/>
            <a:r>
              <a:rPr lang="en-US" sz="3600" b="1" baseline="30000" dirty="0">
                <a:solidFill>
                  <a:srgbClr val="D57500"/>
                </a:solidFill>
                <a:effectLst>
                  <a:outerShdw blurRad="38100" dist="38100" dir="2700000" algn="tl">
                    <a:srgbClr val="DDDDDD"/>
                  </a:outerShdw>
                </a:effectLst>
                <a:ea typeface="MS PGothic" charset="0"/>
              </a:rPr>
              <a:t>3</a:t>
            </a:r>
            <a:r>
              <a:rPr lang="en-US" sz="3600" b="1" dirty="0">
                <a:solidFill>
                  <a:srgbClr val="D57500"/>
                </a:solidFill>
                <a:effectLst>
                  <a:outerShdw blurRad="38100" dist="38100" dir="2700000" algn="tl">
                    <a:srgbClr val="DDDDDD"/>
                  </a:outerShdw>
                </a:effectLst>
                <a:ea typeface="MS PGothic" charset="0"/>
              </a:rPr>
              <a:t>He Supply </a:t>
            </a:r>
            <a:r>
              <a:rPr lang="en-US" sz="3600" dirty="0">
                <a:solidFill>
                  <a:srgbClr val="D57500"/>
                </a:solidFill>
                <a:effectLst>
                  <a:outerShdw blurRad="38100" dist="38100" dir="2700000" algn="tl">
                    <a:srgbClr val="DDDDDD"/>
                  </a:outerShdw>
                </a:effectLst>
                <a:ea typeface="MS PGothic" charset="0"/>
              </a:rPr>
              <a:t>Projection (</a:t>
            </a:r>
            <a:r>
              <a:rPr lang="en-US" sz="3600" b="1" dirty="0">
                <a:solidFill>
                  <a:srgbClr val="D57500"/>
                </a:solidFill>
                <a:effectLst>
                  <a:outerShdw blurRad="38100" dist="38100" dir="2700000" algn="tl">
                    <a:srgbClr val="DDDDDD"/>
                  </a:outerShdw>
                </a:effectLst>
                <a:ea typeface="MS PGothic" charset="0"/>
              </a:rPr>
              <a:t>2016)</a:t>
            </a:r>
          </a:p>
        </p:txBody>
      </p:sp>
      <p:sp>
        <p:nvSpPr>
          <p:cNvPr id="3" name="TextBox 4"/>
          <p:cNvSpPr txBox="1">
            <a:spLocks noChangeArrowheads="1"/>
          </p:cNvSpPr>
          <p:nvPr/>
        </p:nvSpPr>
        <p:spPr bwMode="auto">
          <a:xfrm>
            <a:off x="1581150" y="6550025"/>
            <a:ext cx="3953276"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Gill Sans" charset="0"/>
                <a:ea typeface="MS PGothic" charset="0"/>
                <a:cs typeface="MS PGothic" charset="0"/>
              </a:defRPr>
            </a:lvl1pPr>
            <a:lvl2pPr marL="742950" indent="-285750">
              <a:defRPr sz="2400">
                <a:solidFill>
                  <a:schemeClr val="tx1"/>
                </a:solidFill>
                <a:latin typeface="Gill Sans" charset="0"/>
                <a:ea typeface="MS PGothic" charset="0"/>
                <a:cs typeface="MS PGothic" charset="0"/>
              </a:defRPr>
            </a:lvl2pPr>
            <a:lvl3pPr marL="1143000" indent="-228600">
              <a:defRPr sz="2400">
                <a:solidFill>
                  <a:schemeClr val="tx1"/>
                </a:solidFill>
                <a:latin typeface="Gill Sans" charset="0"/>
                <a:ea typeface="MS PGothic" charset="0"/>
                <a:cs typeface="MS PGothic" charset="0"/>
              </a:defRPr>
            </a:lvl3pPr>
            <a:lvl4pPr marL="1600200" indent="-228600">
              <a:defRPr sz="2400">
                <a:solidFill>
                  <a:schemeClr val="tx1"/>
                </a:solidFill>
                <a:latin typeface="Gill Sans" charset="0"/>
                <a:ea typeface="MS PGothic" charset="0"/>
                <a:cs typeface="MS PGothic" charset="0"/>
              </a:defRPr>
            </a:lvl4pPr>
            <a:lvl5pPr marL="2057400" indent="-228600">
              <a:defRPr sz="2400">
                <a:solidFill>
                  <a:schemeClr val="tx1"/>
                </a:solidFill>
                <a:latin typeface="Gill Sans"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Gill Sans"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Gill Sans"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Gill Sans"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Gill Sans" charset="0"/>
                <a:ea typeface="MS PGothic" charset="0"/>
                <a:cs typeface="MS PGothic" charset="0"/>
              </a:defRPr>
            </a:lvl9pPr>
          </a:lstStyle>
          <a:p>
            <a:r>
              <a:rPr lang="en-US" sz="1400" i="1" dirty="0"/>
              <a:t>Plots From </a:t>
            </a:r>
            <a:r>
              <a:rPr lang="en-US" sz="1400" i="1" dirty="0" err="1"/>
              <a:t>Jehanne</a:t>
            </a:r>
            <a:r>
              <a:rPr lang="en-US" sz="1400" i="1" dirty="0"/>
              <a:t> </a:t>
            </a:r>
            <a:r>
              <a:rPr lang="en-US" sz="1400" i="1" dirty="0" err="1"/>
              <a:t>Gillo</a:t>
            </a:r>
            <a:r>
              <a:rPr lang="en-US" sz="1400" i="1" dirty="0"/>
              <a:t>, DOE Office of Nuclear Physics </a:t>
            </a:r>
          </a:p>
        </p:txBody>
      </p:sp>
      <p:sp>
        <p:nvSpPr>
          <p:cNvPr id="10" name="Slide Number Placeholder 3"/>
          <p:cNvSpPr txBox="1">
            <a:spLocks/>
          </p:cNvSpPr>
          <p:nvPr/>
        </p:nvSpPr>
        <p:spPr>
          <a:xfrm>
            <a:off x="112713" y="6483350"/>
            <a:ext cx="509587" cy="365125"/>
          </a:xfrm>
          <a:prstGeom prst="rect">
            <a:avLst/>
          </a:prstGeom>
        </p:spPr>
        <p:txBody>
          <a:bodyPr vert="horz" wrap="square" lIns="91440" tIns="45720" rIns="91440" bIns="45720" numCol="1" anchor="t" anchorCtr="0" compatLnSpc="1">
            <a:prstTxWarp prst="textNoShape">
              <a:avLst/>
            </a:prstTxWarp>
          </a:bodyPr>
          <a:lstStyle>
            <a:defPPr>
              <a:defRPr lang="en-US"/>
            </a:defPPr>
            <a:lvl1pPr algn="l" rtl="0" eaLnBrk="1" fontAlgn="base" hangingPunct="1">
              <a:spcBef>
                <a:spcPct val="0"/>
              </a:spcBef>
              <a:spcAft>
                <a:spcPct val="0"/>
              </a:spcAft>
              <a:defRPr sz="900" kern="1200">
                <a:solidFill>
                  <a:srgbClr val="000000"/>
                </a:solidFill>
                <a:latin typeface="Arial" charset="0"/>
                <a:ea typeface="MS PGothic" charset="0"/>
                <a:cs typeface="MS PGothic" charset="0"/>
              </a:defRPr>
            </a:lvl1pPr>
            <a:lvl2pPr marL="4572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2pPr>
            <a:lvl3pPr marL="9144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3pPr>
            <a:lvl4pPr marL="13716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4pPr>
            <a:lvl5pPr marL="18288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5pPr>
            <a:lvl6pPr marL="2286000" algn="l" defTabSz="457200" rtl="0" eaLnBrk="1" latinLnBrk="0" hangingPunct="1">
              <a:defRPr sz="2400" kern="1200">
                <a:solidFill>
                  <a:schemeClr val="tx1"/>
                </a:solidFill>
                <a:latin typeface="Gill Sans" charset="0"/>
                <a:ea typeface="MS PGothic" charset="0"/>
                <a:cs typeface="MS PGothic" charset="0"/>
              </a:defRPr>
            </a:lvl6pPr>
            <a:lvl7pPr marL="2743200" algn="l" defTabSz="457200" rtl="0" eaLnBrk="1" latinLnBrk="0" hangingPunct="1">
              <a:defRPr sz="2400" kern="1200">
                <a:solidFill>
                  <a:schemeClr val="tx1"/>
                </a:solidFill>
                <a:latin typeface="Gill Sans" charset="0"/>
                <a:ea typeface="MS PGothic" charset="0"/>
                <a:cs typeface="MS PGothic" charset="0"/>
              </a:defRPr>
            </a:lvl7pPr>
            <a:lvl8pPr marL="3200400" algn="l" defTabSz="457200" rtl="0" eaLnBrk="1" latinLnBrk="0" hangingPunct="1">
              <a:defRPr sz="2400" kern="1200">
                <a:solidFill>
                  <a:schemeClr val="tx1"/>
                </a:solidFill>
                <a:latin typeface="Gill Sans" charset="0"/>
                <a:ea typeface="MS PGothic" charset="0"/>
                <a:cs typeface="MS PGothic" charset="0"/>
              </a:defRPr>
            </a:lvl8pPr>
            <a:lvl9pPr marL="3657600" algn="l" defTabSz="457200" rtl="0" eaLnBrk="1" latinLnBrk="0" hangingPunct="1">
              <a:defRPr sz="2400" kern="1200">
                <a:solidFill>
                  <a:schemeClr val="tx1"/>
                </a:solidFill>
                <a:latin typeface="Gill Sans" charset="0"/>
                <a:ea typeface="MS PGothic" charset="0"/>
                <a:cs typeface="MS PGothic" charset="0"/>
              </a:defRPr>
            </a:lvl9pPr>
          </a:lstStyle>
          <a:p>
            <a:pPr>
              <a:defRPr/>
            </a:pPr>
            <a:fld id="{120011A5-591F-4C6D-818A-75923A9C3D6C}" type="slidenum">
              <a:rPr lang="en-US" smtClean="0">
                <a:solidFill>
                  <a:prstClr val="black"/>
                </a:solidFill>
              </a:rPr>
              <a:pPr>
                <a:defRPr/>
              </a:pPr>
              <a:t>19</a:t>
            </a:fld>
            <a:endParaRPr lang="en-US" dirty="0">
              <a:solidFill>
                <a:prstClr val="black"/>
              </a:solidFill>
            </a:endParaRPr>
          </a:p>
        </p:txBody>
      </p:sp>
      <p:graphicFrame>
        <p:nvGraphicFramePr>
          <p:cNvPr id="12" name="Chart 11"/>
          <p:cNvGraphicFramePr/>
          <p:nvPr/>
        </p:nvGraphicFramePr>
        <p:xfrm>
          <a:off x="1663700" y="2794000"/>
          <a:ext cx="5638800" cy="356870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520701" y="977900"/>
            <a:ext cx="8508999" cy="1569660"/>
          </a:xfrm>
          <a:prstGeom prst="rect">
            <a:avLst/>
          </a:prstGeom>
          <a:noFill/>
        </p:spPr>
        <p:txBody>
          <a:bodyPr wrap="square" rtlCol="0">
            <a:spAutoFit/>
          </a:bodyPr>
          <a:lstStyle/>
          <a:p>
            <a:pPr marL="342900" lvl="0" indent="-342900">
              <a:buClr>
                <a:srgbClr val="D57500"/>
              </a:buClr>
              <a:buFont typeface="Wingdings" charset="2"/>
              <a:buChar char="Ø"/>
            </a:pPr>
            <a:r>
              <a:rPr lang="en-GB" dirty="0">
                <a:latin typeface="Times New Roman" panose="02020603050405020304" pitchFamily="18" charset="0"/>
                <a:cs typeface="Times New Roman" panose="02020603050405020304" pitchFamily="18" charset="0"/>
              </a:rPr>
              <a:t>Demand decreases to 2,178 L/y in FY21.</a:t>
            </a:r>
            <a:endParaRPr lang="en-US" dirty="0">
              <a:latin typeface="Times New Roman" panose="02020603050405020304" pitchFamily="18" charset="0"/>
              <a:cs typeface="Times New Roman" panose="02020603050405020304" pitchFamily="18" charset="0"/>
            </a:endParaRPr>
          </a:p>
          <a:p>
            <a:pPr marL="342900" lvl="0" indent="-342900">
              <a:buClr>
                <a:srgbClr val="D57500"/>
              </a:buClr>
              <a:buFont typeface="Wingdings" charset="2"/>
              <a:buChar char="Ø"/>
            </a:pPr>
            <a:r>
              <a:rPr lang="en-GB" dirty="0">
                <a:latin typeface="Times New Roman" panose="02020603050405020304" pitchFamily="18" charset="0"/>
                <a:cs typeface="Times New Roman" panose="02020603050405020304" pitchFamily="18" charset="0"/>
              </a:rPr>
              <a:t>Several increases of 1,900-7,600 L occur between FY15 &amp; FY40</a:t>
            </a:r>
            <a:endParaRPr lang="en-US" dirty="0">
              <a:latin typeface="Times New Roman" panose="02020603050405020304" pitchFamily="18" charset="0"/>
              <a:cs typeface="Times New Roman" panose="02020603050405020304" pitchFamily="18" charset="0"/>
            </a:endParaRPr>
          </a:p>
          <a:p>
            <a:pPr marL="342900" lvl="0" indent="-342900">
              <a:buClr>
                <a:srgbClr val="D57500"/>
              </a:buClr>
              <a:buFont typeface="Wingdings" charset="2"/>
              <a:buChar char="Ø"/>
            </a:pPr>
            <a:r>
              <a:rPr lang="en-GB" dirty="0">
                <a:latin typeface="Times New Roman" panose="02020603050405020304" pitchFamily="18" charset="0"/>
                <a:cs typeface="Times New Roman" panose="02020603050405020304" pitchFamily="18" charset="0"/>
              </a:rPr>
              <a:t>~8,500 L added to sales inventory each year at SRS.</a:t>
            </a:r>
            <a:endParaRPr lang="en-US" dirty="0">
              <a:latin typeface="Times New Roman" panose="02020603050405020304" pitchFamily="18" charset="0"/>
              <a:cs typeface="Times New Roman" panose="02020603050405020304" pitchFamily="18" charset="0"/>
            </a:endParaRPr>
          </a:p>
          <a:p>
            <a:pPr marL="342900" lvl="0" indent="-342900">
              <a:buClr>
                <a:srgbClr val="D57500"/>
              </a:buClr>
              <a:buFont typeface="Wingdings" charset="2"/>
              <a:buChar char="Ø"/>
            </a:pPr>
            <a:r>
              <a:rPr lang="en-GB" dirty="0">
                <a:latin typeface="Times New Roman" panose="02020603050405020304" pitchFamily="18" charset="0"/>
                <a:cs typeface="Times New Roman" panose="02020603050405020304" pitchFamily="18" charset="0"/>
              </a:rPr>
              <a:t>This projects availability of gas to the end of this century.</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656345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2" name="Footer Placeholder 3"/>
          <p:cNvSpPr>
            <a:spLocks noGrp="1"/>
          </p:cNvSpPr>
          <p:nvPr>
            <p:ph type="ftr"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4648CBDC-4217-814F-8B77-77EA1CB75A60}" type="slidenum">
              <a:rPr lang="en-US" sz="900">
                <a:solidFill>
                  <a:srgbClr val="777777"/>
                </a:solidFill>
              </a:rPr>
              <a:pPr eaLnBrk="1" hangingPunct="1"/>
              <a:t>2</a:t>
            </a:fld>
            <a:r>
              <a:rPr lang="en-US" sz="900">
                <a:solidFill>
                  <a:srgbClr val="777777"/>
                </a:solidFill>
                <a:latin typeface="Times New Roman" charset="0"/>
              </a:rPr>
              <a:t> </a:t>
            </a:r>
          </a:p>
        </p:txBody>
      </p:sp>
      <p:sp>
        <p:nvSpPr>
          <p:cNvPr id="181250" name="Rectangle 2"/>
          <p:cNvSpPr>
            <a:spLocks noGrp="1" noChangeArrowheads="1"/>
          </p:cNvSpPr>
          <p:nvPr>
            <p:ph type="title"/>
          </p:nvPr>
        </p:nvSpPr>
        <p:spPr/>
        <p:txBody>
          <a:bodyPr/>
          <a:lstStyle/>
          <a:p>
            <a:pPr algn="ctr"/>
            <a:r>
              <a:rPr lang="en-US" sz="3600" dirty="0">
                <a:solidFill>
                  <a:srgbClr val="D57500"/>
                </a:solidFill>
                <a:latin typeface="Arial" charset="0"/>
                <a:ea typeface="ＭＳ Ｐゴシック" charset="0"/>
                <a:cs typeface="ＭＳ Ｐゴシック" charset="0"/>
              </a:rPr>
              <a:t>Talk Outline</a:t>
            </a:r>
          </a:p>
        </p:txBody>
      </p:sp>
      <p:sp>
        <p:nvSpPr>
          <p:cNvPr id="20484" name="Rectangle 3"/>
          <p:cNvSpPr>
            <a:spLocks noGrp="1" noChangeArrowheads="1"/>
          </p:cNvSpPr>
          <p:nvPr>
            <p:ph type="body" idx="1"/>
          </p:nvPr>
        </p:nvSpPr>
        <p:spPr>
          <a:xfrm>
            <a:off x="812800" y="1752600"/>
            <a:ext cx="7975600" cy="4749800"/>
          </a:xfrm>
        </p:spPr>
        <p:txBody>
          <a:bodyPr/>
          <a:lstStyle/>
          <a:p>
            <a:pPr>
              <a:buClr>
                <a:srgbClr val="D57500"/>
              </a:buClr>
              <a:buFont typeface="Wingdings" charset="2"/>
              <a:buChar char="Ø"/>
            </a:pPr>
            <a:r>
              <a:rPr lang="en-US" sz="4000" dirty="0">
                <a:latin typeface="Times New Roman"/>
                <a:ea typeface="ＭＳ Ｐゴシック" charset="0"/>
                <a:cs typeface="Times New Roman"/>
              </a:rPr>
              <a:t>International Safeguards</a:t>
            </a:r>
          </a:p>
          <a:p>
            <a:pPr lvl="1">
              <a:buClr>
                <a:srgbClr val="D57500"/>
              </a:buClr>
              <a:buFont typeface="Wingdings" charset="2"/>
              <a:buChar char="Ø"/>
            </a:pPr>
            <a:r>
              <a:rPr lang="en-US" sz="3600" dirty="0">
                <a:latin typeface="Times New Roman"/>
                <a:ea typeface="ＭＳ Ｐゴシック" charset="0"/>
                <a:cs typeface="Times New Roman"/>
              </a:rPr>
              <a:t>Ensuring that nuclear material remains under a nation’s control and complies with international agreements</a:t>
            </a:r>
          </a:p>
          <a:p>
            <a:pPr>
              <a:buClr>
                <a:srgbClr val="D57500"/>
              </a:buClr>
              <a:buFont typeface="Wingdings" charset="2"/>
              <a:buChar char="Ø"/>
            </a:pPr>
            <a:r>
              <a:rPr lang="en-US" sz="4000" dirty="0">
                <a:latin typeface="Times New Roman"/>
                <a:ea typeface="ＭＳ Ｐゴシック" charset="0"/>
                <a:cs typeface="Times New Roman"/>
              </a:rPr>
              <a:t>Border Security</a:t>
            </a:r>
          </a:p>
          <a:p>
            <a:pPr lvl="1">
              <a:buClr>
                <a:srgbClr val="D57500"/>
              </a:buClr>
              <a:buFont typeface="Wingdings" charset="2"/>
              <a:buChar char="Ø"/>
            </a:pPr>
            <a:r>
              <a:rPr lang="en-US" sz="3600" dirty="0">
                <a:latin typeface="Times New Roman"/>
                <a:ea typeface="ＭＳ Ｐゴシック" charset="0"/>
                <a:cs typeface="Times New Roman"/>
              </a:rPr>
              <a:t>Protecting from external nuclear threats crossing a country’s border</a:t>
            </a:r>
          </a:p>
          <a:p>
            <a:pPr marL="0" indent="0">
              <a:buClr>
                <a:srgbClr val="D57500"/>
              </a:buClr>
              <a:buNone/>
            </a:pPr>
            <a:endParaRPr lang="en-US" sz="4000" dirty="0">
              <a:latin typeface="Times New Roman"/>
              <a:ea typeface="ＭＳ Ｐゴシック" charset="0"/>
              <a:cs typeface="Times New Roman"/>
            </a:endParaRPr>
          </a:p>
        </p:txBody>
      </p:sp>
    </p:spTree>
    <p:extLst>
      <p:ext uri="{BB962C8B-B14F-4D97-AF65-F5344CB8AC3E}">
        <p14:creationId xmlns:p14="http://schemas.microsoft.com/office/powerpoint/2010/main" val="22113856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a:xfrm>
            <a:off x="381000" y="228600"/>
            <a:ext cx="8305800" cy="990600"/>
          </a:xfrm>
        </p:spPr>
        <p:txBody>
          <a:bodyPr/>
          <a:lstStyle/>
          <a:p>
            <a:pPr algn="ctr">
              <a:defRPr/>
            </a:pPr>
            <a:r>
              <a:rPr lang="en-US" sz="3600" dirty="0">
                <a:effectLst>
                  <a:outerShdw blurRad="38100" dist="38100" dir="2700000" algn="tl">
                    <a:srgbClr val="DDDDDD"/>
                  </a:outerShdw>
                </a:effectLst>
                <a:ea typeface="ＭＳ Ｐゴシック" charset="-128"/>
                <a:cs typeface="ＭＳ Ｐゴシック" charset="-128"/>
              </a:rPr>
              <a:t>Alternative Neutron Detectors</a:t>
            </a:r>
          </a:p>
        </p:txBody>
      </p:sp>
      <p:sp>
        <p:nvSpPr>
          <p:cNvPr id="256002" name="Rectangle 3"/>
          <p:cNvSpPr>
            <a:spLocks noGrp="1" noChangeArrowheads="1"/>
          </p:cNvSpPr>
          <p:nvPr>
            <p:ph type="body" idx="1"/>
          </p:nvPr>
        </p:nvSpPr>
        <p:spPr>
          <a:xfrm>
            <a:off x="467544" y="1052736"/>
            <a:ext cx="8350696" cy="5410200"/>
          </a:xfrm>
        </p:spPr>
        <p:txBody>
          <a:bodyPr/>
          <a:lstStyle/>
          <a:p>
            <a:pPr>
              <a:lnSpc>
                <a:spcPct val="75000"/>
              </a:lnSpc>
              <a:spcBef>
                <a:spcPts val="600"/>
              </a:spcBef>
              <a:spcAft>
                <a:spcPts val="600"/>
              </a:spcAft>
              <a:buClr>
                <a:srgbClr val="D57500"/>
              </a:buClr>
              <a:buFont typeface="Wingdings" charset="2"/>
              <a:buChar char="Ø"/>
            </a:pPr>
            <a:r>
              <a:rPr lang="en-US" sz="2800" dirty="0">
                <a:latin typeface="Times New Roman" panose="02020603050405020304" pitchFamily="18" charset="0"/>
                <a:ea typeface="Times New Roman" pitchFamily="-60" charset="0"/>
                <a:cs typeface="Times New Roman" panose="02020603050405020304" pitchFamily="18" charset="0"/>
              </a:rPr>
              <a:t>Proportional Counter Alternatives</a:t>
            </a:r>
          </a:p>
          <a:p>
            <a:pPr lvl="1">
              <a:lnSpc>
                <a:spcPct val="75000"/>
              </a:lnSpc>
              <a:spcBef>
                <a:spcPts val="600"/>
              </a:spcBef>
              <a:spcAft>
                <a:spcPts val="600"/>
              </a:spcAft>
              <a:buClr>
                <a:schemeClr val="bg1">
                  <a:lumMod val="50000"/>
                </a:schemeClr>
              </a:buClr>
              <a:buSzPct val="100000"/>
              <a:buFont typeface="Wingdings" charset="2"/>
              <a:buChar char="§"/>
            </a:pPr>
            <a:r>
              <a:rPr lang="en-US" sz="2400" dirty="0">
                <a:latin typeface="Times New Roman" panose="02020603050405020304" pitchFamily="18" charset="0"/>
                <a:ea typeface="Times New Roman" pitchFamily="-60" charset="0"/>
                <a:cs typeface="Times New Roman" panose="02020603050405020304" pitchFamily="18" charset="0"/>
              </a:rPr>
              <a:t>BF</a:t>
            </a:r>
            <a:r>
              <a:rPr lang="en-US" sz="2400" baseline="-25000" dirty="0">
                <a:latin typeface="Times New Roman" panose="02020603050405020304" pitchFamily="18" charset="0"/>
                <a:ea typeface="Times New Roman" pitchFamily="-60" charset="0"/>
                <a:cs typeface="Times New Roman" panose="02020603050405020304" pitchFamily="18" charset="0"/>
              </a:rPr>
              <a:t>3</a:t>
            </a:r>
            <a:r>
              <a:rPr lang="en-US" sz="2400" dirty="0">
                <a:latin typeface="Times New Roman" panose="02020603050405020304" pitchFamily="18" charset="0"/>
                <a:ea typeface="Times New Roman" pitchFamily="-60" charset="0"/>
                <a:cs typeface="Times New Roman" panose="02020603050405020304" pitchFamily="18" charset="0"/>
              </a:rPr>
              <a:t> filled proportional counters</a:t>
            </a:r>
          </a:p>
          <a:p>
            <a:pPr lvl="1">
              <a:lnSpc>
                <a:spcPct val="75000"/>
              </a:lnSpc>
              <a:spcBef>
                <a:spcPts val="600"/>
              </a:spcBef>
              <a:spcAft>
                <a:spcPts val="600"/>
              </a:spcAft>
              <a:buClr>
                <a:schemeClr val="bg1">
                  <a:lumMod val="50000"/>
                </a:schemeClr>
              </a:buClr>
              <a:buSzPct val="100000"/>
              <a:buFont typeface="Wingdings" charset="2"/>
              <a:buChar char="§"/>
            </a:pPr>
            <a:r>
              <a:rPr lang="en-US" sz="2400" dirty="0">
                <a:latin typeface="Times New Roman" panose="02020603050405020304" pitchFamily="18" charset="0"/>
                <a:ea typeface="Times New Roman" pitchFamily="-60" charset="0"/>
                <a:cs typeface="Times New Roman" panose="02020603050405020304" pitchFamily="18" charset="0"/>
              </a:rPr>
              <a:t>Boron-lined proportional counters</a:t>
            </a:r>
          </a:p>
          <a:p>
            <a:pPr>
              <a:lnSpc>
                <a:spcPct val="75000"/>
              </a:lnSpc>
              <a:spcBef>
                <a:spcPts val="600"/>
              </a:spcBef>
              <a:spcAft>
                <a:spcPts val="600"/>
              </a:spcAft>
              <a:buClr>
                <a:srgbClr val="D57500"/>
              </a:buClr>
              <a:buFont typeface="Wingdings" charset="2"/>
              <a:buChar char="Ø"/>
            </a:pPr>
            <a:r>
              <a:rPr lang="en-US" sz="2800" dirty="0">
                <a:latin typeface="Times New Roman" panose="02020603050405020304" pitchFamily="18" charset="0"/>
                <a:ea typeface="Times New Roman" pitchFamily="-60" charset="0"/>
                <a:cs typeface="Times New Roman" panose="02020603050405020304" pitchFamily="18" charset="0"/>
              </a:rPr>
              <a:t>Scintillator-based Alternatives</a:t>
            </a:r>
          </a:p>
          <a:p>
            <a:pPr lvl="1">
              <a:lnSpc>
                <a:spcPct val="75000"/>
              </a:lnSpc>
              <a:spcBef>
                <a:spcPts val="600"/>
              </a:spcBef>
              <a:spcAft>
                <a:spcPts val="600"/>
              </a:spcAft>
              <a:buClr>
                <a:schemeClr val="bg1">
                  <a:lumMod val="50000"/>
                </a:schemeClr>
              </a:buClr>
              <a:buSzPct val="100000"/>
              <a:buFont typeface="Wingdings" charset="2"/>
              <a:buChar char="§"/>
            </a:pPr>
            <a:r>
              <a:rPr lang="en-US" sz="2400" dirty="0">
                <a:latin typeface="Times New Roman" panose="02020603050405020304" pitchFamily="18" charset="0"/>
                <a:ea typeface="Times New Roman" pitchFamily="-60" charset="0"/>
                <a:cs typeface="Times New Roman" panose="02020603050405020304" pitchFamily="18" charset="0"/>
              </a:rPr>
              <a:t>Coated wavelength shifting fibers/paddles</a:t>
            </a:r>
          </a:p>
          <a:p>
            <a:pPr lvl="1">
              <a:lnSpc>
                <a:spcPct val="75000"/>
              </a:lnSpc>
              <a:spcBef>
                <a:spcPts val="600"/>
              </a:spcBef>
              <a:spcAft>
                <a:spcPts val="600"/>
              </a:spcAft>
              <a:buClr>
                <a:schemeClr val="bg1">
                  <a:lumMod val="50000"/>
                </a:schemeClr>
              </a:buClr>
              <a:buSzPct val="100000"/>
              <a:buFont typeface="Wingdings" charset="2"/>
              <a:buChar char="§"/>
            </a:pPr>
            <a:r>
              <a:rPr lang="en-US" sz="2400" dirty="0">
                <a:latin typeface="Times New Roman" panose="02020603050405020304" pitchFamily="18" charset="0"/>
                <a:ea typeface="Times New Roman" pitchFamily="-60" charset="0"/>
                <a:cs typeface="Times New Roman" panose="02020603050405020304" pitchFamily="18" charset="0"/>
              </a:rPr>
              <a:t>Scintillating glass fibers loaded with </a:t>
            </a:r>
            <a:r>
              <a:rPr lang="en-US" sz="2400" baseline="30000" dirty="0">
                <a:latin typeface="Times New Roman" panose="02020603050405020304" pitchFamily="18" charset="0"/>
                <a:ea typeface="Times New Roman" pitchFamily="-60" charset="0"/>
                <a:cs typeface="Times New Roman" panose="02020603050405020304" pitchFamily="18" charset="0"/>
              </a:rPr>
              <a:t>6</a:t>
            </a:r>
            <a:r>
              <a:rPr lang="en-US" sz="2400" dirty="0">
                <a:latin typeface="Times New Roman" panose="02020603050405020304" pitchFamily="18" charset="0"/>
                <a:ea typeface="Times New Roman" pitchFamily="-60" charset="0"/>
                <a:cs typeface="Times New Roman" panose="02020603050405020304" pitchFamily="18" charset="0"/>
              </a:rPr>
              <a:t>Li</a:t>
            </a:r>
          </a:p>
          <a:p>
            <a:pPr lvl="1">
              <a:lnSpc>
                <a:spcPct val="75000"/>
              </a:lnSpc>
              <a:spcBef>
                <a:spcPts val="600"/>
              </a:spcBef>
              <a:spcAft>
                <a:spcPts val="600"/>
              </a:spcAft>
              <a:buClr>
                <a:schemeClr val="bg1">
                  <a:lumMod val="50000"/>
                </a:schemeClr>
              </a:buClr>
              <a:buSzPct val="100000"/>
              <a:buFont typeface="Wingdings" charset="2"/>
              <a:buChar char="§"/>
            </a:pPr>
            <a:r>
              <a:rPr lang="en-US" sz="2400" dirty="0">
                <a:latin typeface="Times New Roman" panose="02020603050405020304" pitchFamily="18" charset="0"/>
                <a:ea typeface="Times New Roman" pitchFamily="-60" charset="0"/>
                <a:cs typeface="Times New Roman" panose="02020603050405020304" pitchFamily="18" charset="0"/>
              </a:rPr>
              <a:t>Crystalline: </a:t>
            </a:r>
            <a:r>
              <a:rPr lang="en-US" sz="2400" dirty="0" err="1">
                <a:latin typeface="Times New Roman" panose="02020603050405020304" pitchFamily="18" charset="0"/>
                <a:ea typeface="Times New Roman" pitchFamily="-60" charset="0"/>
                <a:cs typeface="Times New Roman" panose="02020603050405020304" pitchFamily="18" charset="0"/>
              </a:rPr>
              <a:t>LiI</a:t>
            </a:r>
            <a:r>
              <a:rPr lang="en-US" sz="2400" dirty="0">
                <a:latin typeface="Times New Roman" panose="02020603050405020304" pitchFamily="18" charset="0"/>
                <a:ea typeface="Times New Roman" pitchFamily="-60" charset="0"/>
                <a:cs typeface="Times New Roman" panose="02020603050405020304" pitchFamily="18" charset="0"/>
              </a:rPr>
              <a:t>(</a:t>
            </a:r>
            <a:r>
              <a:rPr lang="en-US" sz="2400" dirty="0" err="1">
                <a:latin typeface="Times New Roman" panose="02020603050405020304" pitchFamily="18" charset="0"/>
                <a:ea typeface="Times New Roman" pitchFamily="-60" charset="0"/>
                <a:cs typeface="Times New Roman" panose="02020603050405020304" pitchFamily="18" charset="0"/>
              </a:rPr>
              <a:t>Eu</a:t>
            </a:r>
            <a:r>
              <a:rPr lang="en-US" sz="2400" dirty="0">
                <a:latin typeface="Times New Roman" panose="02020603050405020304" pitchFamily="18" charset="0"/>
                <a:ea typeface="Times New Roman" pitchFamily="-60" charset="0"/>
                <a:cs typeface="Times New Roman" panose="02020603050405020304" pitchFamily="18" charset="0"/>
              </a:rPr>
              <a:t>), </a:t>
            </a:r>
            <a:r>
              <a:rPr lang="en-US" sz="2400" dirty="0" err="1">
                <a:latin typeface="Times New Roman" panose="02020603050405020304" pitchFamily="18" charset="0"/>
                <a:ea typeface="Times New Roman" pitchFamily="-60" charset="0"/>
                <a:cs typeface="Times New Roman" panose="02020603050405020304" pitchFamily="18" charset="0"/>
              </a:rPr>
              <a:t>LiF</a:t>
            </a:r>
            <a:r>
              <a:rPr lang="en-US" sz="2400" dirty="0">
                <a:latin typeface="Times New Roman" panose="02020603050405020304" pitchFamily="18" charset="0"/>
                <a:ea typeface="Times New Roman" pitchFamily="-60" charset="0"/>
                <a:cs typeface="Times New Roman" panose="02020603050405020304" pitchFamily="18" charset="0"/>
              </a:rPr>
              <a:t>(W), Li</a:t>
            </a:r>
            <a:r>
              <a:rPr lang="en-US" sz="2400" baseline="-25000" dirty="0">
                <a:latin typeface="Times New Roman" panose="02020603050405020304" pitchFamily="18" charset="0"/>
                <a:ea typeface="Times New Roman" pitchFamily="-60" charset="0"/>
                <a:cs typeface="Times New Roman" panose="02020603050405020304" pitchFamily="18" charset="0"/>
              </a:rPr>
              <a:t>3</a:t>
            </a:r>
            <a:r>
              <a:rPr lang="en-US" sz="2400" dirty="0">
                <a:latin typeface="Times New Roman" panose="02020603050405020304" pitchFamily="18" charset="0"/>
                <a:ea typeface="Times New Roman" pitchFamily="-60" charset="0"/>
                <a:cs typeface="Times New Roman" panose="02020603050405020304" pitchFamily="18" charset="0"/>
              </a:rPr>
              <a:t>La</a:t>
            </a:r>
            <a:r>
              <a:rPr lang="en-US" sz="2400" baseline="-25000" dirty="0">
                <a:latin typeface="Times New Roman" panose="02020603050405020304" pitchFamily="18" charset="0"/>
                <a:ea typeface="Times New Roman" pitchFamily="-60" charset="0"/>
                <a:cs typeface="Times New Roman" panose="02020603050405020304" pitchFamily="18" charset="0"/>
              </a:rPr>
              <a:t>2</a:t>
            </a:r>
            <a:r>
              <a:rPr lang="en-US" sz="2400" dirty="0">
                <a:latin typeface="Times New Roman" panose="02020603050405020304" pitchFamily="18" charset="0"/>
                <a:ea typeface="Times New Roman" pitchFamily="-60" charset="0"/>
                <a:cs typeface="Times New Roman" panose="02020603050405020304" pitchFamily="18" charset="0"/>
              </a:rPr>
              <a:t>(BO</a:t>
            </a:r>
            <a:r>
              <a:rPr lang="en-US" sz="2400" baseline="-25000" dirty="0">
                <a:latin typeface="Times New Roman" panose="02020603050405020304" pitchFamily="18" charset="0"/>
                <a:ea typeface="Times New Roman" pitchFamily="-60" charset="0"/>
                <a:cs typeface="Times New Roman" panose="02020603050405020304" pitchFamily="18" charset="0"/>
              </a:rPr>
              <a:t>3</a:t>
            </a:r>
            <a:r>
              <a:rPr lang="en-US" sz="2400" dirty="0">
                <a:latin typeface="Times New Roman" panose="02020603050405020304" pitchFamily="18" charset="0"/>
                <a:ea typeface="Times New Roman" pitchFamily="-60" charset="0"/>
                <a:cs typeface="Times New Roman" panose="02020603050405020304" pitchFamily="18" charset="0"/>
              </a:rPr>
              <a:t>)</a:t>
            </a:r>
            <a:r>
              <a:rPr lang="en-US" sz="2400" baseline="-25000" dirty="0">
                <a:latin typeface="Times New Roman" panose="02020603050405020304" pitchFamily="18" charset="0"/>
                <a:ea typeface="Times New Roman" pitchFamily="-60" charset="0"/>
                <a:cs typeface="Times New Roman" panose="02020603050405020304" pitchFamily="18" charset="0"/>
              </a:rPr>
              <a:t>3</a:t>
            </a:r>
            <a:r>
              <a:rPr lang="en-US" sz="2400" dirty="0">
                <a:latin typeface="Times New Roman" panose="02020603050405020304" pitchFamily="18" charset="0"/>
                <a:ea typeface="Times New Roman" pitchFamily="-60" charset="0"/>
                <a:cs typeface="Times New Roman" panose="02020603050405020304" pitchFamily="18" charset="0"/>
              </a:rPr>
              <a:t>(Cr), CLYC</a:t>
            </a:r>
          </a:p>
          <a:p>
            <a:pPr lvl="1">
              <a:lnSpc>
                <a:spcPct val="75000"/>
              </a:lnSpc>
              <a:spcBef>
                <a:spcPts val="600"/>
              </a:spcBef>
              <a:spcAft>
                <a:spcPts val="600"/>
              </a:spcAft>
              <a:buClr>
                <a:schemeClr val="bg1">
                  <a:lumMod val="50000"/>
                </a:schemeClr>
              </a:buClr>
              <a:buSzPct val="100000"/>
              <a:buFont typeface="Wingdings" charset="2"/>
              <a:buChar char="§"/>
            </a:pPr>
            <a:r>
              <a:rPr lang="en-US" sz="2400" dirty="0">
                <a:latin typeface="Times New Roman" panose="02020603050405020304" pitchFamily="18" charset="0"/>
                <a:ea typeface="Times New Roman" pitchFamily="-60" charset="0"/>
                <a:cs typeface="Times New Roman" panose="02020603050405020304" pitchFamily="18" charset="0"/>
              </a:rPr>
              <a:t>Liquid scintillator (fast neutrons)</a:t>
            </a:r>
          </a:p>
          <a:p>
            <a:pPr>
              <a:spcBef>
                <a:spcPts val="600"/>
              </a:spcBef>
              <a:spcAft>
                <a:spcPts val="600"/>
              </a:spcAft>
              <a:buClr>
                <a:srgbClr val="D57500"/>
              </a:buClr>
              <a:buFont typeface="Wingdings" charset="2"/>
              <a:buChar char="Ø"/>
            </a:pPr>
            <a:r>
              <a:rPr lang="en-US" sz="2800" dirty="0">
                <a:latin typeface="Times New Roman" panose="02020603050405020304" pitchFamily="18" charset="0"/>
                <a:ea typeface="Times New Roman" pitchFamily="-60" charset="0"/>
                <a:cs typeface="Times New Roman" panose="02020603050405020304" pitchFamily="18" charset="0"/>
              </a:rPr>
              <a:t>Semiconductor Neutron Detectors</a:t>
            </a:r>
          </a:p>
          <a:p>
            <a:pPr lvl="1">
              <a:spcBef>
                <a:spcPts val="600"/>
              </a:spcBef>
              <a:spcAft>
                <a:spcPts val="600"/>
              </a:spcAft>
              <a:buClr>
                <a:schemeClr val="bg1">
                  <a:lumMod val="50000"/>
                </a:schemeClr>
              </a:buClr>
              <a:buSzPct val="100000"/>
              <a:buFont typeface="Wingdings" charset="2"/>
              <a:buChar char="§"/>
            </a:pPr>
            <a:r>
              <a:rPr lang="en-US" sz="2400" dirty="0">
                <a:latin typeface="Times New Roman" panose="02020603050405020304" pitchFamily="18" charset="0"/>
                <a:ea typeface="Times New Roman" pitchFamily="-60" charset="0"/>
                <a:cs typeface="Times New Roman" panose="02020603050405020304" pitchFamily="18" charset="0"/>
              </a:rPr>
              <a:t>High intrinsic efficiency, but limited in size</a:t>
            </a:r>
          </a:p>
          <a:p>
            <a:pPr lvl="1">
              <a:spcBef>
                <a:spcPts val="600"/>
              </a:spcBef>
              <a:spcAft>
                <a:spcPts val="600"/>
              </a:spcAft>
              <a:buClr>
                <a:schemeClr val="bg1">
                  <a:lumMod val="50000"/>
                </a:schemeClr>
              </a:buClr>
              <a:buSzPct val="100000"/>
              <a:buFont typeface="Wingdings" charset="2"/>
              <a:buChar char="§"/>
            </a:pPr>
            <a:r>
              <a:rPr lang="en-US" sz="2400" dirty="0">
                <a:latin typeface="Times New Roman" panose="02020603050405020304" pitchFamily="18" charset="0"/>
                <a:ea typeface="Times New Roman" pitchFamily="-60" charset="0"/>
                <a:cs typeface="Times New Roman" panose="02020603050405020304" pitchFamily="18" charset="0"/>
              </a:rPr>
              <a:t>Gallium arsenide, perforated semiconductor, boron carbide, boron nitride, pillar-structured detectors</a:t>
            </a:r>
          </a:p>
        </p:txBody>
      </p:sp>
      <p:sp>
        <p:nvSpPr>
          <p:cNvPr id="256003" name="Footer Placeholder 3"/>
          <p:cNvSpPr>
            <a:spLocks/>
          </p:cNvSpPr>
          <p:nvPr/>
        </p:nvSpPr>
        <p:spPr bwMode="auto">
          <a:xfrm>
            <a:off x="228600" y="6400800"/>
            <a:ext cx="609600" cy="228600"/>
          </a:xfrm>
          <a:prstGeom prst="rect">
            <a:avLst/>
          </a:prstGeom>
          <a:noFill/>
          <a:ln w="9525">
            <a:noFill/>
            <a:miter lim="800000"/>
            <a:headEnd/>
            <a:tailEnd/>
          </a:ln>
        </p:spPr>
        <p:txBody>
          <a:bodyPr>
            <a:prstTxWarp prst="textNoShape">
              <a:avLst/>
            </a:prstTxWarp>
          </a:bodyPr>
          <a:lstStyle/>
          <a:p>
            <a:fld id="{3DDCFC55-1669-4566-BC11-58924CC00D3C}" type="slidenum">
              <a:rPr lang="en-US" sz="900">
                <a:solidFill>
                  <a:srgbClr val="777777"/>
                </a:solidFill>
              </a:rPr>
              <a:pPr/>
              <a:t>20</a:t>
            </a:fld>
            <a:r>
              <a:rPr lang="en-US" sz="900">
                <a:solidFill>
                  <a:srgbClr val="777777"/>
                </a:solidFill>
                <a:latin typeface="Times New Roman" pitchFamily="-60" charset="0"/>
              </a:rPr>
              <a:t> </a:t>
            </a:r>
          </a:p>
        </p:txBody>
      </p:sp>
    </p:spTree>
    <p:extLst>
      <p:ext uri="{BB962C8B-B14F-4D97-AF65-F5344CB8AC3E}">
        <p14:creationId xmlns:p14="http://schemas.microsoft.com/office/powerpoint/2010/main" val="3720595106"/>
      </p:ext>
    </p:extLst>
  </p:cSld>
  <p:clrMapOvr>
    <a:masterClrMapping/>
  </p:clrMapOvr>
  <p:transition spd="med">
    <p:fade/>
  </p:transition>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9026" name="Rectangle 2"/>
          <p:cNvSpPr>
            <a:spLocks noGrp="1" noChangeArrowheads="1"/>
          </p:cNvSpPr>
          <p:nvPr>
            <p:ph type="title"/>
          </p:nvPr>
        </p:nvSpPr>
        <p:spPr>
          <a:xfrm>
            <a:off x="444500" y="2997200"/>
            <a:ext cx="8305800" cy="774700"/>
          </a:xfrm>
        </p:spPr>
        <p:txBody>
          <a:bodyPr/>
          <a:lstStyle/>
          <a:p>
            <a:pPr algn="ctr">
              <a:defRPr/>
            </a:pPr>
            <a:r>
              <a:rPr lang="en-US" sz="3600" dirty="0">
                <a:effectLst>
                  <a:outerShdw blurRad="38100" dist="38100" dir="2700000" algn="tl">
                    <a:srgbClr val="DDDDDD"/>
                  </a:outerShdw>
                </a:effectLst>
                <a:ea typeface="ＭＳ Ｐゴシック" charset="-128"/>
                <a:cs typeface="ＭＳ Ｐゴシック" charset="-128"/>
              </a:rPr>
              <a:t>Alternatives Neutron Detectors</a:t>
            </a:r>
            <a:br>
              <a:rPr lang="en-US" sz="3600" dirty="0">
                <a:effectLst>
                  <a:outerShdw blurRad="38100" dist="38100" dir="2700000" algn="tl">
                    <a:srgbClr val="DDDDDD"/>
                  </a:outerShdw>
                </a:effectLst>
                <a:ea typeface="ＭＳ Ｐゴシック" charset="-128"/>
                <a:cs typeface="ＭＳ Ｐゴシック" charset="-128"/>
              </a:rPr>
            </a:br>
            <a:r>
              <a:rPr lang="en-US" sz="3600" dirty="0">
                <a:effectLst>
                  <a:outerShdw blurRad="38100" dist="38100" dir="2700000" algn="tl">
                    <a:srgbClr val="DDDDDD"/>
                  </a:outerShdw>
                </a:effectLst>
                <a:ea typeface="ＭＳ Ｐゴシック" charset="-128"/>
                <a:cs typeface="ＭＳ Ｐゴシック" charset="-128"/>
              </a:rPr>
              <a:t>for Safeguards</a:t>
            </a:r>
          </a:p>
        </p:txBody>
      </p:sp>
      <p:pic>
        <p:nvPicPr>
          <p:cNvPr id="3" name="Picture 2"/>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959496" y="299740"/>
            <a:ext cx="5109999" cy="2532360"/>
          </a:xfrm>
          <a:prstGeom prst="rect">
            <a:avLst/>
          </a:prstGeom>
          <a:noFill/>
          <a:ln w="9525">
            <a:noFill/>
            <a:miter lim="800000"/>
            <a:headEnd/>
            <a:tailEnd/>
          </a:ln>
        </p:spPr>
      </p:pic>
      <p:sp>
        <p:nvSpPr>
          <p:cNvPr id="2" name="Footer Placeholder 2">
            <a:extLst>
              <a:ext uri="{FF2B5EF4-FFF2-40B4-BE49-F238E27FC236}">
                <a16:creationId xmlns:a16="http://schemas.microsoft.com/office/drawing/2014/main" id="{D79A3A11-30B0-9BDE-3D44-92E2090DAC6F}"/>
              </a:ext>
            </a:extLst>
          </p:cNvPr>
          <p:cNvSpPr>
            <a:spLocks noGrp="1"/>
          </p:cNvSpPr>
          <p:nvPr>
            <p:ph type="ftr" sz="quarter" idx="10"/>
          </p:nvPr>
        </p:nvSpPr>
        <p:spPr>
          <a:xfrm>
            <a:off x="152400" y="6627813"/>
            <a:ext cx="609600" cy="2286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defPPr>
              <a:defRPr lang="en-US"/>
            </a:defPPr>
            <a:lvl1pPr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1pPr>
            <a:lvl2pPr marL="4572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2pPr>
            <a:lvl3pPr marL="9144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3pPr>
            <a:lvl4pPr marL="13716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4pPr>
            <a:lvl5pPr marL="18288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5pPr>
            <a:lvl6pPr marL="2286000" algn="l" defTabSz="457200" rtl="0" eaLnBrk="1" latinLnBrk="0" hangingPunct="1">
              <a:defRPr sz="2400" kern="1200">
                <a:solidFill>
                  <a:schemeClr val="tx1"/>
                </a:solidFill>
                <a:latin typeface="Gill Sans" charset="0"/>
                <a:ea typeface="MS PGothic" charset="0"/>
                <a:cs typeface="MS PGothic" charset="0"/>
              </a:defRPr>
            </a:lvl6pPr>
            <a:lvl7pPr marL="2743200" algn="l" defTabSz="457200" rtl="0" eaLnBrk="1" latinLnBrk="0" hangingPunct="1">
              <a:defRPr sz="2400" kern="1200">
                <a:solidFill>
                  <a:schemeClr val="tx1"/>
                </a:solidFill>
                <a:latin typeface="Gill Sans" charset="0"/>
                <a:ea typeface="MS PGothic" charset="0"/>
                <a:cs typeface="MS PGothic" charset="0"/>
              </a:defRPr>
            </a:lvl7pPr>
            <a:lvl8pPr marL="3200400" algn="l" defTabSz="457200" rtl="0" eaLnBrk="1" latinLnBrk="0" hangingPunct="1">
              <a:defRPr sz="2400" kern="1200">
                <a:solidFill>
                  <a:schemeClr val="tx1"/>
                </a:solidFill>
                <a:latin typeface="Gill Sans" charset="0"/>
                <a:ea typeface="MS PGothic" charset="0"/>
                <a:cs typeface="MS PGothic" charset="0"/>
              </a:defRPr>
            </a:lvl8pPr>
            <a:lvl9pPr marL="3657600" algn="l" defTabSz="457200" rtl="0" eaLnBrk="1" latinLnBrk="0" hangingPunct="1">
              <a:defRPr sz="2400" kern="1200">
                <a:solidFill>
                  <a:schemeClr val="tx1"/>
                </a:solidFill>
                <a:latin typeface="Gill Sans" charset="0"/>
                <a:ea typeface="MS PGothic" charset="0"/>
                <a:cs typeface="MS PGothic" charset="0"/>
              </a:defRPr>
            </a:lvl9pPr>
          </a:lstStyle>
          <a:p>
            <a:pPr eaLnBrk="1" hangingPunct="1"/>
            <a:fld id="{43C1423A-BBF4-9748-851F-CBEF3F0CFE99}" type="slidenum">
              <a:rPr lang="en-US" sz="1200" smtClean="0"/>
              <a:pPr eaLnBrk="1" hangingPunct="1"/>
              <a:t>21</a:t>
            </a:fld>
            <a:r>
              <a:rPr lang="en-US" sz="1200" dirty="0">
                <a:latin typeface="Times New Roman" charset="0"/>
              </a:rPr>
              <a:t> </a:t>
            </a:r>
            <a:endParaRPr lang="en-US" sz="1200" dirty="0">
              <a:solidFill>
                <a:srgbClr val="777777"/>
              </a:solidFill>
              <a:latin typeface="Times New Roman" charset="0"/>
            </a:endParaRPr>
          </a:p>
        </p:txBody>
      </p:sp>
    </p:spTree>
    <p:extLst>
      <p:ext uri="{BB962C8B-B14F-4D97-AF65-F5344CB8AC3E}">
        <p14:creationId xmlns:p14="http://schemas.microsoft.com/office/powerpoint/2010/main" val="3852206732"/>
      </p:ext>
    </p:extLst>
  </p:cSld>
  <p:clrMapOvr>
    <a:masterClrMapping/>
  </p:clrMapOvr>
  <p:transition spd="med">
    <p:fade/>
  </p:transition>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a:xfrm>
            <a:off x="381000" y="228600"/>
            <a:ext cx="8305800" cy="774700"/>
          </a:xfrm>
        </p:spPr>
        <p:txBody>
          <a:bodyPr vert="horz" wrap="square" lIns="91440" tIns="45720" rIns="91440" bIns="45720" numCol="1" anchor="t" anchorCtr="0" compatLnSpc="1">
            <a:prstTxWarp prst="textNoShape">
              <a:avLst/>
            </a:prstTxWarp>
          </a:bodyPr>
          <a:lstStyle/>
          <a:p>
            <a:pPr algn="ctr"/>
            <a:r>
              <a:rPr lang="en-US" sz="3600" b="1" dirty="0">
                <a:solidFill>
                  <a:srgbClr val="D57500"/>
                </a:solidFill>
                <a:effectLst>
                  <a:outerShdw blurRad="38100" dist="38100" dir="2700000" algn="tl">
                    <a:srgbClr val="DDDDDD"/>
                  </a:outerShdw>
                </a:effectLst>
                <a:latin typeface="Arial" charset="0"/>
                <a:ea typeface="MS PGothic" charset="0"/>
              </a:rPr>
              <a:t>Alternative UNCL</a:t>
            </a:r>
          </a:p>
        </p:txBody>
      </p:sp>
      <p:sp>
        <p:nvSpPr>
          <p:cNvPr id="55299" name="Content Placeholder 4"/>
          <p:cNvSpPr>
            <a:spLocks noGrp="1"/>
          </p:cNvSpPr>
          <p:nvPr>
            <p:ph idx="1"/>
          </p:nvPr>
        </p:nvSpPr>
        <p:spPr bwMode="auto">
          <a:xfrm>
            <a:off x="227013" y="898525"/>
            <a:ext cx="8485187" cy="2187575"/>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buClr>
                <a:srgbClr val="D57500"/>
              </a:buClr>
              <a:buFont typeface="Wingdings" charset="0"/>
              <a:buChar char="Ø"/>
            </a:pPr>
            <a:r>
              <a:rPr lang="en-US" sz="2800" dirty="0">
                <a:latin typeface="Times New Roman"/>
                <a:ea typeface="MS PGothic" charset="0"/>
                <a:cs typeface="Times New Roman"/>
              </a:rPr>
              <a:t>Uranium Neutron Coincidence Collar (UNCL)</a:t>
            </a:r>
          </a:p>
          <a:p>
            <a:pPr>
              <a:buClr>
                <a:srgbClr val="D57500"/>
              </a:buClr>
              <a:buFont typeface="Wingdings" charset="0"/>
              <a:buChar char="Ø"/>
            </a:pPr>
            <a:r>
              <a:rPr lang="en-US" sz="2800" dirty="0">
                <a:latin typeface="Times New Roman"/>
                <a:ea typeface="MS PGothic" charset="0"/>
                <a:cs typeface="Times New Roman"/>
              </a:rPr>
              <a:t>Measurement of Pu in MOX fuel in </a:t>
            </a:r>
            <a:r>
              <a:rPr lang="en-US" sz="2800" u="sng" dirty="0">
                <a:latin typeface="Times New Roman"/>
                <a:ea typeface="MS PGothic" charset="0"/>
                <a:cs typeface="Times New Roman"/>
              </a:rPr>
              <a:t>passive</a:t>
            </a:r>
            <a:r>
              <a:rPr lang="en-US" sz="2800" dirty="0">
                <a:latin typeface="Times New Roman"/>
                <a:ea typeface="MS PGothic" charset="0"/>
                <a:cs typeface="Times New Roman"/>
              </a:rPr>
              <a:t> mode</a:t>
            </a:r>
          </a:p>
          <a:p>
            <a:pPr>
              <a:buClr>
                <a:srgbClr val="D57500"/>
              </a:buClr>
              <a:buFont typeface="Wingdings" charset="0"/>
              <a:buChar char="Ø"/>
            </a:pPr>
            <a:r>
              <a:rPr lang="en-US" sz="2800" dirty="0">
                <a:latin typeface="Times New Roman"/>
                <a:ea typeface="MS PGothic" charset="0"/>
                <a:cs typeface="Times New Roman"/>
              </a:rPr>
              <a:t>Verification of </a:t>
            </a:r>
            <a:r>
              <a:rPr lang="en-US" sz="2800" baseline="30000" dirty="0">
                <a:latin typeface="Times New Roman"/>
                <a:ea typeface="MS PGothic" charset="0"/>
                <a:cs typeface="Times New Roman"/>
              </a:rPr>
              <a:t>235</a:t>
            </a:r>
            <a:r>
              <a:rPr lang="en-US" sz="2800" dirty="0">
                <a:latin typeface="Times New Roman"/>
                <a:ea typeface="MS PGothic" charset="0"/>
                <a:cs typeface="Times New Roman"/>
              </a:rPr>
              <a:t>U in low enriched U fuel assemblies in </a:t>
            </a:r>
            <a:r>
              <a:rPr lang="en-US" sz="2800" u="sng" dirty="0">
                <a:latin typeface="Times New Roman"/>
                <a:ea typeface="MS PGothic" charset="0"/>
                <a:cs typeface="Times New Roman"/>
              </a:rPr>
              <a:t>active</a:t>
            </a:r>
            <a:r>
              <a:rPr lang="en-US" sz="2800" dirty="0">
                <a:latin typeface="Times New Roman"/>
                <a:ea typeface="MS PGothic" charset="0"/>
                <a:cs typeface="Times New Roman"/>
              </a:rPr>
              <a:t> mode</a:t>
            </a:r>
          </a:p>
          <a:p>
            <a:pPr>
              <a:buClr>
                <a:srgbClr val="D57500"/>
              </a:buClr>
              <a:buFont typeface="Wingdings" charset="0"/>
              <a:buChar char="Ø"/>
            </a:pPr>
            <a:r>
              <a:rPr lang="en-US" sz="2800" dirty="0">
                <a:latin typeface="Times New Roman"/>
                <a:ea typeface="MS PGothic" charset="0"/>
                <a:cs typeface="Times New Roman"/>
              </a:rPr>
              <a:t>Want accuracy of less than 1% in ~15 minutes</a:t>
            </a:r>
          </a:p>
          <a:p>
            <a:pPr>
              <a:buClr>
                <a:srgbClr val="D57500"/>
              </a:buClr>
              <a:buFontTx/>
              <a:buNone/>
            </a:pPr>
            <a:endParaRPr lang="en-US" sz="2800" dirty="0">
              <a:latin typeface="Times New Roman"/>
              <a:ea typeface="MS PGothic" charset="0"/>
              <a:cs typeface="Times New Roman"/>
            </a:endParaRPr>
          </a:p>
        </p:txBody>
      </p:sp>
      <p:pic>
        <p:nvPicPr>
          <p:cNvPr id="6" name="Picture 3"/>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36601" y="3467100"/>
            <a:ext cx="2451100" cy="267624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 name="TextBox 1"/>
          <p:cNvSpPr txBox="1">
            <a:spLocks noChangeArrowheads="1"/>
          </p:cNvSpPr>
          <p:nvPr/>
        </p:nvSpPr>
        <p:spPr bwMode="auto">
          <a:xfrm>
            <a:off x="0" y="6116935"/>
            <a:ext cx="3975100"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2400">
                <a:solidFill>
                  <a:schemeClr val="tx1"/>
                </a:solidFill>
                <a:latin typeface="Gill Sans" charset="0"/>
                <a:ea typeface="MS PGothic" charset="0"/>
                <a:cs typeface="MS PGothic" charset="0"/>
              </a:defRPr>
            </a:lvl1pPr>
            <a:lvl2pPr marL="742950" indent="-285750">
              <a:defRPr sz="2400">
                <a:solidFill>
                  <a:schemeClr val="tx1"/>
                </a:solidFill>
                <a:latin typeface="Gill Sans" charset="0"/>
                <a:ea typeface="MS PGothic" charset="0"/>
                <a:cs typeface="MS PGothic" charset="0"/>
              </a:defRPr>
            </a:lvl2pPr>
            <a:lvl3pPr marL="1143000" indent="-228600">
              <a:defRPr sz="2400">
                <a:solidFill>
                  <a:schemeClr val="tx1"/>
                </a:solidFill>
                <a:latin typeface="Gill Sans" charset="0"/>
                <a:ea typeface="MS PGothic" charset="0"/>
                <a:cs typeface="MS PGothic" charset="0"/>
              </a:defRPr>
            </a:lvl3pPr>
            <a:lvl4pPr marL="1600200" indent="-228600">
              <a:defRPr sz="2400">
                <a:solidFill>
                  <a:schemeClr val="tx1"/>
                </a:solidFill>
                <a:latin typeface="Gill Sans" charset="0"/>
                <a:ea typeface="MS PGothic" charset="0"/>
                <a:cs typeface="MS PGothic" charset="0"/>
              </a:defRPr>
            </a:lvl4pPr>
            <a:lvl5pPr marL="2057400" indent="-228600">
              <a:defRPr sz="2400">
                <a:solidFill>
                  <a:schemeClr val="tx1"/>
                </a:solidFill>
                <a:latin typeface="Gill Sans"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Gill Sans"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Gill Sans"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Gill Sans"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Gill Sans" charset="0"/>
                <a:ea typeface="MS PGothic" charset="0"/>
                <a:cs typeface="MS PGothic" charset="0"/>
              </a:defRPr>
            </a:lvl9pPr>
          </a:lstStyle>
          <a:p>
            <a:r>
              <a:rPr lang="en-US" sz="2000" dirty="0">
                <a:latin typeface="+mn-lt"/>
                <a:cs typeface="Times New Roman"/>
              </a:rPr>
              <a:t>UNCL active mode configuration</a:t>
            </a:r>
          </a:p>
        </p:txBody>
      </p:sp>
      <p:pic>
        <p:nvPicPr>
          <p:cNvPr id="8" name="Picture 7" descr="Kouzes:Users:d3g214:Documents:PNNL (office):ARMS CONTROL (office):NA-241 B10 PROJECT FY12-14:REPORTS:TNS B10 ARTICLE:FINAL FIGURES:Fig 13 color.png"/>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290837" y="3492500"/>
            <a:ext cx="4662663" cy="2743200"/>
          </a:xfrm>
          <a:prstGeom prst="rect">
            <a:avLst/>
          </a:prstGeom>
          <a:noFill/>
          <a:ln>
            <a:noFill/>
          </a:ln>
        </p:spPr>
      </p:pic>
      <p:sp>
        <p:nvSpPr>
          <p:cNvPr id="9" name="TextBox 1"/>
          <p:cNvSpPr txBox="1">
            <a:spLocks noChangeArrowheads="1"/>
          </p:cNvSpPr>
          <p:nvPr/>
        </p:nvSpPr>
        <p:spPr bwMode="auto">
          <a:xfrm>
            <a:off x="5270500" y="6320135"/>
            <a:ext cx="2578100"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2400">
                <a:solidFill>
                  <a:schemeClr val="tx1"/>
                </a:solidFill>
                <a:latin typeface="Gill Sans" charset="0"/>
                <a:ea typeface="MS PGothic" charset="0"/>
                <a:cs typeface="MS PGothic" charset="0"/>
              </a:defRPr>
            </a:lvl1pPr>
            <a:lvl2pPr marL="742950" indent="-285750">
              <a:defRPr sz="2400">
                <a:solidFill>
                  <a:schemeClr val="tx1"/>
                </a:solidFill>
                <a:latin typeface="Gill Sans" charset="0"/>
                <a:ea typeface="MS PGothic" charset="0"/>
                <a:cs typeface="MS PGothic" charset="0"/>
              </a:defRPr>
            </a:lvl2pPr>
            <a:lvl3pPr marL="1143000" indent="-228600">
              <a:defRPr sz="2400">
                <a:solidFill>
                  <a:schemeClr val="tx1"/>
                </a:solidFill>
                <a:latin typeface="Gill Sans" charset="0"/>
                <a:ea typeface="MS PGothic" charset="0"/>
                <a:cs typeface="MS PGothic" charset="0"/>
              </a:defRPr>
            </a:lvl3pPr>
            <a:lvl4pPr marL="1600200" indent="-228600">
              <a:defRPr sz="2400">
                <a:solidFill>
                  <a:schemeClr val="tx1"/>
                </a:solidFill>
                <a:latin typeface="Gill Sans" charset="0"/>
                <a:ea typeface="MS PGothic" charset="0"/>
                <a:cs typeface="MS PGothic" charset="0"/>
              </a:defRPr>
            </a:lvl4pPr>
            <a:lvl5pPr marL="2057400" indent="-228600">
              <a:defRPr sz="2400">
                <a:solidFill>
                  <a:schemeClr val="tx1"/>
                </a:solidFill>
                <a:latin typeface="Gill Sans"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Gill Sans"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Gill Sans"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Gill Sans"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Gill Sans" charset="0"/>
                <a:ea typeface="MS PGothic" charset="0"/>
                <a:cs typeface="MS PGothic" charset="0"/>
              </a:defRPr>
            </a:lvl9pPr>
          </a:lstStyle>
          <a:p>
            <a:r>
              <a:rPr lang="en-US" sz="2000" dirty="0">
                <a:latin typeface="+mn-lt"/>
                <a:cs typeface="Times New Roman"/>
              </a:rPr>
              <a:t>ABUNCL models</a:t>
            </a:r>
          </a:p>
        </p:txBody>
      </p:sp>
      <p:sp>
        <p:nvSpPr>
          <p:cNvPr id="2" name="Footer Placeholder 2">
            <a:extLst>
              <a:ext uri="{FF2B5EF4-FFF2-40B4-BE49-F238E27FC236}">
                <a16:creationId xmlns:a16="http://schemas.microsoft.com/office/drawing/2014/main" id="{C147A9D1-DFE2-E8F8-E726-C2A29CD25EAE}"/>
              </a:ext>
            </a:extLst>
          </p:cNvPr>
          <p:cNvSpPr>
            <a:spLocks noGrp="1"/>
          </p:cNvSpPr>
          <p:nvPr>
            <p:ph type="ftr" sz="quarter" idx="10"/>
          </p:nvPr>
        </p:nvSpPr>
        <p:spPr>
          <a:xfrm>
            <a:off x="152400" y="6627813"/>
            <a:ext cx="609600" cy="2286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defPPr>
              <a:defRPr lang="en-US"/>
            </a:defPPr>
            <a:lvl1pPr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1pPr>
            <a:lvl2pPr marL="4572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2pPr>
            <a:lvl3pPr marL="9144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3pPr>
            <a:lvl4pPr marL="13716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4pPr>
            <a:lvl5pPr marL="18288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5pPr>
            <a:lvl6pPr marL="2286000" algn="l" defTabSz="457200" rtl="0" eaLnBrk="1" latinLnBrk="0" hangingPunct="1">
              <a:defRPr sz="2400" kern="1200">
                <a:solidFill>
                  <a:schemeClr val="tx1"/>
                </a:solidFill>
                <a:latin typeface="Gill Sans" charset="0"/>
                <a:ea typeface="MS PGothic" charset="0"/>
                <a:cs typeface="MS PGothic" charset="0"/>
              </a:defRPr>
            </a:lvl6pPr>
            <a:lvl7pPr marL="2743200" algn="l" defTabSz="457200" rtl="0" eaLnBrk="1" latinLnBrk="0" hangingPunct="1">
              <a:defRPr sz="2400" kern="1200">
                <a:solidFill>
                  <a:schemeClr val="tx1"/>
                </a:solidFill>
                <a:latin typeface="Gill Sans" charset="0"/>
                <a:ea typeface="MS PGothic" charset="0"/>
                <a:cs typeface="MS PGothic" charset="0"/>
              </a:defRPr>
            </a:lvl7pPr>
            <a:lvl8pPr marL="3200400" algn="l" defTabSz="457200" rtl="0" eaLnBrk="1" latinLnBrk="0" hangingPunct="1">
              <a:defRPr sz="2400" kern="1200">
                <a:solidFill>
                  <a:schemeClr val="tx1"/>
                </a:solidFill>
                <a:latin typeface="Gill Sans" charset="0"/>
                <a:ea typeface="MS PGothic" charset="0"/>
                <a:cs typeface="MS PGothic" charset="0"/>
              </a:defRPr>
            </a:lvl8pPr>
            <a:lvl9pPr marL="3657600" algn="l" defTabSz="457200" rtl="0" eaLnBrk="1" latinLnBrk="0" hangingPunct="1">
              <a:defRPr sz="2400" kern="1200">
                <a:solidFill>
                  <a:schemeClr val="tx1"/>
                </a:solidFill>
                <a:latin typeface="Gill Sans" charset="0"/>
                <a:ea typeface="MS PGothic" charset="0"/>
                <a:cs typeface="MS PGothic" charset="0"/>
              </a:defRPr>
            </a:lvl9pPr>
          </a:lstStyle>
          <a:p>
            <a:pPr eaLnBrk="1" hangingPunct="1"/>
            <a:fld id="{43C1423A-BBF4-9748-851F-CBEF3F0CFE99}" type="slidenum">
              <a:rPr lang="en-US" sz="1200" smtClean="0"/>
              <a:pPr eaLnBrk="1" hangingPunct="1"/>
              <a:t>22</a:t>
            </a:fld>
            <a:r>
              <a:rPr lang="en-US" sz="1200" dirty="0">
                <a:latin typeface="Times New Roman" charset="0"/>
              </a:rPr>
              <a:t> </a:t>
            </a:r>
            <a:endParaRPr lang="en-US" sz="1200" dirty="0">
              <a:solidFill>
                <a:srgbClr val="777777"/>
              </a:solidFill>
              <a:latin typeface="Times New Roman" charset="0"/>
            </a:endParaRPr>
          </a:p>
        </p:txBody>
      </p:sp>
    </p:spTree>
    <p:extLst>
      <p:ext uri="{BB962C8B-B14F-4D97-AF65-F5344CB8AC3E}">
        <p14:creationId xmlns:p14="http://schemas.microsoft.com/office/powerpoint/2010/main" val="1355049062"/>
      </p:ext>
    </p:extLst>
  </p:cSld>
  <p:clrMapOvr>
    <a:masterClrMapping/>
  </p:clrMapOvr>
  <p:transition spd="med">
    <p:fade/>
  </p:transition>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6322" name="Title 1"/>
          <p:cNvSpPr>
            <a:spLocks noGrp="1"/>
          </p:cNvSpPr>
          <p:nvPr>
            <p:ph type="title"/>
          </p:nvPr>
        </p:nvSpPr>
        <p:spPr bwMode="auto">
          <a:xfrm>
            <a:off x="1219200" y="233363"/>
            <a:ext cx="6400800" cy="1157287"/>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eaLnBrk="1" hangingPunct="1"/>
            <a:r>
              <a:rPr lang="en-US" b="1">
                <a:solidFill>
                  <a:srgbClr val="D57500"/>
                </a:solidFill>
                <a:latin typeface="Arial" charset="0"/>
                <a:ea typeface="MS PGothic" charset="0"/>
                <a:cs typeface="Arial" charset="0"/>
              </a:rPr>
              <a:t>Modeling</a:t>
            </a:r>
            <a:endParaRPr lang="en-US" b="1">
              <a:latin typeface="Arial" charset="0"/>
              <a:ea typeface="MS PGothic" charset="0"/>
            </a:endParaRPr>
          </a:p>
        </p:txBody>
      </p:sp>
      <p:sp>
        <p:nvSpPr>
          <p:cNvPr id="56323" name="Content Placeholder 4"/>
          <p:cNvSpPr>
            <a:spLocks noGrp="1"/>
          </p:cNvSpPr>
          <p:nvPr>
            <p:ph idx="1"/>
          </p:nvPr>
        </p:nvSpPr>
        <p:spPr bwMode="auto">
          <a:xfrm>
            <a:off x="290513" y="974725"/>
            <a:ext cx="8396287" cy="1412875"/>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buClr>
                <a:srgbClr val="D57500"/>
              </a:buClr>
              <a:buFont typeface="Wingdings" charset="0"/>
              <a:buChar char="Ø"/>
            </a:pPr>
            <a:r>
              <a:rPr lang="en-US" sz="2800">
                <a:latin typeface="Arial" charset="0"/>
                <a:ea typeface="MS PGothic" charset="0"/>
              </a:rPr>
              <a:t>MCNP modeling plays a central role in development of safeguards instruments</a:t>
            </a:r>
          </a:p>
          <a:p>
            <a:pPr>
              <a:buClr>
                <a:srgbClr val="D57500"/>
              </a:buClr>
              <a:buFont typeface="Wingdings" charset="0"/>
              <a:buChar char="Ø"/>
            </a:pPr>
            <a:r>
              <a:rPr lang="en-US" sz="2800">
                <a:latin typeface="Arial" charset="0"/>
                <a:ea typeface="MS PGothic" charset="0"/>
              </a:rPr>
              <a:t>Modeling of Active and Passive UNCL</a:t>
            </a:r>
          </a:p>
        </p:txBody>
      </p:sp>
      <p:sp>
        <p:nvSpPr>
          <p:cNvPr id="56324" name="TextBox 1"/>
          <p:cNvSpPr txBox="1">
            <a:spLocks noChangeArrowheads="1"/>
          </p:cNvSpPr>
          <p:nvPr/>
        </p:nvSpPr>
        <p:spPr bwMode="auto">
          <a:xfrm>
            <a:off x="939800" y="2959100"/>
            <a:ext cx="1727200" cy="6461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Gill Sans" charset="0"/>
                <a:ea typeface="MS PGothic" charset="0"/>
                <a:cs typeface="MS PGothic" charset="0"/>
              </a:defRPr>
            </a:lvl1pPr>
            <a:lvl2pPr marL="742950" indent="-285750">
              <a:defRPr sz="2400">
                <a:solidFill>
                  <a:schemeClr val="tx1"/>
                </a:solidFill>
                <a:latin typeface="Gill Sans" charset="0"/>
                <a:ea typeface="MS PGothic" charset="0"/>
                <a:cs typeface="MS PGothic" charset="0"/>
              </a:defRPr>
            </a:lvl2pPr>
            <a:lvl3pPr marL="1143000" indent="-228600">
              <a:defRPr sz="2400">
                <a:solidFill>
                  <a:schemeClr val="tx1"/>
                </a:solidFill>
                <a:latin typeface="Gill Sans" charset="0"/>
                <a:ea typeface="MS PGothic" charset="0"/>
                <a:cs typeface="MS PGothic" charset="0"/>
              </a:defRPr>
            </a:lvl3pPr>
            <a:lvl4pPr marL="1600200" indent="-228600">
              <a:defRPr sz="2400">
                <a:solidFill>
                  <a:schemeClr val="tx1"/>
                </a:solidFill>
                <a:latin typeface="Gill Sans" charset="0"/>
                <a:ea typeface="MS PGothic" charset="0"/>
                <a:cs typeface="MS PGothic" charset="0"/>
              </a:defRPr>
            </a:lvl4pPr>
            <a:lvl5pPr marL="2057400" indent="-228600">
              <a:defRPr sz="2400">
                <a:solidFill>
                  <a:schemeClr val="tx1"/>
                </a:solidFill>
                <a:latin typeface="Gill Sans"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Gill Sans"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Gill Sans"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Gill Sans"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Gill Sans" charset="0"/>
                <a:ea typeface="MS PGothic" charset="0"/>
                <a:cs typeface="MS PGothic" charset="0"/>
              </a:defRPr>
            </a:lvl9pPr>
          </a:lstStyle>
          <a:p>
            <a:r>
              <a:rPr lang="en-US" sz="1800">
                <a:latin typeface="Arial" charset="0"/>
                <a:cs typeface="Arial" charset="0"/>
              </a:rPr>
              <a:t>Passive </a:t>
            </a:r>
            <a:r>
              <a:rPr lang="en-US" sz="1800" baseline="30000">
                <a:latin typeface="Arial" charset="0"/>
                <a:cs typeface="Arial" charset="0"/>
              </a:rPr>
              <a:t>3</a:t>
            </a:r>
            <a:r>
              <a:rPr lang="en-US" sz="1800">
                <a:latin typeface="Arial" charset="0"/>
                <a:cs typeface="Arial" charset="0"/>
              </a:rPr>
              <a:t>He-based UNCL</a:t>
            </a:r>
          </a:p>
        </p:txBody>
      </p:sp>
      <p:pic>
        <p:nvPicPr>
          <p:cNvPr id="56325" name="Picture 6"/>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2641600" y="4581525"/>
            <a:ext cx="4203700" cy="21494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6326" name="Picture 7"/>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2641600" y="2470150"/>
            <a:ext cx="4191000" cy="20637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6327" name="TextBox 1"/>
          <p:cNvSpPr txBox="1">
            <a:spLocks noChangeArrowheads="1"/>
          </p:cNvSpPr>
          <p:nvPr/>
        </p:nvSpPr>
        <p:spPr bwMode="auto">
          <a:xfrm>
            <a:off x="977900" y="5372100"/>
            <a:ext cx="1511300" cy="647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Gill Sans" charset="0"/>
                <a:ea typeface="MS PGothic" charset="0"/>
                <a:cs typeface="MS PGothic" charset="0"/>
              </a:defRPr>
            </a:lvl1pPr>
            <a:lvl2pPr marL="742950" indent="-285750">
              <a:defRPr sz="2400">
                <a:solidFill>
                  <a:schemeClr val="tx1"/>
                </a:solidFill>
                <a:latin typeface="Gill Sans" charset="0"/>
                <a:ea typeface="MS PGothic" charset="0"/>
                <a:cs typeface="MS PGothic" charset="0"/>
              </a:defRPr>
            </a:lvl2pPr>
            <a:lvl3pPr marL="1143000" indent="-228600">
              <a:defRPr sz="2400">
                <a:solidFill>
                  <a:schemeClr val="tx1"/>
                </a:solidFill>
                <a:latin typeface="Gill Sans" charset="0"/>
                <a:ea typeface="MS PGothic" charset="0"/>
                <a:cs typeface="MS PGothic" charset="0"/>
              </a:defRPr>
            </a:lvl3pPr>
            <a:lvl4pPr marL="1600200" indent="-228600">
              <a:defRPr sz="2400">
                <a:solidFill>
                  <a:schemeClr val="tx1"/>
                </a:solidFill>
                <a:latin typeface="Gill Sans" charset="0"/>
                <a:ea typeface="MS PGothic" charset="0"/>
                <a:cs typeface="MS PGothic" charset="0"/>
              </a:defRPr>
            </a:lvl4pPr>
            <a:lvl5pPr marL="2057400" indent="-228600">
              <a:defRPr sz="2400">
                <a:solidFill>
                  <a:schemeClr val="tx1"/>
                </a:solidFill>
                <a:latin typeface="Gill Sans"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Gill Sans"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Gill Sans"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Gill Sans"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Gill Sans" charset="0"/>
                <a:ea typeface="MS PGothic" charset="0"/>
                <a:cs typeface="MS PGothic" charset="0"/>
              </a:defRPr>
            </a:lvl9pPr>
          </a:lstStyle>
          <a:p>
            <a:r>
              <a:rPr lang="en-US" sz="1800">
                <a:latin typeface="Arial" charset="0"/>
                <a:cs typeface="Arial" charset="0"/>
              </a:rPr>
              <a:t>Active </a:t>
            </a:r>
            <a:r>
              <a:rPr lang="en-US" sz="1800" baseline="30000">
                <a:latin typeface="Arial" charset="0"/>
                <a:cs typeface="Arial" charset="0"/>
              </a:rPr>
              <a:t>3</a:t>
            </a:r>
            <a:r>
              <a:rPr lang="en-US" sz="1800">
                <a:latin typeface="Arial" charset="0"/>
                <a:cs typeface="Arial" charset="0"/>
              </a:rPr>
              <a:t>He-based UNCL</a:t>
            </a:r>
          </a:p>
        </p:txBody>
      </p:sp>
      <p:sp>
        <p:nvSpPr>
          <p:cNvPr id="56328" name="TextBox 1"/>
          <p:cNvSpPr txBox="1">
            <a:spLocks noChangeArrowheads="1"/>
          </p:cNvSpPr>
          <p:nvPr/>
        </p:nvSpPr>
        <p:spPr bwMode="auto">
          <a:xfrm>
            <a:off x="3365500" y="6400800"/>
            <a:ext cx="850900"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Gill Sans" charset="0"/>
                <a:ea typeface="MS PGothic" charset="0"/>
                <a:cs typeface="MS PGothic" charset="0"/>
              </a:defRPr>
            </a:lvl1pPr>
            <a:lvl2pPr marL="742950" indent="-285750">
              <a:defRPr sz="2400">
                <a:solidFill>
                  <a:schemeClr val="tx1"/>
                </a:solidFill>
                <a:latin typeface="Gill Sans" charset="0"/>
                <a:ea typeface="MS PGothic" charset="0"/>
                <a:cs typeface="MS PGothic" charset="0"/>
              </a:defRPr>
            </a:lvl2pPr>
            <a:lvl3pPr marL="1143000" indent="-228600">
              <a:defRPr sz="2400">
                <a:solidFill>
                  <a:schemeClr val="tx1"/>
                </a:solidFill>
                <a:latin typeface="Gill Sans" charset="0"/>
                <a:ea typeface="MS PGothic" charset="0"/>
                <a:cs typeface="MS PGothic" charset="0"/>
              </a:defRPr>
            </a:lvl3pPr>
            <a:lvl4pPr marL="1600200" indent="-228600">
              <a:defRPr sz="2400">
                <a:solidFill>
                  <a:schemeClr val="tx1"/>
                </a:solidFill>
                <a:latin typeface="Gill Sans" charset="0"/>
                <a:ea typeface="MS PGothic" charset="0"/>
                <a:cs typeface="MS PGothic" charset="0"/>
              </a:defRPr>
            </a:lvl4pPr>
            <a:lvl5pPr marL="2057400" indent="-228600">
              <a:defRPr sz="2400">
                <a:solidFill>
                  <a:schemeClr val="tx1"/>
                </a:solidFill>
                <a:latin typeface="Gill Sans"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Gill Sans"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Gill Sans"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Gill Sans"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Gill Sans" charset="0"/>
                <a:ea typeface="MS PGothic" charset="0"/>
                <a:cs typeface="MS PGothic" charset="0"/>
              </a:defRPr>
            </a:lvl9pPr>
          </a:lstStyle>
          <a:p>
            <a:r>
              <a:rPr lang="en-US"/>
              <a:t>PWR</a:t>
            </a:r>
          </a:p>
        </p:txBody>
      </p:sp>
      <p:sp>
        <p:nvSpPr>
          <p:cNvPr id="56329" name="TextBox 2"/>
          <p:cNvSpPr txBox="1">
            <a:spLocks noChangeArrowheads="1"/>
          </p:cNvSpPr>
          <p:nvPr/>
        </p:nvSpPr>
        <p:spPr bwMode="auto">
          <a:xfrm>
            <a:off x="5321300" y="6396038"/>
            <a:ext cx="877888" cy="4619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Gill Sans" charset="0"/>
                <a:ea typeface="MS PGothic" charset="0"/>
                <a:cs typeface="MS PGothic" charset="0"/>
              </a:defRPr>
            </a:lvl1pPr>
            <a:lvl2pPr marL="742950" indent="-285750">
              <a:defRPr sz="2400">
                <a:solidFill>
                  <a:schemeClr val="tx1"/>
                </a:solidFill>
                <a:latin typeface="Gill Sans" charset="0"/>
                <a:ea typeface="MS PGothic" charset="0"/>
                <a:cs typeface="MS PGothic" charset="0"/>
              </a:defRPr>
            </a:lvl2pPr>
            <a:lvl3pPr marL="1143000" indent="-228600">
              <a:defRPr sz="2400">
                <a:solidFill>
                  <a:schemeClr val="tx1"/>
                </a:solidFill>
                <a:latin typeface="Gill Sans" charset="0"/>
                <a:ea typeface="MS PGothic" charset="0"/>
                <a:cs typeface="MS PGothic" charset="0"/>
              </a:defRPr>
            </a:lvl3pPr>
            <a:lvl4pPr marL="1600200" indent="-228600">
              <a:defRPr sz="2400">
                <a:solidFill>
                  <a:schemeClr val="tx1"/>
                </a:solidFill>
                <a:latin typeface="Gill Sans" charset="0"/>
                <a:ea typeface="MS PGothic" charset="0"/>
                <a:cs typeface="MS PGothic" charset="0"/>
              </a:defRPr>
            </a:lvl4pPr>
            <a:lvl5pPr marL="2057400" indent="-228600">
              <a:defRPr sz="2400">
                <a:solidFill>
                  <a:schemeClr val="tx1"/>
                </a:solidFill>
                <a:latin typeface="Gill Sans"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Gill Sans"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Gill Sans"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Gill Sans"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Gill Sans" charset="0"/>
                <a:ea typeface="MS PGothic" charset="0"/>
                <a:cs typeface="MS PGothic" charset="0"/>
              </a:defRPr>
            </a:lvl9pPr>
          </a:lstStyle>
          <a:p>
            <a:r>
              <a:rPr lang="en-US"/>
              <a:t>BWR</a:t>
            </a:r>
          </a:p>
        </p:txBody>
      </p:sp>
      <p:sp>
        <p:nvSpPr>
          <p:cNvPr id="2" name="Footer Placeholder 2">
            <a:extLst>
              <a:ext uri="{FF2B5EF4-FFF2-40B4-BE49-F238E27FC236}">
                <a16:creationId xmlns:a16="http://schemas.microsoft.com/office/drawing/2014/main" id="{290126F6-26A9-6AC6-B9E5-2600177D0EAF}"/>
              </a:ext>
            </a:extLst>
          </p:cNvPr>
          <p:cNvSpPr txBox="1">
            <a:spLocks/>
          </p:cNvSpPr>
          <p:nvPr/>
        </p:nvSpPr>
        <p:spPr>
          <a:xfrm>
            <a:off x="152400" y="6627813"/>
            <a:ext cx="609600" cy="2286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defPPr>
              <a:defRPr lang="en-US"/>
            </a:defPPr>
            <a:lvl1pPr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1pPr>
            <a:lvl2pPr marL="4572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2pPr>
            <a:lvl3pPr marL="9144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3pPr>
            <a:lvl4pPr marL="13716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4pPr>
            <a:lvl5pPr marL="18288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5pPr>
            <a:lvl6pPr marL="2286000" algn="l" defTabSz="457200" rtl="0" eaLnBrk="1" latinLnBrk="0" hangingPunct="1">
              <a:defRPr sz="2400" kern="1200">
                <a:solidFill>
                  <a:schemeClr val="tx1"/>
                </a:solidFill>
                <a:latin typeface="Gill Sans" charset="0"/>
                <a:ea typeface="MS PGothic" charset="0"/>
                <a:cs typeface="MS PGothic" charset="0"/>
              </a:defRPr>
            </a:lvl6pPr>
            <a:lvl7pPr marL="2743200" algn="l" defTabSz="457200" rtl="0" eaLnBrk="1" latinLnBrk="0" hangingPunct="1">
              <a:defRPr sz="2400" kern="1200">
                <a:solidFill>
                  <a:schemeClr val="tx1"/>
                </a:solidFill>
                <a:latin typeface="Gill Sans" charset="0"/>
                <a:ea typeface="MS PGothic" charset="0"/>
                <a:cs typeface="MS PGothic" charset="0"/>
              </a:defRPr>
            </a:lvl7pPr>
            <a:lvl8pPr marL="3200400" algn="l" defTabSz="457200" rtl="0" eaLnBrk="1" latinLnBrk="0" hangingPunct="1">
              <a:defRPr sz="2400" kern="1200">
                <a:solidFill>
                  <a:schemeClr val="tx1"/>
                </a:solidFill>
                <a:latin typeface="Gill Sans" charset="0"/>
                <a:ea typeface="MS PGothic" charset="0"/>
                <a:cs typeface="MS PGothic" charset="0"/>
              </a:defRPr>
            </a:lvl8pPr>
            <a:lvl9pPr marL="3657600" algn="l" defTabSz="457200" rtl="0" eaLnBrk="1" latinLnBrk="0" hangingPunct="1">
              <a:defRPr sz="2400" kern="1200">
                <a:solidFill>
                  <a:schemeClr val="tx1"/>
                </a:solidFill>
                <a:latin typeface="Gill Sans" charset="0"/>
                <a:ea typeface="MS PGothic" charset="0"/>
                <a:cs typeface="MS PGothic" charset="0"/>
              </a:defRPr>
            </a:lvl9pPr>
          </a:lstStyle>
          <a:p>
            <a:pPr eaLnBrk="1" hangingPunct="1"/>
            <a:fld id="{43C1423A-BBF4-9748-851F-CBEF3F0CFE99}" type="slidenum">
              <a:rPr lang="en-US" sz="1200" smtClean="0"/>
              <a:pPr eaLnBrk="1" hangingPunct="1"/>
              <a:t>23</a:t>
            </a:fld>
            <a:r>
              <a:rPr lang="en-US" sz="1200">
                <a:latin typeface="Times New Roman" charset="0"/>
              </a:rPr>
              <a:t> </a:t>
            </a:r>
            <a:endParaRPr lang="en-US" sz="1200" dirty="0">
              <a:solidFill>
                <a:srgbClr val="777777"/>
              </a:solidFill>
              <a:latin typeface="Times New Roman" charset="0"/>
            </a:endParaRPr>
          </a:p>
        </p:txBody>
      </p:sp>
    </p:spTree>
  </p:cSld>
  <p:clrMapOvr>
    <a:masterClrMapping/>
  </p:clrMapOvr>
  <p:transition spd="med">
    <p:fade/>
  </p:transition>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7346" name="Title 1"/>
          <p:cNvSpPr>
            <a:spLocks noGrp="1"/>
          </p:cNvSpPr>
          <p:nvPr>
            <p:ph type="title"/>
          </p:nvPr>
        </p:nvSpPr>
        <p:spPr bwMode="auto">
          <a:xfrm>
            <a:off x="1155700" y="322263"/>
            <a:ext cx="6400800" cy="1157287"/>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eaLnBrk="1" hangingPunct="1"/>
            <a:r>
              <a:rPr lang="en-US" b="1" dirty="0">
                <a:solidFill>
                  <a:srgbClr val="D57500"/>
                </a:solidFill>
                <a:latin typeface="Arial" charset="0"/>
                <a:ea typeface="MS PGothic" charset="0"/>
                <a:cs typeface="Arial" charset="0"/>
              </a:rPr>
              <a:t>Validation Testing of Models</a:t>
            </a:r>
            <a:endParaRPr lang="en-US" b="1" dirty="0">
              <a:latin typeface="Arial" charset="0"/>
              <a:ea typeface="MS PGothic" charset="0"/>
            </a:endParaRPr>
          </a:p>
        </p:txBody>
      </p:sp>
      <p:sp>
        <p:nvSpPr>
          <p:cNvPr id="57347" name="Content Placeholder 4"/>
          <p:cNvSpPr>
            <a:spLocks noGrp="1"/>
          </p:cNvSpPr>
          <p:nvPr>
            <p:ph idx="1"/>
          </p:nvPr>
        </p:nvSpPr>
        <p:spPr bwMode="auto">
          <a:xfrm>
            <a:off x="560817" y="1049635"/>
            <a:ext cx="6742954" cy="722015"/>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a:buClr>
                <a:srgbClr val="D57500"/>
              </a:buClr>
              <a:buNone/>
            </a:pPr>
            <a:r>
              <a:rPr lang="en-US" sz="2800" dirty="0">
                <a:latin typeface="Times New Roman" panose="02020603050405020304" pitchFamily="18" charset="0"/>
                <a:ea typeface="MS PGothic" charset="0"/>
                <a:cs typeface="Times New Roman" panose="02020603050405020304" pitchFamily="18" charset="0"/>
              </a:rPr>
              <a:t>Models compared to measurements</a:t>
            </a:r>
          </a:p>
          <a:p>
            <a:pPr lvl="1">
              <a:buClr>
                <a:schemeClr val="bg2"/>
              </a:buClr>
              <a:buFont typeface="Wingdings" charset="0"/>
              <a:buChar char="§"/>
            </a:pPr>
            <a:endParaRPr lang="en-US" sz="2400" dirty="0">
              <a:latin typeface="Times New Roman" panose="02020603050405020304" pitchFamily="18" charset="0"/>
              <a:ea typeface="MS PGothic" charset="0"/>
              <a:cs typeface="Times New Roman" panose="02020603050405020304" pitchFamily="18" charset="0"/>
            </a:endParaRPr>
          </a:p>
        </p:txBody>
      </p:sp>
      <p:pic>
        <p:nvPicPr>
          <p:cNvPr id="57348" name="Picture 3"/>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571500" y="1701800"/>
            <a:ext cx="1841500" cy="2134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7349" name="Picture 4"/>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3008314" y="1701800"/>
            <a:ext cx="1795096" cy="2133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7350" name="Picture 5"/>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3987800" y="4140200"/>
            <a:ext cx="3199428" cy="2260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7351" name="Picture 6"/>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5308600" y="1708150"/>
            <a:ext cx="3070621" cy="21399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7352" name="Picture 7" descr="3DsceenCap"/>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336368" y="4152900"/>
            <a:ext cx="3600632" cy="2247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extBox 1"/>
          <p:cNvSpPr txBox="1"/>
          <p:nvPr/>
        </p:nvSpPr>
        <p:spPr>
          <a:xfrm>
            <a:off x="977900" y="6332835"/>
            <a:ext cx="2044149" cy="307777"/>
          </a:xfrm>
          <a:prstGeom prst="rect">
            <a:avLst/>
          </a:prstGeom>
          <a:noFill/>
        </p:spPr>
        <p:txBody>
          <a:bodyPr wrap="none" rtlCol="0">
            <a:spAutoFit/>
          </a:bodyPr>
          <a:lstStyle/>
          <a:p>
            <a:r>
              <a:rPr lang="en-US" sz="1400" dirty="0"/>
              <a:t>Model of B-10 Tube Array</a:t>
            </a:r>
          </a:p>
        </p:txBody>
      </p:sp>
      <p:sp>
        <p:nvSpPr>
          <p:cNvPr id="10" name="TextBox 9"/>
          <p:cNvSpPr txBox="1"/>
          <p:nvPr/>
        </p:nvSpPr>
        <p:spPr>
          <a:xfrm>
            <a:off x="4584700" y="6332835"/>
            <a:ext cx="2085577" cy="307777"/>
          </a:xfrm>
          <a:prstGeom prst="rect">
            <a:avLst/>
          </a:prstGeom>
          <a:noFill/>
        </p:spPr>
        <p:txBody>
          <a:bodyPr wrap="none" rtlCol="0">
            <a:spAutoFit/>
          </a:bodyPr>
          <a:lstStyle/>
          <a:p>
            <a:r>
              <a:rPr lang="en-US" sz="1400" dirty="0"/>
              <a:t>Testing of B-10 Tube Array</a:t>
            </a:r>
          </a:p>
        </p:txBody>
      </p:sp>
      <p:sp>
        <p:nvSpPr>
          <p:cNvPr id="11" name="TextBox 10"/>
          <p:cNvSpPr txBox="1"/>
          <p:nvPr/>
        </p:nvSpPr>
        <p:spPr>
          <a:xfrm>
            <a:off x="635000" y="3767435"/>
            <a:ext cx="1832666" cy="307777"/>
          </a:xfrm>
          <a:prstGeom prst="rect">
            <a:avLst/>
          </a:prstGeom>
          <a:noFill/>
        </p:spPr>
        <p:txBody>
          <a:bodyPr wrap="none" rtlCol="0">
            <a:spAutoFit/>
          </a:bodyPr>
          <a:lstStyle/>
          <a:p>
            <a:r>
              <a:rPr lang="en-US" sz="1400" dirty="0"/>
              <a:t>Testing Bare B-10 Tube</a:t>
            </a:r>
          </a:p>
        </p:txBody>
      </p:sp>
      <p:sp>
        <p:nvSpPr>
          <p:cNvPr id="12" name="TextBox 11"/>
          <p:cNvSpPr txBox="1"/>
          <p:nvPr/>
        </p:nvSpPr>
        <p:spPr>
          <a:xfrm>
            <a:off x="2755900" y="3780135"/>
            <a:ext cx="2303247" cy="307777"/>
          </a:xfrm>
          <a:prstGeom prst="rect">
            <a:avLst/>
          </a:prstGeom>
          <a:noFill/>
        </p:spPr>
        <p:txBody>
          <a:bodyPr wrap="none" rtlCol="0">
            <a:spAutoFit/>
          </a:bodyPr>
          <a:lstStyle/>
          <a:p>
            <a:r>
              <a:rPr lang="en-US" sz="1400" dirty="0"/>
              <a:t>Testing Moderated B-10 Tube</a:t>
            </a:r>
          </a:p>
        </p:txBody>
      </p:sp>
      <p:sp>
        <p:nvSpPr>
          <p:cNvPr id="13" name="TextBox 12"/>
          <p:cNvSpPr txBox="1"/>
          <p:nvPr/>
        </p:nvSpPr>
        <p:spPr>
          <a:xfrm>
            <a:off x="5829300" y="3780135"/>
            <a:ext cx="2085577" cy="307777"/>
          </a:xfrm>
          <a:prstGeom prst="rect">
            <a:avLst/>
          </a:prstGeom>
          <a:noFill/>
        </p:spPr>
        <p:txBody>
          <a:bodyPr wrap="none" rtlCol="0">
            <a:spAutoFit/>
          </a:bodyPr>
          <a:lstStyle/>
          <a:p>
            <a:r>
              <a:rPr lang="en-US" sz="1400" dirty="0"/>
              <a:t>Testing of B-10 Tube Array</a:t>
            </a:r>
          </a:p>
        </p:txBody>
      </p:sp>
      <p:sp>
        <p:nvSpPr>
          <p:cNvPr id="3" name="Footer Placeholder 2">
            <a:extLst>
              <a:ext uri="{FF2B5EF4-FFF2-40B4-BE49-F238E27FC236}">
                <a16:creationId xmlns:a16="http://schemas.microsoft.com/office/drawing/2014/main" id="{2183B7B9-0E19-2A99-292E-5AE7ACD45EBE}"/>
              </a:ext>
            </a:extLst>
          </p:cNvPr>
          <p:cNvSpPr txBox="1">
            <a:spLocks/>
          </p:cNvSpPr>
          <p:nvPr/>
        </p:nvSpPr>
        <p:spPr>
          <a:xfrm>
            <a:off x="152400" y="6627813"/>
            <a:ext cx="609600" cy="2286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defPPr>
              <a:defRPr lang="en-US"/>
            </a:defPPr>
            <a:lvl1pPr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1pPr>
            <a:lvl2pPr marL="4572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2pPr>
            <a:lvl3pPr marL="9144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3pPr>
            <a:lvl4pPr marL="13716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4pPr>
            <a:lvl5pPr marL="18288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5pPr>
            <a:lvl6pPr marL="2286000" algn="l" defTabSz="457200" rtl="0" eaLnBrk="1" latinLnBrk="0" hangingPunct="1">
              <a:defRPr sz="2400" kern="1200">
                <a:solidFill>
                  <a:schemeClr val="tx1"/>
                </a:solidFill>
                <a:latin typeface="Gill Sans" charset="0"/>
                <a:ea typeface="MS PGothic" charset="0"/>
                <a:cs typeface="MS PGothic" charset="0"/>
              </a:defRPr>
            </a:lvl6pPr>
            <a:lvl7pPr marL="2743200" algn="l" defTabSz="457200" rtl="0" eaLnBrk="1" latinLnBrk="0" hangingPunct="1">
              <a:defRPr sz="2400" kern="1200">
                <a:solidFill>
                  <a:schemeClr val="tx1"/>
                </a:solidFill>
                <a:latin typeface="Gill Sans" charset="0"/>
                <a:ea typeface="MS PGothic" charset="0"/>
                <a:cs typeface="MS PGothic" charset="0"/>
              </a:defRPr>
            </a:lvl7pPr>
            <a:lvl8pPr marL="3200400" algn="l" defTabSz="457200" rtl="0" eaLnBrk="1" latinLnBrk="0" hangingPunct="1">
              <a:defRPr sz="2400" kern="1200">
                <a:solidFill>
                  <a:schemeClr val="tx1"/>
                </a:solidFill>
                <a:latin typeface="Gill Sans" charset="0"/>
                <a:ea typeface="MS PGothic" charset="0"/>
                <a:cs typeface="MS PGothic" charset="0"/>
              </a:defRPr>
            </a:lvl8pPr>
            <a:lvl9pPr marL="3657600" algn="l" defTabSz="457200" rtl="0" eaLnBrk="1" latinLnBrk="0" hangingPunct="1">
              <a:defRPr sz="2400" kern="1200">
                <a:solidFill>
                  <a:schemeClr val="tx1"/>
                </a:solidFill>
                <a:latin typeface="Gill Sans" charset="0"/>
                <a:ea typeface="MS PGothic" charset="0"/>
                <a:cs typeface="MS PGothic" charset="0"/>
              </a:defRPr>
            </a:lvl9pPr>
          </a:lstStyle>
          <a:p>
            <a:pPr eaLnBrk="1" hangingPunct="1"/>
            <a:fld id="{43C1423A-BBF4-9748-851F-CBEF3F0CFE99}" type="slidenum">
              <a:rPr lang="en-US" sz="1200" smtClean="0"/>
              <a:pPr eaLnBrk="1" hangingPunct="1"/>
              <a:t>24</a:t>
            </a:fld>
            <a:r>
              <a:rPr lang="en-US" sz="1200">
                <a:latin typeface="Times New Roman" charset="0"/>
              </a:rPr>
              <a:t> </a:t>
            </a:r>
            <a:endParaRPr lang="en-US" sz="1200" dirty="0">
              <a:solidFill>
                <a:srgbClr val="777777"/>
              </a:solidFill>
              <a:latin typeface="Times New Roman" charset="0"/>
            </a:endParaRPr>
          </a:p>
        </p:txBody>
      </p:sp>
    </p:spTree>
  </p:cSld>
  <p:clrMapOvr>
    <a:masterClrMapping/>
  </p:clrMapOvr>
  <p:transition spd="med">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1"/>
          <p:cNvSpPr>
            <a:spLocks noGrp="1"/>
          </p:cNvSpPr>
          <p:nvPr>
            <p:ph type="title"/>
          </p:nvPr>
        </p:nvSpPr>
        <p:spPr bwMode="auto">
          <a:xfrm>
            <a:off x="1384300" y="246063"/>
            <a:ext cx="6400800" cy="1157287"/>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eaLnBrk="1" hangingPunct="1"/>
            <a:r>
              <a:rPr lang="en-US" b="1">
                <a:solidFill>
                  <a:srgbClr val="D57500"/>
                </a:solidFill>
                <a:latin typeface="Arial" charset="0"/>
                <a:ea typeface="MS PGothic" charset="0"/>
                <a:cs typeface="Arial" charset="0"/>
              </a:rPr>
              <a:t>GE Reuter Stokes ABUNCL</a:t>
            </a:r>
            <a:endParaRPr lang="en-US" b="1">
              <a:latin typeface="Arial" charset="0"/>
              <a:ea typeface="MS PGothic" charset="0"/>
            </a:endParaRPr>
          </a:p>
        </p:txBody>
      </p:sp>
      <p:sp>
        <p:nvSpPr>
          <p:cNvPr id="58371" name="Content Placeholder 4"/>
          <p:cNvSpPr>
            <a:spLocks noGrp="1"/>
          </p:cNvSpPr>
          <p:nvPr>
            <p:ph idx="1"/>
          </p:nvPr>
        </p:nvSpPr>
        <p:spPr bwMode="auto">
          <a:xfrm>
            <a:off x="201613" y="1228725"/>
            <a:ext cx="8485187" cy="1171575"/>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a:buClr>
                <a:srgbClr val="D57500"/>
              </a:buClr>
              <a:buNone/>
            </a:pPr>
            <a:r>
              <a:rPr lang="en-US" sz="2800" dirty="0">
                <a:latin typeface="Times New Roman" panose="02020603050405020304" pitchFamily="18" charset="0"/>
                <a:ea typeface="MS PGothic" charset="0"/>
                <a:cs typeface="Times New Roman" panose="02020603050405020304" pitchFamily="18" charset="0"/>
              </a:rPr>
              <a:t>GE Reuter Stokes constructed a passive ABUNCL and provided it for testing</a:t>
            </a:r>
          </a:p>
          <a:p>
            <a:pPr lvl="1">
              <a:buClr>
                <a:schemeClr val="bg2"/>
              </a:buClr>
              <a:buFont typeface="Wingdings" charset="0"/>
              <a:buChar char="§"/>
            </a:pPr>
            <a:endParaRPr lang="en-US" sz="2400" dirty="0">
              <a:latin typeface="Times New Roman" panose="02020603050405020304" pitchFamily="18" charset="0"/>
              <a:ea typeface="MS PGothic" charset="0"/>
              <a:cs typeface="Times New Roman" panose="02020603050405020304" pitchFamily="18" charset="0"/>
            </a:endParaRPr>
          </a:p>
        </p:txBody>
      </p:sp>
      <p:pic>
        <p:nvPicPr>
          <p:cNvPr id="58372" name="Picture 4"/>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6473825" y="2971800"/>
            <a:ext cx="2495550" cy="3416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8373" name="Picture 1" descr="XZ&amp;XYviews_GEUNCL-P_Annotated.jpg"/>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0" y="2974975"/>
            <a:ext cx="6400800" cy="33845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8374" name="TextBox 1"/>
          <p:cNvSpPr txBox="1">
            <a:spLocks noChangeArrowheads="1"/>
          </p:cNvSpPr>
          <p:nvPr/>
        </p:nvSpPr>
        <p:spPr bwMode="auto">
          <a:xfrm>
            <a:off x="1295400" y="6286500"/>
            <a:ext cx="4464050"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Gill Sans" charset="0"/>
                <a:ea typeface="MS PGothic" charset="0"/>
                <a:cs typeface="MS PGothic" charset="0"/>
              </a:defRPr>
            </a:lvl1pPr>
            <a:lvl2pPr marL="742950" indent="-285750">
              <a:defRPr sz="2400">
                <a:solidFill>
                  <a:schemeClr val="tx1"/>
                </a:solidFill>
                <a:latin typeface="Gill Sans" charset="0"/>
                <a:ea typeface="MS PGothic" charset="0"/>
                <a:cs typeface="MS PGothic" charset="0"/>
              </a:defRPr>
            </a:lvl2pPr>
            <a:lvl3pPr marL="1143000" indent="-228600">
              <a:defRPr sz="2400">
                <a:solidFill>
                  <a:schemeClr val="tx1"/>
                </a:solidFill>
                <a:latin typeface="Gill Sans" charset="0"/>
                <a:ea typeface="MS PGothic" charset="0"/>
                <a:cs typeface="MS PGothic" charset="0"/>
              </a:defRPr>
            </a:lvl3pPr>
            <a:lvl4pPr marL="1600200" indent="-228600">
              <a:defRPr sz="2400">
                <a:solidFill>
                  <a:schemeClr val="tx1"/>
                </a:solidFill>
                <a:latin typeface="Gill Sans" charset="0"/>
                <a:ea typeface="MS PGothic" charset="0"/>
                <a:cs typeface="MS PGothic" charset="0"/>
              </a:defRPr>
            </a:lvl4pPr>
            <a:lvl5pPr marL="2057400" indent="-228600">
              <a:defRPr sz="2400">
                <a:solidFill>
                  <a:schemeClr val="tx1"/>
                </a:solidFill>
                <a:latin typeface="Gill Sans"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Gill Sans"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Gill Sans"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Gill Sans"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Gill Sans" charset="0"/>
                <a:ea typeface="MS PGothic" charset="0"/>
                <a:cs typeface="MS PGothic" charset="0"/>
              </a:defRPr>
            </a:lvl9pPr>
          </a:lstStyle>
          <a:p>
            <a:r>
              <a:rPr lang="en-US"/>
              <a:t>ABUNCL in Passive Configuration</a:t>
            </a:r>
          </a:p>
        </p:txBody>
      </p:sp>
    </p:spTree>
  </p:cSld>
  <p:clrMapOvr>
    <a:masterClrMapping/>
  </p:clrMapOvr>
  <p:transition spd="med">
    <p:fade/>
  </p:transition>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9026" name="Rectangle 2"/>
          <p:cNvSpPr>
            <a:spLocks noGrp="1" noChangeArrowheads="1"/>
          </p:cNvSpPr>
          <p:nvPr>
            <p:ph type="title"/>
          </p:nvPr>
        </p:nvSpPr>
        <p:spPr>
          <a:xfrm>
            <a:off x="419100" y="3638551"/>
            <a:ext cx="8305800" cy="774700"/>
          </a:xfrm>
        </p:spPr>
        <p:txBody>
          <a:bodyPr/>
          <a:lstStyle/>
          <a:p>
            <a:pPr algn="ctr">
              <a:defRPr/>
            </a:pPr>
            <a:r>
              <a:rPr lang="en-US" sz="3600" dirty="0">
                <a:effectLst>
                  <a:outerShdw blurRad="38100" dist="38100" dir="2700000" algn="tl">
                    <a:srgbClr val="DDDDDD"/>
                  </a:outerShdw>
                </a:effectLst>
                <a:ea typeface="ＭＳ Ｐゴシック" charset="-128"/>
                <a:cs typeface="ＭＳ Ｐゴシック" charset="-128"/>
              </a:rPr>
              <a:t>Muons for Safeguards</a:t>
            </a:r>
          </a:p>
        </p:txBody>
      </p:sp>
      <p:pic>
        <p:nvPicPr>
          <p:cNvPr id="7" name="Picture 6">
            <a:extLst>
              <a:ext uri="{FF2B5EF4-FFF2-40B4-BE49-F238E27FC236}">
                <a16:creationId xmlns:a16="http://schemas.microsoft.com/office/drawing/2014/main" id="{18339676-3C26-2646-9252-C8E69685429E}"/>
              </a:ext>
            </a:extLst>
          </p:cNvPr>
          <p:cNvPicPr/>
          <p:nvPr/>
        </p:nvPicPr>
        <p:blipFill>
          <a:blip r:embed="rId3">
            <a:extLst>
              <a:ext uri="{28A0092B-C50C-407E-A947-70E740481C1C}">
                <a14:useLocalDpi xmlns:a14="http://schemas.microsoft.com/office/drawing/2010/main"/>
              </a:ext>
            </a:extLst>
          </a:blip>
          <a:srcRect/>
          <a:stretch>
            <a:fillRect/>
          </a:stretch>
        </p:blipFill>
        <p:spPr bwMode="auto">
          <a:xfrm>
            <a:off x="2003710" y="277667"/>
            <a:ext cx="5145231" cy="3234459"/>
          </a:xfrm>
          <a:prstGeom prst="rect">
            <a:avLst/>
          </a:prstGeom>
          <a:noFill/>
          <a:ln>
            <a:noFill/>
          </a:ln>
        </p:spPr>
      </p:pic>
      <p:sp>
        <p:nvSpPr>
          <p:cNvPr id="2" name="Footer Placeholder 2">
            <a:extLst>
              <a:ext uri="{FF2B5EF4-FFF2-40B4-BE49-F238E27FC236}">
                <a16:creationId xmlns:a16="http://schemas.microsoft.com/office/drawing/2014/main" id="{155A1563-CA00-E996-3650-394B728D4C4E}"/>
              </a:ext>
            </a:extLst>
          </p:cNvPr>
          <p:cNvSpPr>
            <a:spLocks noGrp="1"/>
          </p:cNvSpPr>
          <p:nvPr>
            <p:ph type="ftr" sz="quarter" idx="10"/>
          </p:nvPr>
        </p:nvSpPr>
        <p:spPr>
          <a:xfrm>
            <a:off x="152400" y="6627813"/>
            <a:ext cx="609600" cy="2286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defPPr>
              <a:defRPr lang="en-US"/>
            </a:defPPr>
            <a:lvl1pPr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1pPr>
            <a:lvl2pPr marL="4572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2pPr>
            <a:lvl3pPr marL="9144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3pPr>
            <a:lvl4pPr marL="13716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4pPr>
            <a:lvl5pPr marL="18288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5pPr>
            <a:lvl6pPr marL="2286000" algn="l" defTabSz="457200" rtl="0" eaLnBrk="1" latinLnBrk="0" hangingPunct="1">
              <a:defRPr sz="2400" kern="1200">
                <a:solidFill>
                  <a:schemeClr val="tx1"/>
                </a:solidFill>
                <a:latin typeface="Gill Sans" charset="0"/>
                <a:ea typeface="MS PGothic" charset="0"/>
                <a:cs typeface="MS PGothic" charset="0"/>
              </a:defRPr>
            </a:lvl6pPr>
            <a:lvl7pPr marL="2743200" algn="l" defTabSz="457200" rtl="0" eaLnBrk="1" latinLnBrk="0" hangingPunct="1">
              <a:defRPr sz="2400" kern="1200">
                <a:solidFill>
                  <a:schemeClr val="tx1"/>
                </a:solidFill>
                <a:latin typeface="Gill Sans" charset="0"/>
                <a:ea typeface="MS PGothic" charset="0"/>
                <a:cs typeface="MS PGothic" charset="0"/>
              </a:defRPr>
            </a:lvl7pPr>
            <a:lvl8pPr marL="3200400" algn="l" defTabSz="457200" rtl="0" eaLnBrk="1" latinLnBrk="0" hangingPunct="1">
              <a:defRPr sz="2400" kern="1200">
                <a:solidFill>
                  <a:schemeClr val="tx1"/>
                </a:solidFill>
                <a:latin typeface="Gill Sans" charset="0"/>
                <a:ea typeface="MS PGothic" charset="0"/>
                <a:cs typeface="MS PGothic" charset="0"/>
              </a:defRPr>
            </a:lvl8pPr>
            <a:lvl9pPr marL="3657600" algn="l" defTabSz="457200" rtl="0" eaLnBrk="1" latinLnBrk="0" hangingPunct="1">
              <a:defRPr sz="2400" kern="1200">
                <a:solidFill>
                  <a:schemeClr val="tx1"/>
                </a:solidFill>
                <a:latin typeface="Gill Sans" charset="0"/>
                <a:ea typeface="MS PGothic" charset="0"/>
                <a:cs typeface="MS PGothic" charset="0"/>
              </a:defRPr>
            </a:lvl9pPr>
          </a:lstStyle>
          <a:p>
            <a:pPr eaLnBrk="1" hangingPunct="1"/>
            <a:fld id="{43C1423A-BBF4-9748-851F-CBEF3F0CFE99}" type="slidenum">
              <a:rPr lang="en-US" sz="1200" smtClean="0"/>
              <a:pPr eaLnBrk="1" hangingPunct="1"/>
              <a:t>26</a:t>
            </a:fld>
            <a:r>
              <a:rPr lang="en-US" sz="1200" dirty="0">
                <a:latin typeface="Times New Roman" charset="0"/>
              </a:rPr>
              <a:t> </a:t>
            </a:r>
            <a:endParaRPr lang="en-US" sz="1200" dirty="0">
              <a:solidFill>
                <a:srgbClr val="777777"/>
              </a:solidFill>
              <a:latin typeface="Times New Roman" charset="0"/>
            </a:endParaRPr>
          </a:p>
        </p:txBody>
      </p:sp>
    </p:spTree>
    <p:extLst>
      <p:ext uri="{BB962C8B-B14F-4D97-AF65-F5344CB8AC3E}">
        <p14:creationId xmlns:p14="http://schemas.microsoft.com/office/powerpoint/2010/main" val="4128595777"/>
      </p:ext>
    </p:extLst>
  </p:cSld>
  <p:clrMapOvr>
    <a:masterClrMapping/>
  </p:clrMapOvr>
  <p:transition spd="med">
    <p:fade/>
  </p:transition>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9026" name="Rectangle 2"/>
          <p:cNvSpPr>
            <a:spLocks noGrp="1" noChangeArrowheads="1"/>
          </p:cNvSpPr>
          <p:nvPr>
            <p:ph type="title"/>
          </p:nvPr>
        </p:nvSpPr>
        <p:spPr>
          <a:xfrm>
            <a:off x="520979" y="269883"/>
            <a:ext cx="8305800" cy="774700"/>
          </a:xfrm>
        </p:spPr>
        <p:txBody>
          <a:bodyPr/>
          <a:lstStyle/>
          <a:p>
            <a:pPr algn="ctr">
              <a:defRPr/>
            </a:pPr>
            <a:r>
              <a:rPr lang="en-US" sz="3600" dirty="0">
                <a:effectLst>
                  <a:outerShdw blurRad="38100" dist="38100" dir="2700000" algn="tl">
                    <a:srgbClr val="DDDDDD"/>
                  </a:outerShdw>
                </a:effectLst>
                <a:ea typeface="ＭＳ Ｐゴシック" charset="-128"/>
                <a:cs typeface="ＭＳ Ｐゴシック" charset="-128"/>
              </a:rPr>
              <a:t>Rad Waste Monitoring with Muons</a:t>
            </a:r>
          </a:p>
        </p:txBody>
      </p:sp>
      <p:pic>
        <p:nvPicPr>
          <p:cNvPr id="5" name="Picture 4">
            <a:extLst>
              <a:ext uri="{FF2B5EF4-FFF2-40B4-BE49-F238E27FC236}">
                <a16:creationId xmlns:a16="http://schemas.microsoft.com/office/drawing/2014/main" id="{197948B5-77BA-6749-8D86-81B23F2BF02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151026" y="4128133"/>
            <a:ext cx="3583259" cy="2515905"/>
          </a:xfrm>
          <a:prstGeom prst="rect">
            <a:avLst/>
          </a:prstGeom>
        </p:spPr>
      </p:pic>
      <p:pic>
        <p:nvPicPr>
          <p:cNvPr id="96258" name="Picture 2">
            <a:extLst>
              <a:ext uri="{FF2B5EF4-FFF2-40B4-BE49-F238E27FC236}">
                <a16:creationId xmlns:a16="http://schemas.microsoft.com/office/drawing/2014/main" id="{9524BD0E-7E4B-5043-8116-7F49A1154062}"/>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317222" y="824384"/>
            <a:ext cx="1658370" cy="2604616"/>
          </a:xfrm>
          <a:prstGeom prst="rect">
            <a:avLst/>
          </a:prstGeom>
          <a:noFill/>
          <a:extLst>
            <a:ext uri="{909E8E84-426E-40DD-AFC4-6F175D3DCCD1}">
              <a14:hiddenFill xmlns:a14="http://schemas.microsoft.com/office/drawing/2010/main">
                <a:solidFill>
                  <a:srgbClr val="FFFFFF"/>
                </a:solidFill>
              </a14:hiddenFill>
            </a:ext>
          </a:extLst>
        </p:spPr>
      </p:pic>
      <p:cxnSp>
        <p:nvCxnSpPr>
          <p:cNvPr id="3" name="Straight Arrow Connector 2">
            <a:extLst>
              <a:ext uri="{FF2B5EF4-FFF2-40B4-BE49-F238E27FC236}">
                <a16:creationId xmlns:a16="http://schemas.microsoft.com/office/drawing/2014/main" id="{A5631A14-7B04-0048-9ED4-094941ABAF16}"/>
              </a:ext>
            </a:extLst>
          </p:cNvPr>
          <p:cNvCxnSpPr>
            <a:cxnSpLocks/>
          </p:cNvCxnSpPr>
          <p:nvPr/>
        </p:nvCxnSpPr>
        <p:spPr>
          <a:xfrm flipH="1">
            <a:off x="1120649" y="3515932"/>
            <a:ext cx="12692" cy="585357"/>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pic>
        <p:nvPicPr>
          <p:cNvPr id="96261" name="Picture 5" descr="page5image19068112">
            <a:extLst>
              <a:ext uri="{FF2B5EF4-FFF2-40B4-BE49-F238E27FC236}">
                <a16:creationId xmlns:a16="http://schemas.microsoft.com/office/drawing/2014/main" id="{B10A605A-515E-234A-9F20-E72AA655C601}"/>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659744" y="4179530"/>
            <a:ext cx="2484256" cy="2515903"/>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D4B10D25-52BB-DC4B-B4D1-D88FD51F30F5}"/>
              </a:ext>
            </a:extLst>
          </p:cNvPr>
          <p:cNvSpPr txBox="1">
            <a:spLocks noChangeArrowheads="1"/>
          </p:cNvSpPr>
          <p:nvPr/>
        </p:nvSpPr>
        <p:spPr bwMode="auto">
          <a:xfrm>
            <a:off x="2281633" y="1007820"/>
            <a:ext cx="6509249" cy="33412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marL="342900" indent="-342900" algn="l" rtl="0" eaLnBrk="0" fontAlgn="base" hangingPunct="0">
              <a:lnSpc>
                <a:spcPct val="85000"/>
              </a:lnSpc>
              <a:spcBef>
                <a:spcPct val="30000"/>
              </a:spcBef>
              <a:spcAft>
                <a:spcPct val="0"/>
              </a:spcAft>
              <a:buClr>
                <a:schemeClr val="folHlink"/>
              </a:buClr>
              <a:buBlip>
                <a:blip r:embed="rId6"/>
              </a:buBlip>
              <a:defRPr sz="2400">
                <a:solidFill>
                  <a:schemeClr val="tx1"/>
                </a:solidFill>
                <a:latin typeface="+mn-lt"/>
                <a:ea typeface="MS PGothic" pitchFamily="34" charset="-128"/>
                <a:cs typeface="MS PGothic" charset="0"/>
              </a:defRPr>
            </a:lvl1pPr>
            <a:lvl2pPr marL="742950" indent="-285750" algn="l" rtl="0" eaLnBrk="0" fontAlgn="base" hangingPunct="0">
              <a:lnSpc>
                <a:spcPct val="85000"/>
              </a:lnSpc>
              <a:spcBef>
                <a:spcPct val="30000"/>
              </a:spcBef>
              <a:spcAft>
                <a:spcPct val="0"/>
              </a:spcAft>
              <a:buClr>
                <a:schemeClr val="tx2"/>
              </a:buClr>
              <a:buSzPct val="80000"/>
              <a:buBlip>
                <a:blip r:embed="rId7"/>
              </a:buBlip>
              <a:defRPr sz="2000">
                <a:solidFill>
                  <a:schemeClr val="tx1"/>
                </a:solidFill>
                <a:latin typeface="+mn-lt"/>
                <a:ea typeface="MS PGothic" pitchFamily="34" charset="-128"/>
                <a:cs typeface="MS PGothic" charset="0"/>
              </a:defRPr>
            </a:lvl2pPr>
            <a:lvl3pPr marL="1143000" indent="-228600" algn="l" rtl="0" eaLnBrk="0" fontAlgn="base" hangingPunct="0">
              <a:lnSpc>
                <a:spcPct val="85000"/>
              </a:lnSpc>
              <a:spcBef>
                <a:spcPct val="30000"/>
              </a:spcBef>
              <a:spcAft>
                <a:spcPct val="0"/>
              </a:spcAft>
              <a:buClr>
                <a:srgbClr val="737373"/>
              </a:buClr>
              <a:buSzPct val="60000"/>
              <a:buBlip>
                <a:blip r:embed="rId8"/>
              </a:buBlip>
              <a:defRPr sz="2000">
                <a:solidFill>
                  <a:schemeClr val="tx1"/>
                </a:solidFill>
                <a:latin typeface="+mn-lt"/>
                <a:ea typeface="MS PGothic" pitchFamily="34" charset="-128"/>
                <a:cs typeface="MS PGothic" charset="0"/>
              </a:defRPr>
            </a:lvl3pPr>
            <a:lvl4pPr marL="1600200" indent="-228600" algn="l" rtl="0" eaLnBrk="0" fontAlgn="base" hangingPunct="0">
              <a:lnSpc>
                <a:spcPct val="85000"/>
              </a:lnSpc>
              <a:spcBef>
                <a:spcPct val="30000"/>
              </a:spcBef>
              <a:spcAft>
                <a:spcPct val="0"/>
              </a:spcAft>
              <a:buBlip>
                <a:blip r:embed="rId9"/>
              </a:buBlip>
              <a:defRPr sz="1600">
                <a:solidFill>
                  <a:schemeClr val="tx1"/>
                </a:solidFill>
                <a:latin typeface="+mn-lt"/>
                <a:ea typeface="MS PGothic" pitchFamily="34" charset="-128"/>
                <a:cs typeface="MS PGothic" charset="0"/>
              </a:defRPr>
            </a:lvl4pPr>
            <a:lvl5pPr marL="2057400" indent="-228600" algn="l" rtl="0" eaLnBrk="0" fontAlgn="base" hangingPunct="0">
              <a:spcBef>
                <a:spcPct val="20000"/>
              </a:spcBef>
              <a:spcAft>
                <a:spcPct val="0"/>
              </a:spcAft>
              <a:buBlip>
                <a:blip r:embed="rId6"/>
              </a:buBlip>
              <a:defRPr sz="1400">
                <a:solidFill>
                  <a:schemeClr val="tx1"/>
                </a:solidFill>
                <a:latin typeface="+mn-lt"/>
                <a:ea typeface="MS PGothic" pitchFamily="34" charset="-128"/>
                <a:cs typeface="MS PGothic" charset="0"/>
              </a:defRPr>
            </a:lvl5pPr>
            <a:lvl6pPr marL="2514600" indent="-228600" algn="l" rtl="0" eaLnBrk="1" fontAlgn="base" hangingPunct="1">
              <a:spcBef>
                <a:spcPct val="20000"/>
              </a:spcBef>
              <a:spcAft>
                <a:spcPct val="0"/>
              </a:spcAft>
              <a:buBlip>
                <a:blip r:embed="rId9"/>
              </a:buBlip>
              <a:defRPr sz="1400">
                <a:solidFill>
                  <a:schemeClr val="tx1"/>
                </a:solidFill>
                <a:latin typeface="+mn-lt"/>
              </a:defRPr>
            </a:lvl6pPr>
            <a:lvl7pPr marL="2971800" indent="-228600" algn="l" rtl="0" eaLnBrk="1" fontAlgn="base" hangingPunct="1">
              <a:spcBef>
                <a:spcPct val="20000"/>
              </a:spcBef>
              <a:spcAft>
                <a:spcPct val="0"/>
              </a:spcAft>
              <a:buBlip>
                <a:blip r:embed="rId9"/>
              </a:buBlip>
              <a:defRPr sz="1400">
                <a:solidFill>
                  <a:schemeClr val="tx1"/>
                </a:solidFill>
                <a:latin typeface="+mn-lt"/>
              </a:defRPr>
            </a:lvl7pPr>
            <a:lvl8pPr marL="3429000" indent="-228600" algn="l" rtl="0" eaLnBrk="1" fontAlgn="base" hangingPunct="1">
              <a:spcBef>
                <a:spcPct val="20000"/>
              </a:spcBef>
              <a:spcAft>
                <a:spcPct val="0"/>
              </a:spcAft>
              <a:buBlip>
                <a:blip r:embed="rId9"/>
              </a:buBlip>
              <a:defRPr sz="1400">
                <a:solidFill>
                  <a:schemeClr val="tx1"/>
                </a:solidFill>
                <a:latin typeface="+mn-lt"/>
              </a:defRPr>
            </a:lvl8pPr>
            <a:lvl9pPr marL="3886200" indent="-228600" algn="l" rtl="0" eaLnBrk="1" fontAlgn="base" hangingPunct="1">
              <a:spcBef>
                <a:spcPct val="20000"/>
              </a:spcBef>
              <a:spcAft>
                <a:spcPct val="0"/>
              </a:spcAft>
              <a:buBlip>
                <a:blip r:embed="rId9"/>
              </a:buBlip>
              <a:defRPr sz="1400">
                <a:solidFill>
                  <a:schemeClr val="tx1"/>
                </a:solidFill>
                <a:latin typeface="+mn-lt"/>
              </a:defRPr>
            </a:lvl9pPr>
          </a:lstStyle>
          <a:p>
            <a:pPr>
              <a:lnSpc>
                <a:spcPct val="100000"/>
              </a:lnSpc>
              <a:spcBef>
                <a:spcPts val="0"/>
              </a:spcBef>
              <a:spcAft>
                <a:spcPts val="600"/>
              </a:spcAft>
              <a:buClr>
                <a:srgbClr val="D57500"/>
              </a:buClr>
              <a:buFont typeface="Wingdings" charset="2"/>
              <a:buChar char="Ø"/>
            </a:pPr>
            <a:r>
              <a:rPr lang="en-US" sz="2800" kern="0" dirty="0">
                <a:solidFill>
                  <a:srgbClr val="000000"/>
                </a:solidFill>
                <a:latin typeface="Times New Roman" panose="02020603050405020304" pitchFamily="18" charset="0"/>
                <a:ea typeface="ＭＳ Ｐゴシック" pitchFamily="-60" charset="-128"/>
                <a:cs typeface="Times New Roman" panose="02020603050405020304" pitchFamily="18" charset="0"/>
              </a:rPr>
              <a:t>Muons can be used for diversion monitoring in spent fuel in casks</a:t>
            </a:r>
          </a:p>
          <a:p>
            <a:pPr lvl="1">
              <a:lnSpc>
                <a:spcPct val="100000"/>
              </a:lnSpc>
              <a:spcBef>
                <a:spcPts val="0"/>
              </a:spcBef>
              <a:spcAft>
                <a:spcPts val="600"/>
              </a:spcAft>
              <a:buClr>
                <a:schemeClr val="bg1">
                  <a:lumMod val="50000"/>
                </a:schemeClr>
              </a:buClr>
              <a:buSzPct val="100000"/>
              <a:buFont typeface="Wingdings" charset="2"/>
              <a:buChar char="§"/>
            </a:pPr>
            <a:r>
              <a:rPr lang="en-US" sz="2800" kern="0" dirty="0">
                <a:solidFill>
                  <a:srgbClr val="000000"/>
                </a:solidFill>
                <a:latin typeface="Times New Roman" panose="02020603050405020304" pitchFamily="18" charset="0"/>
                <a:ea typeface="ＭＳ Ｐゴシック" pitchFamily="-60" charset="-128"/>
                <a:cs typeface="Times New Roman" panose="02020603050405020304" pitchFamily="18" charset="0"/>
              </a:rPr>
              <a:t>Casks shield gamma rays and neutrons</a:t>
            </a:r>
          </a:p>
          <a:p>
            <a:pPr lvl="1">
              <a:lnSpc>
                <a:spcPct val="100000"/>
              </a:lnSpc>
              <a:spcBef>
                <a:spcPts val="0"/>
              </a:spcBef>
              <a:spcAft>
                <a:spcPts val="600"/>
              </a:spcAft>
              <a:buClr>
                <a:schemeClr val="bg1">
                  <a:lumMod val="50000"/>
                </a:schemeClr>
              </a:buClr>
              <a:buSzPct val="100000"/>
              <a:buFont typeface="Wingdings" charset="2"/>
              <a:buChar char="§"/>
            </a:pPr>
            <a:r>
              <a:rPr lang="en-US" sz="2800" kern="0" dirty="0">
                <a:solidFill>
                  <a:srgbClr val="000000"/>
                </a:solidFill>
                <a:latin typeface="Times New Roman" panose="02020603050405020304" pitchFamily="18" charset="0"/>
                <a:ea typeface="ＭＳ Ｐゴシック" pitchFamily="-60" charset="-128"/>
                <a:cs typeface="Times New Roman" panose="02020603050405020304" pitchFamily="18" charset="0"/>
              </a:rPr>
              <a:t>Measure muon scattering over periods of weeks</a:t>
            </a:r>
          </a:p>
          <a:p>
            <a:pPr lvl="1">
              <a:lnSpc>
                <a:spcPct val="100000"/>
              </a:lnSpc>
              <a:spcBef>
                <a:spcPts val="0"/>
              </a:spcBef>
              <a:spcAft>
                <a:spcPts val="600"/>
              </a:spcAft>
              <a:buClr>
                <a:schemeClr val="bg1">
                  <a:lumMod val="50000"/>
                </a:schemeClr>
              </a:buClr>
              <a:buSzPct val="100000"/>
              <a:buFont typeface="Wingdings" charset="2"/>
              <a:buChar char="§"/>
            </a:pPr>
            <a:r>
              <a:rPr lang="en-US" sz="2800" kern="0" dirty="0">
                <a:solidFill>
                  <a:srgbClr val="000000"/>
                </a:solidFill>
                <a:latin typeface="Times New Roman" panose="02020603050405020304" pitchFamily="18" charset="0"/>
                <a:ea typeface="ＭＳ Ｐゴシック" pitchFamily="-60" charset="-128"/>
                <a:cs typeface="Times New Roman" panose="02020603050405020304" pitchFamily="18" charset="0"/>
              </a:rPr>
              <a:t>Muon flux </a:t>
            </a:r>
            <a:r>
              <a:rPr lang="en-US" sz="2800" kern="0" dirty="0">
                <a:latin typeface="Times New Roman" panose="02020603050405020304" pitchFamily="18" charset="0"/>
                <a:ea typeface="ＭＳ Ｐゴシック" charset="0"/>
                <a:cs typeface="Times New Roman" panose="02020603050405020304" pitchFamily="18" charset="0"/>
              </a:rPr>
              <a:t>is ~160 s</a:t>
            </a:r>
            <a:r>
              <a:rPr lang="en-US" sz="2800" kern="0" baseline="30000" dirty="0">
                <a:latin typeface="Times New Roman" panose="02020603050405020304" pitchFamily="18" charset="0"/>
                <a:ea typeface="ＭＳ Ｐゴシック" charset="0"/>
                <a:cs typeface="Times New Roman" panose="02020603050405020304" pitchFamily="18" charset="0"/>
              </a:rPr>
              <a:t>-1</a:t>
            </a:r>
            <a:r>
              <a:rPr lang="en-US" sz="2800" kern="0" dirty="0">
                <a:latin typeface="Times New Roman" panose="02020603050405020304" pitchFamily="18" charset="0"/>
                <a:ea typeface="ＭＳ Ｐゴシック" charset="0"/>
                <a:cs typeface="Times New Roman" panose="02020603050405020304" pitchFamily="18" charset="0"/>
              </a:rPr>
              <a:t>m</a:t>
            </a:r>
            <a:r>
              <a:rPr lang="en-US" sz="2800" kern="0" baseline="30000" dirty="0">
                <a:latin typeface="Times New Roman" panose="02020603050405020304" pitchFamily="18" charset="0"/>
                <a:ea typeface="ＭＳ Ｐゴシック" charset="0"/>
                <a:cs typeface="Times New Roman" panose="02020603050405020304" pitchFamily="18" charset="0"/>
              </a:rPr>
              <a:t>-2</a:t>
            </a:r>
            <a:r>
              <a:rPr lang="en-US" sz="2800" kern="0" dirty="0">
                <a:latin typeface="Times New Roman" panose="02020603050405020304" pitchFamily="18" charset="0"/>
                <a:ea typeface="ＭＳ Ｐゴシック" charset="0"/>
                <a:cs typeface="Times New Roman" panose="02020603050405020304" pitchFamily="18" charset="0"/>
              </a:rPr>
              <a:t> at sea level</a:t>
            </a:r>
            <a:endParaRPr lang="en-US" sz="2800" kern="0" dirty="0">
              <a:solidFill>
                <a:srgbClr val="000000"/>
              </a:solidFill>
              <a:latin typeface="Times New Roman" panose="02020603050405020304" pitchFamily="18" charset="0"/>
              <a:ea typeface="ＭＳ Ｐゴシック" pitchFamily="-60" charset="-128"/>
              <a:cs typeface="Times New Roman" panose="02020603050405020304" pitchFamily="18" charset="0"/>
            </a:endParaRPr>
          </a:p>
        </p:txBody>
      </p:sp>
      <p:pic>
        <p:nvPicPr>
          <p:cNvPr id="4" name="Picture 3" descr="A picture containing indoor&#10;&#10;Description automatically generated">
            <a:extLst>
              <a:ext uri="{FF2B5EF4-FFF2-40B4-BE49-F238E27FC236}">
                <a16:creationId xmlns:a16="http://schemas.microsoft.com/office/drawing/2014/main" id="{E802D4C6-8DD4-15B2-CBD2-E4C189D25619}"/>
              </a:ext>
            </a:extLst>
          </p:cNvPr>
          <p:cNvPicPr>
            <a:picLocks noChangeAspect="1"/>
          </p:cNvPicPr>
          <p:nvPr/>
        </p:nvPicPr>
        <p:blipFill>
          <a:blip r:embed="rId10" cstate="print">
            <a:extLst>
              <a:ext uri="{28A0092B-C50C-407E-A947-70E740481C1C}">
                <a14:useLocalDpi xmlns:a14="http://schemas.microsoft.com/office/drawing/2010/main"/>
              </a:ext>
            </a:extLst>
          </a:blip>
          <a:stretch>
            <a:fillRect/>
          </a:stretch>
        </p:blipFill>
        <p:spPr>
          <a:xfrm>
            <a:off x="165957" y="4242137"/>
            <a:ext cx="2766556" cy="2287898"/>
          </a:xfrm>
          <a:prstGeom prst="rect">
            <a:avLst/>
          </a:prstGeom>
        </p:spPr>
      </p:pic>
      <p:sp>
        <p:nvSpPr>
          <p:cNvPr id="6" name="Footer Placeholder 2">
            <a:extLst>
              <a:ext uri="{FF2B5EF4-FFF2-40B4-BE49-F238E27FC236}">
                <a16:creationId xmlns:a16="http://schemas.microsoft.com/office/drawing/2014/main" id="{B59D5F1B-298A-0D34-2478-C3FCED1D64FF}"/>
              </a:ext>
            </a:extLst>
          </p:cNvPr>
          <p:cNvSpPr>
            <a:spLocks noGrp="1"/>
          </p:cNvSpPr>
          <p:nvPr>
            <p:ph type="ftr" sz="quarter" idx="10"/>
          </p:nvPr>
        </p:nvSpPr>
        <p:spPr>
          <a:xfrm>
            <a:off x="152400" y="6627813"/>
            <a:ext cx="609600" cy="2286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defPPr>
              <a:defRPr lang="en-US"/>
            </a:defPPr>
            <a:lvl1pPr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1pPr>
            <a:lvl2pPr marL="4572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2pPr>
            <a:lvl3pPr marL="9144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3pPr>
            <a:lvl4pPr marL="13716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4pPr>
            <a:lvl5pPr marL="18288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5pPr>
            <a:lvl6pPr marL="2286000" algn="l" defTabSz="457200" rtl="0" eaLnBrk="1" latinLnBrk="0" hangingPunct="1">
              <a:defRPr sz="2400" kern="1200">
                <a:solidFill>
                  <a:schemeClr val="tx1"/>
                </a:solidFill>
                <a:latin typeface="Gill Sans" charset="0"/>
                <a:ea typeface="MS PGothic" charset="0"/>
                <a:cs typeface="MS PGothic" charset="0"/>
              </a:defRPr>
            </a:lvl6pPr>
            <a:lvl7pPr marL="2743200" algn="l" defTabSz="457200" rtl="0" eaLnBrk="1" latinLnBrk="0" hangingPunct="1">
              <a:defRPr sz="2400" kern="1200">
                <a:solidFill>
                  <a:schemeClr val="tx1"/>
                </a:solidFill>
                <a:latin typeface="Gill Sans" charset="0"/>
                <a:ea typeface="MS PGothic" charset="0"/>
                <a:cs typeface="MS PGothic" charset="0"/>
              </a:defRPr>
            </a:lvl7pPr>
            <a:lvl8pPr marL="3200400" algn="l" defTabSz="457200" rtl="0" eaLnBrk="1" latinLnBrk="0" hangingPunct="1">
              <a:defRPr sz="2400" kern="1200">
                <a:solidFill>
                  <a:schemeClr val="tx1"/>
                </a:solidFill>
                <a:latin typeface="Gill Sans" charset="0"/>
                <a:ea typeface="MS PGothic" charset="0"/>
                <a:cs typeface="MS PGothic" charset="0"/>
              </a:defRPr>
            </a:lvl8pPr>
            <a:lvl9pPr marL="3657600" algn="l" defTabSz="457200" rtl="0" eaLnBrk="1" latinLnBrk="0" hangingPunct="1">
              <a:defRPr sz="2400" kern="1200">
                <a:solidFill>
                  <a:schemeClr val="tx1"/>
                </a:solidFill>
                <a:latin typeface="Gill Sans" charset="0"/>
                <a:ea typeface="MS PGothic" charset="0"/>
                <a:cs typeface="MS PGothic" charset="0"/>
              </a:defRPr>
            </a:lvl9pPr>
          </a:lstStyle>
          <a:p>
            <a:pPr eaLnBrk="1" hangingPunct="1"/>
            <a:fld id="{43C1423A-BBF4-9748-851F-CBEF3F0CFE99}" type="slidenum">
              <a:rPr lang="en-US" sz="1200" smtClean="0"/>
              <a:pPr eaLnBrk="1" hangingPunct="1"/>
              <a:t>27</a:t>
            </a:fld>
            <a:r>
              <a:rPr lang="en-US" sz="1200" dirty="0">
                <a:latin typeface="Times New Roman" charset="0"/>
              </a:rPr>
              <a:t> </a:t>
            </a:r>
            <a:endParaRPr lang="en-US" sz="1200" dirty="0">
              <a:solidFill>
                <a:srgbClr val="777777"/>
              </a:solidFill>
              <a:latin typeface="Times New Roman" charset="0"/>
            </a:endParaRPr>
          </a:p>
        </p:txBody>
      </p:sp>
    </p:spTree>
    <p:extLst>
      <p:ext uri="{BB962C8B-B14F-4D97-AF65-F5344CB8AC3E}">
        <p14:creationId xmlns:p14="http://schemas.microsoft.com/office/powerpoint/2010/main" val="3641703990"/>
      </p:ext>
    </p:extLst>
  </p:cSld>
  <p:clrMapOvr>
    <a:masterClrMapping/>
  </p:clrMapOvr>
  <p:transition spd="med">
    <p:fade/>
  </p:transition>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9026" name="Rectangle 2"/>
          <p:cNvSpPr>
            <a:spLocks noGrp="1" noChangeArrowheads="1"/>
          </p:cNvSpPr>
          <p:nvPr>
            <p:ph type="title"/>
          </p:nvPr>
        </p:nvSpPr>
        <p:spPr>
          <a:xfrm>
            <a:off x="419100" y="3638551"/>
            <a:ext cx="8305800" cy="774700"/>
          </a:xfrm>
        </p:spPr>
        <p:txBody>
          <a:bodyPr/>
          <a:lstStyle/>
          <a:p>
            <a:pPr algn="ctr">
              <a:defRPr/>
            </a:pPr>
            <a:r>
              <a:rPr lang="en-US" sz="3600" dirty="0">
                <a:effectLst>
                  <a:outerShdw blurRad="38100" dist="38100" dir="2700000" algn="tl">
                    <a:srgbClr val="DDDDDD"/>
                  </a:outerShdw>
                </a:effectLst>
                <a:ea typeface="ＭＳ Ｐゴシック" charset="-128"/>
                <a:cs typeface="ＭＳ Ｐゴシック" charset="-128"/>
              </a:rPr>
              <a:t>Antineutrinos for Safeguards</a:t>
            </a:r>
          </a:p>
        </p:txBody>
      </p:sp>
      <p:pic>
        <p:nvPicPr>
          <p:cNvPr id="4" name="Picture 3" descr="Screen Shot 2016-05-02 at 8.59.02 AM.png">
            <a:extLst>
              <a:ext uri="{FF2B5EF4-FFF2-40B4-BE49-F238E27FC236}">
                <a16:creationId xmlns:a16="http://schemas.microsoft.com/office/drawing/2014/main" id="{DCCD7C2B-9E8F-6C4D-82B7-89B5AF4EF502}"/>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560376" y="759604"/>
            <a:ext cx="4278306" cy="2669396"/>
          </a:xfrm>
          <a:prstGeom prst="rect">
            <a:avLst/>
          </a:prstGeom>
        </p:spPr>
      </p:pic>
      <p:sp>
        <p:nvSpPr>
          <p:cNvPr id="2" name="Footer Placeholder 2">
            <a:extLst>
              <a:ext uri="{FF2B5EF4-FFF2-40B4-BE49-F238E27FC236}">
                <a16:creationId xmlns:a16="http://schemas.microsoft.com/office/drawing/2014/main" id="{DFF64F18-85E4-7332-5695-657E55B26D00}"/>
              </a:ext>
            </a:extLst>
          </p:cNvPr>
          <p:cNvSpPr>
            <a:spLocks noGrp="1"/>
          </p:cNvSpPr>
          <p:nvPr>
            <p:ph type="ftr" sz="quarter" idx="10"/>
          </p:nvPr>
        </p:nvSpPr>
        <p:spPr>
          <a:xfrm>
            <a:off x="152400" y="6627813"/>
            <a:ext cx="609600" cy="2286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defPPr>
              <a:defRPr lang="en-US"/>
            </a:defPPr>
            <a:lvl1pPr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1pPr>
            <a:lvl2pPr marL="4572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2pPr>
            <a:lvl3pPr marL="9144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3pPr>
            <a:lvl4pPr marL="13716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4pPr>
            <a:lvl5pPr marL="18288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5pPr>
            <a:lvl6pPr marL="2286000" algn="l" defTabSz="457200" rtl="0" eaLnBrk="1" latinLnBrk="0" hangingPunct="1">
              <a:defRPr sz="2400" kern="1200">
                <a:solidFill>
                  <a:schemeClr val="tx1"/>
                </a:solidFill>
                <a:latin typeface="Gill Sans" charset="0"/>
                <a:ea typeface="MS PGothic" charset="0"/>
                <a:cs typeface="MS PGothic" charset="0"/>
              </a:defRPr>
            </a:lvl6pPr>
            <a:lvl7pPr marL="2743200" algn="l" defTabSz="457200" rtl="0" eaLnBrk="1" latinLnBrk="0" hangingPunct="1">
              <a:defRPr sz="2400" kern="1200">
                <a:solidFill>
                  <a:schemeClr val="tx1"/>
                </a:solidFill>
                <a:latin typeface="Gill Sans" charset="0"/>
                <a:ea typeface="MS PGothic" charset="0"/>
                <a:cs typeface="MS PGothic" charset="0"/>
              </a:defRPr>
            </a:lvl7pPr>
            <a:lvl8pPr marL="3200400" algn="l" defTabSz="457200" rtl="0" eaLnBrk="1" latinLnBrk="0" hangingPunct="1">
              <a:defRPr sz="2400" kern="1200">
                <a:solidFill>
                  <a:schemeClr val="tx1"/>
                </a:solidFill>
                <a:latin typeface="Gill Sans" charset="0"/>
                <a:ea typeface="MS PGothic" charset="0"/>
                <a:cs typeface="MS PGothic" charset="0"/>
              </a:defRPr>
            </a:lvl8pPr>
            <a:lvl9pPr marL="3657600" algn="l" defTabSz="457200" rtl="0" eaLnBrk="1" latinLnBrk="0" hangingPunct="1">
              <a:defRPr sz="2400" kern="1200">
                <a:solidFill>
                  <a:schemeClr val="tx1"/>
                </a:solidFill>
                <a:latin typeface="Gill Sans" charset="0"/>
                <a:ea typeface="MS PGothic" charset="0"/>
                <a:cs typeface="MS PGothic" charset="0"/>
              </a:defRPr>
            </a:lvl9pPr>
          </a:lstStyle>
          <a:p>
            <a:pPr eaLnBrk="1" hangingPunct="1"/>
            <a:fld id="{43C1423A-BBF4-9748-851F-CBEF3F0CFE99}" type="slidenum">
              <a:rPr lang="en-US" sz="1200" smtClean="0"/>
              <a:pPr eaLnBrk="1" hangingPunct="1"/>
              <a:t>28</a:t>
            </a:fld>
            <a:r>
              <a:rPr lang="en-US" sz="1200" dirty="0">
                <a:latin typeface="Times New Roman" charset="0"/>
              </a:rPr>
              <a:t> </a:t>
            </a:r>
            <a:endParaRPr lang="en-US" sz="1200" dirty="0">
              <a:solidFill>
                <a:srgbClr val="777777"/>
              </a:solidFill>
              <a:latin typeface="Times New Roman" charset="0"/>
            </a:endParaRPr>
          </a:p>
        </p:txBody>
      </p:sp>
    </p:spTree>
    <p:extLst>
      <p:ext uri="{BB962C8B-B14F-4D97-AF65-F5344CB8AC3E}">
        <p14:creationId xmlns:p14="http://schemas.microsoft.com/office/powerpoint/2010/main" val="2639899428"/>
      </p:ext>
    </p:extLst>
  </p:cSld>
  <p:clrMapOvr>
    <a:masterClrMapping/>
  </p:clrMapOvr>
  <p:transition spd="med">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4"/>
          <p:cNvSpPr>
            <a:spLocks noGrp="1" noChangeArrowheads="1"/>
          </p:cNvSpPr>
          <p:nvPr>
            <p:ph type="title"/>
          </p:nvPr>
        </p:nvSpPr>
        <p:spPr bwMode="auto">
          <a:xfrm>
            <a:off x="279400" y="187528"/>
            <a:ext cx="8686800" cy="579438"/>
          </a:xfrm>
          <a:solidFill>
            <a:srgbClr val="FFFFFF"/>
          </a:solidFill>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pPr algn="ctr" eaLnBrk="1" hangingPunct="1"/>
            <a:r>
              <a:rPr lang="en-US" sz="3600" dirty="0">
                <a:solidFill>
                  <a:srgbClr val="D57500"/>
                </a:solidFill>
                <a:ea typeface="ＭＳ Ｐゴシック" charset="0"/>
                <a:cs typeface="Times New Roman"/>
                <a:sym typeface="Symbol" charset="0"/>
              </a:rPr>
              <a:t>Antineutrino Reactor Monitoring</a:t>
            </a:r>
            <a:endParaRPr lang="en-US" sz="3200" dirty="0">
              <a:solidFill>
                <a:srgbClr val="D57500"/>
              </a:solidFill>
              <a:ea typeface="ＭＳ Ｐゴシック" charset="0"/>
              <a:cs typeface="Arial" charset="0"/>
            </a:endParaRPr>
          </a:p>
        </p:txBody>
      </p:sp>
      <p:sp>
        <p:nvSpPr>
          <p:cNvPr id="19458" name="Rectangle 5"/>
          <p:cNvSpPr>
            <a:spLocks noGrp="1" noChangeArrowheads="1"/>
          </p:cNvSpPr>
          <p:nvPr>
            <p:ph sz="half" idx="1"/>
          </p:nvPr>
        </p:nvSpPr>
        <p:spPr bwMode="auto">
          <a:xfrm>
            <a:off x="279399" y="838200"/>
            <a:ext cx="8482763" cy="5626100"/>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404812" indent="-285750" eaLnBrk="1" hangingPunct="1">
              <a:spcBef>
                <a:spcPts val="600"/>
              </a:spcBef>
              <a:spcAft>
                <a:spcPts val="300"/>
              </a:spcAft>
              <a:buClr>
                <a:srgbClr val="D57500"/>
              </a:buClr>
              <a:buFont typeface="Wingdings" charset="2"/>
              <a:buChar char="Ø"/>
            </a:pPr>
            <a:r>
              <a:rPr lang="en-US" dirty="0">
                <a:latin typeface="Times New Roman"/>
                <a:ea typeface="ＭＳ Ｐゴシック" charset="0"/>
                <a:cs typeface="Times New Roman"/>
                <a:sym typeface="Symbol" charset="0"/>
              </a:rPr>
              <a:t>Antineutrinos first observed at reactor in 1956</a:t>
            </a:r>
          </a:p>
          <a:p>
            <a:pPr marL="404812" indent="-285750" eaLnBrk="1" hangingPunct="1">
              <a:spcBef>
                <a:spcPts val="600"/>
              </a:spcBef>
              <a:spcAft>
                <a:spcPts val="300"/>
              </a:spcAft>
              <a:buClr>
                <a:srgbClr val="D57500"/>
              </a:buClr>
              <a:buFont typeface="Wingdings" charset="2"/>
              <a:buChar char="Ø"/>
            </a:pPr>
            <a:r>
              <a:rPr lang="en-US" dirty="0">
                <a:latin typeface="Times New Roman"/>
                <a:ea typeface="ＭＳ Ｐゴシック" charset="0"/>
                <a:cs typeface="Times New Roman"/>
                <a:sym typeface="Symbol" charset="0"/>
              </a:rPr>
              <a:t>Remote monitoring antineutrinos from reactors </a:t>
            </a:r>
            <a:endParaRPr lang="en-US" dirty="0">
              <a:latin typeface="Times New Roman"/>
              <a:ea typeface="ＭＳ Ｐゴシック" charset="0"/>
              <a:cs typeface="Times New Roman"/>
            </a:endParaRPr>
          </a:p>
          <a:p>
            <a:pPr marL="1035050" lvl="1" indent="-292100" eaLnBrk="1" hangingPunct="1">
              <a:spcBef>
                <a:spcPct val="0"/>
              </a:spcBef>
              <a:spcAft>
                <a:spcPts val="300"/>
              </a:spcAft>
              <a:buClr>
                <a:schemeClr val="bg1">
                  <a:lumMod val="50000"/>
                </a:schemeClr>
              </a:buClr>
              <a:buFont typeface="Wingdings" charset="2"/>
              <a:buChar char="§"/>
            </a:pPr>
            <a:r>
              <a:rPr lang="en-US" sz="2800" dirty="0">
                <a:latin typeface="Times New Roman"/>
                <a:ea typeface="ＭＳ Ｐゴシック" charset="0"/>
                <a:cs typeface="Times New Roman"/>
              </a:rPr>
              <a:t>Safeguards approach to monitor diversion of fuel</a:t>
            </a:r>
          </a:p>
          <a:p>
            <a:pPr marL="1035050" lvl="1" indent="-292100" eaLnBrk="1" hangingPunct="1">
              <a:spcBef>
                <a:spcPct val="0"/>
              </a:spcBef>
              <a:spcAft>
                <a:spcPts val="300"/>
              </a:spcAft>
              <a:buClr>
                <a:schemeClr val="bg1">
                  <a:lumMod val="50000"/>
                </a:schemeClr>
              </a:buClr>
              <a:buFont typeface="Wingdings" charset="2"/>
              <a:buChar char="§"/>
            </a:pPr>
            <a:r>
              <a:rPr lang="en-US" sz="2800" dirty="0">
                <a:latin typeface="Times New Roman"/>
                <a:ea typeface="ＭＳ Ｐゴシック" charset="0"/>
                <a:cs typeface="Times New Roman"/>
              </a:rPr>
              <a:t>Provides independent monitor of power output</a:t>
            </a:r>
          </a:p>
          <a:p>
            <a:pPr marL="519113" indent="-400050" eaLnBrk="1" hangingPunct="1">
              <a:spcBef>
                <a:spcPct val="0"/>
              </a:spcBef>
              <a:spcAft>
                <a:spcPts val="300"/>
              </a:spcAft>
              <a:buClr>
                <a:srgbClr val="D57500"/>
              </a:buClr>
              <a:buFont typeface="Wingdings" pitchFamily="2" charset="2"/>
              <a:buChar char="Ø"/>
            </a:pPr>
            <a:r>
              <a:rPr lang="en-US" dirty="0">
                <a:latin typeface="Times New Roman"/>
                <a:ea typeface="ＭＳ Ｐゴシック" charset="0"/>
                <a:cs typeface="Times New Roman"/>
              </a:rPr>
              <a:t>Watchman Experiment (cancelled?)</a:t>
            </a:r>
          </a:p>
          <a:p>
            <a:pPr marL="1035050" lvl="1" indent="-292100" eaLnBrk="1" hangingPunct="1">
              <a:spcBef>
                <a:spcPct val="0"/>
              </a:spcBef>
              <a:spcAft>
                <a:spcPts val="300"/>
              </a:spcAft>
              <a:buClr>
                <a:schemeClr val="bg1">
                  <a:lumMod val="50000"/>
                </a:schemeClr>
              </a:buClr>
              <a:buFont typeface="Wingdings" charset="2"/>
              <a:buChar char="§"/>
            </a:pPr>
            <a:r>
              <a:rPr lang="en-US" sz="2800" dirty="0">
                <a:latin typeface="Times New Roman"/>
                <a:ea typeface="ＭＳ Ｐゴシック" charset="0"/>
                <a:cs typeface="Times New Roman"/>
              </a:rPr>
              <a:t>Boulby potash mine in England</a:t>
            </a:r>
          </a:p>
          <a:p>
            <a:pPr marL="1035050" lvl="1" indent="-292100" eaLnBrk="1" hangingPunct="1">
              <a:spcBef>
                <a:spcPct val="0"/>
              </a:spcBef>
              <a:spcAft>
                <a:spcPts val="300"/>
              </a:spcAft>
              <a:buClr>
                <a:schemeClr val="bg1">
                  <a:lumMod val="50000"/>
                </a:schemeClr>
              </a:buClr>
              <a:buFont typeface="Wingdings" charset="2"/>
              <a:buChar char="§"/>
            </a:pPr>
            <a:r>
              <a:rPr lang="en-US" sz="2800" dirty="0">
                <a:latin typeface="Times New Roman"/>
                <a:ea typeface="ＭＳ Ｐゴシック" charset="0"/>
                <a:cs typeface="Times New Roman"/>
              </a:rPr>
              <a:t>Cherenkov detector with 35 metric tonnes of water</a:t>
            </a:r>
          </a:p>
          <a:p>
            <a:pPr marL="1035050" lvl="1" indent="-292100" eaLnBrk="1" hangingPunct="1">
              <a:spcBef>
                <a:spcPct val="0"/>
              </a:spcBef>
              <a:spcAft>
                <a:spcPts val="300"/>
              </a:spcAft>
              <a:buClr>
                <a:schemeClr val="bg1">
                  <a:lumMod val="50000"/>
                </a:schemeClr>
              </a:buClr>
              <a:buFont typeface="Wingdings" charset="2"/>
              <a:buChar char="§"/>
            </a:pPr>
            <a:r>
              <a:rPr lang="en-US" sz="2800" dirty="0">
                <a:latin typeface="Times New Roman"/>
                <a:ea typeface="ＭＳ Ｐゴシック" charset="0"/>
                <a:cs typeface="Times New Roman"/>
              </a:rPr>
              <a:t>25 km from reactor</a:t>
            </a:r>
          </a:p>
          <a:p>
            <a:pPr marL="177800" indent="0" eaLnBrk="1" hangingPunct="1">
              <a:spcBef>
                <a:spcPct val="0"/>
              </a:spcBef>
              <a:spcAft>
                <a:spcPts val="300"/>
              </a:spcAft>
              <a:buClr>
                <a:schemeClr val="bg1">
                  <a:lumMod val="50000"/>
                </a:schemeClr>
              </a:buClr>
              <a:buNone/>
            </a:pPr>
            <a:endParaRPr lang="en-US" dirty="0">
              <a:latin typeface="Times New Roman"/>
              <a:ea typeface="ＭＳ Ｐゴシック" charset="0"/>
              <a:cs typeface="Times New Roman"/>
            </a:endParaRPr>
          </a:p>
        </p:txBody>
      </p:sp>
      <p:sp>
        <p:nvSpPr>
          <p:cNvPr id="19460" name="Text Box 32"/>
          <p:cNvSpPr txBox="1">
            <a:spLocks noChangeArrowheads="1"/>
          </p:cNvSpPr>
          <p:nvPr/>
        </p:nvSpPr>
        <p:spPr bwMode="auto">
          <a:xfrm>
            <a:off x="131763" y="6486525"/>
            <a:ext cx="273050"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Gill Sans" charset="0"/>
                <a:ea typeface="ＭＳ Ｐゴシック" charset="0"/>
                <a:cs typeface="ＭＳ Ｐゴシック" charset="0"/>
              </a:defRPr>
            </a:lvl1pPr>
            <a:lvl2pPr marL="742950" indent="-285750">
              <a:defRPr sz="2400">
                <a:solidFill>
                  <a:schemeClr val="tx1"/>
                </a:solidFill>
                <a:latin typeface="Gill Sans" charset="0"/>
                <a:ea typeface="ＭＳ Ｐゴシック" charset="0"/>
              </a:defRPr>
            </a:lvl2pPr>
            <a:lvl3pPr marL="1143000" indent="-228600">
              <a:defRPr sz="2400">
                <a:solidFill>
                  <a:schemeClr val="tx1"/>
                </a:solidFill>
                <a:latin typeface="Gill Sans" charset="0"/>
                <a:ea typeface="ＭＳ Ｐゴシック" charset="0"/>
              </a:defRPr>
            </a:lvl3pPr>
            <a:lvl4pPr marL="1600200" indent="-228600">
              <a:defRPr sz="2400">
                <a:solidFill>
                  <a:schemeClr val="tx1"/>
                </a:solidFill>
                <a:latin typeface="Gill Sans" charset="0"/>
                <a:ea typeface="ＭＳ Ｐゴシック" charset="0"/>
              </a:defRPr>
            </a:lvl4pPr>
            <a:lvl5pPr marL="2057400" indent="-228600">
              <a:defRPr sz="2400">
                <a:solidFill>
                  <a:schemeClr val="tx1"/>
                </a:solidFill>
                <a:latin typeface="Gill Sans" charset="0"/>
                <a:ea typeface="ＭＳ Ｐゴシック" charset="0"/>
              </a:defRPr>
            </a:lvl5pPr>
            <a:lvl6pPr marL="2514600" indent="-228600" eaLnBrk="0" fontAlgn="base" hangingPunct="0">
              <a:spcBef>
                <a:spcPct val="0"/>
              </a:spcBef>
              <a:spcAft>
                <a:spcPct val="0"/>
              </a:spcAft>
              <a:defRPr sz="2400">
                <a:solidFill>
                  <a:schemeClr val="tx1"/>
                </a:solidFill>
                <a:latin typeface="Gill Sans" charset="0"/>
                <a:ea typeface="ＭＳ Ｐゴシック" charset="0"/>
              </a:defRPr>
            </a:lvl6pPr>
            <a:lvl7pPr marL="2971800" indent="-228600" eaLnBrk="0" fontAlgn="base" hangingPunct="0">
              <a:spcBef>
                <a:spcPct val="0"/>
              </a:spcBef>
              <a:spcAft>
                <a:spcPct val="0"/>
              </a:spcAft>
              <a:defRPr sz="2400">
                <a:solidFill>
                  <a:schemeClr val="tx1"/>
                </a:solidFill>
                <a:latin typeface="Gill Sans" charset="0"/>
                <a:ea typeface="ＭＳ Ｐゴシック" charset="0"/>
              </a:defRPr>
            </a:lvl7pPr>
            <a:lvl8pPr marL="3429000" indent="-228600" eaLnBrk="0" fontAlgn="base" hangingPunct="0">
              <a:spcBef>
                <a:spcPct val="0"/>
              </a:spcBef>
              <a:spcAft>
                <a:spcPct val="0"/>
              </a:spcAft>
              <a:defRPr sz="2400">
                <a:solidFill>
                  <a:schemeClr val="tx1"/>
                </a:solidFill>
                <a:latin typeface="Gill Sans" charset="0"/>
                <a:ea typeface="ＭＳ Ｐゴシック" charset="0"/>
              </a:defRPr>
            </a:lvl8pPr>
            <a:lvl9pPr marL="3886200" indent="-228600" eaLnBrk="0" fontAlgn="base" hangingPunct="0">
              <a:spcBef>
                <a:spcPct val="0"/>
              </a:spcBef>
              <a:spcAft>
                <a:spcPct val="0"/>
              </a:spcAft>
              <a:defRPr sz="2400">
                <a:solidFill>
                  <a:schemeClr val="tx1"/>
                </a:solidFill>
                <a:latin typeface="Gill Sans" charset="0"/>
                <a:ea typeface="ＭＳ Ｐゴシック" charset="0"/>
              </a:defRPr>
            </a:lvl9pPr>
          </a:lstStyle>
          <a:p>
            <a:fld id="{25C312F1-0179-0A4E-B582-EAE5E3951533}" type="slidenum">
              <a:rPr lang="en-US" sz="1400"/>
              <a:pPr/>
              <a:t>29</a:t>
            </a:fld>
            <a:endParaRPr lang="en-US" sz="1400"/>
          </a:p>
        </p:txBody>
      </p:sp>
      <p:pic>
        <p:nvPicPr>
          <p:cNvPr id="97282" name="Picture 2" descr="cutaway view of planned neutrino detector">
            <a:extLst>
              <a:ext uri="{FF2B5EF4-FFF2-40B4-BE49-F238E27FC236}">
                <a16:creationId xmlns:a16="http://schemas.microsoft.com/office/drawing/2014/main" id="{44E3AE76-1CE5-C442-B987-30E7952FE27C}"/>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327606" y="3814669"/>
            <a:ext cx="2410893" cy="272086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AAA5B256-D49F-EB47-8B01-D8969136529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385584" y="4033201"/>
            <a:ext cx="2362200" cy="2413000"/>
          </a:xfrm>
          <a:prstGeom prst="rect">
            <a:avLst/>
          </a:prstGeom>
        </p:spPr>
      </p:pic>
      <p:pic>
        <p:nvPicPr>
          <p:cNvPr id="2" name="Picture 1" descr="Screen Shot 2016-04-21 at 1.39.08 PM.png">
            <a:extLst>
              <a:ext uri="{FF2B5EF4-FFF2-40B4-BE49-F238E27FC236}">
                <a16:creationId xmlns:a16="http://schemas.microsoft.com/office/drawing/2014/main" id="{722EA60D-9618-AFB0-11E6-4E5637D6E26E}"/>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866942" y="4141167"/>
            <a:ext cx="1938820" cy="2497758"/>
          </a:xfrm>
          <a:prstGeom prst="rect">
            <a:avLst/>
          </a:prstGeom>
        </p:spPr>
      </p:pic>
    </p:spTree>
    <p:extLst>
      <p:ext uri="{BB962C8B-B14F-4D97-AF65-F5344CB8AC3E}">
        <p14:creationId xmlns:p14="http://schemas.microsoft.com/office/powerpoint/2010/main" val="3214638791"/>
      </p:ext>
    </p:extLst>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9026" name="Rectangle 2"/>
          <p:cNvSpPr>
            <a:spLocks noGrp="1" noChangeArrowheads="1"/>
          </p:cNvSpPr>
          <p:nvPr>
            <p:ph type="title"/>
          </p:nvPr>
        </p:nvSpPr>
        <p:spPr>
          <a:xfrm>
            <a:off x="571500" y="3467100"/>
            <a:ext cx="8305800" cy="774700"/>
          </a:xfrm>
        </p:spPr>
        <p:txBody>
          <a:bodyPr/>
          <a:lstStyle/>
          <a:p>
            <a:pPr algn="ctr">
              <a:defRPr/>
            </a:pPr>
            <a:r>
              <a:rPr lang="en-US" sz="4800" dirty="0">
                <a:effectLst>
                  <a:outerShdw blurRad="38100" dist="38100" dir="2700000" algn="tl">
                    <a:srgbClr val="DDDDDD"/>
                  </a:outerShdw>
                </a:effectLst>
                <a:ea typeface="ＭＳ Ｐゴシック" charset="-128"/>
                <a:cs typeface="ＭＳ Ｐゴシック" charset="-128"/>
              </a:rPr>
              <a:t>Safeguards</a:t>
            </a:r>
          </a:p>
        </p:txBody>
      </p:sp>
      <p:pic>
        <p:nvPicPr>
          <p:cNvPr id="82948" name="Picture 4" descr="Related image">
            <a:extLst>
              <a:ext uri="{FF2B5EF4-FFF2-40B4-BE49-F238E27FC236}">
                <a16:creationId xmlns:a16="http://schemas.microsoft.com/office/drawing/2014/main" id="{5142BD62-29F7-B247-BD69-869908A65424}"/>
              </a:ext>
            </a:extLst>
          </p:cNvPr>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a:stretch/>
        </p:blipFill>
        <p:spPr bwMode="auto">
          <a:xfrm>
            <a:off x="1380786" y="606054"/>
            <a:ext cx="6361003" cy="1989662"/>
          </a:xfrm>
          <a:prstGeom prst="rect">
            <a:avLst/>
          </a:prstGeom>
          <a:noFill/>
          <a:ln>
            <a:solidFill>
              <a:schemeClr val="accent1"/>
            </a:solidFill>
          </a:ln>
          <a:extLst>
            <a:ext uri="{909E8E84-426E-40DD-AFC4-6F175D3DCCD1}">
              <a14:hiddenFill xmlns:a14="http://schemas.microsoft.com/office/drawing/2010/main">
                <a:solidFill>
                  <a:srgbClr val="FFFFFF"/>
                </a:solidFill>
              </a14:hiddenFill>
            </a:ext>
          </a:extLst>
        </p:spPr>
      </p:pic>
      <p:sp>
        <p:nvSpPr>
          <p:cNvPr id="2" name="Footer Placeholder 2">
            <a:extLst>
              <a:ext uri="{FF2B5EF4-FFF2-40B4-BE49-F238E27FC236}">
                <a16:creationId xmlns:a16="http://schemas.microsoft.com/office/drawing/2014/main" id="{CC16E0B9-FD17-727B-E24C-A579A0051959}"/>
              </a:ext>
            </a:extLst>
          </p:cNvPr>
          <p:cNvSpPr>
            <a:spLocks noGrp="1"/>
          </p:cNvSpPr>
          <p:nvPr>
            <p:ph type="ftr" sz="quarter" idx="10"/>
          </p:nvPr>
        </p:nvSpPr>
        <p:spPr>
          <a:xfrm>
            <a:off x="152400" y="6637240"/>
            <a:ext cx="609600" cy="2286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defPPr>
              <a:defRPr lang="en-US"/>
            </a:defPPr>
            <a:lvl1pPr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1pPr>
            <a:lvl2pPr marL="4572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2pPr>
            <a:lvl3pPr marL="9144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3pPr>
            <a:lvl4pPr marL="13716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4pPr>
            <a:lvl5pPr marL="18288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5pPr>
            <a:lvl6pPr marL="2286000" algn="l" defTabSz="457200" rtl="0" eaLnBrk="1" latinLnBrk="0" hangingPunct="1">
              <a:defRPr sz="2400" kern="1200">
                <a:solidFill>
                  <a:schemeClr val="tx1"/>
                </a:solidFill>
                <a:latin typeface="Gill Sans" charset="0"/>
                <a:ea typeface="MS PGothic" charset="0"/>
                <a:cs typeface="MS PGothic" charset="0"/>
              </a:defRPr>
            </a:lvl6pPr>
            <a:lvl7pPr marL="2743200" algn="l" defTabSz="457200" rtl="0" eaLnBrk="1" latinLnBrk="0" hangingPunct="1">
              <a:defRPr sz="2400" kern="1200">
                <a:solidFill>
                  <a:schemeClr val="tx1"/>
                </a:solidFill>
                <a:latin typeface="Gill Sans" charset="0"/>
                <a:ea typeface="MS PGothic" charset="0"/>
                <a:cs typeface="MS PGothic" charset="0"/>
              </a:defRPr>
            </a:lvl7pPr>
            <a:lvl8pPr marL="3200400" algn="l" defTabSz="457200" rtl="0" eaLnBrk="1" latinLnBrk="0" hangingPunct="1">
              <a:defRPr sz="2400" kern="1200">
                <a:solidFill>
                  <a:schemeClr val="tx1"/>
                </a:solidFill>
                <a:latin typeface="Gill Sans" charset="0"/>
                <a:ea typeface="MS PGothic" charset="0"/>
                <a:cs typeface="MS PGothic" charset="0"/>
              </a:defRPr>
            </a:lvl8pPr>
            <a:lvl9pPr marL="3657600" algn="l" defTabSz="457200" rtl="0" eaLnBrk="1" latinLnBrk="0" hangingPunct="1">
              <a:defRPr sz="2400" kern="1200">
                <a:solidFill>
                  <a:schemeClr val="tx1"/>
                </a:solidFill>
                <a:latin typeface="Gill Sans" charset="0"/>
                <a:ea typeface="MS PGothic" charset="0"/>
                <a:cs typeface="MS PGothic" charset="0"/>
              </a:defRPr>
            </a:lvl9pPr>
          </a:lstStyle>
          <a:p>
            <a:pPr eaLnBrk="1" hangingPunct="1"/>
            <a:fld id="{43C1423A-BBF4-9748-851F-CBEF3F0CFE99}" type="slidenum">
              <a:rPr lang="en-US" sz="1200" smtClean="0"/>
              <a:pPr eaLnBrk="1" hangingPunct="1"/>
              <a:t>3</a:t>
            </a:fld>
            <a:r>
              <a:rPr lang="en-US" sz="1200" dirty="0">
                <a:latin typeface="Times New Roman" charset="0"/>
              </a:rPr>
              <a:t> </a:t>
            </a:r>
            <a:endParaRPr lang="en-US" sz="1200" dirty="0">
              <a:solidFill>
                <a:srgbClr val="777777"/>
              </a:solidFill>
              <a:latin typeface="Times New Roman" charset="0"/>
            </a:endParaRPr>
          </a:p>
        </p:txBody>
      </p:sp>
    </p:spTree>
    <p:extLst>
      <p:ext uri="{BB962C8B-B14F-4D97-AF65-F5344CB8AC3E}">
        <p14:creationId xmlns:p14="http://schemas.microsoft.com/office/powerpoint/2010/main" val="2591380932"/>
      </p:ext>
    </p:extLst>
  </p:cSld>
  <p:clrMapOvr>
    <a:masterClrMapping/>
  </p:clrMapOvr>
  <p:transition spd="med">
    <p:fade/>
  </p:transition>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a:xfrm>
            <a:off x="381000" y="228600"/>
            <a:ext cx="8305800" cy="774700"/>
          </a:xfrm>
        </p:spPr>
        <p:txBody>
          <a:bodyPr vert="horz" wrap="square" lIns="91440" tIns="45720" rIns="91440" bIns="45720" numCol="1" anchor="t" anchorCtr="0" compatLnSpc="1">
            <a:prstTxWarp prst="textNoShape">
              <a:avLst/>
            </a:prstTxWarp>
          </a:bodyPr>
          <a:lstStyle/>
          <a:p>
            <a:pPr algn="ctr"/>
            <a:r>
              <a:rPr lang="en-US" sz="3600" b="1" dirty="0">
                <a:solidFill>
                  <a:srgbClr val="D57500"/>
                </a:solidFill>
                <a:effectLst>
                  <a:outerShdw blurRad="38100" dist="38100" dir="2700000" algn="tl">
                    <a:srgbClr val="DDDDDD"/>
                  </a:outerShdw>
                </a:effectLst>
                <a:latin typeface="Arial" charset="0"/>
                <a:ea typeface="MS PGothic" charset="0"/>
              </a:rPr>
              <a:t>New Safeguards for New Reactors?</a:t>
            </a:r>
          </a:p>
        </p:txBody>
      </p:sp>
      <p:sp>
        <p:nvSpPr>
          <p:cNvPr id="55299" name="Content Placeholder 4"/>
          <p:cNvSpPr>
            <a:spLocks noGrp="1"/>
          </p:cNvSpPr>
          <p:nvPr>
            <p:ph idx="1"/>
          </p:nvPr>
        </p:nvSpPr>
        <p:spPr bwMode="auto">
          <a:xfrm>
            <a:off x="457199" y="868380"/>
            <a:ext cx="6667081" cy="5642952"/>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pPr>
              <a:buClr>
                <a:srgbClr val="D57500"/>
              </a:buClr>
              <a:buFont typeface="Wingdings" charset="0"/>
              <a:buChar char="Ø"/>
            </a:pPr>
            <a:r>
              <a:rPr lang="en-US" sz="2800" dirty="0">
                <a:latin typeface="Times New Roman"/>
                <a:ea typeface="MS PGothic" charset="0"/>
                <a:cs typeface="Times New Roman"/>
              </a:rPr>
              <a:t>Despite the climate change threat, nuclear power is declining</a:t>
            </a:r>
          </a:p>
          <a:p>
            <a:pPr>
              <a:buClr>
                <a:srgbClr val="D57500"/>
              </a:buClr>
              <a:buFont typeface="Wingdings" charset="0"/>
              <a:buChar char="Ø"/>
            </a:pPr>
            <a:r>
              <a:rPr lang="en-US" sz="2800" dirty="0">
                <a:latin typeface="Times New Roman"/>
                <a:ea typeface="MS PGothic" charset="0"/>
                <a:cs typeface="Times New Roman"/>
              </a:rPr>
              <a:t>Will small modular reactor (SMRs) become widespread?</a:t>
            </a:r>
          </a:p>
          <a:p>
            <a:pPr lvl="1">
              <a:buClr>
                <a:schemeClr val="bg1">
                  <a:lumMod val="50000"/>
                </a:schemeClr>
              </a:buClr>
              <a:buSzPct val="100000"/>
              <a:buFont typeface="Wingdings" pitchFamily="2" charset="2"/>
              <a:buChar char="§"/>
            </a:pPr>
            <a:r>
              <a:rPr lang="en-US" sz="2400" dirty="0">
                <a:latin typeface="Times New Roman" panose="02020603050405020304" pitchFamily="18" charset="0"/>
                <a:ea typeface="MS PGothic" charset="0"/>
                <a:cs typeface="Times New Roman" panose="02020603050405020304" pitchFamily="18" charset="0"/>
              </a:rPr>
              <a:t>Up to 300 MW electric</a:t>
            </a:r>
          </a:p>
          <a:p>
            <a:pPr lvl="1">
              <a:buClr>
                <a:schemeClr val="bg1">
                  <a:lumMod val="50000"/>
                </a:schemeClr>
              </a:buClr>
              <a:buSzPct val="100000"/>
              <a:buFont typeface="Wingdings" pitchFamily="2" charset="2"/>
              <a:buChar char="§"/>
            </a:pPr>
            <a:r>
              <a:rPr lang="en-US" sz="2400" dirty="0">
                <a:latin typeface="Times New Roman" panose="02020603050405020304" pitchFamily="18" charset="0"/>
                <a:cs typeface="Times New Roman" panose="02020603050405020304" pitchFamily="18" charset="0"/>
              </a:rPr>
              <a:t>Factory-fabricated and transported to a location for on-site assembly </a:t>
            </a:r>
          </a:p>
          <a:p>
            <a:pPr lvl="1">
              <a:buClr>
                <a:schemeClr val="bg1">
                  <a:lumMod val="50000"/>
                </a:schemeClr>
              </a:buClr>
              <a:buSzPct val="100000"/>
              <a:buFont typeface="Wingdings" pitchFamily="2" charset="2"/>
              <a:buChar char="§"/>
            </a:pPr>
            <a:r>
              <a:rPr lang="en-US" sz="2400" dirty="0">
                <a:latin typeface="Times New Roman" panose="02020603050405020304" pitchFamily="18" charset="0"/>
                <a:cs typeface="Times New Roman" panose="02020603050405020304" pitchFamily="18" charset="0"/>
              </a:rPr>
              <a:t>Light water, gas-cooled, molten salt, or liquid metal </a:t>
            </a:r>
          </a:p>
          <a:p>
            <a:pPr lvl="1">
              <a:buClr>
                <a:schemeClr val="bg1">
                  <a:lumMod val="50000"/>
                </a:schemeClr>
              </a:buClr>
              <a:buSzPct val="100000"/>
              <a:buFont typeface="Wingdings" pitchFamily="2" charset="2"/>
              <a:buChar char="§"/>
            </a:pPr>
            <a:r>
              <a:rPr lang="en-US" sz="2400" dirty="0">
                <a:latin typeface="Times New Roman" panose="02020603050405020304" pitchFamily="18" charset="0"/>
                <a:cs typeface="Times New Roman" panose="02020603050405020304" pitchFamily="18" charset="0"/>
              </a:rPr>
              <a:t>2-10 years of fuel</a:t>
            </a:r>
          </a:p>
          <a:p>
            <a:pPr lvl="1">
              <a:buClr>
                <a:schemeClr val="bg1">
                  <a:lumMod val="50000"/>
                </a:schemeClr>
              </a:buClr>
              <a:buSzPct val="100000"/>
              <a:buFont typeface="Wingdings" pitchFamily="2" charset="2"/>
              <a:buChar char="§"/>
            </a:pPr>
            <a:r>
              <a:rPr lang="en-US" sz="2400" dirty="0">
                <a:latin typeface="Times New Roman" panose="02020603050405020304" pitchFamily="18" charset="0"/>
                <a:ea typeface="MS PGothic" charset="0"/>
                <a:cs typeface="Times New Roman" panose="02020603050405020304" pitchFamily="18" charset="0"/>
              </a:rPr>
              <a:t>Modular, inherently safe, scalable, small land use, siting flexibility, process heat</a:t>
            </a:r>
          </a:p>
          <a:p>
            <a:pPr lvl="1">
              <a:buClr>
                <a:schemeClr val="bg1">
                  <a:lumMod val="50000"/>
                </a:schemeClr>
              </a:buClr>
              <a:buSzPct val="100000"/>
              <a:buFont typeface="Wingdings" pitchFamily="2" charset="2"/>
              <a:buChar char="§"/>
            </a:pPr>
            <a:r>
              <a:rPr lang="en-US" sz="2400" dirty="0">
                <a:latin typeface="Times New Roman" panose="02020603050405020304" pitchFamily="18" charset="0"/>
                <a:ea typeface="MS PGothic" charset="0"/>
                <a:cs typeface="Times New Roman" panose="02020603050405020304" pitchFamily="18" charset="0"/>
              </a:rPr>
              <a:t>Independence from the grid</a:t>
            </a:r>
          </a:p>
          <a:p>
            <a:pPr>
              <a:buClr>
                <a:srgbClr val="D57500"/>
              </a:buClr>
              <a:buFont typeface="Wingdings" charset="0"/>
              <a:buChar char="Ø"/>
            </a:pPr>
            <a:r>
              <a:rPr lang="en-US" sz="2800" dirty="0">
                <a:solidFill>
                  <a:srgbClr val="000000"/>
                </a:solidFill>
                <a:latin typeface="Times New Roman" panose="02020603050405020304" pitchFamily="18" charset="0"/>
                <a:ea typeface="ＭＳ Ｐゴシック" pitchFamily="-60" charset="-128"/>
                <a:cs typeface="Times New Roman" panose="02020603050405020304" pitchFamily="18" charset="0"/>
              </a:rPr>
              <a:t>Will new safeguards methods be needed?</a:t>
            </a:r>
            <a:endParaRPr lang="en-US" sz="2800" dirty="0">
              <a:latin typeface="Times New Roman" panose="02020603050405020304" pitchFamily="18" charset="0"/>
              <a:ea typeface="MS PGothic" charset="0"/>
              <a:cs typeface="Times New Roman" panose="02020603050405020304" pitchFamily="18" charset="0"/>
            </a:endParaRPr>
          </a:p>
          <a:p>
            <a:pPr marL="0" indent="0">
              <a:buClr>
                <a:srgbClr val="D57500"/>
              </a:buClr>
              <a:buNone/>
            </a:pPr>
            <a:endParaRPr lang="en-US" sz="2800" dirty="0">
              <a:latin typeface="Times New Roman"/>
              <a:ea typeface="MS PGothic" charset="0"/>
              <a:cs typeface="Times New Roman"/>
            </a:endParaRPr>
          </a:p>
          <a:p>
            <a:pPr>
              <a:buClr>
                <a:srgbClr val="D57500"/>
              </a:buClr>
              <a:buFontTx/>
              <a:buNone/>
            </a:pPr>
            <a:endParaRPr lang="en-US" sz="2800" dirty="0">
              <a:latin typeface="Times New Roman"/>
              <a:ea typeface="MS PGothic" charset="0"/>
              <a:cs typeface="Times New Roman"/>
            </a:endParaRPr>
          </a:p>
        </p:txBody>
      </p:sp>
      <p:pic>
        <p:nvPicPr>
          <p:cNvPr id="96258" name="Picture 2" descr="Image result for small modular reactors nuclear">
            <a:extLst>
              <a:ext uri="{FF2B5EF4-FFF2-40B4-BE49-F238E27FC236}">
                <a16:creationId xmlns:a16="http://schemas.microsoft.com/office/drawing/2014/main" id="{FD956E76-3C92-854E-AE50-ECAC385298BE}"/>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7063740" y="958850"/>
            <a:ext cx="2103120" cy="49403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79E23FB3-0760-7A48-BF43-1747C7B77C9C}"/>
              </a:ext>
            </a:extLst>
          </p:cNvPr>
          <p:cNvSpPr txBox="1"/>
          <p:nvPr/>
        </p:nvSpPr>
        <p:spPr>
          <a:xfrm>
            <a:off x="7298853" y="5778714"/>
            <a:ext cx="1650837" cy="400110"/>
          </a:xfrm>
          <a:prstGeom prst="rect">
            <a:avLst/>
          </a:prstGeom>
          <a:noFill/>
        </p:spPr>
        <p:txBody>
          <a:bodyPr wrap="none" rtlCol="0">
            <a:spAutoFit/>
          </a:bodyPr>
          <a:lstStyle/>
          <a:p>
            <a:r>
              <a:rPr lang="en-US" sz="2000" dirty="0"/>
              <a:t>Westinghouse</a:t>
            </a:r>
          </a:p>
        </p:txBody>
      </p:sp>
      <p:sp>
        <p:nvSpPr>
          <p:cNvPr id="2" name="Footer Placeholder 2">
            <a:extLst>
              <a:ext uri="{FF2B5EF4-FFF2-40B4-BE49-F238E27FC236}">
                <a16:creationId xmlns:a16="http://schemas.microsoft.com/office/drawing/2014/main" id="{591DEF16-5747-6603-B4FE-57209DDD15DB}"/>
              </a:ext>
            </a:extLst>
          </p:cNvPr>
          <p:cNvSpPr>
            <a:spLocks noGrp="1"/>
          </p:cNvSpPr>
          <p:nvPr>
            <p:ph type="ftr" sz="quarter" idx="10"/>
          </p:nvPr>
        </p:nvSpPr>
        <p:spPr>
          <a:xfrm>
            <a:off x="152400" y="6627813"/>
            <a:ext cx="609600" cy="2286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defPPr>
              <a:defRPr lang="en-US"/>
            </a:defPPr>
            <a:lvl1pPr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1pPr>
            <a:lvl2pPr marL="4572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2pPr>
            <a:lvl3pPr marL="9144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3pPr>
            <a:lvl4pPr marL="13716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4pPr>
            <a:lvl5pPr marL="18288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5pPr>
            <a:lvl6pPr marL="2286000" algn="l" defTabSz="457200" rtl="0" eaLnBrk="1" latinLnBrk="0" hangingPunct="1">
              <a:defRPr sz="2400" kern="1200">
                <a:solidFill>
                  <a:schemeClr val="tx1"/>
                </a:solidFill>
                <a:latin typeface="Gill Sans" charset="0"/>
                <a:ea typeface="MS PGothic" charset="0"/>
                <a:cs typeface="MS PGothic" charset="0"/>
              </a:defRPr>
            </a:lvl6pPr>
            <a:lvl7pPr marL="2743200" algn="l" defTabSz="457200" rtl="0" eaLnBrk="1" latinLnBrk="0" hangingPunct="1">
              <a:defRPr sz="2400" kern="1200">
                <a:solidFill>
                  <a:schemeClr val="tx1"/>
                </a:solidFill>
                <a:latin typeface="Gill Sans" charset="0"/>
                <a:ea typeface="MS PGothic" charset="0"/>
                <a:cs typeface="MS PGothic" charset="0"/>
              </a:defRPr>
            </a:lvl7pPr>
            <a:lvl8pPr marL="3200400" algn="l" defTabSz="457200" rtl="0" eaLnBrk="1" latinLnBrk="0" hangingPunct="1">
              <a:defRPr sz="2400" kern="1200">
                <a:solidFill>
                  <a:schemeClr val="tx1"/>
                </a:solidFill>
                <a:latin typeface="Gill Sans" charset="0"/>
                <a:ea typeface="MS PGothic" charset="0"/>
                <a:cs typeface="MS PGothic" charset="0"/>
              </a:defRPr>
            </a:lvl8pPr>
            <a:lvl9pPr marL="3657600" algn="l" defTabSz="457200" rtl="0" eaLnBrk="1" latinLnBrk="0" hangingPunct="1">
              <a:defRPr sz="2400" kern="1200">
                <a:solidFill>
                  <a:schemeClr val="tx1"/>
                </a:solidFill>
                <a:latin typeface="Gill Sans" charset="0"/>
                <a:ea typeface="MS PGothic" charset="0"/>
                <a:cs typeface="MS PGothic" charset="0"/>
              </a:defRPr>
            </a:lvl9pPr>
          </a:lstStyle>
          <a:p>
            <a:pPr eaLnBrk="1" hangingPunct="1"/>
            <a:fld id="{43C1423A-BBF4-9748-851F-CBEF3F0CFE99}" type="slidenum">
              <a:rPr lang="en-US" sz="1200" smtClean="0"/>
              <a:pPr eaLnBrk="1" hangingPunct="1"/>
              <a:t>30</a:t>
            </a:fld>
            <a:r>
              <a:rPr lang="en-US" sz="1200" dirty="0">
                <a:latin typeface="Times New Roman" charset="0"/>
              </a:rPr>
              <a:t> </a:t>
            </a:r>
            <a:endParaRPr lang="en-US" sz="1200" dirty="0">
              <a:solidFill>
                <a:srgbClr val="777777"/>
              </a:solidFill>
              <a:latin typeface="Times New Roman" charset="0"/>
            </a:endParaRPr>
          </a:p>
        </p:txBody>
      </p:sp>
    </p:spTree>
    <p:extLst>
      <p:ext uri="{BB962C8B-B14F-4D97-AF65-F5344CB8AC3E}">
        <p14:creationId xmlns:p14="http://schemas.microsoft.com/office/powerpoint/2010/main" val="1621800074"/>
      </p:ext>
    </p:extLst>
  </p:cSld>
  <p:clrMapOvr>
    <a:masterClrMapping/>
  </p:clrMapOvr>
  <p:transition spd="med">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Grp="1" noChangeArrowheads="1"/>
          </p:cNvSpPr>
          <p:nvPr>
            <p:ph type="body" idx="1"/>
          </p:nvPr>
        </p:nvSpPr>
        <p:spPr>
          <a:xfrm>
            <a:off x="533400" y="1042492"/>
            <a:ext cx="8153400" cy="5472608"/>
          </a:xfrm>
        </p:spPr>
        <p:txBody>
          <a:bodyPr/>
          <a:lstStyle/>
          <a:p>
            <a:pPr>
              <a:lnSpc>
                <a:spcPct val="100000"/>
              </a:lnSpc>
              <a:spcBef>
                <a:spcPts val="0"/>
              </a:spcBef>
              <a:spcAft>
                <a:spcPts val="600"/>
              </a:spcAft>
              <a:buClr>
                <a:srgbClr val="D57500"/>
              </a:buClr>
              <a:buFont typeface="Wingdings" charset="2"/>
              <a:buChar char="Ø"/>
            </a:pPr>
            <a:r>
              <a:rPr lang="en-US" sz="2600" dirty="0">
                <a:cs typeface="Times New Roman"/>
              </a:rPr>
              <a:t>Radiation detection (gamma ray and neutron) for safeguards is routinely used by the IAEA</a:t>
            </a:r>
          </a:p>
          <a:p>
            <a:pPr>
              <a:lnSpc>
                <a:spcPct val="100000"/>
              </a:lnSpc>
              <a:spcBef>
                <a:spcPts val="0"/>
              </a:spcBef>
              <a:spcAft>
                <a:spcPts val="600"/>
              </a:spcAft>
              <a:buClr>
                <a:srgbClr val="D57500"/>
              </a:buClr>
              <a:buFont typeface="Wingdings" charset="2"/>
              <a:buChar char="Ø"/>
            </a:pPr>
            <a:r>
              <a:rPr lang="en-US" sz="2600" dirty="0">
                <a:solidFill>
                  <a:srgbClr val="000000"/>
                </a:solidFill>
                <a:ea typeface="ＭＳ Ｐゴシック" pitchFamily="-60" charset="-128"/>
                <a:cs typeface="Times New Roman"/>
              </a:rPr>
              <a:t>Alternative neutron detectors being tested for safeguards applications</a:t>
            </a:r>
          </a:p>
          <a:p>
            <a:pPr>
              <a:spcBef>
                <a:spcPts val="0"/>
              </a:spcBef>
              <a:spcAft>
                <a:spcPts val="600"/>
              </a:spcAft>
              <a:buClr>
                <a:srgbClr val="D57500"/>
              </a:buClr>
              <a:buFont typeface="Wingdings" charset="0"/>
              <a:buChar char="Ø"/>
            </a:pPr>
            <a:r>
              <a:rPr lang="en-US" sz="2600" dirty="0">
                <a:latin typeface="Arial" charset="0"/>
                <a:ea typeface="MS PGothic" charset="0"/>
                <a:cs typeface="Times New Roman" charset="0"/>
              </a:rPr>
              <a:t>Muons may play a role in future safeguards</a:t>
            </a:r>
          </a:p>
          <a:p>
            <a:pPr>
              <a:spcBef>
                <a:spcPts val="0"/>
              </a:spcBef>
              <a:spcAft>
                <a:spcPts val="600"/>
              </a:spcAft>
              <a:buClr>
                <a:srgbClr val="D57500"/>
              </a:buClr>
              <a:buFont typeface="Wingdings" charset="0"/>
              <a:buChar char="Ø"/>
            </a:pPr>
            <a:r>
              <a:rPr lang="en-US" sz="2600" dirty="0">
                <a:latin typeface="Arial" charset="0"/>
                <a:ea typeface="MS PGothic" charset="0"/>
                <a:cs typeface="Times New Roman" charset="0"/>
              </a:rPr>
              <a:t>Antineutrino detection is being investigated for use in safeguards</a:t>
            </a:r>
          </a:p>
          <a:p>
            <a:pPr>
              <a:spcBef>
                <a:spcPts val="0"/>
              </a:spcBef>
              <a:buClr>
                <a:srgbClr val="D57500"/>
              </a:buClr>
              <a:buFont typeface="Wingdings" charset="0"/>
              <a:buChar char="Ø"/>
            </a:pPr>
            <a:r>
              <a:rPr lang="en-US" sz="2600" dirty="0">
                <a:latin typeface="Arial" charset="0"/>
                <a:ea typeface="MS PGothic" charset="0"/>
                <a:cs typeface="Times New Roman" charset="0"/>
              </a:rPr>
              <a:t>New small modular reactors will pose new problems for safeguards</a:t>
            </a:r>
          </a:p>
          <a:p>
            <a:pPr lvl="1">
              <a:spcBef>
                <a:spcPts val="300"/>
              </a:spcBef>
              <a:buClr>
                <a:schemeClr val="bg1">
                  <a:lumMod val="50000"/>
                </a:schemeClr>
              </a:buClr>
              <a:buFont typeface="Wingdings" pitchFamily="2" charset="2"/>
              <a:buChar char="§"/>
            </a:pPr>
            <a:r>
              <a:rPr lang="en-US" sz="2200" dirty="0">
                <a:latin typeface="Arial" charset="0"/>
                <a:ea typeface="MS PGothic" charset="0"/>
                <a:cs typeface="Times New Roman" charset="0"/>
              </a:rPr>
              <a:t>Number of reactors</a:t>
            </a:r>
          </a:p>
          <a:p>
            <a:pPr lvl="1">
              <a:spcBef>
                <a:spcPts val="300"/>
              </a:spcBef>
              <a:buClr>
                <a:schemeClr val="bg1">
                  <a:lumMod val="50000"/>
                </a:schemeClr>
              </a:buClr>
              <a:buFont typeface="Wingdings" pitchFamily="2" charset="2"/>
              <a:buChar char="§"/>
            </a:pPr>
            <a:r>
              <a:rPr lang="en-US" sz="2200" dirty="0">
                <a:latin typeface="Arial" charset="0"/>
                <a:ea typeface="MS PGothic" charset="0"/>
                <a:cs typeface="Times New Roman" charset="0"/>
              </a:rPr>
              <a:t>More countries with nuclear power</a:t>
            </a:r>
          </a:p>
          <a:p>
            <a:pPr lvl="1">
              <a:spcBef>
                <a:spcPts val="300"/>
              </a:spcBef>
              <a:buClr>
                <a:schemeClr val="bg1">
                  <a:lumMod val="50000"/>
                </a:schemeClr>
              </a:buClr>
              <a:buFont typeface="Wingdings" pitchFamily="2" charset="2"/>
              <a:buChar char="§"/>
            </a:pPr>
            <a:r>
              <a:rPr lang="en-US" sz="2200" dirty="0">
                <a:latin typeface="Arial" charset="0"/>
                <a:ea typeface="MS PGothic" charset="0"/>
                <a:cs typeface="Times New Roman" charset="0"/>
              </a:rPr>
              <a:t>New types of fuel </a:t>
            </a:r>
          </a:p>
          <a:p>
            <a:pPr lvl="1">
              <a:spcBef>
                <a:spcPts val="300"/>
              </a:spcBef>
              <a:buClr>
                <a:schemeClr val="bg1">
                  <a:lumMod val="50000"/>
                </a:schemeClr>
              </a:buClr>
              <a:buFont typeface="Wingdings" pitchFamily="2" charset="2"/>
              <a:buChar char="§"/>
            </a:pPr>
            <a:r>
              <a:rPr lang="en-US" sz="2200" dirty="0">
                <a:latin typeface="Arial" charset="0"/>
                <a:ea typeface="MS PGothic" charset="0"/>
                <a:cs typeface="Times New Roman" charset="0"/>
              </a:rPr>
              <a:t>New reactor cycles</a:t>
            </a:r>
          </a:p>
          <a:p>
            <a:pPr>
              <a:spcBef>
                <a:spcPts val="300"/>
              </a:spcBef>
              <a:buClr>
                <a:srgbClr val="D57500"/>
              </a:buClr>
              <a:buFont typeface="Wingdings" charset="0"/>
              <a:buChar char="Ø"/>
            </a:pPr>
            <a:endParaRPr lang="en-US" sz="2600" dirty="0">
              <a:latin typeface="Arial" charset="0"/>
              <a:ea typeface="MS PGothic" charset="0"/>
              <a:cs typeface="Times New Roman" charset="0"/>
            </a:endParaRPr>
          </a:p>
          <a:p>
            <a:pPr>
              <a:lnSpc>
                <a:spcPct val="100000"/>
              </a:lnSpc>
              <a:buClr>
                <a:srgbClr val="D57500"/>
              </a:buClr>
              <a:buFont typeface="Wingdings" charset="2"/>
              <a:buChar char="Ø"/>
            </a:pPr>
            <a:endParaRPr lang="en-US" sz="2600" dirty="0">
              <a:solidFill>
                <a:srgbClr val="000000"/>
              </a:solidFill>
              <a:ea typeface="ＭＳ Ｐゴシック" pitchFamily="-60" charset="-128"/>
              <a:cs typeface="ＭＳ Ｐゴシック" pitchFamily="-60" charset="-128"/>
            </a:endParaRPr>
          </a:p>
        </p:txBody>
      </p:sp>
      <p:sp>
        <p:nvSpPr>
          <p:cNvPr id="7" name="Footer Placeholder 3"/>
          <p:cNvSpPr>
            <a:spLocks/>
          </p:cNvSpPr>
          <p:nvPr/>
        </p:nvSpPr>
        <p:spPr bwMode="auto">
          <a:xfrm>
            <a:off x="228600" y="6400800"/>
            <a:ext cx="609600" cy="228600"/>
          </a:xfrm>
          <a:prstGeom prst="rect">
            <a:avLst/>
          </a:prstGeom>
          <a:noFill/>
          <a:ln w="9525">
            <a:noFill/>
            <a:miter lim="800000"/>
            <a:headEnd/>
            <a:tailEnd/>
          </a:ln>
        </p:spPr>
        <p:txBody>
          <a:bodyPr>
            <a:prstTxWarp prst="textNoShape">
              <a:avLst/>
            </a:prstTxWarp>
          </a:bodyPr>
          <a:lstStyle/>
          <a:p>
            <a:fld id="{68792E66-5F7F-4249-BDE4-FEC0AFE06F6D}" type="slidenum">
              <a:rPr lang="en-US" sz="900">
                <a:solidFill>
                  <a:srgbClr val="777777"/>
                </a:solidFill>
              </a:rPr>
              <a:pPr/>
              <a:t>31</a:t>
            </a:fld>
            <a:r>
              <a:rPr lang="en-US" sz="900">
                <a:solidFill>
                  <a:srgbClr val="777777"/>
                </a:solidFill>
                <a:latin typeface="Times New Roman" pitchFamily="-60" charset="0"/>
              </a:rPr>
              <a:t> </a:t>
            </a:r>
          </a:p>
        </p:txBody>
      </p:sp>
      <p:sp>
        <p:nvSpPr>
          <p:cNvPr id="9" name="Title 1"/>
          <p:cNvSpPr>
            <a:spLocks noGrp="1"/>
          </p:cNvSpPr>
          <p:nvPr>
            <p:ph type="title"/>
          </p:nvPr>
        </p:nvSpPr>
        <p:spPr bwMode="auto">
          <a:xfrm>
            <a:off x="1333500" y="157163"/>
            <a:ext cx="6400800" cy="751557"/>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eaLnBrk="1" hangingPunct="1"/>
            <a:r>
              <a:rPr lang="en-US" b="1" dirty="0">
                <a:solidFill>
                  <a:srgbClr val="D57500"/>
                </a:solidFill>
                <a:latin typeface="Arial" charset="0"/>
                <a:ea typeface="MS PGothic" charset="0"/>
                <a:cs typeface="Arial" charset="0"/>
              </a:rPr>
              <a:t>Conclusions on Safeguards</a:t>
            </a:r>
            <a:endParaRPr lang="en-US" b="1" dirty="0">
              <a:latin typeface="Arial" charset="0"/>
              <a:ea typeface="MS PGothic" charset="0"/>
            </a:endParaRPr>
          </a:p>
        </p:txBody>
      </p:sp>
    </p:spTree>
    <p:extLst>
      <p:ext uri="{BB962C8B-B14F-4D97-AF65-F5344CB8AC3E}">
        <p14:creationId xmlns:p14="http://schemas.microsoft.com/office/powerpoint/2010/main" val="302284376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9026" name="Rectangle 2"/>
          <p:cNvSpPr>
            <a:spLocks noGrp="1" noChangeArrowheads="1"/>
          </p:cNvSpPr>
          <p:nvPr>
            <p:ph type="title"/>
          </p:nvPr>
        </p:nvSpPr>
        <p:spPr>
          <a:xfrm>
            <a:off x="415624" y="3939808"/>
            <a:ext cx="8305800" cy="774700"/>
          </a:xfrm>
        </p:spPr>
        <p:txBody>
          <a:bodyPr/>
          <a:lstStyle/>
          <a:p>
            <a:pPr algn="ctr">
              <a:defRPr/>
            </a:pPr>
            <a:r>
              <a:rPr lang="en-US" sz="4800" dirty="0">
                <a:effectLst>
                  <a:outerShdw blurRad="38100" dist="38100" dir="2700000" algn="tl">
                    <a:srgbClr val="DDDDDD"/>
                  </a:outerShdw>
                </a:effectLst>
                <a:ea typeface="ＭＳ Ｐゴシック" charset="-128"/>
                <a:cs typeface="ＭＳ Ｐゴシック" charset="-128"/>
              </a:rPr>
              <a:t>Nuclear Security</a:t>
            </a:r>
          </a:p>
        </p:txBody>
      </p:sp>
      <p:pic>
        <p:nvPicPr>
          <p:cNvPr id="4"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260010" y="303313"/>
            <a:ext cx="4404649" cy="33766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Footer Placeholder 2">
            <a:extLst>
              <a:ext uri="{FF2B5EF4-FFF2-40B4-BE49-F238E27FC236}">
                <a16:creationId xmlns:a16="http://schemas.microsoft.com/office/drawing/2014/main" id="{4BF0D483-DD70-C1F2-70C2-2ACD7DBB1983}"/>
              </a:ext>
            </a:extLst>
          </p:cNvPr>
          <p:cNvSpPr>
            <a:spLocks noGrp="1"/>
          </p:cNvSpPr>
          <p:nvPr>
            <p:ph type="ftr" sz="quarter" idx="10"/>
          </p:nvPr>
        </p:nvSpPr>
        <p:spPr>
          <a:xfrm>
            <a:off x="152400" y="6627813"/>
            <a:ext cx="609600" cy="2286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defPPr>
              <a:defRPr lang="en-US"/>
            </a:defPPr>
            <a:lvl1pPr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1pPr>
            <a:lvl2pPr marL="4572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2pPr>
            <a:lvl3pPr marL="9144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3pPr>
            <a:lvl4pPr marL="13716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4pPr>
            <a:lvl5pPr marL="18288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5pPr>
            <a:lvl6pPr marL="2286000" algn="l" defTabSz="457200" rtl="0" eaLnBrk="1" latinLnBrk="0" hangingPunct="1">
              <a:defRPr sz="2400" kern="1200">
                <a:solidFill>
                  <a:schemeClr val="tx1"/>
                </a:solidFill>
                <a:latin typeface="Gill Sans" charset="0"/>
                <a:ea typeface="MS PGothic" charset="0"/>
                <a:cs typeface="MS PGothic" charset="0"/>
              </a:defRPr>
            </a:lvl6pPr>
            <a:lvl7pPr marL="2743200" algn="l" defTabSz="457200" rtl="0" eaLnBrk="1" latinLnBrk="0" hangingPunct="1">
              <a:defRPr sz="2400" kern="1200">
                <a:solidFill>
                  <a:schemeClr val="tx1"/>
                </a:solidFill>
                <a:latin typeface="Gill Sans" charset="0"/>
                <a:ea typeface="MS PGothic" charset="0"/>
                <a:cs typeface="MS PGothic" charset="0"/>
              </a:defRPr>
            </a:lvl7pPr>
            <a:lvl8pPr marL="3200400" algn="l" defTabSz="457200" rtl="0" eaLnBrk="1" latinLnBrk="0" hangingPunct="1">
              <a:defRPr sz="2400" kern="1200">
                <a:solidFill>
                  <a:schemeClr val="tx1"/>
                </a:solidFill>
                <a:latin typeface="Gill Sans" charset="0"/>
                <a:ea typeface="MS PGothic" charset="0"/>
                <a:cs typeface="MS PGothic" charset="0"/>
              </a:defRPr>
            </a:lvl8pPr>
            <a:lvl9pPr marL="3657600" algn="l" defTabSz="457200" rtl="0" eaLnBrk="1" latinLnBrk="0" hangingPunct="1">
              <a:defRPr sz="2400" kern="1200">
                <a:solidFill>
                  <a:schemeClr val="tx1"/>
                </a:solidFill>
                <a:latin typeface="Gill Sans" charset="0"/>
                <a:ea typeface="MS PGothic" charset="0"/>
                <a:cs typeface="MS PGothic" charset="0"/>
              </a:defRPr>
            </a:lvl9pPr>
          </a:lstStyle>
          <a:p>
            <a:pPr eaLnBrk="1" hangingPunct="1"/>
            <a:fld id="{43C1423A-BBF4-9748-851F-CBEF3F0CFE99}" type="slidenum">
              <a:rPr lang="en-US" sz="1200" smtClean="0"/>
              <a:pPr eaLnBrk="1" hangingPunct="1"/>
              <a:t>32</a:t>
            </a:fld>
            <a:r>
              <a:rPr lang="en-US" sz="1200" dirty="0">
                <a:latin typeface="Times New Roman" charset="0"/>
              </a:rPr>
              <a:t> </a:t>
            </a:r>
            <a:endParaRPr lang="en-US" sz="1200" dirty="0">
              <a:solidFill>
                <a:srgbClr val="777777"/>
              </a:solidFill>
              <a:latin typeface="Times New Roman" charset="0"/>
            </a:endParaRPr>
          </a:p>
        </p:txBody>
      </p:sp>
    </p:spTree>
    <p:extLst>
      <p:ext uri="{BB962C8B-B14F-4D97-AF65-F5344CB8AC3E}">
        <p14:creationId xmlns:p14="http://schemas.microsoft.com/office/powerpoint/2010/main" val="3761620029"/>
      </p:ext>
    </p:extLst>
  </p:cSld>
  <p:clrMapOvr>
    <a:masterClrMapping/>
  </p:clrMapOvr>
  <p:transition spd="med">
    <p:fade/>
  </p:transition>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06" name="Footer Placeholder 2"/>
          <p:cNvSpPr>
            <a:spLocks noGrp="1"/>
          </p:cNvSpPr>
          <p:nvPr>
            <p:ph type="ftr" sz="quarter" idx="10"/>
          </p:nvPr>
        </p:nvSpPr>
        <p:spPr>
          <a:xfrm>
            <a:off x="152400" y="6627813"/>
            <a:ext cx="609600" cy="2286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defPPr>
              <a:defRPr lang="en-US"/>
            </a:defPPr>
            <a:lvl1pPr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1pPr>
            <a:lvl2pPr marL="4572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2pPr>
            <a:lvl3pPr marL="9144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3pPr>
            <a:lvl4pPr marL="13716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4pPr>
            <a:lvl5pPr marL="18288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5pPr>
            <a:lvl6pPr marL="2286000" algn="l" defTabSz="457200" rtl="0" eaLnBrk="1" latinLnBrk="0" hangingPunct="1">
              <a:defRPr sz="2400" kern="1200">
                <a:solidFill>
                  <a:schemeClr val="tx1"/>
                </a:solidFill>
                <a:latin typeface="Gill Sans" charset="0"/>
                <a:ea typeface="MS PGothic" charset="0"/>
                <a:cs typeface="MS PGothic" charset="0"/>
              </a:defRPr>
            </a:lvl6pPr>
            <a:lvl7pPr marL="2743200" algn="l" defTabSz="457200" rtl="0" eaLnBrk="1" latinLnBrk="0" hangingPunct="1">
              <a:defRPr sz="2400" kern="1200">
                <a:solidFill>
                  <a:schemeClr val="tx1"/>
                </a:solidFill>
                <a:latin typeface="Gill Sans" charset="0"/>
                <a:ea typeface="MS PGothic" charset="0"/>
                <a:cs typeface="MS PGothic" charset="0"/>
              </a:defRPr>
            </a:lvl7pPr>
            <a:lvl8pPr marL="3200400" algn="l" defTabSz="457200" rtl="0" eaLnBrk="1" latinLnBrk="0" hangingPunct="1">
              <a:defRPr sz="2400" kern="1200">
                <a:solidFill>
                  <a:schemeClr val="tx1"/>
                </a:solidFill>
                <a:latin typeface="Gill Sans" charset="0"/>
                <a:ea typeface="MS PGothic" charset="0"/>
                <a:cs typeface="MS PGothic" charset="0"/>
              </a:defRPr>
            </a:lvl8pPr>
            <a:lvl9pPr marL="3657600" algn="l" defTabSz="457200" rtl="0" eaLnBrk="1" latinLnBrk="0" hangingPunct="1">
              <a:defRPr sz="2400" kern="1200">
                <a:solidFill>
                  <a:schemeClr val="tx1"/>
                </a:solidFill>
                <a:latin typeface="Gill Sans" charset="0"/>
                <a:ea typeface="MS PGothic" charset="0"/>
                <a:cs typeface="MS PGothic" charset="0"/>
              </a:defRPr>
            </a:lvl9pPr>
          </a:lstStyle>
          <a:p>
            <a:pPr eaLnBrk="1" hangingPunct="1"/>
            <a:fld id="{43C1423A-BBF4-9748-851F-CBEF3F0CFE99}" type="slidenum">
              <a:rPr lang="en-US" sz="1400" smtClean="0"/>
              <a:pPr eaLnBrk="1" hangingPunct="1"/>
              <a:t>33</a:t>
            </a:fld>
            <a:r>
              <a:rPr lang="en-US" sz="1400">
                <a:latin typeface="Times New Roman" charset="0"/>
              </a:rPr>
              <a:t> </a:t>
            </a:r>
            <a:endParaRPr lang="en-US" sz="500">
              <a:solidFill>
                <a:srgbClr val="777777"/>
              </a:solidFill>
              <a:latin typeface="Times New Roman" charset="0"/>
            </a:endParaRPr>
          </a:p>
        </p:txBody>
      </p:sp>
      <p:sp>
        <p:nvSpPr>
          <p:cNvPr id="161794" name="Rectangle 2"/>
          <p:cNvSpPr>
            <a:spLocks noGrp="1" noChangeArrowheads="1"/>
          </p:cNvSpPr>
          <p:nvPr>
            <p:ph type="title"/>
          </p:nvPr>
        </p:nvSpPr>
        <p:spPr>
          <a:xfrm>
            <a:off x="444500" y="342900"/>
            <a:ext cx="8305800" cy="1143000"/>
          </a:xfrm>
        </p:spPr>
        <p:txBody>
          <a:bodyPr/>
          <a:lstStyle/>
          <a:p>
            <a:pPr algn="ctr" eaLnBrk="1" hangingPunct="1"/>
            <a:r>
              <a:rPr lang="en-US" sz="3600" dirty="0">
                <a:solidFill>
                  <a:srgbClr val="D57500"/>
                </a:solidFill>
                <a:latin typeface="Arial" charset="0"/>
                <a:ea typeface="ＭＳ Ｐゴシック" charset="0"/>
                <a:cs typeface="ＭＳ Ｐゴシック" charset="0"/>
              </a:rPr>
              <a:t>The Problem And The Threat</a:t>
            </a:r>
          </a:p>
        </p:txBody>
      </p:sp>
      <p:sp>
        <p:nvSpPr>
          <p:cNvPr id="21508" name="Rectangle 3"/>
          <p:cNvSpPr>
            <a:spLocks noChangeArrowheads="1"/>
          </p:cNvSpPr>
          <p:nvPr/>
        </p:nvSpPr>
        <p:spPr bwMode="auto">
          <a:xfrm>
            <a:off x="978232" y="3350557"/>
            <a:ext cx="6908800" cy="327725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p>
            <a:pPr marL="457200" indent="-457200">
              <a:spcBef>
                <a:spcPts val="0"/>
              </a:spcBef>
              <a:buClr>
                <a:srgbClr val="D57500"/>
              </a:buClr>
              <a:buFont typeface="Wingdings" charset="2"/>
              <a:buChar char="Ø"/>
            </a:pPr>
            <a:endParaRPr lang="en-US" sz="2200" dirty="0">
              <a:latin typeface="Times New Roman"/>
              <a:cs typeface="Times New Roman"/>
            </a:endParaRPr>
          </a:p>
          <a:p>
            <a:pPr marL="457200" indent="-457200">
              <a:spcBef>
                <a:spcPts val="0"/>
              </a:spcBef>
              <a:buClr>
                <a:srgbClr val="D57500"/>
              </a:buClr>
              <a:buFont typeface="Wingdings" charset="2"/>
              <a:buChar char="Ø"/>
            </a:pPr>
            <a:r>
              <a:rPr lang="en-US" sz="2200" dirty="0">
                <a:latin typeface="Times New Roman"/>
                <a:cs typeface="Times New Roman"/>
              </a:rPr>
              <a:t>Weapons of Mass Destruction (WMD)</a:t>
            </a:r>
          </a:p>
          <a:p>
            <a:pPr marL="457200" indent="-457200">
              <a:spcBef>
                <a:spcPts val="0"/>
              </a:spcBef>
              <a:buClr>
                <a:srgbClr val="D57500"/>
              </a:buClr>
              <a:buFont typeface="Wingdings" charset="2"/>
              <a:buChar char="Ø"/>
            </a:pPr>
            <a:r>
              <a:rPr lang="en-US" sz="2200" dirty="0">
                <a:latin typeface="Times New Roman"/>
                <a:cs typeface="Times New Roman"/>
              </a:rPr>
              <a:t>Improvised Nuclear Devices (IND) </a:t>
            </a:r>
          </a:p>
          <a:p>
            <a:pPr marL="457200" indent="-457200">
              <a:spcBef>
                <a:spcPts val="0"/>
              </a:spcBef>
              <a:buClr>
                <a:srgbClr val="D57500"/>
              </a:buClr>
              <a:buFont typeface="Wingdings" charset="2"/>
              <a:buChar char="Ø"/>
            </a:pPr>
            <a:r>
              <a:rPr lang="en-US" sz="2200" dirty="0">
                <a:latin typeface="Times New Roman"/>
                <a:cs typeface="Times New Roman"/>
              </a:rPr>
              <a:t>Special Nuclear Material (SNM)</a:t>
            </a:r>
          </a:p>
          <a:p>
            <a:pPr marL="457200" indent="-457200">
              <a:spcBef>
                <a:spcPts val="0"/>
              </a:spcBef>
              <a:buClr>
                <a:srgbClr val="D57500"/>
              </a:buClr>
              <a:buFont typeface="Wingdings" charset="2"/>
              <a:buChar char="Ø"/>
            </a:pPr>
            <a:r>
              <a:rPr lang="en-US" sz="2200" dirty="0">
                <a:latin typeface="Times New Roman"/>
                <a:cs typeface="Times New Roman"/>
              </a:rPr>
              <a:t>Radiation Dispersal Devices (RDD)</a:t>
            </a:r>
          </a:p>
          <a:p>
            <a:pPr marL="457200" indent="-457200">
              <a:spcBef>
                <a:spcPts val="0"/>
              </a:spcBef>
              <a:buClr>
                <a:srgbClr val="D57500"/>
              </a:buClr>
              <a:buFont typeface="Wingdings" charset="2"/>
              <a:buChar char="Ø"/>
            </a:pPr>
            <a:endParaRPr lang="en-US" sz="2200" dirty="0">
              <a:latin typeface="Times New Roman"/>
              <a:cs typeface="Times New Roman"/>
            </a:endParaRPr>
          </a:p>
        </p:txBody>
      </p:sp>
      <p:pic>
        <p:nvPicPr>
          <p:cNvPr id="6" name="Picture 5"/>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329213" y="914400"/>
            <a:ext cx="4349338" cy="270680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7" name="Rectangle 6"/>
          <p:cNvSpPr/>
          <p:nvPr/>
        </p:nvSpPr>
        <p:spPr>
          <a:xfrm>
            <a:off x="880753" y="5181263"/>
            <a:ext cx="8263247" cy="1446550"/>
          </a:xfrm>
          <a:prstGeom prst="rect">
            <a:avLst/>
          </a:prstGeom>
        </p:spPr>
        <p:txBody>
          <a:bodyPr wrap="square">
            <a:spAutoFit/>
          </a:bodyPr>
          <a:lstStyle/>
          <a:p>
            <a:pPr marL="457200" indent="-457200">
              <a:spcBef>
                <a:spcPts val="0"/>
              </a:spcBef>
              <a:buClr>
                <a:srgbClr val="D57500"/>
              </a:buClr>
              <a:buFont typeface="Wingdings" charset="2"/>
              <a:buChar char="Ø"/>
            </a:pPr>
            <a:r>
              <a:rPr lang="en-US" sz="2200" dirty="0">
                <a:latin typeface="Times New Roman" charset="0"/>
                <a:ea typeface="Times New Roman" charset="0"/>
                <a:cs typeface="Times New Roman" charset="0"/>
              </a:rPr>
              <a:t>DOE: 4 kg </a:t>
            </a:r>
            <a:r>
              <a:rPr lang="en-US" sz="2200" baseline="30000" dirty="0">
                <a:latin typeface="Times New Roman" charset="0"/>
                <a:ea typeface="Times New Roman" charset="0"/>
                <a:cs typeface="Times New Roman" charset="0"/>
              </a:rPr>
              <a:t>239</a:t>
            </a:r>
            <a:r>
              <a:rPr lang="en-US" sz="2200" dirty="0">
                <a:latin typeface="Times New Roman" charset="0"/>
                <a:ea typeface="Times New Roman" charset="0"/>
                <a:cs typeface="Times New Roman" charset="0"/>
              </a:rPr>
              <a:t>Pu or 25 kg HEU are sufficient for a nuclear explosive device</a:t>
            </a:r>
          </a:p>
          <a:p>
            <a:pPr marL="457200" indent="-457200">
              <a:spcBef>
                <a:spcPts val="0"/>
              </a:spcBef>
              <a:buClr>
                <a:srgbClr val="D57500"/>
              </a:buClr>
              <a:buFont typeface="Wingdings" charset="2"/>
              <a:buChar char="Ø"/>
            </a:pPr>
            <a:r>
              <a:rPr lang="en-US" sz="2200" dirty="0">
                <a:latin typeface="Times New Roman" charset="0"/>
                <a:ea typeface="Times New Roman" charset="0"/>
                <a:cs typeface="Times New Roman" charset="0"/>
              </a:rPr>
              <a:t>IAEA Significant Quantity: 8 kg </a:t>
            </a:r>
            <a:r>
              <a:rPr lang="en-US" sz="2200" baseline="30000" dirty="0">
                <a:latin typeface="Times New Roman" charset="0"/>
                <a:ea typeface="Times New Roman" charset="0"/>
                <a:cs typeface="Times New Roman" charset="0"/>
              </a:rPr>
              <a:t>239</a:t>
            </a:r>
            <a:r>
              <a:rPr lang="en-US" sz="2200" dirty="0">
                <a:latin typeface="Times New Roman" charset="0"/>
                <a:ea typeface="Times New Roman" charset="0"/>
                <a:cs typeface="Times New Roman" charset="0"/>
              </a:rPr>
              <a:t>Pu or 25 kg HEU </a:t>
            </a:r>
          </a:p>
          <a:p>
            <a:pPr marL="457200" lvl="2" indent="-457200">
              <a:spcBef>
                <a:spcPts val="0"/>
              </a:spcBef>
              <a:buClr>
                <a:srgbClr val="D57500"/>
              </a:buClr>
              <a:buFont typeface="Wingdings" charset="2"/>
              <a:buChar char="Ø"/>
            </a:pPr>
            <a:r>
              <a:rPr lang="en-US" sz="2200" dirty="0">
                <a:latin typeface="Times New Roman" charset="0"/>
                <a:ea typeface="Times New Roman" charset="0"/>
                <a:cs typeface="Times New Roman" charset="0"/>
              </a:rPr>
              <a:t>NRC &amp; IAEA Cat I: </a:t>
            </a:r>
            <a:r>
              <a:rPr lang="en-US" sz="2200" dirty="0">
                <a:solidFill>
                  <a:srgbClr val="000000"/>
                </a:solidFill>
                <a:latin typeface="Times New Roman" charset="0"/>
                <a:ea typeface="Times New Roman" charset="0"/>
                <a:cs typeface="Times New Roman" charset="0"/>
              </a:rPr>
              <a:t>2 kg </a:t>
            </a:r>
            <a:r>
              <a:rPr lang="en-US" sz="2200" baseline="30000" dirty="0">
                <a:latin typeface="Times New Roman" charset="0"/>
                <a:ea typeface="Times New Roman" charset="0"/>
                <a:cs typeface="Times New Roman" charset="0"/>
              </a:rPr>
              <a:t>239</a:t>
            </a:r>
            <a:r>
              <a:rPr lang="en-US" sz="2200" dirty="0">
                <a:latin typeface="Times New Roman" charset="0"/>
                <a:ea typeface="Times New Roman" charset="0"/>
                <a:cs typeface="Times New Roman" charset="0"/>
              </a:rPr>
              <a:t>Pu </a:t>
            </a:r>
            <a:r>
              <a:rPr lang="en-US" sz="2200" dirty="0">
                <a:solidFill>
                  <a:srgbClr val="000000"/>
                </a:solidFill>
                <a:latin typeface="Times New Roman" charset="0"/>
                <a:ea typeface="Times New Roman" charset="0"/>
                <a:cs typeface="Times New Roman" charset="0"/>
              </a:rPr>
              <a:t>and 5 kg HEU with &gt;20% </a:t>
            </a:r>
            <a:r>
              <a:rPr lang="en-US" sz="2200" baseline="30000" dirty="0">
                <a:solidFill>
                  <a:srgbClr val="000000"/>
                </a:solidFill>
                <a:latin typeface="Times New Roman" charset="0"/>
                <a:ea typeface="Times New Roman" charset="0"/>
                <a:cs typeface="Times New Roman" charset="0"/>
              </a:rPr>
              <a:t>235</a:t>
            </a:r>
            <a:r>
              <a:rPr lang="en-US" sz="2200" dirty="0">
                <a:solidFill>
                  <a:srgbClr val="000000"/>
                </a:solidFill>
                <a:latin typeface="Times New Roman" charset="0"/>
                <a:ea typeface="Times New Roman" charset="0"/>
                <a:cs typeface="Times New Roman" charset="0"/>
              </a:rPr>
              <a:t>U</a:t>
            </a:r>
            <a:endParaRPr lang="en-US" sz="2200" dirty="0">
              <a:latin typeface="Times New Roman" charset="0"/>
              <a:ea typeface="Times New Roman" charset="0"/>
              <a:cs typeface="Times New Roman" charset="0"/>
            </a:endParaRPr>
          </a:p>
        </p:txBody>
      </p:sp>
    </p:spTree>
    <p:extLst>
      <p:ext uri="{BB962C8B-B14F-4D97-AF65-F5344CB8AC3E}">
        <p14:creationId xmlns:p14="http://schemas.microsoft.com/office/powerpoint/2010/main" val="355048574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9698" name="Footer Placeholder 2"/>
          <p:cNvSpPr>
            <a:spLocks noGrp="1"/>
          </p:cNvSpPr>
          <p:nvPr>
            <p:ph type="ftr" sz="quarter" idx="10"/>
          </p:nvPr>
        </p:nvSpPr>
        <p:spPr>
          <a:xfrm>
            <a:off x="152400" y="6627813"/>
            <a:ext cx="609600" cy="2286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defPPr>
              <a:defRPr lang="en-US"/>
            </a:defPPr>
            <a:lvl1pPr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1pPr>
            <a:lvl2pPr marL="4572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2pPr>
            <a:lvl3pPr marL="9144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3pPr>
            <a:lvl4pPr marL="13716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4pPr>
            <a:lvl5pPr marL="18288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5pPr>
            <a:lvl6pPr marL="2286000" algn="l" defTabSz="457200" rtl="0" eaLnBrk="1" latinLnBrk="0" hangingPunct="1">
              <a:defRPr sz="2400" kern="1200">
                <a:solidFill>
                  <a:schemeClr val="tx1"/>
                </a:solidFill>
                <a:latin typeface="Gill Sans" charset="0"/>
                <a:ea typeface="MS PGothic" charset="0"/>
                <a:cs typeface="MS PGothic" charset="0"/>
              </a:defRPr>
            </a:lvl6pPr>
            <a:lvl7pPr marL="2743200" algn="l" defTabSz="457200" rtl="0" eaLnBrk="1" latinLnBrk="0" hangingPunct="1">
              <a:defRPr sz="2400" kern="1200">
                <a:solidFill>
                  <a:schemeClr val="tx1"/>
                </a:solidFill>
                <a:latin typeface="Gill Sans" charset="0"/>
                <a:ea typeface="MS PGothic" charset="0"/>
                <a:cs typeface="MS PGothic" charset="0"/>
              </a:defRPr>
            </a:lvl7pPr>
            <a:lvl8pPr marL="3200400" algn="l" defTabSz="457200" rtl="0" eaLnBrk="1" latinLnBrk="0" hangingPunct="1">
              <a:defRPr sz="2400" kern="1200">
                <a:solidFill>
                  <a:schemeClr val="tx1"/>
                </a:solidFill>
                <a:latin typeface="Gill Sans" charset="0"/>
                <a:ea typeface="MS PGothic" charset="0"/>
                <a:cs typeface="MS PGothic" charset="0"/>
              </a:defRPr>
            </a:lvl8pPr>
            <a:lvl9pPr marL="3657600" algn="l" defTabSz="457200" rtl="0" eaLnBrk="1" latinLnBrk="0" hangingPunct="1">
              <a:defRPr sz="2400" kern="1200">
                <a:solidFill>
                  <a:schemeClr val="tx1"/>
                </a:solidFill>
                <a:latin typeface="Gill Sans" charset="0"/>
                <a:ea typeface="MS PGothic" charset="0"/>
                <a:cs typeface="MS PGothic" charset="0"/>
              </a:defRPr>
            </a:lvl9pPr>
          </a:lstStyle>
          <a:p>
            <a:pPr eaLnBrk="1" hangingPunct="1"/>
            <a:fld id="{43C1423A-BBF4-9748-851F-CBEF3F0CFE99}" type="slidenum">
              <a:rPr lang="en-US" sz="1200" smtClean="0"/>
              <a:pPr eaLnBrk="1" hangingPunct="1"/>
              <a:t>34</a:t>
            </a:fld>
            <a:r>
              <a:rPr lang="en-US" sz="1200" dirty="0">
                <a:latin typeface="Times New Roman" charset="0"/>
              </a:rPr>
              <a:t> </a:t>
            </a:r>
            <a:endParaRPr lang="en-US" sz="1200" dirty="0">
              <a:solidFill>
                <a:srgbClr val="777777"/>
              </a:solidFill>
              <a:latin typeface="Times New Roman" charset="0"/>
            </a:endParaRPr>
          </a:p>
        </p:txBody>
      </p:sp>
      <p:sp>
        <p:nvSpPr>
          <p:cNvPr id="100354" name="Rectangle 2"/>
          <p:cNvSpPr>
            <a:spLocks noGrp="1" noChangeArrowheads="1"/>
          </p:cNvSpPr>
          <p:nvPr>
            <p:ph type="title"/>
          </p:nvPr>
        </p:nvSpPr>
        <p:spPr/>
        <p:txBody>
          <a:bodyPr/>
          <a:lstStyle/>
          <a:p>
            <a:pPr algn="ctr"/>
            <a:r>
              <a:rPr lang="en-US" sz="3600" dirty="0">
                <a:solidFill>
                  <a:srgbClr val="D57500"/>
                </a:solidFill>
                <a:latin typeface="Arial" charset="0"/>
                <a:ea typeface="ＭＳ Ｐゴシック" charset="0"/>
                <a:cs typeface="ＭＳ Ｐゴシック" charset="0"/>
              </a:rPr>
              <a:t>Orphaned Well Logging Sources</a:t>
            </a:r>
          </a:p>
        </p:txBody>
      </p:sp>
      <p:pic>
        <p:nvPicPr>
          <p:cNvPr id="29700" name="Picture 3" descr="well-logging_photo"/>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219200" y="1447800"/>
            <a:ext cx="2608263" cy="26082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9701" name="Picture 4" descr="am-241-Be_cesium-137_well-logging_sources"/>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195388" y="4156075"/>
            <a:ext cx="2641600" cy="2019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9702" name="Picture 5" descr="well-logging _source-holders"/>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4117975" y="1439863"/>
            <a:ext cx="3790950" cy="21224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9703" name="Picture 6" descr="am-241-Be_well-logging _sources_abandoned"/>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4114800" y="3700463"/>
            <a:ext cx="3808413" cy="2447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4354898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7650" name="Footer Placeholder 2"/>
          <p:cNvSpPr>
            <a:spLocks noGrp="1"/>
          </p:cNvSpPr>
          <p:nvPr>
            <p:ph type="ftr" sz="quarter" idx="10"/>
          </p:nvPr>
        </p:nvSpPr>
        <p:spPr>
          <a:xfrm>
            <a:off x="152400" y="6627813"/>
            <a:ext cx="609600" cy="2286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defPPr>
              <a:defRPr lang="en-US"/>
            </a:defPPr>
            <a:lvl1pPr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1pPr>
            <a:lvl2pPr marL="4572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2pPr>
            <a:lvl3pPr marL="9144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3pPr>
            <a:lvl4pPr marL="13716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4pPr>
            <a:lvl5pPr marL="18288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5pPr>
            <a:lvl6pPr marL="2286000" algn="l" defTabSz="457200" rtl="0" eaLnBrk="1" latinLnBrk="0" hangingPunct="1">
              <a:defRPr sz="2400" kern="1200">
                <a:solidFill>
                  <a:schemeClr val="tx1"/>
                </a:solidFill>
                <a:latin typeface="Gill Sans" charset="0"/>
                <a:ea typeface="MS PGothic" charset="0"/>
                <a:cs typeface="MS PGothic" charset="0"/>
              </a:defRPr>
            </a:lvl6pPr>
            <a:lvl7pPr marL="2743200" algn="l" defTabSz="457200" rtl="0" eaLnBrk="1" latinLnBrk="0" hangingPunct="1">
              <a:defRPr sz="2400" kern="1200">
                <a:solidFill>
                  <a:schemeClr val="tx1"/>
                </a:solidFill>
                <a:latin typeface="Gill Sans" charset="0"/>
                <a:ea typeface="MS PGothic" charset="0"/>
                <a:cs typeface="MS PGothic" charset="0"/>
              </a:defRPr>
            </a:lvl7pPr>
            <a:lvl8pPr marL="3200400" algn="l" defTabSz="457200" rtl="0" eaLnBrk="1" latinLnBrk="0" hangingPunct="1">
              <a:defRPr sz="2400" kern="1200">
                <a:solidFill>
                  <a:schemeClr val="tx1"/>
                </a:solidFill>
                <a:latin typeface="Gill Sans" charset="0"/>
                <a:ea typeface="MS PGothic" charset="0"/>
                <a:cs typeface="MS PGothic" charset="0"/>
              </a:defRPr>
            </a:lvl8pPr>
            <a:lvl9pPr marL="3657600" algn="l" defTabSz="457200" rtl="0" eaLnBrk="1" latinLnBrk="0" hangingPunct="1">
              <a:defRPr sz="2400" kern="1200">
                <a:solidFill>
                  <a:schemeClr val="tx1"/>
                </a:solidFill>
                <a:latin typeface="Gill Sans" charset="0"/>
                <a:ea typeface="MS PGothic" charset="0"/>
                <a:cs typeface="MS PGothic" charset="0"/>
              </a:defRPr>
            </a:lvl9pPr>
          </a:lstStyle>
          <a:p>
            <a:pPr eaLnBrk="1" hangingPunct="1"/>
            <a:fld id="{43C1423A-BBF4-9748-851F-CBEF3F0CFE99}" type="slidenum">
              <a:rPr lang="en-US" sz="1200" smtClean="0"/>
              <a:pPr eaLnBrk="1" hangingPunct="1"/>
              <a:t>35</a:t>
            </a:fld>
            <a:r>
              <a:rPr lang="en-US" sz="1200" dirty="0">
                <a:latin typeface="Times New Roman" charset="0"/>
              </a:rPr>
              <a:t> </a:t>
            </a:r>
            <a:endParaRPr lang="en-US" sz="1200" dirty="0">
              <a:solidFill>
                <a:srgbClr val="777777"/>
              </a:solidFill>
              <a:latin typeface="Times New Roman" charset="0"/>
            </a:endParaRPr>
          </a:p>
        </p:txBody>
      </p:sp>
      <p:sp>
        <p:nvSpPr>
          <p:cNvPr id="11266" name="Rectangle 2"/>
          <p:cNvSpPr>
            <a:spLocks noGrp="1" noChangeArrowheads="1"/>
          </p:cNvSpPr>
          <p:nvPr>
            <p:ph type="title"/>
          </p:nvPr>
        </p:nvSpPr>
        <p:spPr>
          <a:xfrm>
            <a:off x="0" y="266700"/>
            <a:ext cx="9144000" cy="1143000"/>
          </a:xfrm>
        </p:spPr>
        <p:txBody>
          <a:bodyPr>
            <a:normAutofit/>
          </a:bodyPr>
          <a:lstStyle/>
          <a:p>
            <a:pPr algn="ctr"/>
            <a:r>
              <a:rPr lang="en-US" sz="3600" dirty="0">
                <a:solidFill>
                  <a:srgbClr val="D57500"/>
                </a:solidFill>
                <a:latin typeface="Arial" charset="0"/>
                <a:ea typeface="ＭＳ Ｐゴシック" charset="0"/>
                <a:cs typeface="ＭＳ Ｐゴシック" charset="0"/>
              </a:rPr>
              <a:t>Soviet Sr-90 (~40 </a:t>
            </a:r>
            <a:r>
              <a:rPr lang="en-US" sz="3600" dirty="0" err="1">
                <a:solidFill>
                  <a:srgbClr val="D57500"/>
                </a:solidFill>
                <a:latin typeface="Arial" charset="0"/>
                <a:ea typeface="ＭＳ Ｐゴシック" charset="0"/>
                <a:cs typeface="ＭＳ Ｐゴシック" charset="0"/>
              </a:rPr>
              <a:t>kCi</a:t>
            </a:r>
            <a:r>
              <a:rPr lang="en-US" sz="3600" dirty="0">
                <a:solidFill>
                  <a:srgbClr val="D57500"/>
                </a:solidFill>
                <a:latin typeface="Arial" charset="0"/>
                <a:ea typeface="ＭＳ Ｐゴシック" charset="0"/>
                <a:cs typeface="ＭＳ Ｐゴシック" charset="0"/>
              </a:rPr>
              <a:t>) RTG </a:t>
            </a:r>
            <a:br>
              <a:rPr lang="en-US" sz="3600" dirty="0">
                <a:solidFill>
                  <a:srgbClr val="D57500"/>
                </a:solidFill>
                <a:latin typeface="Arial" charset="0"/>
                <a:ea typeface="ＭＳ Ｐゴシック" charset="0"/>
                <a:cs typeface="ＭＳ Ｐゴシック" charset="0"/>
              </a:rPr>
            </a:br>
            <a:r>
              <a:rPr lang="en-US" sz="3600" dirty="0">
                <a:solidFill>
                  <a:srgbClr val="D57500"/>
                </a:solidFill>
                <a:latin typeface="Arial" charset="0"/>
                <a:ea typeface="ＭＳ Ｐゴシック" charset="0"/>
                <a:cs typeface="ＭＳ Ｐゴシック" charset="0"/>
              </a:rPr>
              <a:t>Recovered in Georgia </a:t>
            </a:r>
          </a:p>
        </p:txBody>
      </p:sp>
      <p:pic>
        <p:nvPicPr>
          <p:cNvPr id="27652" name="Picture 3" descr="georgia"/>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455613" y="3619500"/>
            <a:ext cx="4624894" cy="27051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7653" name="Rectangle 4"/>
          <p:cNvSpPr>
            <a:spLocks noChangeArrowheads="1"/>
          </p:cNvSpPr>
          <p:nvPr/>
        </p:nvSpPr>
        <p:spPr bwMode="auto">
          <a:xfrm>
            <a:off x="682625" y="1387475"/>
            <a:ext cx="7918450" cy="120032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sz="2400" dirty="0">
                <a:latin typeface="Times New Roman"/>
                <a:cs typeface="Times New Roman"/>
              </a:rPr>
              <a:t>December 2001: three woodsmen in former Soviet republic of Georgia suffered severe radiation burns after handling the strontium-90 core from an abandoned radiothermal generator.</a:t>
            </a:r>
          </a:p>
        </p:txBody>
      </p:sp>
      <p:pic>
        <p:nvPicPr>
          <p:cNvPr id="27654" name="Picture 5" descr="5"/>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5118101" y="3617914"/>
            <a:ext cx="3632200" cy="27241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96709778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602" name="Footer Placeholder 3"/>
          <p:cNvSpPr>
            <a:spLocks noGrp="1"/>
          </p:cNvSpPr>
          <p:nvPr>
            <p:ph type="ftr" sz="quarter" idx="10"/>
          </p:nvPr>
        </p:nvSpPr>
        <p:spPr>
          <a:xfrm>
            <a:off x="442913" y="6429375"/>
            <a:ext cx="4883150" cy="428625"/>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defPPr>
              <a:defRPr lang="en-US"/>
            </a:defPPr>
            <a:lvl1pPr algn="l" rtl="0" eaLnBrk="1" fontAlgn="base" hangingPunct="1">
              <a:spcBef>
                <a:spcPct val="0"/>
              </a:spcBef>
              <a:spcAft>
                <a:spcPct val="0"/>
              </a:spcAft>
              <a:defRPr sz="1800" kern="1200">
                <a:solidFill>
                  <a:prstClr val="black"/>
                </a:solidFill>
                <a:latin typeface="Times New Roman" pitchFamily="18" charset="0"/>
                <a:ea typeface="ＭＳ Ｐゴシック" charset="-128"/>
                <a:cs typeface="+mn-cs"/>
              </a:defRPr>
            </a:lvl1pPr>
            <a:lvl2pPr marL="4572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2pPr>
            <a:lvl3pPr marL="9144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3pPr>
            <a:lvl4pPr marL="13716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4pPr>
            <a:lvl5pPr marL="18288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5pPr>
            <a:lvl6pPr marL="2286000" algn="l" defTabSz="457200" rtl="0" eaLnBrk="1" latinLnBrk="0" hangingPunct="1">
              <a:defRPr sz="2400" kern="1200">
                <a:solidFill>
                  <a:schemeClr val="tx1"/>
                </a:solidFill>
                <a:latin typeface="Gill Sans" charset="0"/>
                <a:ea typeface="MS PGothic" charset="0"/>
                <a:cs typeface="MS PGothic" charset="0"/>
              </a:defRPr>
            </a:lvl6pPr>
            <a:lvl7pPr marL="2743200" algn="l" defTabSz="457200" rtl="0" eaLnBrk="1" latinLnBrk="0" hangingPunct="1">
              <a:defRPr sz="2400" kern="1200">
                <a:solidFill>
                  <a:schemeClr val="tx1"/>
                </a:solidFill>
                <a:latin typeface="Gill Sans" charset="0"/>
                <a:ea typeface="MS PGothic" charset="0"/>
                <a:cs typeface="MS PGothic" charset="0"/>
              </a:defRPr>
            </a:lvl7pPr>
            <a:lvl8pPr marL="3200400" algn="l" defTabSz="457200" rtl="0" eaLnBrk="1" latinLnBrk="0" hangingPunct="1">
              <a:defRPr sz="2400" kern="1200">
                <a:solidFill>
                  <a:schemeClr val="tx1"/>
                </a:solidFill>
                <a:latin typeface="Gill Sans" charset="0"/>
                <a:ea typeface="MS PGothic" charset="0"/>
                <a:cs typeface="MS PGothic" charset="0"/>
              </a:defRPr>
            </a:lvl8pPr>
            <a:lvl9pPr marL="3657600" algn="l" defTabSz="457200" rtl="0" eaLnBrk="1" latinLnBrk="0" hangingPunct="1">
              <a:defRPr sz="2400" kern="1200">
                <a:solidFill>
                  <a:schemeClr val="tx1"/>
                </a:solidFill>
                <a:latin typeface="Gill Sans" charset="0"/>
                <a:ea typeface="MS PGothic" charset="0"/>
                <a:cs typeface="MS PGothic" charset="0"/>
              </a:defRPr>
            </a:lvl9pPr>
          </a:lstStyle>
          <a:p>
            <a:pPr eaLnBrk="1" hangingPunct="1"/>
            <a:endParaRPr lang="en-US" sz="900">
              <a:solidFill>
                <a:srgbClr val="777777"/>
              </a:solidFill>
              <a:latin typeface="Times New Roman" charset="0"/>
            </a:endParaRPr>
          </a:p>
        </p:txBody>
      </p:sp>
      <p:sp>
        <p:nvSpPr>
          <p:cNvPr id="9218" name="Rectangle 2"/>
          <p:cNvSpPr>
            <a:spLocks noGrp="1" noChangeArrowheads="1"/>
          </p:cNvSpPr>
          <p:nvPr>
            <p:ph type="title"/>
          </p:nvPr>
        </p:nvSpPr>
        <p:spPr>
          <a:xfrm>
            <a:off x="457200" y="342900"/>
            <a:ext cx="8518525" cy="825500"/>
          </a:xfrm>
        </p:spPr>
        <p:txBody>
          <a:bodyPr/>
          <a:lstStyle/>
          <a:p>
            <a:pPr algn="ctr"/>
            <a:r>
              <a:rPr lang="en-US" sz="3600" dirty="0">
                <a:solidFill>
                  <a:srgbClr val="D57500"/>
                </a:solidFill>
                <a:latin typeface="Arial" charset="0"/>
                <a:ea typeface="ＭＳ Ｐゴシック" charset="0"/>
                <a:cs typeface="ＭＳ Ｐゴシック" charset="0"/>
              </a:rPr>
              <a:t>1987 Incident in Goiania, Brazil</a:t>
            </a:r>
          </a:p>
        </p:txBody>
      </p:sp>
      <p:sp>
        <p:nvSpPr>
          <p:cNvPr id="9221" name="Rectangle 5"/>
          <p:cNvSpPr>
            <a:spLocks noChangeArrowheads="1"/>
          </p:cNvSpPr>
          <p:nvPr/>
        </p:nvSpPr>
        <p:spPr bwMode="auto">
          <a:xfrm>
            <a:off x="663575" y="1066800"/>
            <a:ext cx="8312150" cy="267765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marL="342900" indent="-342900">
              <a:buClr>
                <a:srgbClr val="D57500"/>
              </a:buClr>
              <a:buFont typeface="Wingdings" charset="2"/>
              <a:buChar char="Ø"/>
            </a:pPr>
            <a:r>
              <a:rPr lang="en-US" sz="2400" dirty="0">
                <a:latin typeface="Times New Roman"/>
                <a:cs typeface="Times New Roman"/>
              </a:rPr>
              <a:t>Container of </a:t>
            </a:r>
            <a:r>
              <a:rPr lang="en-US" sz="2400" baseline="30000" dirty="0">
                <a:latin typeface="Times New Roman"/>
                <a:cs typeface="Times New Roman"/>
              </a:rPr>
              <a:t>137</a:t>
            </a:r>
            <a:r>
              <a:rPr lang="en-US" sz="2400" dirty="0">
                <a:latin typeface="Times New Roman"/>
                <a:cs typeface="Times New Roman"/>
              </a:rPr>
              <a:t>Cs scavenged from defunct medical clinic</a:t>
            </a:r>
          </a:p>
          <a:p>
            <a:pPr marL="342900" indent="-342900">
              <a:buClr>
                <a:srgbClr val="D57500"/>
              </a:buClr>
              <a:buFont typeface="Wingdings" charset="2"/>
              <a:buChar char="Ø"/>
            </a:pPr>
            <a:r>
              <a:rPr lang="en-US" sz="2400" dirty="0">
                <a:latin typeface="Times New Roman"/>
                <a:cs typeface="Times New Roman"/>
              </a:rPr>
              <a:t>Children played with the glowing powder (1400 Ci)</a:t>
            </a:r>
          </a:p>
          <a:p>
            <a:pPr marL="342900" indent="-342900">
              <a:buClr>
                <a:srgbClr val="D57500"/>
              </a:buClr>
              <a:buFont typeface="Wingdings" charset="2"/>
              <a:buChar char="Ø"/>
            </a:pPr>
            <a:r>
              <a:rPr lang="en-US" sz="2400" dirty="0">
                <a:latin typeface="Times New Roman"/>
                <a:cs typeface="Times New Roman"/>
              </a:rPr>
              <a:t>11 days before discovered (up to 100 miles away)</a:t>
            </a:r>
          </a:p>
          <a:p>
            <a:pPr marL="342900" indent="-342900">
              <a:buClr>
                <a:srgbClr val="D57500"/>
              </a:buClr>
              <a:buFont typeface="Wingdings" charset="2"/>
              <a:buChar char="Ø"/>
            </a:pPr>
            <a:r>
              <a:rPr lang="en-US" sz="2400" dirty="0">
                <a:latin typeface="Times New Roman"/>
                <a:cs typeface="Times New Roman"/>
              </a:rPr>
              <a:t>Four people died (450-600 rem)</a:t>
            </a:r>
          </a:p>
          <a:p>
            <a:pPr marL="342900" indent="-342900">
              <a:buClr>
                <a:srgbClr val="D57500"/>
              </a:buClr>
              <a:buFont typeface="Wingdings" charset="2"/>
              <a:buChar char="Ø"/>
            </a:pPr>
            <a:r>
              <a:rPr lang="en-US" sz="2400" dirty="0">
                <a:latin typeface="Times New Roman"/>
                <a:cs typeface="Times New Roman"/>
              </a:rPr>
              <a:t>28 suffered radiation burns, 249 contaminated</a:t>
            </a:r>
          </a:p>
          <a:p>
            <a:pPr marL="342900" indent="-342900">
              <a:buClr>
                <a:srgbClr val="D57500"/>
              </a:buClr>
              <a:buFont typeface="Wingdings" charset="2"/>
              <a:buChar char="Ø"/>
            </a:pPr>
            <a:r>
              <a:rPr lang="en-US" sz="2400" dirty="0">
                <a:latin typeface="Times New Roman"/>
                <a:cs typeface="Times New Roman"/>
              </a:rPr>
              <a:t>More than 112,000 requested medical monitoring! </a:t>
            </a:r>
          </a:p>
          <a:p>
            <a:pPr marL="342900" indent="-342900">
              <a:buClr>
                <a:srgbClr val="D57500"/>
              </a:buClr>
              <a:buFont typeface="Wingdings" charset="2"/>
              <a:buChar char="Ø"/>
            </a:pPr>
            <a:r>
              <a:rPr lang="en-US" sz="2400" dirty="0">
                <a:latin typeface="Times New Roman"/>
                <a:cs typeface="Times New Roman"/>
              </a:rPr>
              <a:t>Clean-up effort cost ~$20M (275 truckloads of waste).</a:t>
            </a:r>
          </a:p>
        </p:txBody>
      </p:sp>
      <p:pic>
        <p:nvPicPr>
          <p:cNvPr id="25607" name="Picture 6"/>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57200" y="3984625"/>
            <a:ext cx="4840288" cy="21113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5608" name="Picture 7"/>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5321300" y="3956050"/>
            <a:ext cx="3289300" cy="22161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Slide Number Placeholder 3">
            <a:extLst>
              <a:ext uri="{FF2B5EF4-FFF2-40B4-BE49-F238E27FC236}">
                <a16:creationId xmlns:a16="http://schemas.microsoft.com/office/drawing/2014/main" id="{26C62C6F-29B8-1169-5EB9-584B541A51DC}"/>
              </a:ext>
            </a:extLst>
          </p:cNvPr>
          <p:cNvSpPr txBox="1">
            <a:spLocks/>
          </p:cNvSpPr>
          <p:nvPr/>
        </p:nvSpPr>
        <p:spPr>
          <a:xfrm>
            <a:off x="112713" y="6483350"/>
            <a:ext cx="509587" cy="365125"/>
          </a:xfrm>
          <a:prstGeom prst="rect">
            <a:avLst/>
          </a:prstGeom>
        </p:spPr>
        <p:txBody>
          <a:bodyPr vert="horz" wrap="square" lIns="91440" tIns="45720" rIns="91440" bIns="45720" numCol="1" anchor="t" anchorCtr="0" compatLnSpc="1">
            <a:prstTxWarp prst="textNoShape">
              <a:avLst/>
            </a:prstTxWarp>
          </a:bodyPr>
          <a:lstStyle>
            <a:defPPr>
              <a:defRPr lang="en-US"/>
            </a:defPPr>
            <a:lvl1pPr algn="l" rtl="0" eaLnBrk="1" fontAlgn="base" hangingPunct="1">
              <a:spcBef>
                <a:spcPct val="0"/>
              </a:spcBef>
              <a:spcAft>
                <a:spcPct val="0"/>
              </a:spcAft>
              <a:defRPr sz="900" kern="1200">
                <a:solidFill>
                  <a:srgbClr val="000000"/>
                </a:solidFill>
                <a:latin typeface="Arial" charset="0"/>
                <a:ea typeface="MS PGothic" charset="0"/>
                <a:cs typeface="MS PGothic" charset="0"/>
              </a:defRPr>
            </a:lvl1pPr>
            <a:lvl2pPr marL="4572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2pPr>
            <a:lvl3pPr marL="9144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3pPr>
            <a:lvl4pPr marL="13716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4pPr>
            <a:lvl5pPr marL="18288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5pPr>
            <a:lvl6pPr marL="2286000" algn="l" defTabSz="457200" rtl="0" eaLnBrk="1" latinLnBrk="0" hangingPunct="1">
              <a:defRPr sz="2400" kern="1200">
                <a:solidFill>
                  <a:schemeClr val="tx1"/>
                </a:solidFill>
                <a:latin typeface="Gill Sans" charset="0"/>
                <a:ea typeface="MS PGothic" charset="0"/>
                <a:cs typeface="MS PGothic" charset="0"/>
              </a:defRPr>
            </a:lvl6pPr>
            <a:lvl7pPr marL="2743200" algn="l" defTabSz="457200" rtl="0" eaLnBrk="1" latinLnBrk="0" hangingPunct="1">
              <a:defRPr sz="2400" kern="1200">
                <a:solidFill>
                  <a:schemeClr val="tx1"/>
                </a:solidFill>
                <a:latin typeface="Gill Sans" charset="0"/>
                <a:ea typeface="MS PGothic" charset="0"/>
                <a:cs typeface="MS PGothic" charset="0"/>
              </a:defRPr>
            </a:lvl7pPr>
            <a:lvl8pPr marL="3200400" algn="l" defTabSz="457200" rtl="0" eaLnBrk="1" latinLnBrk="0" hangingPunct="1">
              <a:defRPr sz="2400" kern="1200">
                <a:solidFill>
                  <a:schemeClr val="tx1"/>
                </a:solidFill>
                <a:latin typeface="Gill Sans" charset="0"/>
                <a:ea typeface="MS PGothic" charset="0"/>
                <a:cs typeface="MS PGothic" charset="0"/>
              </a:defRPr>
            </a:lvl8pPr>
            <a:lvl9pPr marL="3657600" algn="l" defTabSz="457200" rtl="0" eaLnBrk="1" latinLnBrk="0" hangingPunct="1">
              <a:defRPr sz="2400" kern="1200">
                <a:solidFill>
                  <a:schemeClr val="tx1"/>
                </a:solidFill>
                <a:latin typeface="Gill Sans" charset="0"/>
                <a:ea typeface="MS PGothic" charset="0"/>
                <a:cs typeface="MS PGothic" charset="0"/>
              </a:defRPr>
            </a:lvl9pPr>
          </a:lstStyle>
          <a:p>
            <a:pPr>
              <a:defRPr/>
            </a:pPr>
            <a:fld id="{120011A5-591F-4C6D-818A-75923A9C3D6C}" type="slidenum">
              <a:rPr lang="en-US" smtClean="0">
                <a:solidFill>
                  <a:prstClr val="black"/>
                </a:solidFill>
              </a:rPr>
              <a:pPr>
                <a:defRPr/>
              </a:pPr>
              <a:t>36</a:t>
            </a:fld>
            <a:endParaRPr lang="en-US" dirty="0">
              <a:solidFill>
                <a:prstClr val="black"/>
              </a:solidFill>
            </a:endParaRPr>
          </a:p>
        </p:txBody>
      </p:sp>
    </p:spTree>
    <p:extLst>
      <p:ext uri="{BB962C8B-B14F-4D97-AF65-F5344CB8AC3E}">
        <p14:creationId xmlns:p14="http://schemas.microsoft.com/office/powerpoint/2010/main" val="1818158581"/>
      </p:ext>
    </p:extLst>
  </p:cSld>
  <p:clrMapOvr>
    <a:masterClrMapping/>
  </p:clrMapOvr>
  <p:transition spd="med">
    <p:fade/>
  </p:transition>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1907" name="Rectangle 3">
            <a:extLst>
              <a:ext uri="{FF2B5EF4-FFF2-40B4-BE49-F238E27FC236}">
                <a16:creationId xmlns:a16="http://schemas.microsoft.com/office/drawing/2014/main" id="{6AD9115D-5488-9840-8C71-2B0600F0C185}"/>
              </a:ext>
            </a:extLst>
          </p:cNvPr>
          <p:cNvSpPr>
            <a:spLocks noGrp="1" noChangeArrowheads="1"/>
          </p:cNvSpPr>
          <p:nvPr>
            <p:ph type="title"/>
          </p:nvPr>
        </p:nvSpPr>
        <p:spPr>
          <a:xfrm>
            <a:off x="355600" y="344087"/>
            <a:ext cx="8518525" cy="825500"/>
          </a:xfrm>
        </p:spPr>
        <p:txBody>
          <a:bodyPr/>
          <a:lstStyle/>
          <a:p>
            <a:pPr algn="ctr"/>
            <a:r>
              <a:rPr lang="en-US" altLang="en-US" sz="3600" dirty="0"/>
              <a:t>International Incidents</a:t>
            </a:r>
          </a:p>
        </p:txBody>
      </p:sp>
      <p:sp>
        <p:nvSpPr>
          <p:cNvPr id="251909" name="Rectangle 5">
            <a:extLst>
              <a:ext uri="{FF2B5EF4-FFF2-40B4-BE49-F238E27FC236}">
                <a16:creationId xmlns:a16="http://schemas.microsoft.com/office/drawing/2014/main" id="{BE5475DF-906E-1F43-92FF-64E002EF7984}"/>
              </a:ext>
            </a:extLst>
          </p:cNvPr>
          <p:cNvSpPr>
            <a:spLocks noChangeArrowheads="1"/>
          </p:cNvSpPr>
          <p:nvPr/>
        </p:nvSpPr>
        <p:spPr bwMode="auto">
          <a:xfrm>
            <a:off x="8496300" y="6489700"/>
            <a:ext cx="609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tabLst>
                <a:tab pos="457200" algn="l"/>
                <a:tab pos="800100" algn="l"/>
                <a:tab pos="1257300" algn="l"/>
              </a:tabLst>
              <a:defRPr sz="2400">
                <a:solidFill>
                  <a:schemeClr val="tx1"/>
                </a:solidFill>
                <a:latin typeface="Times New Roman" panose="02020603050405020304" pitchFamily="18" charset="0"/>
              </a:defRPr>
            </a:lvl1pPr>
            <a:lvl2pPr>
              <a:tabLst>
                <a:tab pos="457200" algn="l"/>
                <a:tab pos="800100" algn="l"/>
                <a:tab pos="1257300" algn="l"/>
              </a:tabLst>
              <a:defRPr sz="2400">
                <a:solidFill>
                  <a:schemeClr val="tx1"/>
                </a:solidFill>
                <a:latin typeface="Times New Roman" panose="02020603050405020304" pitchFamily="18" charset="0"/>
              </a:defRPr>
            </a:lvl2pPr>
            <a:lvl3pPr>
              <a:tabLst>
                <a:tab pos="457200" algn="l"/>
                <a:tab pos="800100" algn="l"/>
                <a:tab pos="1257300" algn="l"/>
              </a:tabLst>
              <a:defRPr sz="2400">
                <a:solidFill>
                  <a:schemeClr val="tx1"/>
                </a:solidFill>
                <a:latin typeface="Times New Roman" panose="02020603050405020304" pitchFamily="18" charset="0"/>
              </a:defRPr>
            </a:lvl3pPr>
            <a:lvl4pPr>
              <a:tabLst>
                <a:tab pos="457200" algn="l"/>
                <a:tab pos="800100" algn="l"/>
                <a:tab pos="1257300" algn="l"/>
              </a:tabLst>
              <a:defRPr sz="2400">
                <a:solidFill>
                  <a:schemeClr val="tx1"/>
                </a:solidFill>
                <a:latin typeface="Times New Roman" panose="02020603050405020304" pitchFamily="18" charset="0"/>
              </a:defRPr>
            </a:lvl4pPr>
            <a:lvl5pPr>
              <a:tabLst>
                <a:tab pos="457200" algn="l"/>
                <a:tab pos="800100" algn="l"/>
                <a:tab pos="1257300" algn="l"/>
              </a:tabLst>
              <a:defRPr sz="2400">
                <a:solidFill>
                  <a:schemeClr val="tx1"/>
                </a:solidFill>
                <a:latin typeface="Times New Roman" panose="02020603050405020304" pitchFamily="18" charset="0"/>
              </a:defRPr>
            </a:lvl5pPr>
            <a:lvl6pPr fontAlgn="base">
              <a:spcBef>
                <a:spcPct val="0"/>
              </a:spcBef>
              <a:spcAft>
                <a:spcPct val="0"/>
              </a:spcAft>
              <a:tabLst>
                <a:tab pos="457200" algn="l"/>
                <a:tab pos="800100" algn="l"/>
                <a:tab pos="1257300" algn="l"/>
              </a:tabLst>
              <a:defRPr sz="2400">
                <a:solidFill>
                  <a:schemeClr val="tx1"/>
                </a:solidFill>
                <a:latin typeface="Times New Roman" panose="02020603050405020304" pitchFamily="18" charset="0"/>
              </a:defRPr>
            </a:lvl6pPr>
            <a:lvl7pPr fontAlgn="base">
              <a:spcBef>
                <a:spcPct val="0"/>
              </a:spcBef>
              <a:spcAft>
                <a:spcPct val="0"/>
              </a:spcAft>
              <a:tabLst>
                <a:tab pos="457200" algn="l"/>
                <a:tab pos="800100" algn="l"/>
                <a:tab pos="1257300" algn="l"/>
              </a:tabLst>
              <a:defRPr sz="2400">
                <a:solidFill>
                  <a:schemeClr val="tx1"/>
                </a:solidFill>
                <a:latin typeface="Times New Roman" panose="02020603050405020304" pitchFamily="18" charset="0"/>
              </a:defRPr>
            </a:lvl7pPr>
            <a:lvl8pPr fontAlgn="base">
              <a:spcBef>
                <a:spcPct val="0"/>
              </a:spcBef>
              <a:spcAft>
                <a:spcPct val="0"/>
              </a:spcAft>
              <a:tabLst>
                <a:tab pos="457200" algn="l"/>
                <a:tab pos="800100" algn="l"/>
                <a:tab pos="1257300" algn="l"/>
              </a:tabLst>
              <a:defRPr sz="2400">
                <a:solidFill>
                  <a:schemeClr val="tx1"/>
                </a:solidFill>
                <a:latin typeface="Times New Roman" panose="02020603050405020304" pitchFamily="18" charset="0"/>
              </a:defRPr>
            </a:lvl8pPr>
            <a:lvl9pPr fontAlgn="base">
              <a:spcBef>
                <a:spcPct val="0"/>
              </a:spcBef>
              <a:spcAft>
                <a:spcPct val="0"/>
              </a:spcAft>
              <a:tabLst>
                <a:tab pos="457200" algn="l"/>
                <a:tab pos="800100" algn="l"/>
                <a:tab pos="1257300" algn="l"/>
              </a:tabLst>
              <a:defRPr sz="2400">
                <a:solidFill>
                  <a:schemeClr val="tx1"/>
                </a:solidFill>
                <a:latin typeface="Times New Roman" panose="02020603050405020304" pitchFamily="18" charset="0"/>
              </a:defRPr>
            </a:lvl9pPr>
          </a:lstStyle>
          <a:p>
            <a:pPr algn="ctr"/>
            <a:fld id="{EF14918D-6617-5444-9EFD-B61C4ADB9E30}" type="slidenum">
              <a:rPr lang="en-US" altLang="en-US" sz="900">
                <a:solidFill>
                  <a:srgbClr val="777777"/>
                </a:solidFill>
                <a:latin typeface="Arial" panose="020B0604020202020204" pitchFamily="34" charset="0"/>
              </a:rPr>
              <a:pPr algn="ctr"/>
              <a:t>37</a:t>
            </a:fld>
            <a:r>
              <a:rPr lang="en-US" altLang="en-US" sz="900">
                <a:solidFill>
                  <a:srgbClr val="777777"/>
                </a:solidFill>
              </a:rPr>
              <a:t> </a:t>
            </a:r>
          </a:p>
        </p:txBody>
      </p:sp>
      <p:sp>
        <p:nvSpPr>
          <p:cNvPr id="251922" name="Rectangle 18">
            <a:extLst>
              <a:ext uri="{FF2B5EF4-FFF2-40B4-BE49-F238E27FC236}">
                <a16:creationId xmlns:a16="http://schemas.microsoft.com/office/drawing/2014/main" id="{1722EBA7-9DA0-8A4D-9A56-F49E917C9B4E}"/>
              </a:ext>
            </a:extLst>
          </p:cNvPr>
          <p:cNvSpPr>
            <a:spLocks noChangeArrowheads="1"/>
          </p:cNvSpPr>
          <p:nvPr/>
        </p:nvSpPr>
        <p:spPr bwMode="auto">
          <a:xfrm>
            <a:off x="576583" y="877888"/>
            <a:ext cx="8399462" cy="56323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28600" indent="-228600">
              <a:defRPr sz="2400">
                <a:solidFill>
                  <a:schemeClr val="tx1"/>
                </a:solidFill>
                <a:latin typeface="Times New Roman" panose="02020603050405020304" pitchFamily="18" charset="0"/>
              </a:defRPr>
            </a:lvl1pPr>
            <a:lvl2pPr>
              <a:defRPr sz="2400">
                <a:solidFill>
                  <a:schemeClr val="tx1"/>
                </a:solidFill>
                <a:latin typeface="Times New Roman" panose="02020603050405020304" pitchFamily="18" charset="0"/>
              </a:defRPr>
            </a:lvl2pPr>
            <a:lvl3pPr>
              <a:defRPr sz="2400">
                <a:solidFill>
                  <a:schemeClr val="tx1"/>
                </a:solidFill>
                <a:latin typeface="Times New Roman" panose="02020603050405020304" pitchFamily="18" charset="0"/>
              </a:defRPr>
            </a:lvl3pPr>
            <a:lvl4pPr>
              <a:defRPr sz="2400">
                <a:solidFill>
                  <a:schemeClr val="tx1"/>
                </a:solidFill>
                <a:latin typeface="Times New Roman" panose="02020603050405020304" pitchFamily="18" charset="0"/>
              </a:defRPr>
            </a:lvl4pPr>
            <a:lvl5pPr>
              <a:defRPr sz="2400">
                <a:solidFill>
                  <a:schemeClr val="tx1"/>
                </a:solidFill>
                <a:latin typeface="Times New Roman" panose="02020603050405020304" pitchFamily="18" charset="0"/>
              </a:defRPr>
            </a:lvl5pPr>
            <a:lvl6pPr fontAlgn="base">
              <a:spcBef>
                <a:spcPct val="0"/>
              </a:spcBef>
              <a:spcAft>
                <a:spcPct val="0"/>
              </a:spcAft>
              <a:defRPr sz="2400">
                <a:solidFill>
                  <a:schemeClr val="tx1"/>
                </a:solidFill>
                <a:latin typeface="Times New Roman" panose="02020603050405020304" pitchFamily="18" charset="0"/>
              </a:defRPr>
            </a:lvl6pPr>
            <a:lvl7pPr fontAlgn="base">
              <a:spcBef>
                <a:spcPct val="0"/>
              </a:spcBef>
              <a:spcAft>
                <a:spcPct val="0"/>
              </a:spcAft>
              <a:defRPr sz="2400">
                <a:solidFill>
                  <a:schemeClr val="tx1"/>
                </a:solidFill>
                <a:latin typeface="Times New Roman" panose="02020603050405020304" pitchFamily="18" charset="0"/>
              </a:defRPr>
            </a:lvl7pPr>
            <a:lvl8pPr fontAlgn="base">
              <a:spcBef>
                <a:spcPct val="0"/>
              </a:spcBef>
              <a:spcAft>
                <a:spcPct val="0"/>
              </a:spcAft>
              <a:defRPr sz="2400">
                <a:solidFill>
                  <a:schemeClr val="tx1"/>
                </a:solidFill>
                <a:latin typeface="Times New Roman" panose="02020603050405020304" pitchFamily="18" charset="0"/>
              </a:defRPr>
            </a:lvl8pPr>
            <a:lvl9pPr fontAlgn="base">
              <a:spcBef>
                <a:spcPct val="0"/>
              </a:spcBef>
              <a:spcAft>
                <a:spcPct val="0"/>
              </a:spcAft>
              <a:defRPr sz="2400">
                <a:solidFill>
                  <a:schemeClr val="tx1"/>
                </a:solidFill>
                <a:latin typeface="Times New Roman" panose="02020603050405020304" pitchFamily="18" charset="0"/>
              </a:defRPr>
            </a:lvl9pPr>
          </a:lstStyle>
          <a:p>
            <a:pPr marL="342900" indent="-342900">
              <a:buClr>
                <a:srgbClr val="D57500"/>
              </a:buClr>
              <a:buFont typeface="Wingdings" pitchFamily="2" charset="2"/>
              <a:buChar char="Ø"/>
            </a:pPr>
            <a:r>
              <a:rPr lang="en-US" altLang="en-US" dirty="0">
                <a:cs typeface="Times New Roman" panose="02020603050405020304" pitchFamily="18" charset="0"/>
              </a:rPr>
              <a:t>IAEA reported 18 incidents involving the smuggling of weapons grade nuclear materials between 1993 and 2004. </a:t>
            </a:r>
          </a:p>
          <a:p>
            <a:pPr marL="342900" indent="-342900">
              <a:buClr>
                <a:srgbClr val="D57500"/>
              </a:buClr>
              <a:buFont typeface="Wingdings" pitchFamily="2" charset="2"/>
              <a:buChar char="Ø"/>
            </a:pPr>
            <a:endParaRPr lang="en-US" altLang="en-US" dirty="0">
              <a:cs typeface="Times New Roman" panose="02020603050405020304" pitchFamily="18" charset="0"/>
            </a:endParaRPr>
          </a:p>
          <a:p>
            <a:pPr marL="342900" indent="-342900">
              <a:buClr>
                <a:srgbClr val="D57500"/>
              </a:buClr>
              <a:buFont typeface="Wingdings" pitchFamily="2" charset="2"/>
              <a:buChar char="Ø"/>
            </a:pPr>
            <a:r>
              <a:rPr lang="en-US" altLang="en-US" dirty="0">
                <a:cs typeface="Times New Roman" panose="02020603050405020304" pitchFamily="18" charset="0"/>
              </a:rPr>
              <a:t>1994: police at the Munich airport intercepted a suitcase from Moscow with half a kilogram of nuclear-reactor fuel (363 grams weapons grade Pu). </a:t>
            </a:r>
          </a:p>
          <a:p>
            <a:pPr marL="342900" indent="-342900">
              <a:buClr>
                <a:srgbClr val="D57500"/>
              </a:buClr>
              <a:buFont typeface="Wingdings" pitchFamily="2" charset="2"/>
              <a:buChar char="Ø"/>
            </a:pPr>
            <a:endParaRPr lang="en-US" altLang="en-US" dirty="0">
              <a:cs typeface="Times New Roman" panose="02020603050405020304" pitchFamily="18" charset="0"/>
            </a:endParaRPr>
          </a:p>
          <a:p>
            <a:pPr marL="342900" indent="-342900">
              <a:buClr>
                <a:srgbClr val="D57500"/>
              </a:buClr>
              <a:buFont typeface="Wingdings" pitchFamily="2" charset="2"/>
              <a:buChar char="Ø"/>
            </a:pPr>
            <a:r>
              <a:rPr lang="en-US" altLang="en-US" dirty="0">
                <a:cs typeface="Times New Roman" panose="02020603050405020304" pitchFamily="18" charset="0"/>
              </a:rPr>
              <a:t>1994: Prague police seized 2.7 kilograms of HEU from a former worker at a Russian nuclear institute. </a:t>
            </a:r>
          </a:p>
          <a:p>
            <a:pPr marL="342900" indent="-342900">
              <a:buClr>
                <a:srgbClr val="D57500"/>
              </a:buClr>
              <a:buFont typeface="Wingdings" pitchFamily="2" charset="2"/>
              <a:buChar char="Ø"/>
            </a:pPr>
            <a:endParaRPr lang="en-US" altLang="en-US" dirty="0">
              <a:cs typeface="Times New Roman" panose="02020603050405020304" pitchFamily="18" charset="0"/>
            </a:endParaRPr>
          </a:p>
          <a:p>
            <a:pPr marL="342900" indent="-342900">
              <a:buClr>
                <a:srgbClr val="D57500"/>
              </a:buClr>
              <a:buFont typeface="Wingdings" pitchFamily="2" charset="2"/>
              <a:buChar char="Ø"/>
            </a:pPr>
            <a:r>
              <a:rPr lang="en-US" altLang="en-US" dirty="0">
                <a:cs typeface="Times New Roman" panose="02020603050405020304" pitchFamily="18" charset="0"/>
              </a:rPr>
              <a:t>1995: Chechen rebels buried a small amount of </a:t>
            </a:r>
            <a:r>
              <a:rPr lang="en-US" altLang="en-US" baseline="30000" dirty="0">
                <a:cs typeface="Times New Roman" panose="02020603050405020304" pitchFamily="18" charset="0"/>
              </a:rPr>
              <a:t>137</a:t>
            </a:r>
            <a:r>
              <a:rPr lang="en-US" altLang="en-US" dirty="0">
                <a:cs typeface="Times New Roman" panose="02020603050405020304" pitchFamily="18" charset="0"/>
              </a:rPr>
              <a:t>Cs in a Moscow park and notified Russian television crew.</a:t>
            </a:r>
          </a:p>
          <a:p>
            <a:pPr marL="342900" indent="-342900">
              <a:buClr>
                <a:srgbClr val="D57500"/>
              </a:buClr>
              <a:buFont typeface="Wingdings" pitchFamily="2" charset="2"/>
              <a:buChar char="Ø"/>
            </a:pPr>
            <a:endParaRPr lang="en-US" altLang="en-US" dirty="0">
              <a:cs typeface="Times New Roman" panose="02020603050405020304" pitchFamily="18" charset="0"/>
            </a:endParaRPr>
          </a:p>
          <a:p>
            <a:pPr marL="342900" indent="-342900">
              <a:buClr>
                <a:srgbClr val="D57500"/>
              </a:buClr>
              <a:buFont typeface="Wingdings" pitchFamily="2" charset="2"/>
              <a:buChar char="Ø"/>
            </a:pPr>
            <a:r>
              <a:rPr lang="en-US" altLang="en-US" dirty="0">
                <a:cs typeface="Times New Roman" panose="02020603050405020304" pitchFamily="18" charset="0"/>
              </a:rPr>
              <a:t>2004: Russian Customs uncovered some 200 attempts to smuggle nuclear or radiological materials.</a:t>
            </a:r>
          </a:p>
        </p:txBody>
      </p:sp>
      <p:sp>
        <p:nvSpPr>
          <p:cNvPr id="5" name="Slide Number Placeholder 3">
            <a:extLst>
              <a:ext uri="{FF2B5EF4-FFF2-40B4-BE49-F238E27FC236}">
                <a16:creationId xmlns:a16="http://schemas.microsoft.com/office/drawing/2014/main" id="{E3233AC0-38A6-714B-A43B-F352F554BA86}"/>
              </a:ext>
            </a:extLst>
          </p:cNvPr>
          <p:cNvSpPr txBox="1">
            <a:spLocks/>
          </p:cNvSpPr>
          <p:nvPr/>
        </p:nvSpPr>
        <p:spPr>
          <a:xfrm>
            <a:off x="112713" y="6483350"/>
            <a:ext cx="509587" cy="365125"/>
          </a:xfrm>
          <a:prstGeom prst="rect">
            <a:avLst/>
          </a:prstGeom>
        </p:spPr>
        <p:txBody>
          <a:bodyPr vert="horz" wrap="square" lIns="91440" tIns="45720" rIns="91440" bIns="45720" numCol="1" anchor="t" anchorCtr="0" compatLnSpc="1">
            <a:prstTxWarp prst="textNoShape">
              <a:avLst/>
            </a:prstTxWarp>
          </a:bodyPr>
          <a:lstStyle>
            <a:defPPr>
              <a:defRPr lang="en-US"/>
            </a:defPPr>
            <a:lvl1pPr algn="l" rtl="0" eaLnBrk="1" fontAlgn="base" hangingPunct="1">
              <a:spcBef>
                <a:spcPct val="0"/>
              </a:spcBef>
              <a:spcAft>
                <a:spcPct val="0"/>
              </a:spcAft>
              <a:defRPr sz="900" kern="1200">
                <a:solidFill>
                  <a:srgbClr val="000000"/>
                </a:solidFill>
                <a:latin typeface="Arial" charset="0"/>
                <a:ea typeface="MS PGothic" charset="0"/>
                <a:cs typeface="MS PGothic" charset="0"/>
              </a:defRPr>
            </a:lvl1pPr>
            <a:lvl2pPr marL="4572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2pPr>
            <a:lvl3pPr marL="9144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3pPr>
            <a:lvl4pPr marL="13716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4pPr>
            <a:lvl5pPr marL="18288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5pPr>
            <a:lvl6pPr marL="2286000" algn="l" defTabSz="457200" rtl="0" eaLnBrk="1" latinLnBrk="0" hangingPunct="1">
              <a:defRPr sz="2400" kern="1200">
                <a:solidFill>
                  <a:schemeClr val="tx1"/>
                </a:solidFill>
                <a:latin typeface="Gill Sans" charset="0"/>
                <a:ea typeface="MS PGothic" charset="0"/>
                <a:cs typeface="MS PGothic" charset="0"/>
              </a:defRPr>
            </a:lvl6pPr>
            <a:lvl7pPr marL="2743200" algn="l" defTabSz="457200" rtl="0" eaLnBrk="1" latinLnBrk="0" hangingPunct="1">
              <a:defRPr sz="2400" kern="1200">
                <a:solidFill>
                  <a:schemeClr val="tx1"/>
                </a:solidFill>
                <a:latin typeface="Gill Sans" charset="0"/>
                <a:ea typeface="MS PGothic" charset="0"/>
                <a:cs typeface="MS PGothic" charset="0"/>
              </a:defRPr>
            </a:lvl7pPr>
            <a:lvl8pPr marL="3200400" algn="l" defTabSz="457200" rtl="0" eaLnBrk="1" latinLnBrk="0" hangingPunct="1">
              <a:defRPr sz="2400" kern="1200">
                <a:solidFill>
                  <a:schemeClr val="tx1"/>
                </a:solidFill>
                <a:latin typeface="Gill Sans" charset="0"/>
                <a:ea typeface="MS PGothic" charset="0"/>
                <a:cs typeface="MS PGothic" charset="0"/>
              </a:defRPr>
            </a:lvl8pPr>
            <a:lvl9pPr marL="3657600" algn="l" defTabSz="457200" rtl="0" eaLnBrk="1" latinLnBrk="0" hangingPunct="1">
              <a:defRPr sz="2400" kern="1200">
                <a:solidFill>
                  <a:schemeClr val="tx1"/>
                </a:solidFill>
                <a:latin typeface="Gill Sans" charset="0"/>
                <a:ea typeface="MS PGothic" charset="0"/>
                <a:cs typeface="MS PGothic" charset="0"/>
              </a:defRPr>
            </a:lvl9pPr>
          </a:lstStyle>
          <a:p>
            <a:pPr>
              <a:defRPr/>
            </a:pPr>
            <a:fld id="{120011A5-591F-4C6D-818A-75923A9C3D6C}" type="slidenum">
              <a:rPr lang="en-US" smtClean="0">
                <a:solidFill>
                  <a:prstClr val="black"/>
                </a:solidFill>
              </a:rPr>
              <a:pPr>
                <a:defRPr/>
              </a:pPr>
              <a:t>37</a:t>
            </a:fld>
            <a:endParaRPr lang="en-US" dirty="0">
              <a:solidFill>
                <a:prstClr val="black"/>
              </a:solidFill>
            </a:endParaRPr>
          </a:p>
        </p:txBody>
      </p:sp>
    </p:spTree>
    <p:extLst>
      <p:ext uri="{BB962C8B-B14F-4D97-AF65-F5344CB8AC3E}">
        <p14:creationId xmlns:p14="http://schemas.microsoft.com/office/powerpoint/2010/main" val="3115994831"/>
      </p:ext>
    </p:extLst>
  </p:cSld>
  <p:clrMapOvr>
    <a:masterClrMapping/>
  </p:clrMapOvr>
  <p:transition spd="med">
    <p:fade/>
  </p:transition>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4034" name="Footer Placeholder 3"/>
          <p:cNvSpPr>
            <a:spLocks noGrp="1"/>
          </p:cNvSpPr>
          <p:nvPr>
            <p:ph type="ftr" sz="quarter" idx="10"/>
          </p:nvPr>
        </p:nvSpPr>
        <p:spPr>
          <a:xfrm>
            <a:off x="442913" y="6429375"/>
            <a:ext cx="4883150" cy="428625"/>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defPPr>
              <a:defRPr lang="en-US"/>
            </a:defPPr>
            <a:lvl1pPr algn="l" rtl="0" eaLnBrk="1" fontAlgn="base" hangingPunct="1">
              <a:spcBef>
                <a:spcPct val="0"/>
              </a:spcBef>
              <a:spcAft>
                <a:spcPct val="0"/>
              </a:spcAft>
              <a:defRPr sz="1800" kern="1200">
                <a:solidFill>
                  <a:prstClr val="black"/>
                </a:solidFill>
                <a:latin typeface="Times New Roman" pitchFamily="18" charset="0"/>
                <a:ea typeface="ＭＳ Ｐゴシック" charset="-128"/>
                <a:cs typeface="+mn-cs"/>
              </a:defRPr>
            </a:lvl1pPr>
            <a:lvl2pPr marL="4572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2pPr>
            <a:lvl3pPr marL="9144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3pPr>
            <a:lvl4pPr marL="13716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4pPr>
            <a:lvl5pPr marL="18288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5pPr>
            <a:lvl6pPr marL="2286000" algn="l" defTabSz="457200" rtl="0" eaLnBrk="1" latinLnBrk="0" hangingPunct="1">
              <a:defRPr sz="2400" kern="1200">
                <a:solidFill>
                  <a:schemeClr val="tx1"/>
                </a:solidFill>
                <a:latin typeface="Gill Sans" charset="0"/>
                <a:ea typeface="MS PGothic" charset="0"/>
                <a:cs typeface="MS PGothic" charset="0"/>
              </a:defRPr>
            </a:lvl6pPr>
            <a:lvl7pPr marL="2743200" algn="l" defTabSz="457200" rtl="0" eaLnBrk="1" latinLnBrk="0" hangingPunct="1">
              <a:defRPr sz="2400" kern="1200">
                <a:solidFill>
                  <a:schemeClr val="tx1"/>
                </a:solidFill>
                <a:latin typeface="Gill Sans" charset="0"/>
                <a:ea typeface="MS PGothic" charset="0"/>
                <a:cs typeface="MS PGothic" charset="0"/>
              </a:defRPr>
            </a:lvl7pPr>
            <a:lvl8pPr marL="3200400" algn="l" defTabSz="457200" rtl="0" eaLnBrk="1" latinLnBrk="0" hangingPunct="1">
              <a:defRPr sz="2400" kern="1200">
                <a:solidFill>
                  <a:schemeClr val="tx1"/>
                </a:solidFill>
                <a:latin typeface="Gill Sans" charset="0"/>
                <a:ea typeface="MS PGothic" charset="0"/>
                <a:cs typeface="MS PGothic" charset="0"/>
              </a:defRPr>
            </a:lvl8pPr>
            <a:lvl9pPr marL="3657600" algn="l" defTabSz="457200" rtl="0" eaLnBrk="1" latinLnBrk="0" hangingPunct="1">
              <a:defRPr sz="2400" kern="1200">
                <a:solidFill>
                  <a:schemeClr val="tx1"/>
                </a:solidFill>
                <a:latin typeface="Gill Sans" charset="0"/>
                <a:ea typeface="MS PGothic" charset="0"/>
                <a:cs typeface="MS PGothic" charset="0"/>
              </a:defRPr>
            </a:lvl9pPr>
          </a:lstStyle>
          <a:p>
            <a:pPr eaLnBrk="1" hangingPunct="1"/>
            <a:endParaRPr lang="en-US" sz="900">
              <a:solidFill>
                <a:srgbClr val="777777"/>
              </a:solidFill>
              <a:latin typeface="Times New Roman" charset="0"/>
            </a:endParaRPr>
          </a:p>
        </p:txBody>
      </p:sp>
      <p:sp>
        <p:nvSpPr>
          <p:cNvPr id="40962" name="Rectangle 2"/>
          <p:cNvSpPr>
            <a:spLocks noGrp="1" noChangeArrowheads="1"/>
          </p:cNvSpPr>
          <p:nvPr>
            <p:ph type="title"/>
          </p:nvPr>
        </p:nvSpPr>
        <p:spPr>
          <a:xfrm>
            <a:off x="762000" y="304800"/>
            <a:ext cx="7670800" cy="762000"/>
          </a:xfrm>
        </p:spPr>
        <p:txBody>
          <a:bodyPr/>
          <a:lstStyle/>
          <a:p>
            <a:pPr algn="ctr"/>
            <a:r>
              <a:rPr lang="en-US" sz="3600" dirty="0">
                <a:solidFill>
                  <a:srgbClr val="D57500"/>
                </a:solidFill>
                <a:latin typeface="Arial" charset="0"/>
                <a:ea typeface="ＭＳ Ｐゴシック" charset="0"/>
                <a:cs typeface="ＭＳ Ｐゴシック" charset="0"/>
              </a:rPr>
              <a:t>Radiation Detection Effectiveness</a:t>
            </a:r>
          </a:p>
        </p:txBody>
      </p:sp>
      <p:sp>
        <p:nvSpPr>
          <p:cNvPr id="44036" name="Rectangle 3"/>
          <p:cNvSpPr>
            <a:spLocks noGrp="1" noChangeArrowheads="1"/>
          </p:cNvSpPr>
          <p:nvPr>
            <p:ph type="body" idx="1"/>
          </p:nvPr>
        </p:nvSpPr>
        <p:spPr>
          <a:xfrm>
            <a:off x="762000" y="939800"/>
            <a:ext cx="6146800" cy="5308600"/>
          </a:xfrm>
        </p:spPr>
        <p:txBody>
          <a:bodyPr>
            <a:normAutofit lnSpcReduction="10000"/>
          </a:bodyPr>
          <a:lstStyle/>
          <a:p>
            <a:pPr>
              <a:lnSpc>
                <a:spcPct val="80000"/>
              </a:lnSpc>
              <a:buClr>
                <a:srgbClr val="D57500"/>
              </a:buClr>
              <a:buFont typeface="Wingdings" charset="2"/>
              <a:buChar char="Ø"/>
            </a:pPr>
            <a:r>
              <a:rPr lang="en-US" dirty="0">
                <a:latin typeface="Times New Roman"/>
                <a:ea typeface="ＭＳ Ｐゴシック" charset="0"/>
                <a:cs typeface="Times New Roman"/>
              </a:rPr>
              <a:t>Source activity (A)</a:t>
            </a:r>
          </a:p>
          <a:p>
            <a:pPr marL="690563" lvl="1" indent="-233363">
              <a:lnSpc>
                <a:spcPct val="80000"/>
              </a:lnSpc>
            </a:pPr>
            <a:r>
              <a:rPr lang="en-US" dirty="0">
                <a:latin typeface="Times New Roman"/>
                <a:ea typeface="ＭＳ Ｐゴシック" charset="0"/>
                <a:cs typeface="Times New Roman"/>
              </a:rPr>
              <a:t>Strength, type, and energy</a:t>
            </a:r>
          </a:p>
          <a:p>
            <a:pPr>
              <a:lnSpc>
                <a:spcPct val="80000"/>
              </a:lnSpc>
              <a:buClr>
                <a:srgbClr val="D57500"/>
              </a:buClr>
              <a:buFont typeface="Wingdings" charset="2"/>
              <a:buChar char="Ø"/>
            </a:pPr>
            <a:r>
              <a:rPr lang="en-US" dirty="0">
                <a:latin typeface="Times New Roman"/>
                <a:ea typeface="ＭＳ Ｐゴシック" charset="0"/>
                <a:cs typeface="Times New Roman"/>
              </a:rPr>
              <a:t>Detection geometric efficiency (</a:t>
            </a:r>
            <a:r>
              <a:rPr lang="en-US" dirty="0" err="1">
                <a:latin typeface="Times New Roman"/>
                <a:ea typeface="ＭＳ Ｐゴシック" charset="0"/>
                <a:cs typeface="Times New Roman"/>
              </a:rPr>
              <a:t>e</a:t>
            </a:r>
            <a:r>
              <a:rPr lang="en-US" baseline="-25000" dirty="0" err="1">
                <a:latin typeface="Times New Roman"/>
                <a:ea typeface="ＭＳ Ｐゴシック" charset="0"/>
                <a:cs typeface="Times New Roman"/>
              </a:rPr>
              <a:t>g</a:t>
            </a:r>
            <a:r>
              <a:rPr lang="en-US" baseline="-25000" dirty="0">
                <a:latin typeface="Times New Roman"/>
                <a:ea typeface="ＭＳ Ｐゴシック" charset="0"/>
                <a:cs typeface="Times New Roman"/>
              </a:rPr>
              <a:t> </a:t>
            </a:r>
            <a:r>
              <a:rPr lang="en-US" dirty="0">
                <a:latin typeface="Times New Roman"/>
                <a:ea typeface="ＭＳ Ｐゴシック" charset="0"/>
                <a:cs typeface="Times New Roman"/>
              </a:rPr>
              <a:t>~ 1/r</a:t>
            </a:r>
            <a:r>
              <a:rPr lang="en-US" baseline="30000" dirty="0">
                <a:latin typeface="Times New Roman"/>
                <a:ea typeface="ＭＳ Ｐゴシック" charset="0"/>
                <a:cs typeface="Times New Roman"/>
              </a:rPr>
              <a:t>2</a:t>
            </a:r>
            <a:r>
              <a:rPr lang="en-US" dirty="0">
                <a:latin typeface="Times New Roman"/>
                <a:ea typeface="ＭＳ Ｐゴシック" charset="0"/>
                <a:cs typeface="Times New Roman"/>
              </a:rPr>
              <a:t>)</a:t>
            </a:r>
          </a:p>
          <a:p>
            <a:pPr marL="690563" lvl="1" indent="-233363">
              <a:lnSpc>
                <a:spcPct val="80000"/>
              </a:lnSpc>
            </a:pPr>
            <a:r>
              <a:rPr lang="en-US" dirty="0">
                <a:latin typeface="Times New Roman"/>
                <a:ea typeface="ＭＳ Ｐゴシック" charset="0"/>
                <a:cs typeface="Times New Roman"/>
              </a:rPr>
              <a:t>Source and detector size and distance</a:t>
            </a:r>
          </a:p>
          <a:p>
            <a:pPr>
              <a:lnSpc>
                <a:spcPct val="80000"/>
              </a:lnSpc>
              <a:buClr>
                <a:srgbClr val="D57500"/>
              </a:buClr>
              <a:buFont typeface="Wingdings" charset="2"/>
              <a:buChar char="Ø"/>
            </a:pPr>
            <a:r>
              <a:rPr lang="en-US" dirty="0">
                <a:latin typeface="Times New Roman"/>
                <a:ea typeface="ＭＳ Ｐゴシック" charset="0"/>
                <a:cs typeface="Times New Roman"/>
              </a:rPr>
              <a:t>Detector intrinsic efficiency (</a:t>
            </a:r>
            <a:r>
              <a:rPr lang="en-US" dirty="0" err="1">
                <a:latin typeface="Symbol" charset="2"/>
                <a:ea typeface="ＭＳ Ｐゴシック" charset="0"/>
                <a:cs typeface="Symbol" charset="2"/>
              </a:rPr>
              <a:t>e</a:t>
            </a:r>
            <a:r>
              <a:rPr lang="en-US" baseline="-25000" dirty="0" err="1">
                <a:latin typeface="Times New Roman"/>
                <a:ea typeface="ＭＳ Ｐゴシック" charset="0"/>
                <a:cs typeface="Times New Roman"/>
              </a:rPr>
              <a:t>i</a:t>
            </a:r>
            <a:r>
              <a:rPr lang="en-US" dirty="0">
                <a:latin typeface="Times New Roman"/>
                <a:ea typeface="ＭＳ Ｐゴシック" charset="0"/>
                <a:cs typeface="Times New Roman"/>
              </a:rPr>
              <a:t>)</a:t>
            </a:r>
          </a:p>
          <a:p>
            <a:pPr marL="690563" lvl="1" indent="-233363">
              <a:lnSpc>
                <a:spcPct val="80000"/>
              </a:lnSpc>
            </a:pPr>
            <a:r>
              <a:rPr lang="en-US" dirty="0">
                <a:latin typeface="Times New Roman"/>
                <a:ea typeface="ＭＳ Ｐゴシック" charset="0"/>
                <a:cs typeface="Times New Roman"/>
              </a:rPr>
              <a:t>Material, geometry, collection</a:t>
            </a:r>
          </a:p>
          <a:p>
            <a:pPr>
              <a:lnSpc>
                <a:spcPct val="80000"/>
              </a:lnSpc>
              <a:buClr>
                <a:srgbClr val="D57500"/>
              </a:buClr>
              <a:buFont typeface="Wingdings" charset="2"/>
              <a:buChar char="Ø"/>
            </a:pPr>
            <a:r>
              <a:rPr lang="en-US" dirty="0">
                <a:latin typeface="Times New Roman"/>
                <a:ea typeface="ＭＳ Ｐゴシック" charset="0"/>
                <a:cs typeface="Times New Roman"/>
              </a:rPr>
              <a:t>Shielding (S ~ e</a:t>
            </a:r>
            <a:r>
              <a:rPr lang="en-US" baseline="30000" dirty="0">
                <a:latin typeface="Times New Roman"/>
                <a:ea typeface="ＭＳ Ｐゴシック" charset="0"/>
                <a:cs typeface="Times New Roman"/>
              </a:rPr>
              <a:t>-</a:t>
            </a:r>
            <a:r>
              <a:rPr lang="en-US" baseline="30000" dirty="0">
                <a:latin typeface="Times New Roman"/>
                <a:ea typeface="ＭＳ Ｐゴシック" charset="0"/>
                <a:cs typeface="Times New Roman"/>
                <a:sym typeface="Symbol" charset="0"/>
              </a:rPr>
              <a:t></a:t>
            </a:r>
            <a:r>
              <a:rPr lang="en-US" baseline="30000" dirty="0">
                <a:latin typeface="Times New Roman"/>
                <a:ea typeface="ＭＳ Ｐゴシック" charset="0"/>
                <a:cs typeface="Times New Roman"/>
              </a:rPr>
              <a:t>x</a:t>
            </a:r>
            <a:r>
              <a:rPr lang="en-US" dirty="0">
                <a:latin typeface="Times New Roman"/>
                <a:ea typeface="ＭＳ Ｐゴシック" charset="0"/>
                <a:cs typeface="Times New Roman"/>
              </a:rPr>
              <a:t>)</a:t>
            </a:r>
          </a:p>
          <a:p>
            <a:pPr marL="690563" lvl="1" indent="-233363">
              <a:lnSpc>
                <a:spcPct val="80000"/>
              </a:lnSpc>
            </a:pPr>
            <a:r>
              <a:rPr lang="en-US" dirty="0">
                <a:latin typeface="Times New Roman"/>
                <a:ea typeface="ＭＳ Ｐゴシック" charset="0"/>
                <a:cs typeface="Times New Roman"/>
              </a:rPr>
              <a:t>Amount, type, and geometry</a:t>
            </a:r>
          </a:p>
          <a:p>
            <a:pPr>
              <a:lnSpc>
                <a:spcPct val="80000"/>
              </a:lnSpc>
              <a:buClr>
                <a:srgbClr val="D57500"/>
              </a:buClr>
              <a:buFont typeface="Wingdings" charset="2"/>
              <a:buChar char="Ø"/>
            </a:pPr>
            <a:r>
              <a:rPr lang="en-US" dirty="0">
                <a:latin typeface="Times New Roman"/>
                <a:ea typeface="ＭＳ Ｐゴシック" charset="0"/>
                <a:cs typeface="Times New Roman"/>
              </a:rPr>
              <a:t>Background (B)</a:t>
            </a:r>
          </a:p>
          <a:p>
            <a:pPr marL="690563" lvl="1" indent="-233363">
              <a:lnSpc>
                <a:spcPct val="80000"/>
              </a:lnSpc>
            </a:pPr>
            <a:r>
              <a:rPr lang="en-US" dirty="0">
                <a:latin typeface="Times New Roman"/>
                <a:ea typeface="ＭＳ Ｐゴシック" charset="0"/>
                <a:cs typeface="Times New Roman"/>
              </a:rPr>
              <a:t>Type, energy distribution, and intensity</a:t>
            </a:r>
          </a:p>
          <a:p>
            <a:pPr marL="690563" lvl="1" indent="-233363">
              <a:lnSpc>
                <a:spcPct val="80000"/>
              </a:lnSpc>
            </a:pPr>
            <a:r>
              <a:rPr lang="en-US" dirty="0">
                <a:latin typeface="Times New Roman"/>
                <a:ea typeface="ＭＳ Ｐゴシック" charset="0"/>
                <a:cs typeface="Times New Roman"/>
              </a:rPr>
              <a:t>Naturally occurring radioactive material (NORM)</a:t>
            </a:r>
          </a:p>
          <a:p>
            <a:pPr>
              <a:lnSpc>
                <a:spcPct val="80000"/>
              </a:lnSpc>
              <a:buClr>
                <a:srgbClr val="D57500"/>
              </a:buClr>
              <a:buFont typeface="Wingdings" charset="2"/>
              <a:buChar char="Ø"/>
            </a:pPr>
            <a:r>
              <a:rPr lang="en-US" dirty="0">
                <a:latin typeface="Times New Roman"/>
                <a:ea typeface="ＭＳ Ｐゴシック" charset="0"/>
                <a:cs typeface="Times New Roman"/>
              </a:rPr>
              <a:t>Time for detection (t)</a:t>
            </a:r>
          </a:p>
          <a:p>
            <a:pPr marL="690563" lvl="1" indent="-233363">
              <a:lnSpc>
                <a:spcPct val="80000"/>
              </a:lnSpc>
            </a:pPr>
            <a:r>
              <a:rPr lang="en-US" dirty="0">
                <a:latin typeface="Times New Roman"/>
                <a:ea typeface="ＭＳ Ｐゴシック" charset="0"/>
                <a:cs typeface="Times New Roman"/>
              </a:rPr>
              <a:t>Statistics for signal to noise</a:t>
            </a:r>
          </a:p>
          <a:p>
            <a:pPr marL="690563" lvl="1" indent="-233363">
              <a:lnSpc>
                <a:spcPct val="80000"/>
              </a:lnSpc>
            </a:pPr>
            <a:r>
              <a:rPr lang="en-US" dirty="0">
                <a:latin typeface="Times New Roman"/>
                <a:ea typeface="ＭＳ Ｐゴシック" charset="0"/>
                <a:cs typeface="Times New Roman"/>
              </a:rPr>
              <a:t>Operational limitation</a:t>
            </a:r>
          </a:p>
          <a:p>
            <a:pPr>
              <a:lnSpc>
                <a:spcPct val="80000"/>
              </a:lnSpc>
              <a:buClr>
                <a:srgbClr val="D57500"/>
              </a:buClr>
              <a:buFont typeface="Wingdings" charset="2"/>
              <a:buChar char="Ø"/>
            </a:pPr>
            <a:r>
              <a:rPr lang="en-US" dirty="0">
                <a:latin typeface="Times New Roman"/>
                <a:ea typeface="ＭＳ Ｐゴシック" charset="0"/>
                <a:cs typeface="Times New Roman"/>
              </a:rPr>
              <a:t>Expert/Automated analysis of information</a:t>
            </a:r>
          </a:p>
        </p:txBody>
      </p:sp>
      <p:sp>
        <p:nvSpPr>
          <p:cNvPr id="44037" name="Rectangle 4"/>
          <p:cNvSpPr>
            <a:spLocks noChangeArrowheads="1"/>
          </p:cNvSpPr>
          <p:nvPr/>
        </p:nvSpPr>
        <p:spPr bwMode="auto">
          <a:xfrm>
            <a:off x="6819900" y="3327400"/>
            <a:ext cx="1905000" cy="30469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en-US" sz="3200" dirty="0">
                <a:solidFill>
                  <a:srgbClr val="0000FF"/>
                </a:solidFill>
                <a:latin typeface="Times New Roman"/>
                <a:cs typeface="Times New Roman"/>
              </a:rPr>
              <a:t>Time</a:t>
            </a:r>
          </a:p>
          <a:p>
            <a:endParaRPr lang="en-US" sz="3200" dirty="0">
              <a:solidFill>
                <a:srgbClr val="0000FF"/>
              </a:solidFill>
              <a:latin typeface="Times New Roman"/>
              <a:cs typeface="Times New Roman"/>
            </a:endParaRPr>
          </a:p>
          <a:p>
            <a:r>
              <a:rPr lang="en-US" sz="3200" dirty="0">
                <a:solidFill>
                  <a:srgbClr val="0000FF"/>
                </a:solidFill>
                <a:latin typeface="Times New Roman"/>
                <a:cs typeface="Times New Roman"/>
              </a:rPr>
              <a:t>Distance </a:t>
            </a:r>
          </a:p>
          <a:p>
            <a:endParaRPr lang="en-US" sz="3200" dirty="0">
              <a:solidFill>
                <a:srgbClr val="0000FF"/>
              </a:solidFill>
              <a:latin typeface="Times New Roman"/>
              <a:cs typeface="Times New Roman"/>
            </a:endParaRPr>
          </a:p>
          <a:p>
            <a:r>
              <a:rPr lang="en-US" sz="3200" dirty="0">
                <a:solidFill>
                  <a:srgbClr val="0000FF"/>
                </a:solidFill>
                <a:latin typeface="Times New Roman"/>
                <a:cs typeface="Times New Roman"/>
              </a:rPr>
              <a:t>Shielding</a:t>
            </a:r>
          </a:p>
          <a:p>
            <a:endParaRPr lang="en-US" sz="3200" dirty="0">
              <a:solidFill>
                <a:srgbClr val="0000FF"/>
              </a:solidFill>
              <a:latin typeface="Times New Roman"/>
              <a:cs typeface="Times New Roman"/>
            </a:endParaRPr>
          </a:p>
        </p:txBody>
      </p:sp>
      <p:grpSp>
        <p:nvGrpSpPr>
          <p:cNvPr id="44038" name="Group 5"/>
          <p:cNvGrpSpPr>
            <a:grpSpLocks/>
          </p:cNvGrpSpPr>
          <p:nvPr/>
        </p:nvGrpSpPr>
        <p:grpSpPr bwMode="auto">
          <a:xfrm>
            <a:off x="6896100" y="1219200"/>
            <a:ext cx="1635125" cy="1463675"/>
            <a:chOff x="1200" y="624"/>
            <a:chExt cx="1606" cy="1536"/>
          </a:xfrm>
        </p:grpSpPr>
        <p:sp>
          <p:nvSpPr>
            <p:cNvPr id="44039" name="Oval 6"/>
            <p:cNvSpPr>
              <a:spLocks noChangeArrowheads="1"/>
            </p:cNvSpPr>
            <p:nvPr/>
          </p:nvSpPr>
          <p:spPr bwMode="auto">
            <a:xfrm>
              <a:off x="1200" y="624"/>
              <a:ext cx="1536" cy="1536"/>
            </a:xfrm>
            <a:prstGeom prst="ellipse">
              <a:avLst/>
            </a:prstGeom>
            <a:solidFill>
              <a:schemeClr val="bg1"/>
            </a:solidFill>
            <a:ln w="9525">
              <a:solidFill>
                <a:schemeClr val="tx1"/>
              </a:solidFill>
              <a:round/>
              <a:headEnd/>
              <a:tailEnd/>
            </a:ln>
          </p:spPr>
          <p:txBody>
            <a:bodyPr wrap="none" anchor="ctr">
              <a:spAutoFit/>
            </a:bodyPr>
            <a:lstStyle/>
            <a:p>
              <a:endParaRPr lang="en-US"/>
            </a:p>
          </p:txBody>
        </p:sp>
        <p:sp>
          <p:nvSpPr>
            <p:cNvPr id="44040" name="AutoShape 7"/>
            <p:cNvSpPr>
              <a:spLocks noChangeArrowheads="1"/>
            </p:cNvSpPr>
            <p:nvPr/>
          </p:nvSpPr>
          <p:spPr bwMode="auto">
            <a:xfrm>
              <a:off x="1920" y="1344"/>
              <a:ext cx="139" cy="137"/>
            </a:xfrm>
            <a:prstGeom prst="irregularSeal1">
              <a:avLst/>
            </a:prstGeom>
            <a:solidFill>
              <a:srgbClr val="FF0000"/>
            </a:solidFill>
            <a:ln w="9525">
              <a:solidFill>
                <a:srgbClr val="000000"/>
              </a:solidFill>
              <a:miter lim="800000"/>
              <a:headEnd/>
              <a:tailEnd/>
            </a:ln>
          </p:spPr>
          <p:txBody>
            <a:bodyPr/>
            <a:lstStyle/>
            <a:p>
              <a:endParaRPr lang="en-US"/>
            </a:p>
          </p:txBody>
        </p:sp>
        <p:sp>
          <p:nvSpPr>
            <p:cNvPr id="44041" name="Line 8"/>
            <p:cNvSpPr>
              <a:spLocks noChangeShapeType="1"/>
            </p:cNvSpPr>
            <p:nvPr/>
          </p:nvSpPr>
          <p:spPr bwMode="auto">
            <a:xfrm flipV="1">
              <a:off x="2064" y="1248"/>
              <a:ext cx="144" cy="96"/>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spAutoFit/>
            </a:bodyPr>
            <a:lstStyle/>
            <a:p>
              <a:endParaRPr lang="en-US"/>
            </a:p>
          </p:txBody>
        </p:sp>
        <p:sp>
          <p:nvSpPr>
            <p:cNvPr id="44042" name="Line 9"/>
            <p:cNvSpPr>
              <a:spLocks noChangeShapeType="1"/>
            </p:cNvSpPr>
            <p:nvPr/>
          </p:nvSpPr>
          <p:spPr bwMode="auto">
            <a:xfrm>
              <a:off x="2064" y="1488"/>
              <a:ext cx="96" cy="144"/>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anchor="ctr">
              <a:spAutoFit/>
            </a:bodyPr>
            <a:lstStyle/>
            <a:p>
              <a:endParaRPr lang="en-US"/>
            </a:p>
          </p:txBody>
        </p:sp>
        <p:sp>
          <p:nvSpPr>
            <p:cNvPr id="44043" name="Line 10"/>
            <p:cNvSpPr>
              <a:spLocks noChangeShapeType="1"/>
            </p:cNvSpPr>
            <p:nvPr/>
          </p:nvSpPr>
          <p:spPr bwMode="auto">
            <a:xfrm flipH="1" flipV="1">
              <a:off x="1824" y="1200"/>
              <a:ext cx="96" cy="96"/>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anchor="ctr">
              <a:spAutoFit/>
            </a:bodyPr>
            <a:lstStyle/>
            <a:p>
              <a:endParaRPr lang="en-US"/>
            </a:p>
          </p:txBody>
        </p:sp>
        <p:sp>
          <p:nvSpPr>
            <p:cNvPr id="44044" name="Line 11"/>
            <p:cNvSpPr>
              <a:spLocks noChangeShapeType="1"/>
            </p:cNvSpPr>
            <p:nvPr/>
          </p:nvSpPr>
          <p:spPr bwMode="auto">
            <a:xfrm flipH="1">
              <a:off x="1728" y="1440"/>
              <a:ext cx="144" cy="96"/>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anchor="ctr">
              <a:spAutoFit/>
            </a:bodyPr>
            <a:lstStyle/>
            <a:p>
              <a:endParaRPr lang="en-US"/>
            </a:p>
          </p:txBody>
        </p:sp>
        <p:sp>
          <p:nvSpPr>
            <p:cNvPr id="44045" name="AutoShape 12"/>
            <p:cNvSpPr>
              <a:spLocks noChangeArrowheads="1"/>
            </p:cNvSpPr>
            <p:nvPr/>
          </p:nvSpPr>
          <p:spPr bwMode="auto">
            <a:xfrm>
              <a:off x="2736" y="1296"/>
              <a:ext cx="70" cy="137"/>
            </a:xfrm>
            <a:prstGeom prst="cube">
              <a:avLst>
                <a:gd name="adj" fmla="val 45278"/>
              </a:avLst>
            </a:prstGeom>
            <a:solidFill>
              <a:srgbClr val="FFFFFF"/>
            </a:solidFill>
            <a:ln w="9525">
              <a:solidFill>
                <a:srgbClr val="000000"/>
              </a:solidFill>
              <a:miter lim="800000"/>
              <a:headEnd/>
              <a:tailEnd/>
            </a:ln>
          </p:spPr>
          <p:txBody>
            <a:bodyPr/>
            <a:lstStyle/>
            <a:p>
              <a:endParaRPr lang="en-US"/>
            </a:p>
          </p:txBody>
        </p:sp>
        <p:sp>
          <p:nvSpPr>
            <p:cNvPr id="44046" name="Line 13"/>
            <p:cNvSpPr>
              <a:spLocks noChangeShapeType="1"/>
            </p:cNvSpPr>
            <p:nvPr/>
          </p:nvSpPr>
          <p:spPr bwMode="auto">
            <a:xfrm>
              <a:off x="2064" y="1392"/>
              <a:ext cx="624" cy="0"/>
            </a:xfrm>
            <a:prstGeom prst="line">
              <a:avLst/>
            </a:prstGeom>
            <a:noFill/>
            <a:ln w="9525">
              <a:solidFill>
                <a:schemeClr val="tx1"/>
              </a:solidFill>
              <a:round/>
              <a:headEnd type="triangle" w="med" len="med"/>
              <a:tailEnd type="triangle" w="med" len="med"/>
            </a:ln>
            <a:extLst>
              <a:ext uri="{909E8E84-426E-40dd-AFC4-6F175D3DCCD1}">
                <a14:hiddenFill xmlns="" xmlns:a14="http://schemas.microsoft.com/office/drawing/2010/main">
                  <a:noFill/>
                </a14:hiddenFill>
              </a:ext>
            </a:extLst>
          </p:spPr>
          <p:txBody>
            <a:bodyPr wrap="none" anchor="ctr">
              <a:spAutoFit/>
            </a:bodyPr>
            <a:lstStyle/>
            <a:p>
              <a:endParaRPr lang="en-US"/>
            </a:p>
          </p:txBody>
        </p:sp>
        <p:sp>
          <p:nvSpPr>
            <p:cNvPr id="44047" name="Rectangle 14"/>
            <p:cNvSpPr>
              <a:spLocks noChangeArrowheads="1"/>
            </p:cNvSpPr>
            <p:nvPr/>
          </p:nvSpPr>
          <p:spPr bwMode="auto">
            <a:xfrm>
              <a:off x="2287" y="1249"/>
              <a:ext cx="231" cy="2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eaLnBrk="0" hangingPunct="0"/>
              <a:r>
                <a:rPr lang="en-US" sz="1200"/>
                <a:t>r</a:t>
              </a:r>
            </a:p>
          </p:txBody>
        </p:sp>
      </p:grpSp>
      <p:sp>
        <p:nvSpPr>
          <p:cNvPr id="2" name="Footer Placeholder 2">
            <a:extLst>
              <a:ext uri="{FF2B5EF4-FFF2-40B4-BE49-F238E27FC236}">
                <a16:creationId xmlns:a16="http://schemas.microsoft.com/office/drawing/2014/main" id="{239C132F-7ADA-30E5-3E6A-B9DC5A43100A}"/>
              </a:ext>
            </a:extLst>
          </p:cNvPr>
          <p:cNvSpPr txBox="1">
            <a:spLocks/>
          </p:cNvSpPr>
          <p:nvPr/>
        </p:nvSpPr>
        <p:spPr>
          <a:xfrm>
            <a:off x="152400" y="6627813"/>
            <a:ext cx="609600" cy="2286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defPPr>
              <a:defRPr lang="en-US"/>
            </a:defPPr>
            <a:lvl1pPr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1pPr>
            <a:lvl2pPr marL="4572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2pPr>
            <a:lvl3pPr marL="9144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3pPr>
            <a:lvl4pPr marL="13716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4pPr>
            <a:lvl5pPr marL="18288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5pPr>
            <a:lvl6pPr marL="2286000" algn="l" defTabSz="457200" rtl="0" eaLnBrk="1" latinLnBrk="0" hangingPunct="1">
              <a:defRPr sz="2400" kern="1200">
                <a:solidFill>
                  <a:schemeClr val="tx1"/>
                </a:solidFill>
                <a:latin typeface="Gill Sans" charset="0"/>
                <a:ea typeface="MS PGothic" charset="0"/>
                <a:cs typeface="MS PGothic" charset="0"/>
              </a:defRPr>
            </a:lvl6pPr>
            <a:lvl7pPr marL="2743200" algn="l" defTabSz="457200" rtl="0" eaLnBrk="1" latinLnBrk="0" hangingPunct="1">
              <a:defRPr sz="2400" kern="1200">
                <a:solidFill>
                  <a:schemeClr val="tx1"/>
                </a:solidFill>
                <a:latin typeface="Gill Sans" charset="0"/>
                <a:ea typeface="MS PGothic" charset="0"/>
                <a:cs typeface="MS PGothic" charset="0"/>
              </a:defRPr>
            </a:lvl7pPr>
            <a:lvl8pPr marL="3200400" algn="l" defTabSz="457200" rtl="0" eaLnBrk="1" latinLnBrk="0" hangingPunct="1">
              <a:defRPr sz="2400" kern="1200">
                <a:solidFill>
                  <a:schemeClr val="tx1"/>
                </a:solidFill>
                <a:latin typeface="Gill Sans" charset="0"/>
                <a:ea typeface="MS PGothic" charset="0"/>
                <a:cs typeface="MS PGothic" charset="0"/>
              </a:defRPr>
            </a:lvl8pPr>
            <a:lvl9pPr marL="3657600" algn="l" defTabSz="457200" rtl="0" eaLnBrk="1" latinLnBrk="0" hangingPunct="1">
              <a:defRPr sz="2400" kern="1200">
                <a:solidFill>
                  <a:schemeClr val="tx1"/>
                </a:solidFill>
                <a:latin typeface="Gill Sans" charset="0"/>
                <a:ea typeface="MS PGothic" charset="0"/>
                <a:cs typeface="MS PGothic" charset="0"/>
              </a:defRPr>
            </a:lvl9pPr>
          </a:lstStyle>
          <a:p>
            <a:pPr eaLnBrk="1" hangingPunct="1"/>
            <a:fld id="{43C1423A-BBF4-9748-851F-CBEF3F0CFE99}" type="slidenum">
              <a:rPr lang="en-US" sz="1200" smtClean="0"/>
              <a:pPr eaLnBrk="1" hangingPunct="1"/>
              <a:t>38</a:t>
            </a:fld>
            <a:r>
              <a:rPr lang="en-US" sz="1200">
                <a:latin typeface="Times New Roman" charset="0"/>
              </a:rPr>
              <a:t> </a:t>
            </a:r>
            <a:endParaRPr lang="en-US" sz="1200" dirty="0">
              <a:solidFill>
                <a:srgbClr val="777777"/>
              </a:solidFill>
              <a:latin typeface="Times New Roman" charset="0"/>
            </a:endParaRPr>
          </a:p>
        </p:txBody>
      </p:sp>
    </p:spTree>
    <p:extLst>
      <p:ext uri="{BB962C8B-B14F-4D97-AF65-F5344CB8AC3E}">
        <p14:creationId xmlns:p14="http://schemas.microsoft.com/office/powerpoint/2010/main" val="2614813321"/>
      </p:ext>
    </p:extLst>
  </p:cSld>
  <p:clrMapOvr>
    <a:masterClrMapping/>
  </p:clrMapOvr>
  <p:transition spd="med">
    <p:fade/>
  </p:transition>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9026" name="Rectangle 2"/>
          <p:cNvSpPr>
            <a:spLocks noGrp="1" noChangeArrowheads="1"/>
          </p:cNvSpPr>
          <p:nvPr>
            <p:ph type="title"/>
          </p:nvPr>
        </p:nvSpPr>
        <p:spPr>
          <a:xfrm>
            <a:off x="444500" y="3670300"/>
            <a:ext cx="8305800" cy="774700"/>
          </a:xfrm>
        </p:spPr>
        <p:txBody>
          <a:bodyPr/>
          <a:lstStyle/>
          <a:p>
            <a:pPr algn="ctr">
              <a:defRPr/>
            </a:pPr>
            <a:r>
              <a:rPr lang="en-US" sz="3600" dirty="0">
                <a:effectLst>
                  <a:outerShdw blurRad="38100" dist="38100" dir="2700000" algn="tl">
                    <a:srgbClr val="DDDDDD"/>
                  </a:outerShdw>
                </a:effectLst>
                <a:ea typeface="ＭＳ Ｐゴシック" charset="-128"/>
                <a:cs typeface="ＭＳ Ｐゴシック" charset="-128"/>
              </a:rPr>
              <a:t>Border Security</a:t>
            </a:r>
          </a:p>
        </p:txBody>
      </p:sp>
      <p:pic>
        <p:nvPicPr>
          <p:cNvPr id="5" name="Picture 7"/>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062126" y="380010"/>
            <a:ext cx="5284096" cy="293734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Footer Placeholder 2">
            <a:extLst>
              <a:ext uri="{FF2B5EF4-FFF2-40B4-BE49-F238E27FC236}">
                <a16:creationId xmlns:a16="http://schemas.microsoft.com/office/drawing/2014/main" id="{C5811AFC-CE7D-DAB0-5356-097423FE23C1}"/>
              </a:ext>
            </a:extLst>
          </p:cNvPr>
          <p:cNvSpPr>
            <a:spLocks noGrp="1"/>
          </p:cNvSpPr>
          <p:nvPr>
            <p:ph type="ftr" sz="quarter" idx="10"/>
          </p:nvPr>
        </p:nvSpPr>
        <p:spPr>
          <a:xfrm>
            <a:off x="152400" y="6627813"/>
            <a:ext cx="609600" cy="2286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defPPr>
              <a:defRPr lang="en-US"/>
            </a:defPPr>
            <a:lvl1pPr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1pPr>
            <a:lvl2pPr marL="4572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2pPr>
            <a:lvl3pPr marL="9144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3pPr>
            <a:lvl4pPr marL="13716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4pPr>
            <a:lvl5pPr marL="18288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5pPr>
            <a:lvl6pPr marL="2286000" algn="l" defTabSz="457200" rtl="0" eaLnBrk="1" latinLnBrk="0" hangingPunct="1">
              <a:defRPr sz="2400" kern="1200">
                <a:solidFill>
                  <a:schemeClr val="tx1"/>
                </a:solidFill>
                <a:latin typeface="Gill Sans" charset="0"/>
                <a:ea typeface="MS PGothic" charset="0"/>
                <a:cs typeface="MS PGothic" charset="0"/>
              </a:defRPr>
            </a:lvl6pPr>
            <a:lvl7pPr marL="2743200" algn="l" defTabSz="457200" rtl="0" eaLnBrk="1" latinLnBrk="0" hangingPunct="1">
              <a:defRPr sz="2400" kern="1200">
                <a:solidFill>
                  <a:schemeClr val="tx1"/>
                </a:solidFill>
                <a:latin typeface="Gill Sans" charset="0"/>
                <a:ea typeface="MS PGothic" charset="0"/>
                <a:cs typeface="MS PGothic" charset="0"/>
              </a:defRPr>
            </a:lvl7pPr>
            <a:lvl8pPr marL="3200400" algn="l" defTabSz="457200" rtl="0" eaLnBrk="1" latinLnBrk="0" hangingPunct="1">
              <a:defRPr sz="2400" kern="1200">
                <a:solidFill>
                  <a:schemeClr val="tx1"/>
                </a:solidFill>
                <a:latin typeface="Gill Sans" charset="0"/>
                <a:ea typeface="MS PGothic" charset="0"/>
                <a:cs typeface="MS PGothic" charset="0"/>
              </a:defRPr>
            </a:lvl8pPr>
            <a:lvl9pPr marL="3657600" algn="l" defTabSz="457200" rtl="0" eaLnBrk="1" latinLnBrk="0" hangingPunct="1">
              <a:defRPr sz="2400" kern="1200">
                <a:solidFill>
                  <a:schemeClr val="tx1"/>
                </a:solidFill>
                <a:latin typeface="Gill Sans" charset="0"/>
                <a:ea typeface="MS PGothic" charset="0"/>
                <a:cs typeface="MS PGothic" charset="0"/>
              </a:defRPr>
            </a:lvl9pPr>
          </a:lstStyle>
          <a:p>
            <a:pPr eaLnBrk="1" hangingPunct="1"/>
            <a:fld id="{43C1423A-BBF4-9748-851F-CBEF3F0CFE99}" type="slidenum">
              <a:rPr lang="en-US" sz="1200" smtClean="0"/>
              <a:pPr eaLnBrk="1" hangingPunct="1"/>
              <a:t>39</a:t>
            </a:fld>
            <a:r>
              <a:rPr lang="en-US" sz="1200" dirty="0">
                <a:latin typeface="Times New Roman" charset="0"/>
              </a:rPr>
              <a:t> </a:t>
            </a:r>
            <a:endParaRPr lang="en-US" sz="1200" dirty="0">
              <a:solidFill>
                <a:srgbClr val="777777"/>
              </a:solidFill>
              <a:latin typeface="Times New Roman" charset="0"/>
            </a:endParaRPr>
          </a:p>
        </p:txBody>
      </p:sp>
    </p:spTree>
    <p:extLst>
      <p:ext uri="{BB962C8B-B14F-4D97-AF65-F5344CB8AC3E}">
        <p14:creationId xmlns:p14="http://schemas.microsoft.com/office/powerpoint/2010/main" val="1116571267"/>
      </p:ext>
    </p:extLst>
  </p:cSld>
  <p:clrMapOvr>
    <a:masterClrMapping/>
  </p:clrMapOvr>
  <p:transition spd="med">
    <p:fade/>
  </p:transition>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a:xfrm>
            <a:off x="381000" y="228600"/>
            <a:ext cx="8305800" cy="774700"/>
          </a:xfrm>
        </p:spPr>
        <p:txBody>
          <a:bodyPr vert="horz" wrap="square" lIns="91440" tIns="45720" rIns="91440" bIns="45720" numCol="1" anchor="t" anchorCtr="0" compatLnSpc="1">
            <a:prstTxWarp prst="textNoShape">
              <a:avLst/>
            </a:prstTxWarp>
          </a:bodyPr>
          <a:lstStyle/>
          <a:p>
            <a:pPr algn="ctr"/>
            <a:r>
              <a:rPr lang="en-US" sz="3600" dirty="0">
                <a:solidFill>
                  <a:srgbClr val="D57500"/>
                </a:solidFill>
                <a:effectLst>
                  <a:outerShdw blurRad="38100" dist="38100" dir="2700000" algn="tl">
                    <a:srgbClr val="DDDDDD"/>
                  </a:outerShdw>
                </a:effectLst>
                <a:ea typeface="MS PGothic" charset="0"/>
              </a:rPr>
              <a:t>International </a:t>
            </a:r>
            <a:r>
              <a:rPr lang="en-US" sz="3600" b="1" dirty="0">
                <a:solidFill>
                  <a:srgbClr val="D57500"/>
                </a:solidFill>
                <a:effectLst>
                  <a:outerShdw blurRad="38100" dist="38100" dir="2700000" algn="tl">
                    <a:srgbClr val="DDDDDD"/>
                  </a:outerShdw>
                </a:effectLst>
                <a:ea typeface="MS PGothic" charset="0"/>
              </a:rPr>
              <a:t>Safeguards</a:t>
            </a:r>
          </a:p>
        </p:txBody>
      </p:sp>
      <p:sp>
        <p:nvSpPr>
          <p:cNvPr id="54275" name="Content Placeholder 4"/>
          <p:cNvSpPr>
            <a:spLocks noGrp="1"/>
          </p:cNvSpPr>
          <p:nvPr>
            <p:ph idx="1"/>
          </p:nvPr>
        </p:nvSpPr>
        <p:spPr bwMode="auto">
          <a:xfrm>
            <a:off x="381000" y="915988"/>
            <a:ext cx="8574087" cy="5654675"/>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nSpc>
                <a:spcPct val="100000"/>
              </a:lnSpc>
              <a:spcBef>
                <a:spcPts val="0"/>
              </a:spcBef>
              <a:spcAft>
                <a:spcPts val="600"/>
              </a:spcAft>
              <a:buClr>
                <a:srgbClr val="D57500"/>
              </a:buClr>
              <a:buFont typeface="Wingdings" charset="0"/>
              <a:buChar char="Ø"/>
            </a:pPr>
            <a:r>
              <a:rPr lang="en-US" sz="2600" dirty="0">
                <a:latin typeface="Times New Roman"/>
                <a:cs typeface="Times New Roman"/>
              </a:rPr>
              <a:t>Nuclear safeguards include “an extensive set of technical measures by which the International Atomic Energy Agency (IAEA) Secretariat independently verifies the </a:t>
            </a:r>
            <a:r>
              <a:rPr lang="en-US" sz="2600" u="sng" dirty="0">
                <a:latin typeface="Times New Roman"/>
                <a:cs typeface="Times New Roman"/>
              </a:rPr>
              <a:t>correctness</a:t>
            </a:r>
            <a:r>
              <a:rPr lang="en-US" sz="2600" dirty="0">
                <a:latin typeface="Times New Roman"/>
                <a:cs typeface="Times New Roman"/>
              </a:rPr>
              <a:t> and the </a:t>
            </a:r>
            <a:r>
              <a:rPr lang="en-US" sz="2600" u="sng" dirty="0">
                <a:latin typeface="Times New Roman"/>
                <a:cs typeface="Times New Roman"/>
              </a:rPr>
              <a:t>completeness</a:t>
            </a:r>
            <a:r>
              <a:rPr lang="en-US" sz="2600" dirty="0">
                <a:latin typeface="Times New Roman"/>
                <a:cs typeface="Times New Roman"/>
              </a:rPr>
              <a:t> of the </a:t>
            </a:r>
            <a:r>
              <a:rPr lang="en-US" sz="2600" u="sng" dirty="0">
                <a:latin typeface="Times New Roman"/>
                <a:cs typeface="Times New Roman"/>
              </a:rPr>
              <a:t>declarations</a:t>
            </a:r>
            <a:r>
              <a:rPr lang="en-US" sz="2600" dirty="0">
                <a:latin typeface="Times New Roman"/>
                <a:cs typeface="Times New Roman"/>
              </a:rPr>
              <a:t> made by States about their nuclear material and activities”</a:t>
            </a:r>
          </a:p>
          <a:p>
            <a:pPr>
              <a:lnSpc>
                <a:spcPct val="100000"/>
              </a:lnSpc>
              <a:spcBef>
                <a:spcPts val="0"/>
              </a:spcBef>
              <a:spcAft>
                <a:spcPts val="600"/>
              </a:spcAft>
              <a:buClr>
                <a:srgbClr val="D57500"/>
              </a:buClr>
              <a:buFont typeface="Wingdings" charset="0"/>
              <a:buChar char="Ø"/>
            </a:pPr>
            <a:r>
              <a:rPr lang="en-US" sz="2600" dirty="0">
                <a:latin typeface="Times New Roman"/>
                <a:cs typeface="Times New Roman"/>
              </a:rPr>
              <a:t>IAEA monitors declared facilities and quantities of fissile material at:</a:t>
            </a:r>
          </a:p>
          <a:p>
            <a:pPr lvl="1">
              <a:lnSpc>
                <a:spcPct val="100000"/>
              </a:lnSpc>
              <a:spcBef>
                <a:spcPts val="0"/>
              </a:spcBef>
              <a:spcAft>
                <a:spcPts val="600"/>
              </a:spcAft>
              <a:buClr>
                <a:schemeClr val="bg1">
                  <a:lumMod val="50000"/>
                </a:schemeClr>
              </a:buClr>
              <a:buSzPct val="100000"/>
              <a:buFont typeface="Wingdings" pitchFamily="2" charset="2"/>
              <a:buChar char="§"/>
            </a:pPr>
            <a:r>
              <a:rPr lang="en-US" sz="2600" dirty="0">
                <a:latin typeface="Times New Roman"/>
                <a:cs typeface="Times New Roman"/>
              </a:rPr>
              <a:t>Enrichment plants</a:t>
            </a:r>
          </a:p>
          <a:p>
            <a:pPr lvl="1">
              <a:lnSpc>
                <a:spcPct val="100000"/>
              </a:lnSpc>
              <a:spcBef>
                <a:spcPts val="0"/>
              </a:spcBef>
              <a:spcAft>
                <a:spcPts val="600"/>
              </a:spcAft>
              <a:buClr>
                <a:schemeClr val="bg1">
                  <a:lumMod val="50000"/>
                </a:schemeClr>
              </a:buClr>
              <a:buSzPct val="100000"/>
              <a:buFont typeface="Wingdings" pitchFamily="2" charset="2"/>
              <a:buChar char="§"/>
            </a:pPr>
            <a:r>
              <a:rPr lang="en-US" sz="2600" dirty="0">
                <a:latin typeface="Times New Roman"/>
                <a:cs typeface="Times New Roman"/>
              </a:rPr>
              <a:t>Fuel fabrication plants</a:t>
            </a:r>
          </a:p>
          <a:p>
            <a:pPr lvl="1">
              <a:lnSpc>
                <a:spcPct val="100000"/>
              </a:lnSpc>
              <a:spcBef>
                <a:spcPts val="0"/>
              </a:spcBef>
              <a:spcAft>
                <a:spcPts val="600"/>
              </a:spcAft>
              <a:buClr>
                <a:schemeClr val="bg1">
                  <a:lumMod val="50000"/>
                </a:schemeClr>
              </a:buClr>
              <a:buSzPct val="100000"/>
              <a:buFont typeface="Wingdings" pitchFamily="2" charset="2"/>
              <a:buChar char="§"/>
            </a:pPr>
            <a:r>
              <a:rPr lang="en-US" sz="2600" dirty="0">
                <a:latin typeface="Times New Roman"/>
                <a:cs typeface="Times New Roman"/>
              </a:rPr>
              <a:t>Power reactors and storage facilities</a:t>
            </a:r>
          </a:p>
          <a:p>
            <a:pPr lvl="1">
              <a:lnSpc>
                <a:spcPct val="100000"/>
              </a:lnSpc>
              <a:spcBef>
                <a:spcPts val="0"/>
              </a:spcBef>
              <a:spcAft>
                <a:spcPts val="600"/>
              </a:spcAft>
              <a:buClr>
                <a:schemeClr val="bg1">
                  <a:lumMod val="50000"/>
                </a:schemeClr>
              </a:buClr>
              <a:buSzPct val="100000"/>
              <a:buFont typeface="Wingdings" pitchFamily="2" charset="2"/>
              <a:buChar char="§"/>
            </a:pPr>
            <a:r>
              <a:rPr lang="en-US" sz="2600" dirty="0">
                <a:latin typeface="Times New Roman"/>
                <a:cs typeface="Times New Roman"/>
              </a:rPr>
              <a:t>Spent fuel reprocessing plants</a:t>
            </a:r>
          </a:p>
        </p:txBody>
      </p:sp>
      <p:sp>
        <p:nvSpPr>
          <p:cNvPr id="4" name="Slide Number Placeholder 3"/>
          <p:cNvSpPr txBox="1">
            <a:spLocks/>
          </p:cNvSpPr>
          <p:nvPr/>
        </p:nvSpPr>
        <p:spPr>
          <a:xfrm>
            <a:off x="112713" y="6483350"/>
            <a:ext cx="509587" cy="365125"/>
          </a:xfrm>
          <a:prstGeom prst="rect">
            <a:avLst/>
          </a:prstGeom>
        </p:spPr>
        <p:txBody>
          <a:bodyPr vert="horz" wrap="square" lIns="91440" tIns="45720" rIns="91440" bIns="45720" numCol="1" anchor="t" anchorCtr="0" compatLnSpc="1">
            <a:prstTxWarp prst="textNoShape">
              <a:avLst/>
            </a:prstTxWarp>
          </a:bodyPr>
          <a:lstStyle>
            <a:defPPr>
              <a:defRPr lang="en-US"/>
            </a:defPPr>
            <a:lvl1pPr algn="l" rtl="0" eaLnBrk="1" fontAlgn="base" hangingPunct="1">
              <a:spcBef>
                <a:spcPct val="0"/>
              </a:spcBef>
              <a:spcAft>
                <a:spcPct val="0"/>
              </a:spcAft>
              <a:defRPr sz="900" kern="1200">
                <a:solidFill>
                  <a:srgbClr val="000000"/>
                </a:solidFill>
                <a:latin typeface="Arial" charset="0"/>
                <a:ea typeface="MS PGothic" charset="0"/>
                <a:cs typeface="MS PGothic" charset="0"/>
              </a:defRPr>
            </a:lvl1pPr>
            <a:lvl2pPr marL="4572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2pPr>
            <a:lvl3pPr marL="9144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3pPr>
            <a:lvl4pPr marL="13716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4pPr>
            <a:lvl5pPr marL="18288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5pPr>
            <a:lvl6pPr marL="2286000" algn="l" defTabSz="457200" rtl="0" eaLnBrk="1" latinLnBrk="0" hangingPunct="1">
              <a:defRPr sz="2400" kern="1200">
                <a:solidFill>
                  <a:schemeClr val="tx1"/>
                </a:solidFill>
                <a:latin typeface="Gill Sans" charset="0"/>
                <a:ea typeface="MS PGothic" charset="0"/>
                <a:cs typeface="MS PGothic" charset="0"/>
              </a:defRPr>
            </a:lvl6pPr>
            <a:lvl7pPr marL="2743200" algn="l" defTabSz="457200" rtl="0" eaLnBrk="1" latinLnBrk="0" hangingPunct="1">
              <a:defRPr sz="2400" kern="1200">
                <a:solidFill>
                  <a:schemeClr val="tx1"/>
                </a:solidFill>
                <a:latin typeface="Gill Sans" charset="0"/>
                <a:ea typeface="MS PGothic" charset="0"/>
                <a:cs typeface="MS PGothic" charset="0"/>
              </a:defRPr>
            </a:lvl7pPr>
            <a:lvl8pPr marL="3200400" algn="l" defTabSz="457200" rtl="0" eaLnBrk="1" latinLnBrk="0" hangingPunct="1">
              <a:defRPr sz="2400" kern="1200">
                <a:solidFill>
                  <a:schemeClr val="tx1"/>
                </a:solidFill>
                <a:latin typeface="Gill Sans" charset="0"/>
                <a:ea typeface="MS PGothic" charset="0"/>
                <a:cs typeface="MS PGothic" charset="0"/>
              </a:defRPr>
            </a:lvl8pPr>
            <a:lvl9pPr marL="3657600" algn="l" defTabSz="457200" rtl="0" eaLnBrk="1" latinLnBrk="0" hangingPunct="1">
              <a:defRPr sz="2400" kern="1200">
                <a:solidFill>
                  <a:schemeClr val="tx1"/>
                </a:solidFill>
                <a:latin typeface="Gill Sans" charset="0"/>
                <a:ea typeface="MS PGothic" charset="0"/>
                <a:cs typeface="MS PGothic" charset="0"/>
              </a:defRPr>
            </a:lvl9pPr>
          </a:lstStyle>
          <a:p>
            <a:pPr>
              <a:defRPr/>
            </a:pPr>
            <a:fld id="{120011A5-591F-4C6D-818A-75923A9C3D6C}" type="slidenum">
              <a:rPr lang="en-US" smtClean="0">
                <a:solidFill>
                  <a:prstClr val="black"/>
                </a:solidFill>
              </a:rPr>
              <a:pPr>
                <a:defRPr/>
              </a:pPr>
              <a:t>4</a:t>
            </a:fld>
            <a:endParaRPr lang="en-US" dirty="0">
              <a:solidFill>
                <a:prstClr val="black"/>
              </a:solidFill>
            </a:endParaRPr>
          </a:p>
        </p:txBody>
      </p:sp>
    </p:spTree>
    <p:extLst>
      <p:ext uri="{BB962C8B-B14F-4D97-AF65-F5344CB8AC3E}">
        <p14:creationId xmlns:p14="http://schemas.microsoft.com/office/powerpoint/2010/main" val="1748385035"/>
      </p:ext>
    </p:extLst>
  </p:cSld>
  <p:clrMapOvr>
    <a:masterClrMapping/>
  </p:clrMapOvr>
  <p:transition spd="med">
    <p:fade/>
  </p:transition>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7890" name="Footer Placeholder 2"/>
          <p:cNvSpPr>
            <a:spLocks noGrp="1"/>
          </p:cNvSpPr>
          <p:nvPr>
            <p:ph type="ftr" sz="quarter" idx="10"/>
          </p:nvPr>
        </p:nvSpPr>
        <p:spPr>
          <a:xfrm>
            <a:off x="152400" y="6627813"/>
            <a:ext cx="609600" cy="2286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defPPr>
              <a:defRPr lang="en-US"/>
            </a:defPPr>
            <a:lvl1pPr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1pPr>
            <a:lvl2pPr marL="4572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2pPr>
            <a:lvl3pPr marL="9144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3pPr>
            <a:lvl4pPr marL="13716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4pPr>
            <a:lvl5pPr marL="18288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5pPr>
            <a:lvl6pPr marL="2286000" algn="l" defTabSz="457200" rtl="0" eaLnBrk="1" latinLnBrk="0" hangingPunct="1">
              <a:defRPr sz="2400" kern="1200">
                <a:solidFill>
                  <a:schemeClr val="tx1"/>
                </a:solidFill>
                <a:latin typeface="Gill Sans" charset="0"/>
                <a:ea typeface="MS PGothic" charset="0"/>
                <a:cs typeface="MS PGothic" charset="0"/>
              </a:defRPr>
            </a:lvl6pPr>
            <a:lvl7pPr marL="2743200" algn="l" defTabSz="457200" rtl="0" eaLnBrk="1" latinLnBrk="0" hangingPunct="1">
              <a:defRPr sz="2400" kern="1200">
                <a:solidFill>
                  <a:schemeClr val="tx1"/>
                </a:solidFill>
                <a:latin typeface="Gill Sans" charset="0"/>
                <a:ea typeface="MS PGothic" charset="0"/>
                <a:cs typeface="MS PGothic" charset="0"/>
              </a:defRPr>
            </a:lvl7pPr>
            <a:lvl8pPr marL="3200400" algn="l" defTabSz="457200" rtl="0" eaLnBrk="1" latinLnBrk="0" hangingPunct="1">
              <a:defRPr sz="2400" kern="1200">
                <a:solidFill>
                  <a:schemeClr val="tx1"/>
                </a:solidFill>
                <a:latin typeface="Gill Sans" charset="0"/>
                <a:ea typeface="MS PGothic" charset="0"/>
                <a:cs typeface="MS PGothic" charset="0"/>
              </a:defRPr>
            </a:lvl8pPr>
            <a:lvl9pPr marL="3657600" algn="l" defTabSz="457200" rtl="0" eaLnBrk="1" latinLnBrk="0" hangingPunct="1">
              <a:defRPr sz="2400" kern="1200">
                <a:solidFill>
                  <a:schemeClr val="tx1"/>
                </a:solidFill>
                <a:latin typeface="Gill Sans" charset="0"/>
                <a:ea typeface="MS PGothic" charset="0"/>
                <a:cs typeface="MS PGothic" charset="0"/>
              </a:defRPr>
            </a:lvl9pPr>
          </a:lstStyle>
          <a:p>
            <a:pPr eaLnBrk="1" hangingPunct="1"/>
            <a:fld id="{43C1423A-BBF4-9748-851F-CBEF3F0CFE99}" type="slidenum">
              <a:rPr lang="en-US" sz="1200" smtClean="0"/>
              <a:pPr eaLnBrk="1" hangingPunct="1"/>
              <a:t>40</a:t>
            </a:fld>
            <a:r>
              <a:rPr lang="en-US" sz="1200" dirty="0">
                <a:latin typeface="Times New Roman" charset="0"/>
              </a:rPr>
              <a:t> </a:t>
            </a:r>
            <a:endParaRPr lang="en-US" sz="1200" dirty="0">
              <a:solidFill>
                <a:srgbClr val="777777"/>
              </a:solidFill>
              <a:latin typeface="Times New Roman" charset="0"/>
            </a:endParaRPr>
          </a:p>
        </p:txBody>
      </p:sp>
      <p:sp>
        <p:nvSpPr>
          <p:cNvPr id="19458" name="Rectangle 2"/>
          <p:cNvSpPr>
            <a:spLocks noGrp="1" noChangeArrowheads="1"/>
          </p:cNvSpPr>
          <p:nvPr>
            <p:ph type="title"/>
          </p:nvPr>
        </p:nvSpPr>
        <p:spPr>
          <a:xfrm>
            <a:off x="977900" y="358775"/>
            <a:ext cx="7281863" cy="914400"/>
          </a:xfrm>
        </p:spPr>
        <p:txBody>
          <a:bodyPr>
            <a:normAutofit fontScale="90000"/>
          </a:bodyPr>
          <a:lstStyle/>
          <a:p>
            <a:pPr algn="ctr" eaLnBrk="1" hangingPunct="1"/>
            <a:r>
              <a:rPr lang="en-US" sz="3600" dirty="0">
                <a:solidFill>
                  <a:srgbClr val="D57500"/>
                </a:solidFill>
                <a:latin typeface="Arial" charset="0"/>
                <a:ea typeface="ＭＳ Ｐゴシック" charset="0"/>
                <a:cs typeface="ＭＳ Ｐゴシック" charset="0"/>
              </a:rPr>
              <a:t>The Global View of Commerce</a:t>
            </a:r>
            <a:br>
              <a:rPr lang="en-US" sz="3600" dirty="0">
                <a:solidFill>
                  <a:srgbClr val="D57500"/>
                </a:solidFill>
                <a:latin typeface="Arial" charset="0"/>
                <a:ea typeface="ＭＳ Ｐゴシック" charset="0"/>
                <a:cs typeface="ＭＳ Ｐゴシック" charset="0"/>
              </a:rPr>
            </a:br>
            <a:endParaRPr lang="en-US" sz="3600" dirty="0">
              <a:solidFill>
                <a:srgbClr val="D57500"/>
              </a:solidFill>
              <a:latin typeface="Arial" charset="0"/>
              <a:ea typeface="ＭＳ Ｐゴシック" charset="0"/>
              <a:cs typeface="ＭＳ Ｐゴシック" charset="0"/>
            </a:endParaRPr>
          </a:p>
        </p:txBody>
      </p:sp>
      <p:sp>
        <p:nvSpPr>
          <p:cNvPr id="19459" name="Rectangle 3"/>
          <p:cNvSpPr>
            <a:spLocks noChangeArrowheads="1"/>
          </p:cNvSpPr>
          <p:nvPr/>
        </p:nvSpPr>
        <p:spPr bwMode="auto">
          <a:xfrm>
            <a:off x="457200" y="5638800"/>
            <a:ext cx="8229600" cy="400110"/>
          </a:xfrm>
          <a:prstGeom prst="rect">
            <a:avLst/>
          </a:prstGeom>
          <a:noFill/>
          <a:ln w="9525">
            <a:noFill/>
            <a:miter lim="800000"/>
            <a:headEnd/>
            <a:tailEnd/>
          </a:ln>
          <a:effectLst/>
        </p:spPr>
        <p:txBody>
          <a:bodyPr>
            <a:spAutoFit/>
          </a:bodyPr>
          <a:lstStyle/>
          <a:p>
            <a:pPr algn="ctr"/>
            <a:r>
              <a:rPr lang="en-US" sz="2000" b="1" dirty="0">
                <a:effectLst>
                  <a:outerShdw blurRad="38100" dist="38100" dir="2700000" algn="tl">
                    <a:srgbClr val="FFFFFF"/>
                  </a:outerShdw>
                </a:effectLst>
                <a:latin typeface="+mn-lt"/>
              </a:rPr>
              <a:t>20</a:t>
            </a:r>
            <a:r>
              <a:rPr lang="en-US" sz="2000" b="1" dirty="0">
                <a:effectLst>
                  <a:outerShdw blurRad="38100" dist="38100" dir="2700000" algn="tl">
                    <a:srgbClr val="FFFFFF"/>
                  </a:outerShdw>
                </a:effectLst>
                <a:latin typeface="+mn-lt"/>
                <a:sym typeface="Symbol" charset="0"/>
              </a:rPr>
              <a:t> foot</a:t>
            </a:r>
            <a:r>
              <a:rPr lang="en-US" sz="2000" b="1" dirty="0">
                <a:effectLst>
                  <a:outerShdw blurRad="38100" dist="38100" dir="2700000" algn="tl">
                    <a:srgbClr val="FFFFFF"/>
                  </a:outerShdw>
                </a:effectLst>
                <a:latin typeface="+mn-lt"/>
              </a:rPr>
              <a:t> Shipping Container Traffic Per Year </a:t>
            </a:r>
          </a:p>
        </p:txBody>
      </p:sp>
      <p:pic>
        <p:nvPicPr>
          <p:cNvPr id="37893" name="Picture 4"/>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41338" y="1346200"/>
            <a:ext cx="8226425" cy="4073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98635110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Footer Placeholder 4">
            <a:extLst>
              <a:ext uri="{FF2B5EF4-FFF2-40B4-BE49-F238E27FC236}">
                <a16:creationId xmlns:a16="http://schemas.microsoft.com/office/drawing/2014/main" id="{FC8C076F-176C-1B47-8631-432147C95826}"/>
              </a:ext>
            </a:extLst>
          </p:cNvPr>
          <p:cNvSpPr>
            <a:spLocks noGrp="1"/>
          </p:cNvSpPr>
          <p:nvPr>
            <p:ph type="ftr" sz="quarter" idx="10"/>
          </p:nvPr>
        </p:nvSpPr>
        <p:spPr/>
        <p:txBody>
          <a:bodyPr/>
          <a:lstStyle/>
          <a:p>
            <a:fld id="{9A5C0C20-6025-A648-865E-FD434490CB44}" type="slidenum">
              <a:rPr lang="en-US" altLang="en-US" sz="1200"/>
              <a:pPr/>
              <a:t>41</a:t>
            </a:fld>
            <a:r>
              <a:rPr lang="en-US" altLang="en-US" sz="1200" dirty="0">
                <a:latin typeface="Times New Roman" panose="02020603050405020304" pitchFamily="18" charset="0"/>
              </a:rPr>
              <a:t> </a:t>
            </a:r>
          </a:p>
        </p:txBody>
      </p:sp>
      <p:sp>
        <p:nvSpPr>
          <p:cNvPr id="244738" name="Rectangle 2">
            <a:extLst>
              <a:ext uri="{FF2B5EF4-FFF2-40B4-BE49-F238E27FC236}">
                <a16:creationId xmlns:a16="http://schemas.microsoft.com/office/drawing/2014/main" id="{A2688CFE-12E3-F448-8914-1A2994C082D7}"/>
              </a:ext>
            </a:extLst>
          </p:cNvPr>
          <p:cNvSpPr>
            <a:spLocks noGrp="1" noChangeArrowheads="1"/>
          </p:cNvSpPr>
          <p:nvPr>
            <p:ph type="title"/>
          </p:nvPr>
        </p:nvSpPr>
        <p:spPr>
          <a:xfrm>
            <a:off x="457200" y="228600"/>
            <a:ext cx="8229600" cy="1143000"/>
          </a:xfrm>
          <a:noFill/>
          <a:ln/>
        </p:spPr>
        <p:txBody>
          <a:bodyPr>
            <a:normAutofit/>
          </a:bodyPr>
          <a:lstStyle/>
          <a:p>
            <a:r>
              <a:rPr lang="en-US" altLang="en-US" sz="3600">
                <a:effectLst/>
              </a:rPr>
              <a:t>Layered Lines of Defense:</a:t>
            </a:r>
            <a:r>
              <a:rPr lang="en-US" altLang="en-US" sz="3600"/>
              <a:t> Interdiction Opportunities</a:t>
            </a:r>
          </a:p>
        </p:txBody>
      </p:sp>
      <p:sp>
        <p:nvSpPr>
          <p:cNvPr id="244739" name="Rectangle 3">
            <a:extLst>
              <a:ext uri="{FF2B5EF4-FFF2-40B4-BE49-F238E27FC236}">
                <a16:creationId xmlns:a16="http://schemas.microsoft.com/office/drawing/2014/main" id="{65DE061F-77B4-1E44-BF8F-DFBF64BB30CF}"/>
              </a:ext>
            </a:extLst>
          </p:cNvPr>
          <p:cNvSpPr>
            <a:spLocks noGrp="1" noChangeArrowheads="1"/>
          </p:cNvSpPr>
          <p:nvPr>
            <p:ph type="body" sz="half" idx="1"/>
          </p:nvPr>
        </p:nvSpPr>
        <p:spPr>
          <a:xfrm>
            <a:off x="641350" y="4675188"/>
            <a:ext cx="4133850" cy="1612900"/>
          </a:xfrm>
          <a:noFill/>
          <a:ln/>
        </p:spPr>
        <p:txBody>
          <a:bodyPr>
            <a:normAutofit lnSpcReduction="10000"/>
          </a:bodyPr>
          <a:lstStyle/>
          <a:p>
            <a:pPr>
              <a:lnSpc>
                <a:spcPct val="90000"/>
              </a:lnSpc>
              <a:buClr>
                <a:schemeClr val="tx1"/>
              </a:buClr>
              <a:buFont typeface="Times" pitchFamily="2" charset="0"/>
              <a:buAutoNum type="arabicParenR"/>
            </a:pPr>
            <a:r>
              <a:rPr lang="en-US" altLang="en-US" sz="2400" dirty="0">
                <a:latin typeface="Times New Roman" panose="02020603050405020304" pitchFamily="18" charset="0"/>
                <a:cs typeface="Times New Roman" panose="02020603050405020304" pitchFamily="18" charset="0"/>
              </a:rPr>
              <a:t>Secure [MPC&amp;A]</a:t>
            </a:r>
          </a:p>
          <a:p>
            <a:pPr>
              <a:lnSpc>
                <a:spcPct val="90000"/>
              </a:lnSpc>
              <a:buClr>
                <a:schemeClr val="tx1"/>
              </a:buClr>
              <a:buFont typeface="Times" pitchFamily="2" charset="0"/>
              <a:buAutoNum type="arabicParenR"/>
            </a:pPr>
            <a:r>
              <a:rPr lang="en-US" altLang="en-US" sz="2400" dirty="0">
                <a:latin typeface="Times New Roman" panose="02020603050405020304" pitchFamily="18" charset="0"/>
                <a:cs typeface="Times New Roman" panose="02020603050405020304" pitchFamily="18" charset="0"/>
              </a:rPr>
              <a:t>Outbound Borders [SLD]</a:t>
            </a:r>
          </a:p>
          <a:p>
            <a:pPr>
              <a:lnSpc>
                <a:spcPct val="90000"/>
              </a:lnSpc>
              <a:buClr>
                <a:schemeClr val="tx1"/>
              </a:buClr>
              <a:buFont typeface="Times" pitchFamily="2" charset="0"/>
              <a:buAutoNum type="arabicParenR"/>
            </a:pPr>
            <a:r>
              <a:rPr lang="en-US" altLang="en-US" sz="2400" dirty="0">
                <a:latin typeface="Times New Roman" panose="02020603050405020304" pitchFamily="18" charset="0"/>
                <a:cs typeface="Times New Roman" panose="02020603050405020304" pitchFamily="18" charset="0"/>
              </a:rPr>
              <a:t>Loading [</a:t>
            </a:r>
            <a:r>
              <a:rPr lang="en-US" altLang="en-US" sz="2400" dirty="0" err="1">
                <a:latin typeface="Times New Roman" panose="02020603050405020304" pitchFamily="18" charset="0"/>
                <a:cs typeface="Times New Roman" panose="02020603050405020304" pitchFamily="18" charset="0"/>
              </a:rPr>
              <a:t>Megaports</a:t>
            </a:r>
            <a:r>
              <a:rPr lang="en-US" altLang="en-US" sz="2400" dirty="0">
                <a:latin typeface="Times New Roman" panose="02020603050405020304" pitchFamily="18" charset="0"/>
                <a:cs typeface="Times New Roman" panose="02020603050405020304" pitchFamily="18" charset="0"/>
              </a:rPr>
              <a:t>, CSI]</a:t>
            </a:r>
          </a:p>
          <a:p>
            <a:pPr>
              <a:lnSpc>
                <a:spcPct val="90000"/>
              </a:lnSpc>
              <a:buClr>
                <a:schemeClr val="tx1"/>
              </a:buClr>
              <a:buFont typeface="Times" pitchFamily="2" charset="0"/>
              <a:buAutoNum type="arabicParenR"/>
            </a:pPr>
            <a:r>
              <a:rPr lang="en-US" altLang="en-US" sz="2400" dirty="0">
                <a:latin typeface="Times New Roman" panose="02020603050405020304" pitchFamily="18" charset="0"/>
                <a:cs typeface="Times New Roman" panose="02020603050405020304" pitchFamily="18" charset="0"/>
              </a:rPr>
              <a:t>Transit [DoD]</a:t>
            </a:r>
          </a:p>
        </p:txBody>
      </p:sp>
      <p:sp>
        <p:nvSpPr>
          <p:cNvPr id="244740" name="Rectangle 4">
            <a:extLst>
              <a:ext uri="{FF2B5EF4-FFF2-40B4-BE49-F238E27FC236}">
                <a16:creationId xmlns:a16="http://schemas.microsoft.com/office/drawing/2014/main" id="{58F68E8B-D639-1F42-8285-F81F9E61098E}"/>
              </a:ext>
            </a:extLst>
          </p:cNvPr>
          <p:cNvSpPr>
            <a:spLocks noGrp="1" noChangeArrowheads="1"/>
          </p:cNvSpPr>
          <p:nvPr>
            <p:ph type="body" sz="half" idx="2"/>
          </p:nvPr>
        </p:nvSpPr>
        <p:spPr>
          <a:xfrm>
            <a:off x="4941013" y="4675188"/>
            <a:ext cx="4133850" cy="1349375"/>
          </a:xfrm>
          <a:noFill/>
          <a:ln/>
        </p:spPr>
        <p:txBody>
          <a:bodyPr/>
          <a:lstStyle/>
          <a:p>
            <a:pPr>
              <a:buClr>
                <a:schemeClr val="tx1"/>
              </a:buClr>
              <a:buFont typeface="Times" pitchFamily="2" charset="0"/>
              <a:buAutoNum type="arabicParenR" startAt="5"/>
            </a:pPr>
            <a:r>
              <a:rPr lang="en-US" altLang="en-US" sz="2400" dirty="0">
                <a:latin typeface="Times New Roman" panose="02020603050405020304" pitchFamily="18" charset="0"/>
                <a:cs typeface="Times New Roman" panose="02020603050405020304" pitchFamily="18" charset="0"/>
              </a:rPr>
              <a:t>In-Bound Borders [CBP]</a:t>
            </a:r>
          </a:p>
          <a:p>
            <a:pPr>
              <a:buClr>
                <a:schemeClr val="tx1"/>
              </a:buClr>
              <a:buFont typeface="Times" pitchFamily="2" charset="0"/>
              <a:buAutoNum type="arabicParenR" startAt="5"/>
            </a:pPr>
            <a:r>
              <a:rPr lang="en-US" altLang="en-US" sz="2400" dirty="0">
                <a:latin typeface="Times New Roman" panose="02020603050405020304" pitchFamily="18" charset="0"/>
                <a:cs typeface="Times New Roman" panose="02020603050405020304" pitchFamily="18" charset="0"/>
              </a:rPr>
              <a:t>Transit [TSA]</a:t>
            </a:r>
          </a:p>
          <a:p>
            <a:pPr>
              <a:buClr>
                <a:schemeClr val="tx1"/>
              </a:buClr>
              <a:buFont typeface="Times" pitchFamily="2" charset="0"/>
              <a:buAutoNum type="arabicParenR" startAt="5"/>
            </a:pPr>
            <a:r>
              <a:rPr lang="en-US" altLang="en-US" sz="2400" dirty="0">
                <a:latin typeface="Times New Roman" panose="02020603050405020304" pitchFamily="18" charset="0"/>
                <a:cs typeface="Times New Roman" panose="02020603050405020304" pitchFamily="18" charset="0"/>
              </a:rPr>
              <a:t>Delivery [UNWD]</a:t>
            </a:r>
          </a:p>
        </p:txBody>
      </p:sp>
      <p:pic>
        <p:nvPicPr>
          <p:cNvPr id="244742" name="Picture 6">
            <a:extLst>
              <a:ext uri="{FF2B5EF4-FFF2-40B4-BE49-F238E27FC236}">
                <a16:creationId xmlns:a16="http://schemas.microsoft.com/office/drawing/2014/main" id="{EA53B87A-8CA6-0049-8A66-33632EB31A7C}"/>
              </a:ext>
            </a:extLst>
          </p:cNvPr>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4857750" y="1536700"/>
            <a:ext cx="3903663" cy="2820988"/>
          </a:xfrm>
          <a:prstGeom prst="rect">
            <a:avLst/>
          </a:prstGeom>
          <a:noFill/>
          <a:extLst>
            <a:ext uri="{909E8E84-426E-40DD-AFC4-6F175D3DCCD1}">
              <a14:hiddenFill xmlns:a14="http://schemas.microsoft.com/office/drawing/2010/main">
                <a:solidFill>
                  <a:srgbClr val="FFFFFF"/>
                </a:solidFill>
              </a14:hiddenFill>
            </a:ext>
          </a:extLst>
        </p:spPr>
      </p:pic>
      <p:sp>
        <p:nvSpPr>
          <p:cNvPr id="244743" name="AutoShape 7">
            <a:extLst>
              <a:ext uri="{FF2B5EF4-FFF2-40B4-BE49-F238E27FC236}">
                <a16:creationId xmlns:a16="http://schemas.microsoft.com/office/drawing/2014/main" id="{7813E70B-D97A-DD44-9C3C-E9A25447ADCB}"/>
              </a:ext>
            </a:extLst>
          </p:cNvPr>
          <p:cNvSpPr>
            <a:spLocks noChangeArrowheads="1"/>
          </p:cNvSpPr>
          <p:nvPr/>
        </p:nvSpPr>
        <p:spPr bwMode="auto">
          <a:xfrm>
            <a:off x="7529513" y="2428875"/>
            <a:ext cx="765175" cy="765175"/>
          </a:xfrm>
          <a:prstGeom prst="octagon">
            <a:avLst>
              <a:gd name="adj" fmla="val 29287"/>
            </a:avLst>
          </a:prstGeom>
          <a:noFill/>
          <a:ln w="25400" cap="rnd">
            <a:solidFill>
              <a:schemeClr val="tx1"/>
            </a:solidFill>
            <a:prstDash val="sysDot"/>
            <a:miter lim="800000"/>
            <a:headEnd/>
            <a:tailEnd/>
          </a:ln>
          <a:effectLst/>
          <a:extLst>
            <a:ext uri="{909E8E84-426E-40DD-AFC4-6F175D3DCCD1}">
              <a14:hiddenFill xmlns:a14="http://schemas.microsoft.com/office/drawing/2010/main">
                <a:solidFill>
                  <a:srgbClr val="CC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244744" name="Picture 8">
            <a:extLst>
              <a:ext uri="{FF2B5EF4-FFF2-40B4-BE49-F238E27FC236}">
                <a16:creationId xmlns:a16="http://schemas.microsoft.com/office/drawing/2014/main" id="{048D694E-EE48-4145-BE7B-4C19D28D4852}"/>
              </a:ext>
            </a:extLst>
          </p:cNvPr>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431800" y="1524000"/>
            <a:ext cx="3579813" cy="2801938"/>
          </a:xfrm>
          <a:prstGeom prst="rect">
            <a:avLst/>
          </a:prstGeom>
          <a:noFill/>
          <a:extLst>
            <a:ext uri="{909E8E84-426E-40DD-AFC4-6F175D3DCCD1}">
              <a14:hiddenFill xmlns:a14="http://schemas.microsoft.com/office/drawing/2010/main">
                <a:solidFill>
                  <a:srgbClr val="FFFFFF"/>
                </a:solidFill>
              </a14:hiddenFill>
            </a:ext>
          </a:extLst>
        </p:spPr>
      </p:pic>
      <p:sp>
        <p:nvSpPr>
          <p:cNvPr id="244745" name="Text Box 9">
            <a:extLst>
              <a:ext uri="{FF2B5EF4-FFF2-40B4-BE49-F238E27FC236}">
                <a16:creationId xmlns:a16="http://schemas.microsoft.com/office/drawing/2014/main" id="{59CEF439-4B8C-B14F-BF65-24278A5A3DC1}"/>
              </a:ext>
            </a:extLst>
          </p:cNvPr>
          <p:cNvSpPr txBox="1">
            <a:spLocks noChangeArrowheads="1"/>
          </p:cNvSpPr>
          <p:nvPr/>
        </p:nvSpPr>
        <p:spPr bwMode="auto">
          <a:xfrm>
            <a:off x="3937000" y="3132138"/>
            <a:ext cx="1038225" cy="427037"/>
          </a:xfrm>
          <a:prstGeom prst="rect">
            <a:avLst/>
          </a:prstGeom>
          <a:noFill/>
          <a:ln>
            <a:noFill/>
          </a:ln>
          <a:effectLst/>
          <a:extLst>
            <a:ext uri="{909E8E84-426E-40DD-AFC4-6F175D3DCCD1}">
              <a14:hiddenFill xmlns:a14="http://schemas.microsoft.com/office/drawing/2010/main">
                <a:solidFill>
                  <a:srgbClr val="CC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eaLnBrk="0" hangingPunct="0"/>
            <a:r>
              <a:rPr lang="en-US" altLang="en-US" sz="2200"/>
              <a:t>Transit</a:t>
            </a:r>
            <a:endParaRPr lang="en-US" altLang="en-US" sz="1600"/>
          </a:p>
        </p:txBody>
      </p:sp>
      <p:sp>
        <p:nvSpPr>
          <p:cNvPr id="244746" name="Line 10">
            <a:extLst>
              <a:ext uri="{FF2B5EF4-FFF2-40B4-BE49-F238E27FC236}">
                <a16:creationId xmlns:a16="http://schemas.microsoft.com/office/drawing/2014/main" id="{1CD0B70D-3F9C-5846-BBA8-88FAC6289D14}"/>
              </a:ext>
            </a:extLst>
          </p:cNvPr>
          <p:cNvSpPr>
            <a:spLocks noChangeShapeType="1"/>
          </p:cNvSpPr>
          <p:nvPr/>
        </p:nvSpPr>
        <p:spPr bwMode="auto">
          <a:xfrm flipH="1">
            <a:off x="3989388" y="3621088"/>
            <a:ext cx="944562"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4747" name="Text Box 11">
            <a:extLst>
              <a:ext uri="{FF2B5EF4-FFF2-40B4-BE49-F238E27FC236}">
                <a16:creationId xmlns:a16="http://schemas.microsoft.com/office/drawing/2014/main" id="{B26FE8B2-57F0-5E46-83CB-057AF8895AD5}"/>
              </a:ext>
            </a:extLst>
          </p:cNvPr>
          <p:cNvSpPr txBox="1">
            <a:spLocks noChangeArrowheads="1"/>
          </p:cNvSpPr>
          <p:nvPr/>
        </p:nvSpPr>
        <p:spPr bwMode="auto">
          <a:xfrm>
            <a:off x="1603375" y="3176588"/>
            <a:ext cx="771525" cy="336550"/>
          </a:xfrm>
          <a:prstGeom prst="rect">
            <a:avLst/>
          </a:prstGeom>
          <a:noFill/>
          <a:ln>
            <a:noFill/>
          </a:ln>
          <a:effectLst/>
          <a:extLst>
            <a:ext uri="{909E8E84-426E-40DD-AFC4-6F175D3DCCD1}">
              <a14:hiddenFill xmlns:a14="http://schemas.microsoft.com/office/drawing/2010/main">
                <a:solidFill>
                  <a:srgbClr val="CC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eaLnBrk="0" hangingPunct="0"/>
            <a:r>
              <a:rPr lang="en-US" altLang="en-US" sz="1600"/>
              <a:t>Target</a:t>
            </a:r>
          </a:p>
        </p:txBody>
      </p:sp>
      <p:sp>
        <p:nvSpPr>
          <p:cNvPr id="244748" name="Line 12">
            <a:extLst>
              <a:ext uri="{FF2B5EF4-FFF2-40B4-BE49-F238E27FC236}">
                <a16:creationId xmlns:a16="http://schemas.microsoft.com/office/drawing/2014/main" id="{1802E031-3E67-5F4C-BA1B-518ED12ABC37}"/>
              </a:ext>
            </a:extLst>
          </p:cNvPr>
          <p:cNvSpPr>
            <a:spLocks noChangeShapeType="1"/>
          </p:cNvSpPr>
          <p:nvPr/>
        </p:nvSpPr>
        <p:spPr bwMode="auto">
          <a:xfrm flipH="1">
            <a:off x="2114550" y="2895600"/>
            <a:ext cx="1143000" cy="280988"/>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4749" name="Text Box 13">
            <a:extLst>
              <a:ext uri="{FF2B5EF4-FFF2-40B4-BE49-F238E27FC236}">
                <a16:creationId xmlns:a16="http://schemas.microsoft.com/office/drawing/2014/main" id="{D0288792-D6F0-6F49-ABCC-A73C936A46C8}"/>
              </a:ext>
            </a:extLst>
          </p:cNvPr>
          <p:cNvSpPr txBox="1">
            <a:spLocks noChangeArrowheads="1"/>
          </p:cNvSpPr>
          <p:nvPr/>
        </p:nvSpPr>
        <p:spPr bwMode="auto">
          <a:xfrm>
            <a:off x="1981200" y="1730375"/>
            <a:ext cx="727075" cy="427038"/>
          </a:xfrm>
          <a:prstGeom prst="rect">
            <a:avLst/>
          </a:prstGeom>
          <a:noFill/>
          <a:ln>
            <a:noFill/>
          </a:ln>
          <a:effectLst/>
          <a:extLst>
            <a:ext uri="{909E8E84-426E-40DD-AFC4-6F175D3DCCD1}">
              <a14:hiddenFill xmlns:a14="http://schemas.microsoft.com/office/drawing/2010/main">
                <a:solidFill>
                  <a:srgbClr val="CC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eaLnBrk="0" hangingPunct="0"/>
            <a:r>
              <a:rPr lang="en-US" altLang="en-US" sz="2200"/>
              <a:t>U.S.</a:t>
            </a:r>
            <a:endParaRPr lang="en-US" altLang="en-US" sz="1600"/>
          </a:p>
        </p:txBody>
      </p:sp>
      <p:sp>
        <p:nvSpPr>
          <p:cNvPr id="244750" name="Text Box 14">
            <a:extLst>
              <a:ext uri="{FF2B5EF4-FFF2-40B4-BE49-F238E27FC236}">
                <a16:creationId xmlns:a16="http://schemas.microsoft.com/office/drawing/2014/main" id="{F42B8111-B832-DA45-9C3F-BD772E79F847}"/>
              </a:ext>
            </a:extLst>
          </p:cNvPr>
          <p:cNvSpPr txBox="1">
            <a:spLocks noChangeArrowheads="1"/>
          </p:cNvSpPr>
          <p:nvPr/>
        </p:nvSpPr>
        <p:spPr bwMode="auto">
          <a:xfrm>
            <a:off x="5237163" y="1590675"/>
            <a:ext cx="1085850" cy="427038"/>
          </a:xfrm>
          <a:prstGeom prst="rect">
            <a:avLst/>
          </a:prstGeom>
          <a:noFill/>
          <a:ln>
            <a:noFill/>
          </a:ln>
          <a:effectLst/>
          <a:extLst>
            <a:ext uri="{909E8E84-426E-40DD-AFC4-6F175D3DCCD1}">
              <a14:hiddenFill xmlns:a14="http://schemas.microsoft.com/office/drawing/2010/main">
                <a:solidFill>
                  <a:srgbClr val="CC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eaLnBrk="0" hangingPunct="0"/>
            <a:r>
              <a:rPr lang="en-US" altLang="en-US" sz="2200"/>
              <a:t>Europe</a:t>
            </a:r>
            <a:endParaRPr lang="en-US" altLang="en-US" sz="1600"/>
          </a:p>
        </p:txBody>
      </p:sp>
      <p:sp>
        <p:nvSpPr>
          <p:cNvPr id="244751" name="Text Box 15">
            <a:extLst>
              <a:ext uri="{FF2B5EF4-FFF2-40B4-BE49-F238E27FC236}">
                <a16:creationId xmlns:a16="http://schemas.microsoft.com/office/drawing/2014/main" id="{C87A6310-40E8-234B-87D7-D1B95771D5EC}"/>
              </a:ext>
            </a:extLst>
          </p:cNvPr>
          <p:cNvSpPr txBox="1">
            <a:spLocks noChangeArrowheads="1"/>
          </p:cNvSpPr>
          <p:nvPr/>
        </p:nvSpPr>
        <p:spPr bwMode="auto">
          <a:xfrm>
            <a:off x="7783513" y="2678113"/>
            <a:ext cx="282575" cy="304800"/>
          </a:xfrm>
          <a:prstGeom prst="rect">
            <a:avLst/>
          </a:prstGeom>
          <a:noFill/>
          <a:ln>
            <a:noFill/>
          </a:ln>
          <a:effectLst/>
          <a:extLst>
            <a:ext uri="{909E8E84-426E-40DD-AFC4-6F175D3DCCD1}">
              <a14:hiddenFill xmlns:a14="http://schemas.microsoft.com/office/drawing/2010/main">
                <a:solidFill>
                  <a:srgbClr val="CC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eaLnBrk="0" hangingPunct="0">
              <a:spcBef>
                <a:spcPct val="50000"/>
              </a:spcBef>
            </a:pPr>
            <a:r>
              <a:rPr lang="en-US" altLang="en-US" sz="1400"/>
              <a:t>1</a:t>
            </a:r>
            <a:endParaRPr lang="en-US" altLang="en-US" sz="900"/>
          </a:p>
        </p:txBody>
      </p:sp>
      <p:sp>
        <p:nvSpPr>
          <p:cNvPr id="244752" name="Text Box 16">
            <a:extLst>
              <a:ext uri="{FF2B5EF4-FFF2-40B4-BE49-F238E27FC236}">
                <a16:creationId xmlns:a16="http://schemas.microsoft.com/office/drawing/2014/main" id="{F05C3512-76D4-9C44-AAE4-51E1EDCBA6CB}"/>
              </a:ext>
            </a:extLst>
          </p:cNvPr>
          <p:cNvSpPr txBox="1">
            <a:spLocks noChangeArrowheads="1"/>
          </p:cNvSpPr>
          <p:nvPr/>
        </p:nvSpPr>
        <p:spPr bwMode="auto">
          <a:xfrm>
            <a:off x="7240588" y="2503488"/>
            <a:ext cx="268287" cy="274637"/>
          </a:xfrm>
          <a:prstGeom prst="rect">
            <a:avLst/>
          </a:prstGeom>
          <a:noFill/>
          <a:ln>
            <a:noFill/>
          </a:ln>
          <a:effectLst/>
          <a:extLst>
            <a:ext uri="{909E8E84-426E-40DD-AFC4-6F175D3DCCD1}">
              <a14:hiddenFill xmlns:a14="http://schemas.microsoft.com/office/drawing/2010/main">
                <a:solidFill>
                  <a:srgbClr val="CC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eaLnBrk="0" hangingPunct="0">
              <a:spcBef>
                <a:spcPct val="50000"/>
              </a:spcBef>
            </a:pPr>
            <a:r>
              <a:rPr lang="en-US" altLang="en-US" sz="1200"/>
              <a:t>2</a:t>
            </a:r>
            <a:endParaRPr lang="en-US" altLang="en-US" sz="900"/>
          </a:p>
        </p:txBody>
      </p:sp>
      <p:sp>
        <p:nvSpPr>
          <p:cNvPr id="244753" name="Text Box 17">
            <a:extLst>
              <a:ext uri="{FF2B5EF4-FFF2-40B4-BE49-F238E27FC236}">
                <a16:creationId xmlns:a16="http://schemas.microsoft.com/office/drawing/2014/main" id="{895048E2-B394-C64E-ACE8-CDB065BD2756}"/>
              </a:ext>
            </a:extLst>
          </p:cNvPr>
          <p:cNvSpPr txBox="1">
            <a:spLocks noChangeArrowheads="1"/>
          </p:cNvSpPr>
          <p:nvPr/>
        </p:nvSpPr>
        <p:spPr bwMode="auto">
          <a:xfrm>
            <a:off x="5805488" y="2390775"/>
            <a:ext cx="282575" cy="304800"/>
          </a:xfrm>
          <a:prstGeom prst="rect">
            <a:avLst/>
          </a:prstGeom>
          <a:noFill/>
          <a:ln>
            <a:noFill/>
          </a:ln>
          <a:effectLst/>
          <a:extLst>
            <a:ext uri="{909E8E84-426E-40DD-AFC4-6F175D3DCCD1}">
              <a14:hiddenFill xmlns:a14="http://schemas.microsoft.com/office/drawing/2010/main">
                <a:solidFill>
                  <a:srgbClr val="CC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eaLnBrk="0" hangingPunct="0">
              <a:spcBef>
                <a:spcPct val="50000"/>
              </a:spcBef>
            </a:pPr>
            <a:r>
              <a:rPr lang="en-US" altLang="en-US" sz="1400"/>
              <a:t>3</a:t>
            </a:r>
            <a:endParaRPr lang="en-US" altLang="en-US" sz="900"/>
          </a:p>
        </p:txBody>
      </p:sp>
      <p:sp>
        <p:nvSpPr>
          <p:cNvPr id="244754" name="Text Box 18">
            <a:extLst>
              <a:ext uri="{FF2B5EF4-FFF2-40B4-BE49-F238E27FC236}">
                <a16:creationId xmlns:a16="http://schemas.microsoft.com/office/drawing/2014/main" id="{C86B0A44-030A-344F-877F-950DD7546E3B}"/>
              </a:ext>
            </a:extLst>
          </p:cNvPr>
          <p:cNvSpPr txBox="1">
            <a:spLocks noChangeArrowheads="1"/>
          </p:cNvSpPr>
          <p:nvPr/>
        </p:nvSpPr>
        <p:spPr bwMode="auto">
          <a:xfrm>
            <a:off x="4332288" y="3643313"/>
            <a:ext cx="282575" cy="304800"/>
          </a:xfrm>
          <a:prstGeom prst="rect">
            <a:avLst/>
          </a:prstGeom>
          <a:noFill/>
          <a:ln>
            <a:noFill/>
          </a:ln>
          <a:effectLst/>
          <a:extLst>
            <a:ext uri="{909E8E84-426E-40DD-AFC4-6F175D3DCCD1}">
              <a14:hiddenFill xmlns:a14="http://schemas.microsoft.com/office/drawing/2010/main">
                <a:solidFill>
                  <a:srgbClr val="CC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eaLnBrk="0" hangingPunct="0">
              <a:spcBef>
                <a:spcPct val="50000"/>
              </a:spcBef>
            </a:pPr>
            <a:r>
              <a:rPr lang="en-US" altLang="en-US" sz="1400"/>
              <a:t>4</a:t>
            </a:r>
            <a:endParaRPr lang="en-US" altLang="en-US" sz="900"/>
          </a:p>
        </p:txBody>
      </p:sp>
      <p:sp>
        <p:nvSpPr>
          <p:cNvPr id="244755" name="Text Box 19">
            <a:extLst>
              <a:ext uri="{FF2B5EF4-FFF2-40B4-BE49-F238E27FC236}">
                <a16:creationId xmlns:a16="http://schemas.microsoft.com/office/drawing/2014/main" id="{2563A119-A02D-7741-B7AF-A1C719FAC6A2}"/>
              </a:ext>
            </a:extLst>
          </p:cNvPr>
          <p:cNvSpPr txBox="1">
            <a:spLocks noChangeArrowheads="1"/>
          </p:cNvSpPr>
          <p:nvPr/>
        </p:nvSpPr>
        <p:spPr bwMode="auto">
          <a:xfrm>
            <a:off x="2709863" y="2981325"/>
            <a:ext cx="282575" cy="304800"/>
          </a:xfrm>
          <a:prstGeom prst="rect">
            <a:avLst/>
          </a:prstGeom>
          <a:noFill/>
          <a:ln>
            <a:noFill/>
          </a:ln>
          <a:effectLst/>
          <a:extLst>
            <a:ext uri="{909E8E84-426E-40DD-AFC4-6F175D3DCCD1}">
              <a14:hiddenFill xmlns:a14="http://schemas.microsoft.com/office/drawing/2010/main">
                <a:solidFill>
                  <a:srgbClr val="CC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eaLnBrk="0" hangingPunct="0">
              <a:spcBef>
                <a:spcPct val="50000"/>
              </a:spcBef>
            </a:pPr>
            <a:r>
              <a:rPr lang="en-US" altLang="en-US" sz="1400"/>
              <a:t>6</a:t>
            </a:r>
            <a:endParaRPr lang="en-US" altLang="en-US" sz="900"/>
          </a:p>
        </p:txBody>
      </p:sp>
      <p:sp>
        <p:nvSpPr>
          <p:cNvPr id="244756" name="Text Box 20">
            <a:extLst>
              <a:ext uri="{FF2B5EF4-FFF2-40B4-BE49-F238E27FC236}">
                <a16:creationId xmlns:a16="http://schemas.microsoft.com/office/drawing/2014/main" id="{32D9E077-E3B7-B14B-AF8C-D30E8B407CB3}"/>
              </a:ext>
            </a:extLst>
          </p:cNvPr>
          <p:cNvSpPr txBox="1">
            <a:spLocks noChangeArrowheads="1"/>
          </p:cNvSpPr>
          <p:nvPr/>
        </p:nvSpPr>
        <p:spPr bwMode="auto">
          <a:xfrm>
            <a:off x="1806575" y="3022600"/>
            <a:ext cx="282575" cy="304800"/>
          </a:xfrm>
          <a:prstGeom prst="rect">
            <a:avLst/>
          </a:prstGeom>
          <a:noFill/>
          <a:ln>
            <a:noFill/>
          </a:ln>
          <a:effectLst/>
          <a:extLst>
            <a:ext uri="{909E8E84-426E-40DD-AFC4-6F175D3DCCD1}">
              <a14:hiddenFill xmlns:a14="http://schemas.microsoft.com/office/drawing/2010/main">
                <a:solidFill>
                  <a:srgbClr val="CC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eaLnBrk="0" hangingPunct="0">
              <a:spcBef>
                <a:spcPct val="50000"/>
              </a:spcBef>
            </a:pPr>
            <a:r>
              <a:rPr lang="en-US" altLang="en-US" sz="1400"/>
              <a:t>7</a:t>
            </a:r>
            <a:endParaRPr lang="en-US" altLang="en-US" sz="900"/>
          </a:p>
        </p:txBody>
      </p:sp>
      <p:sp>
        <p:nvSpPr>
          <p:cNvPr id="244757" name="Text Box 21">
            <a:extLst>
              <a:ext uri="{FF2B5EF4-FFF2-40B4-BE49-F238E27FC236}">
                <a16:creationId xmlns:a16="http://schemas.microsoft.com/office/drawing/2014/main" id="{9EF0F485-6921-CF45-8AE8-5F24C59606AE}"/>
              </a:ext>
            </a:extLst>
          </p:cNvPr>
          <p:cNvSpPr txBox="1">
            <a:spLocks noChangeArrowheads="1"/>
          </p:cNvSpPr>
          <p:nvPr/>
        </p:nvSpPr>
        <p:spPr bwMode="auto">
          <a:xfrm>
            <a:off x="4024313" y="2670175"/>
            <a:ext cx="282575" cy="304800"/>
          </a:xfrm>
          <a:prstGeom prst="rect">
            <a:avLst/>
          </a:prstGeom>
          <a:noFill/>
          <a:ln>
            <a:noFill/>
          </a:ln>
          <a:effectLst/>
          <a:extLst>
            <a:ext uri="{909E8E84-426E-40DD-AFC4-6F175D3DCCD1}">
              <a14:hiddenFill xmlns:a14="http://schemas.microsoft.com/office/drawing/2010/main">
                <a:solidFill>
                  <a:srgbClr val="CC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eaLnBrk="0" hangingPunct="0">
              <a:spcBef>
                <a:spcPct val="50000"/>
              </a:spcBef>
            </a:pPr>
            <a:r>
              <a:rPr lang="en-US" altLang="en-US" sz="1400"/>
              <a:t>5</a:t>
            </a:r>
            <a:endParaRPr lang="en-US" altLang="en-US" sz="900"/>
          </a:p>
        </p:txBody>
      </p:sp>
      <p:sp>
        <p:nvSpPr>
          <p:cNvPr id="244758" name="Freeform 22">
            <a:extLst>
              <a:ext uri="{FF2B5EF4-FFF2-40B4-BE49-F238E27FC236}">
                <a16:creationId xmlns:a16="http://schemas.microsoft.com/office/drawing/2014/main" id="{F5A27B4C-89EA-6A41-B41E-AEA3E16F02ED}"/>
              </a:ext>
            </a:extLst>
          </p:cNvPr>
          <p:cNvSpPr>
            <a:spLocks/>
          </p:cNvSpPr>
          <p:nvPr/>
        </p:nvSpPr>
        <p:spPr bwMode="auto">
          <a:xfrm>
            <a:off x="331788" y="1939925"/>
            <a:ext cx="3778250" cy="2487613"/>
          </a:xfrm>
          <a:custGeom>
            <a:avLst/>
            <a:gdLst>
              <a:gd name="T0" fmla="*/ 991 w 2380"/>
              <a:gd name="T1" fmla="*/ 120 h 1567"/>
              <a:gd name="T2" fmla="*/ 329 w 2380"/>
              <a:gd name="T3" fmla="*/ 26 h 1567"/>
              <a:gd name="T4" fmla="*/ 129 w 2380"/>
              <a:gd name="T5" fmla="*/ 132 h 1567"/>
              <a:gd name="T6" fmla="*/ 7 w 2380"/>
              <a:gd name="T7" fmla="*/ 474 h 1567"/>
              <a:gd name="T8" fmla="*/ 89 w 2380"/>
              <a:gd name="T9" fmla="*/ 912 h 1567"/>
              <a:gd name="T10" fmla="*/ 429 w 2380"/>
              <a:gd name="T11" fmla="*/ 1174 h 1567"/>
              <a:gd name="T12" fmla="*/ 865 w 2380"/>
              <a:gd name="T13" fmla="*/ 1340 h 1567"/>
              <a:gd name="T14" fmla="*/ 1083 w 2380"/>
              <a:gd name="T15" fmla="*/ 1534 h 1567"/>
              <a:gd name="T16" fmla="*/ 1305 w 2380"/>
              <a:gd name="T17" fmla="*/ 1538 h 1567"/>
              <a:gd name="T18" fmla="*/ 1277 w 2380"/>
              <a:gd name="T19" fmla="*/ 1384 h 1567"/>
              <a:gd name="T20" fmla="*/ 1509 w 2380"/>
              <a:gd name="T21" fmla="*/ 1314 h 1567"/>
              <a:gd name="T22" fmla="*/ 1809 w 2380"/>
              <a:gd name="T23" fmla="*/ 1294 h 1567"/>
              <a:gd name="T24" fmla="*/ 1979 w 2380"/>
              <a:gd name="T25" fmla="*/ 1500 h 1567"/>
              <a:gd name="T26" fmla="*/ 2141 w 2380"/>
              <a:gd name="T27" fmla="*/ 1404 h 1567"/>
              <a:gd name="T28" fmla="*/ 1979 w 2380"/>
              <a:gd name="T29" fmla="*/ 1132 h 1567"/>
              <a:gd name="T30" fmla="*/ 2179 w 2380"/>
              <a:gd name="T31" fmla="*/ 882 h 1567"/>
              <a:gd name="T32" fmla="*/ 2215 w 2380"/>
              <a:gd name="T33" fmla="*/ 728 h 1567"/>
              <a:gd name="T34" fmla="*/ 2231 w 2380"/>
              <a:gd name="T35" fmla="*/ 574 h 1567"/>
              <a:gd name="T36" fmla="*/ 2355 w 2380"/>
              <a:gd name="T37" fmla="*/ 468 h 1567"/>
              <a:gd name="T38" fmla="*/ 2371 w 2380"/>
              <a:gd name="T39" fmla="*/ 244 h 1567"/>
              <a:gd name="T40" fmla="*/ 2301 w 2380"/>
              <a:gd name="T41" fmla="*/ 66 h 1567"/>
              <a:gd name="T42" fmla="*/ 2147 w 2380"/>
              <a:gd name="T43" fmla="*/ 26 h 1567"/>
              <a:gd name="T44" fmla="*/ 2035 w 2380"/>
              <a:gd name="T45" fmla="*/ 224 h 1567"/>
              <a:gd name="T46" fmla="*/ 1811 w 2380"/>
              <a:gd name="T47" fmla="*/ 334 h 1567"/>
              <a:gd name="T48" fmla="*/ 1613 w 2380"/>
              <a:gd name="T49" fmla="*/ 226 h 1567"/>
              <a:gd name="T50" fmla="*/ 1339 w 2380"/>
              <a:gd name="T51" fmla="*/ 144 h 1567"/>
              <a:gd name="T52" fmla="*/ 991 w 2380"/>
              <a:gd name="T53" fmla="*/ 120 h 1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380" h="1567">
                <a:moveTo>
                  <a:pt x="991" y="120"/>
                </a:moveTo>
                <a:cubicBezTo>
                  <a:pt x="823" y="100"/>
                  <a:pt x="473" y="24"/>
                  <a:pt x="329" y="26"/>
                </a:cubicBezTo>
                <a:cubicBezTo>
                  <a:pt x="185" y="28"/>
                  <a:pt x="183" y="57"/>
                  <a:pt x="129" y="132"/>
                </a:cubicBezTo>
                <a:cubicBezTo>
                  <a:pt x="75" y="207"/>
                  <a:pt x="14" y="344"/>
                  <a:pt x="7" y="474"/>
                </a:cubicBezTo>
                <a:cubicBezTo>
                  <a:pt x="0" y="604"/>
                  <a:pt x="19" y="795"/>
                  <a:pt x="89" y="912"/>
                </a:cubicBezTo>
                <a:cubicBezTo>
                  <a:pt x="159" y="1029"/>
                  <a:pt x="300" y="1103"/>
                  <a:pt x="429" y="1174"/>
                </a:cubicBezTo>
                <a:cubicBezTo>
                  <a:pt x="558" y="1245"/>
                  <a:pt x="756" y="1280"/>
                  <a:pt x="865" y="1340"/>
                </a:cubicBezTo>
                <a:cubicBezTo>
                  <a:pt x="974" y="1400"/>
                  <a:pt x="1010" y="1501"/>
                  <a:pt x="1083" y="1534"/>
                </a:cubicBezTo>
                <a:cubicBezTo>
                  <a:pt x="1156" y="1567"/>
                  <a:pt x="1273" y="1563"/>
                  <a:pt x="1305" y="1538"/>
                </a:cubicBezTo>
                <a:cubicBezTo>
                  <a:pt x="1337" y="1513"/>
                  <a:pt x="1243" y="1421"/>
                  <a:pt x="1277" y="1384"/>
                </a:cubicBezTo>
                <a:cubicBezTo>
                  <a:pt x="1311" y="1347"/>
                  <a:pt x="1420" y="1329"/>
                  <a:pt x="1509" y="1314"/>
                </a:cubicBezTo>
                <a:cubicBezTo>
                  <a:pt x="1598" y="1299"/>
                  <a:pt x="1731" y="1263"/>
                  <a:pt x="1809" y="1294"/>
                </a:cubicBezTo>
                <a:cubicBezTo>
                  <a:pt x="1887" y="1325"/>
                  <a:pt x="1924" y="1482"/>
                  <a:pt x="1979" y="1500"/>
                </a:cubicBezTo>
                <a:cubicBezTo>
                  <a:pt x="2034" y="1518"/>
                  <a:pt x="2141" y="1465"/>
                  <a:pt x="2141" y="1404"/>
                </a:cubicBezTo>
                <a:cubicBezTo>
                  <a:pt x="2141" y="1343"/>
                  <a:pt x="1973" y="1219"/>
                  <a:pt x="1979" y="1132"/>
                </a:cubicBezTo>
                <a:cubicBezTo>
                  <a:pt x="1985" y="1045"/>
                  <a:pt x="2140" y="949"/>
                  <a:pt x="2179" y="882"/>
                </a:cubicBezTo>
                <a:cubicBezTo>
                  <a:pt x="2218" y="815"/>
                  <a:pt x="2206" y="779"/>
                  <a:pt x="2215" y="728"/>
                </a:cubicBezTo>
                <a:cubicBezTo>
                  <a:pt x="2224" y="677"/>
                  <a:pt x="2208" y="617"/>
                  <a:pt x="2231" y="574"/>
                </a:cubicBezTo>
                <a:cubicBezTo>
                  <a:pt x="2254" y="531"/>
                  <a:pt x="2332" y="523"/>
                  <a:pt x="2355" y="468"/>
                </a:cubicBezTo>
                <a:cubicBezTo>
                  <a:pt x="2378" y="413"/>
                  <a:pt x="2380" y="311"/>
                  <a:pt x="2371" y="244"/>
                </a:cubicBezTo>
                <a:cubicBezTo>
                  <a:pt x="2362" y="177"/>
                  <a:pt x="2338" y="102"/>
                  <a:pt x="2301" y="66"/>
                </a:cubicBezTo>
                <a:cubicBezTo>
                  <a:pt x="2264" y="30"/>
                  <a:pt x="2191" y="0"/>
                  <a:pt x="2147" y="26"/>
                </a:cubicBezTo>
                <a:cubicBezTo>
                  <a:pt x="2103" y="52"/>
                  <a:pt x="2091" y="173"/>
                  <a:pt x="2035" y="224"/>
                </a:cubicBezTo>
                <a:cubicBezTo>
                  <a:pt x="1979" y="275"/>
                  <a:pt x="1881" y="334"/>
                  <a:pt x="1811" y="334"/>
                </a:cubicBezTo>
                <a:cubicBezTo>
                  <a:pt x="1741" y="334"/>
                  <a:pt x="1692" y="258"/>
                  <a:pt x="1613" y="226"/>
                </a:cubicBezTo>
                <a:cubicBezTo>
                  <a:pt x="1534" y="194"/>
                  <a:pt x="1442" y="160"/>
                  <a:pt x="1339" y="144"/>
                </a:cubicBezTo>
                <a:cubicBezTo>
                  <a:pt x="1236" y="128"/>
                  <a:pt x="1159" y="140"/>
                  <a:pt x="991" y="120"/>
                </a:cubicBezTo>
                <a:close/>
              </a:path>
            </a:pathLst>
          </a:custGeom>
          <a:noFill/>
          <a:ln w="9525" cap="flat" cmpd="sng">
            <a:solidFill>
              <a:schemeClr val="tx1"/>
            </a:solidFill>
            <a:prstDash val="dash"/>
            <a:round/>
            <a:headEnd/>
            <a:tailEnd/>
          </a:ln>
          <a:effectLst/>
          <a:extLst>
            <a:ext uri="{909E8E84-426E-40DD-AFC4-6F175D3DCCD1}">
              <a14:hiddenFill xmlns:a14="http://schemas.microsoft.com/office/drawing/2010/main">
                <a:solidFill>
                  <a:srgbClr val="CC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4759" name="Freeform 23">
            <a:extLst>
              <a:ext uri="{FF2B5EF4-FFF2-40B4-BE49-F238E27FC236}">
                <a16:creationId xmlns:a16="http://schemas.microsoft.com/office/drawing/2014/main" id="{75567C4D-7917-744F-9BAB-5EDA8B52AF10}"/>
              </a:ext>
            </a:extLst>
          </p:cNvPr>
          <p:cNvSpPr>
            <a:spLocks/>
          </p:cNvSpPr>
          <p:nvPr/>
        </p:nvSpPr>
        <p:spPr bwMode="auto">
          <a:xfrm>
            <a:off x="6096000" y="2343150"/>
            <a:ext cx="250825" cy="606425"/>
          </a:xfrm>
          <a:custGeom>
            <a:avLst/>
            <a:gdLst>
              <a:gd name="T0" fmla="*/ 150 w 150"/>
              <a:gd name="T1" fmla="*/ 0 h 346"/>
              <a:gd name="T2" fmla="*/ 106 w 150"/>
              <a:gd name="T3" fmla="*/ 8 h 346"/>
              <a:gd name="T4" fmla="*/ 78 w 150"/>
              <a:gd name="T5" fmla="*/ 20 h 346"/>
              <a:gd name="T6" fmla="*/ 52 w 150"/>
              <a:gd name="T7" fmla="*/ 50 h 346"/>
              <a:gd name="T8" fmla="*/ 44 w 150"/>
              <a:gd name="T9" fmla="*/ 58 h 346"/>
              <a:gd name="T10" fmla="*/ 30 w 150"/>
              <a:gd name="T11" fmla="*/ 82 h 346"/>
              <a:gd name="T12" fmla="*/ 0 w 150"/>
              <a:gd name="T13" fmla="*/ 222 h 346"/>
              <a:gd name="T14" fmla="*/ 20 w 150"/>
              <a:gd name="T15" fmla="*/ 296 h 346"/>
              <a:gd name="T16" fmla="*/ 36 w 150"/>
              <a:gd name="T17" fmla="*/ 326 h 346"/>
              <a:gd name="T18" fmla="*/ 46 w 150"/>
              <a:gd name="T19" fmla="*/ 340 h 346"/>
              <a:gd name="T20" fmla="*/ 48 w 150"/>
              <a:gd name="T21" fmla="*/ 346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0" h="346">
                <a:moveTo>
                  <a:pt x="150" y="0"/>
                </a:moveTo>
                <a:cubicBezTo>
                  <a:pt x="134" y="1"/>
                  <a:pt x="120" y="4"/>
                  <a:pt x="106" y="8"/>
                </a:cubicBezTo>
                <a:cubicBezTo>
                  <a:pt x="96" y="10"/>
                  <a:pt x="78" y="20"/>
                  <a:pt x="78" y="20"/>
                </a:cubicBezTo>
                <a:cubicBezTo>
                  <a:pt x="70" y="30"/>
                  <a:pt x="61" y="40"/>
                  <a:pt x="52" y="50"/>
                </a:cubicBezTo>
                <a:cubicBezTo>
                  <a:pt x="49" y="52"/>
                  <a:pt x="44" y="58"/>
                  <a:pt x="44" y="58"/>
                </a:cubicBezTo>
                <a:cubicBezTo>
                  <a:pt x="41" y="66"/>
                  <a:pt x="34" y="74"/>
                  <a:pt x="30" y="82"/>
                </a:cubicBezTo>
                <a:cubicBezTo>
                  <a:pt x="18" y="128"/>
                  <a:pt x="5" y="174"/>
                  <a:pt x="0" y="222"/>
                </a:cubicBezTo>
                <a:cubicBezTo>
                  <a:pt x="1" y="238"/>
                  <a:pt x="2" y="284"/>
                  <a:pt x="20" y="296"/>
                </a:cubicBezTo>
                <a:cubicBezTo>
                  <a:pt x="23" y="306"/>
                  <a:pt x="29" y="317"/>
                  <a:pt x="36" y="326"/>
                </a:cubicBezTo>
                <a:cubicBezTo>
                  <a:pt x="37" y="328"/>
                  <a:pt x="44" y="336"/>
                  <a:pt x="46" y="340"/>
                </a:cubicBezTo>
                <a:cubicBezTo>
                  <a:pt x="46" y="341"/>
                  <a:pt x="48" y="346"/>
                  <a:pt x="48" y="346"/>
                </a:cubicBezTo>
              </a:path>
            </a:pathLst>
          </a:custGeom>
          <a:noFill/>
          <a:ln w="9525" cap="flat" cmpd="sng">
            <a:solidFill>
              <a:schemeClr val="tx1"/>
            </a:solidFill>
            <a:prstDash val="dash"/>
            <a:round/>
            <a:headEnd/>
            <a:tailEnd/>
          </a:ln>
          <a:effectLst/>
          <a:extLst>
            <a:ext uri="{909E8E84-426E-40DD-AFC4-6F175D3DCCD1}">
              <a14:hiddenFill xmlns:a14="http://schemas.microsoft.com/office/drawing/2010/main">
                <a:solidFill>
                  <a:srgbClr val="CC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4760" name="Oval 24">
            <a:extLst>
              <a:ext uri="{FF2B5EF4-FFF2-40B4-BE49-F238E27FC236}">
                <a16:creationId xmlns:a16="http://schemas.microsoft.com/office/drawing/2014/main" id="{1D538566-E1B5-E745-8086-C65D357F829A}"/>
              </a:ext>
            </a:extLst>
          </p:cNvPr>
          <p:cNvSpPr>
            <a:spLocks noChangeArrowheads="1"/>
          </p:cNvSpPr>
          <p:nvPr/>
        </p:nvSpPr>
        <p:spPr bwMode="auto">
          <a:xfrm>
            <a:off x="1835150" y="3057525"/>
            <a:ext cx="215900" cy="215900"/>
          </a:xfrm>
          <a:prstGeom prst="ellipse">
            <a:avLst/>
          </a:prstGeom>
          <a:noFill/>
          <a:ln w="9525">
            <a:solidFill>
              <a:schemeClr val="tx1"/>
            </a:solidFill>
            <a:round/>
            <a:headEnd/>
            <a:tailEnd/>
          </a:ln>
          <a:effectLst/>
          <a:extLst>
            <a:ext uri="{909E8E84-426E-40DD-AFC4-6F175D3DCCD1}">
              <a14:hiddenFill xmlns:a14="http://schemas.microsoft.com/office/drawing/2010/main">
                <a:solidFill>
                  <a:srgbClr val="CC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4761" name="Oval 25">
            <a:extLst>
              <a:ext uri="{FF2B5EF4-FFF2-40B4-BE49-F238E27FC236}">
                <a16:creationId xmlns:a16="http://schemas.microsoft.com/office/drawing/2014/main" id="{193E855C-9452-9C46-9848-2D7DDCDB517C}"/>
              </a:ext>
            </a:extLst>
          </p:cNvPr>
          <p:cNvSpPr>
            <a:spLocks noChangeArrowheads="1"/>
          </p:cNvSpPr>
          <p:nvPr/>
        </p:nvSpPr>
        <p:spPr bwMode="auto">
          <a:xfrm>
            <a:off x="2760663" y="3016250"/>
            <a:ext cx="215900" cy="215900"/>
          </a:xfrm>
          <a:prstGeom prst="ellipse">
            <a:avLst/>
          </a:prstGeom>
          <a:noFill/>
          <a:ln w="9525">
            <a:solidFill>
              <a:schemeClr val="tx1"/>
            </a:solidFill>
            <a:round/>
            <a:headEnd/>
            <a:tailEnd/>
          </a:ln>
          <a:effectLst/>
          <a:extLst>
            <a:ext uri="{909E8E84-426E-40DD-AFC4-6F175D3DCCD1}">
              <a14:hiddenFill xmlns:a14="http://schemas.microsoft.com/office/drawing/2010/main">
                <a:solidFill>
                  <a:srgbClr val="CC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4762" name="Oval 26">
            <a:extLst>
              <a:ext uri="{FF2B5EF4-FFF2-40B4-BE49-F238E27FC236}">
                <a16:creationId xmlns:a16="http://schemas.microsoft.com/office/drawing/2014/main" id="{51E7A38F-CCCE-224D-A88E-21F3E7530EF1}"/>
              </a:ext>
            </a:extLst>
          </p:cNvPr>
          <p:cNvSpPr>
            <a:spLocks noChangeArrowheads="1"/>
          </p:cNvSpPr>
          <p:nvPr/>
        </p:nvSpPr>
        <p:spPr bwMode="auto">
          <a:xfrm>
            <a:off x="4059238" y="2722563"/>
            <a:ext cx="215900" cy="215900"/>
          </a:xfrm>
          <a:prstGeom prst="ellipse">
            <a:avLst/>
          </a:prstGeom>
          <a:noFill/>
          <a:ln w="9525">
            <a:solidFill>
              <a:schemeClr val="tx1"/>
            </a:solidFill>
            <a:round/>
            <a:headEnd/>
            <a:tailEnd/>
          </a:ln>
          <a:effectLst/>
          <a:extLst>
            <a:ext uri="{909E8E84-426E-40DD-AFC4-6F175D3DCCD1}">
              <a14:hiddenFill xmlns:a14="http://schemas.microsoft.com/office/drawing/2010/main">
                <a:solidFill>
                  <a:srgbClr val="CC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4763" name="Oval 27">
            <a:extLst>
              <a:ext uri="{FF2B5EF4-FFF2-40B4-BE49-F238E27FC236}">
                <a16:creationId xmlns:a16="http://schemas.microsoft.com/office/drawing/2014/main" id="{F4239174-BB61-1F4E-82CC-1DCF847FD7AF}"/>
              </a:ext>
            </a:extLst>
          </p:cNvPr>
          <p:cNvSpPr>
            <a:spLocks noChangeArrowheads="1"/>
          </p:cNvSpPr>
          <p:nvPr/>
        </p:nvSpPr>
        <p:spPr bwMode="auto">
          <a:xfrm>
            <a:off x="4360863" y="3692525"/>
            <a:ext cx="215900" cy="215900"/>
          </a:xfrm>
          <a:prstGeom prst="ellipse">
            <a:avLst/>
          </a:prstGeom>
          <a:noFill/>
          <a:ln w="9525">
            <a:solidFill>
              <a:schemeClr val="tx1"/>
            </a:solidFill>
            <a:round/>
            <a:headEnd/>
            <a:tailEnd/>
          </a:ln>
          <a:effectLst/>
          <a:extLst>
            <a:ext uri="{909E8E84-426E-40DD-AFC4-6F175D3DCCD1}">
              <a14:hiddenFill xmlns:a14="http://schemas.microsoft.com/office/drawing/2010/main">
                <a:solidFill>
                  <a:srgbClr val="CC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4764" name="Oval 28">
            <a:extLst>
              <a:ext uri="{FF2B5EF4-FFF2-40B4-BE49-F238E27FC236}">
                <a16:creationId xmlns:a16="http://schemas.microsoft.com/office/drawing/2014/main" id="{4F13E5B9-D4F1-CC40-8C11-BA81CB2C8B4D}"/>
              </a:ext>
            </a:extLst>
          </p:cNvPr>
          <p:cNvSpPr>
            <a:spLocks noChangeArrowheads="1"/>
          </p:cNvSpPr>
          <p:nvPr/>
        </p:nvSpPr>
        <p:spPr bwMode="auto">
          <a:xfrm>
            <a:off x="5838825" y="2449513"/>
            <a:ext cx="215900" cy="215900"/>
          </a:xfrm>
          <a:prstGeom prst="ellipse">
            <a:avLst/>
          </a:prstGeom>
          <a:noFill/>
          <a:ln w="9525">
            <a:solidFill>
              <a:schemeClr val="tx1"/>
            </a:solidFill>
            <a:round/>
            <a:headEnd/>
            <a:tailEnd/>
          </a:ln>
          <a:effectLst/>
          <a:extLst>
            <a:ext uri="{909E8E84-426E-40DD-AFC4-6F175D3DCCD1}">
              <a14:hiddenFill xmlns:a14="http://schemas.microsoft.com/office/drawing/2010/main">
                <a:solidFill>
                  <a:srgbClr val="CC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4765" name="Oval 29">
            <a:extLst>
              <a:ext uri="{FF2B5EF4-FFF2-40B4-BE49-F238E27FC236}">
                <a16:creationId xmlns:a16="http://schemas.microsoft.com/office/drawing/2014/main" id="{411524D5-3A1E-B144-ABDD-F9E9BDFD7120}"/>
              </a:ext>
            </a:extLst>
          </p:cNvPr>
          <p:cNvSpPr>
            <a:spLocks noChangeArrowheads="1"/>
          </p:cNvSpPr>
          <p:nvPr/>
        </p:nvSpPr>
        <p:spPr bwMode="auto">
          <a:xfrm>
            <a:off x="7265988" y="2528888"/>
            <a:ext cx="215900" cy="215900"/>
          </a:xfrm>
          <a:prstGeom prst="ellipse">
            <a:avLst/>
          </a:prstGeom>
          <a:noFill/>
          <a:ln w="9525">
            <a:solidFill>
              <a:schemeClr val="tx1"/>
            </a:solidFill>
            <a:round/>
            <a:headEnd/>
            <a:tailEnd/>
          </a:ln>
          <a:effectLst/>
          <a:extLst>
            <a:ext uri="{909E8E84-426E-40DD-AFC4-6F175D3DCCD1}">
              <a14:hiddenFill xmlns:a14="http://schemas.microsoft.com/office/drawing/2010/main">
                <a:solidFill>
                  <a:srgbClr val="CC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4766" name="Oval 30">
            <a:extLst>
              <a:ext uri="{FF2B5EF4-FFF2-40B4-BE49-F238E27FC236}">
                <a16:creationId xmlns:a16="http://schemas.microsoft.com/office/drawing/2014/main" id="{FA18E640-D0E0-2142-846A-061FF8034F63}"/>
              </a:ext>
            </a:extLst>
          </p:cNvPr>
          <p:cNvSpPr>
            <a:spLocks noChangeArrowheads="1"/>
          </p:cNvSpPr>
          <p:nvPr/>
        </p:nvSpPr>
        <p:spPr bwMode="auto">
          <a:xfrm>
            <a:off x="7815263" y="2722563"/>
            <a:ext cx="215900" cy="215900"/>
          </a:xfrm>
          <a:prstGeom prst="ellipse">
            <a:avLst/>
          </a:prstGeom>
          <a:noFill/>
          <a:ln w="9525">
            <a:solidFill>
              <a:schemeClr val="tx1"/>
            </a:solidFill>
            <a:round/>
            <a:headEnd/>
            <a:tailEnd/>
          </a:ln>
          <a:effectLst/>
          <a:extLst>
            <a:ext uri="{909E8E84-426E-40DD-AFC4-6F175D3DCCD1}">
              <a14:hiddenFill xmlns:a14="http://schemas.microsoft.com/office/drawing/2010/main">
                <a:solidFill>
                  <a:srgbClr val="CC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4767" name="Rectangle 31">
            <a:extLst>
              <a:ext uri="{FF2B5EF4-FFF2-40B4-BE49-F238E27FC236}">
                <a16:creationId xmlns:a16="http://schemas.microsoft.com/office/drawing/2014/main" id="{6656D50C-3F7B-FE4B-8313-52F9535DD48E}"/>
              </a:ext>
            </a:extLst>
          </p:cNvPr>
          <p:cNvSpPr>
            <a:spLocks noChangeArrowheads="1"/>
          </p:cNvSpPr>
          <p:nvPr/>
        </p:nvSpPr>
        <p:spPr bwMode="auto">
          <a:xfrm>
            <a:off x="2752725" y="6491288"/>
            <a:ext cx="184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n-US" altLang="en-US"/>
          </a:p>
        </p:txBody>
      </p:sp>
      <p:sp>
        <p:nvSpPr>
          <p:cNvPr id="244768" name="Rectangle 32">
            <a:extLst>
              <a:ext uri="{FF2B5EF4-FFF2-40B4-BE49-F238E27FC236}">
                <a16:creationId xmlns:a16="http://schemas.microsoft.com/office/drawing/2014/main" id="{DDD591D6-C153-674B-BDBE-C63F649E9A78}"/>
              </a:ext>
            </a:extLst>
          </p:cNvPr>
          <p:cNvSpPr>
            <a:spLocks noChangeArrowheads="1"/>
          </p:cNvSpPr>
          <p:nvPr/>
        </p:nvSpPr>
        <p:spPr bwMode="auto">
          <a:xfrm>
            <a:off x="3233738" y="6416675"/>
            <a:ext cx="2175467"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200">
                <a:latin typeface="Times New Roman" panose="02020603050405020304" pitchFamily="18" charset="0"/>
                <a:cs typeface="Times New Roman" panose="02020603050405020304" pitchFamily="18" charset="0"/>
              </a:rPr>
              <a:t>Graphic From Rich Tighe, BNV</a:t>
            </a:r>
          </a:p>
        </p:txBody>
      </p:sp>
    </p:spTree>
    <p:extLst>
      <p:ext uri="{BB962C8B-B14F-4D97-AF65-F5344CB8AC3E}">
        <p14:creationId xmlns:p14="http://schemas.microsoft.com/office/powerpoint/2010/main" val="4009390960"/>
      </p:ext>
    </p:extLst>
  </p:cSld>
  <p:clrMapOvr>
    <a:masterClrMapping/>
  </p:clrMapOvr>
  <p:transition spd="med">
    <p:fad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9" name="Picture 2" descr="Copy of usa_color_one"/>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532063" y="1447800"/>
            <a:ext cx="5535612" cy="3922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39940" name="Group 3"/>
          <p:cNvGrpSpPr>
            <a:grpSpLocks noChangeAspect="1"/>
          </p:cNvGrpSpPr>
          <p:nvPr/>
        </p:nvGrpSpPr>
        <p:grpSpPr bwMode="auto">
          <a:xfrm>
            <a:off x="2600325" y="1593850"/>
            <a:ext cx="5934075" cy="3743325"/>
            <a:chOff x="536" y="936"/>
            <a:chExt cx="5152" cy="3212"/>
          </a:xfrm>
        </p:grpSpPr>
        <p:sp>
          <p:nvSpPr>
            <p:cNvPr id="39946" name="Oval 4"/>
            <p:cNvSpPr>
              <a:spLocks noChangeAspect="1" noChangeArrowheads="1"/>
            </p:cNvSpPr>
            <p:nvPr/>
          </p:nvSpPr>
          <p:spPr bwMode="auto">
            <a:xfrm>
              <a:off x="576" y="2304"/>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39947" name="Oval 5"/>
            <p:cNvSpPr>
              <a:spLocks noChangeAspect="1" noChangeArrowheads="1"/>
            </p:cNvSpPr>
            <p:nvPr/>
          </p:nvSpPr>
          <p:spPr bwMode="auto">
            <a:xfrm>
              <a:off x="900" y="2976"/>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39948" name="Oval 6"/>
            <p:cNvSpPr>
              <a:spLocks noChangeAspect="1" noChangeArrowheads="1"/>
            </p:cNvSpPr>
            <p:nvPr/>
          </p:nvSpPr>
          <p:spPr bwMode="auto">
            <a:xfrm>
              <a:off x="576" y="2256"/>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39949" name="Oval 7"/>
            <p:cNvSpPr>
              <a:spLocks noChangeAspect="1" noChangeArrowheads="1"/>
            </p:cNvSpPr>
            <p:nvPr/>
          </p:nvSpPr>
          <p:spPr bwMode="auto">
            <a:xfrm>
              <a:off x="864" y="2946"/>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39950" name="Oval 8"/>
            <p:cNvSpPr>
              <a:spLocks noChangeAspect="1" noChangeArrowheads="1"/>
            </p:cNvSpPr>
            <p:nvPr/>
          </p:nvSpPr>
          <p:spPr bwMode="auto">
            <a:xfrm>
              <a:off x="744" y="3276"/>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39951" name="Oval 9"/>
            <p:cNvSpPr>
              <a:spLocks noChangeAspect="1" noChangeArrowheads="1"/>
            </p:cNvSpPr>
            <p:nvPr/>
          </p:nvSpPr>
          <p:spPr bwMode="auto">
            <a:xfrm>
              <a:off x="936" y="1092"/>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39952" name="Oval 10"/>
            <p:cNvSpPr>
              <a:spLocks noChangeAspect="1" noChangeArrowheads="1"/>
            </p:cNvSpPr>
            <p:nvPr/>
          </p:nvSpPr>
          <p:spPr bwMode="auto">
            <a:xfrm>
              <a:off x="918" y="1140"/>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39953" name="Oval 11"/>
            <p:cNvSpPr>
              <a:spLocks noChangeAspect="1" noChangeArrowheads="1"/>
            </p:cNvSpPr>
            <p:nvPr/>
          </p:nvSpPr>
          <p:spPr bwMode="auto">
            <a:xfrm>
              <a:off x="3024" y="3696"/>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39954" name="Oval 12"/>
            <p:cNvSpPr>
              <a:spLocks noChangeAspect="1" noChangeArrowheads="1"/>
            </p:cNvSpPr>
            <p:nvPr/>
          </p:nvSpPr>
          <p:spPr bwMode="auto">
            <a:xfrm>
              <a:off x="3504" y="3648"/>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39955" name="Oval 13"/>
            <p:cNvSpPr>
              <a:spLocks noChangeAspect="1" noChangeArrowheads="1"/>
            </p:cNvSpPr>
            <p:nvPr/>
          </p:nvSpPr>
          <p:spPr bwMode="auto">
            <a:xfrm>
              <a:off x="3594" y="3552"/>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39956" name="Oval 14"/>
            <p:cNvSpPr>
              <a:spLocks noChangeAspect="1" noChangeArrowheads="1"/>
            </p:cNvSpPr>
            <p:nvPr/>
          </p:nvSpPr>
          <p:spPr bwMode="auto">
            <a:xfrm>
              <a:off x="4320" y="3888"/>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39957" name="Oval 15"/>
            <p:cNvSpPr>
              <a:spLocks noChangeAspect="1" noChangeArrowheads="1"/>
            </p:cNvSpPr>
            <p:nvPr/>
          </p:nvSpPr>
          <p:spPr bwMode="auto">
            <a:xfrm>
              <a:off x="4560" y="3984"/>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39958" name="Oval 16"/>
            <p:cNvSpPr>
              <a:spLocks noChangeAspect="1" noChangeArrowheads="1"/>
            </p:cNvSpPr>
            <p:nvPr/>
          </p:nvSpPr>
          <p:spPr bwMode="auto">
            <a:xfrm>
              <a:off x="4560" y="3888"/>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39959" name="Oval 17"/>
            <p:cNvSpPr>
              <a:spLocks noChangeAspect="1" noChangeArrowheads="1"/>
            </p:cNvSpPr>
            <p:nvPr/>
          </p:nvSpPr>
          <p:spPr bwMode="auto">
            <a:xfrm>
              <a:off x="4524" y="3804"/>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39960" name="Oval 18"/>
            <p:cNvSpPr>
              <a:spLocks noChangeAspect="1" noChangeArrowheads="1"/>
            </p:cNvSpPr>
            <p:nvPr/>
          </p:nvSpPr>
          <p:spPr bwMode="auto">
            <a:xfrm>
              <a:off x="4368" y="3504"/>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39961" name="Oval 19"/>
            <p:cNvSpPr>
              <a:spLocks noChangeAspect="1" noChangeArrowheads="1"/>
            </p:cNvSpPr>
            <p:nvPr/>
          </p:nvSpPr>
          <p:spPr bwMode="auto">
            <a:xfrm>
              <a:off x="4350" y="3264"/>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39962" name="Oval 20"/>
            <p:cNvSpPr>
              <a:spLocks noChangeAspect="1" noChangeArrowheads="1"/>
            </p:cNvSpPr>
            <p:nvPr/>
          </p:nvSpPr>
          <p:spPr bwMode="auto">
            <a:xfrm>
              <a:off x="4434" y="3144"/>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39963" name="Oval 21"/>
            <p:cNvSpPr>
              <a:spLocks noChangeAspect="1" noChangeArrowheads="1"/>
            </p:cNvSpPr>
            <p:nvPr/>
          </p:nvSpPr>
          <p:spPr bwMode="auto">
            <a:xfrm>
              <a:off x="4704" y="2544"/>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39964" name="Oval 22"/>
            <p:cNvSpPr>
              <a:spLocks noChangeAspect="1" noChangeArrowheads="1"/>
            </p:cNvSpPr>
            <p:nvPr/>
          </p:nvSpPr>
          <p:spPr bwMode="auto">
            <a:xfrm>
              <a:off x="4624" y="2388"/>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39965" name="Oval 23"/>
            <p:cNvSpPr>
              <a:spLocks noChangeAspect="1" noChangeArrowheads="1"/>
            </p:cNvSpPr>
            <p:nvPr/>
          </p:nvSpPr>
          <p:spPr bwMode="auto">
            <a:xfrm>
              <a:off x="4608" y="2304"/>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39966" name="Oval 24"/>
            <p:cNvSpPr>
              <a:spLocks noChangeAspect="1" noChangeArrowheads="1"/>
            </p:cNvSpPr>
            <p:nvPr/>
          </p:nvSpPr>
          <p:spPr bwMode="auto">
            <a:xfrm>
              <a:off x="4635" y="2235"/>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39967" name="Oval 25"/>
            <p:cNvSpPr>
              <a:spLocks noChangeAspect="1" noChangeArrowheads="1"/>
            </p:cNvSpPr>
            <p:nvPr/>
          </p:nvSpPr>
          <p:spPr bwMode="auto">
            <a:xfrm>
              <a:off x="4614" y="2280"/>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39968" name="Oval 26"/>
            <p:cNvSpPr>
              <a:spLocks noChangeAspect="1" noChangeArrowheads="1"/>
            </p:cNvSpPr>
            <p:nvPr/>
          </p:nvSpPr>
          <p:spPr bwMode="auto">
            <a:xfrm>
              <a:off x="4713" y="2244"/>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39969" name="Oval 27"/>
            <p:cNvSpPr>
              <a:spLocks noChangeAspect="1" noChangeArrowheads="1"/>
            </p:cNvSpPr>
            <p:nvPr/>
          </p:nvSpPr>
          <p:spPr bwMode="auto">
            <a:xfrm>
              <a:off x="4635" y="2262"/>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39970" name="Oval 28"/>
            <p:cNvSpPr>
              <a:spLocks noChangeAspect="1" noChangeArrowheads="1"/>
            </p:cNvSpPr>
            <p:nvPr/>
          </p:nvSpPr>
          <p:spPr bwMode="auto">
            <a:xfrm>
              <a:off x="4635" y="2304"/>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39971" name="Oval 29"/>
            <p:cNvSpPr>
              <a:spLocks noChangeAspect="1" noChangeArrowheads="1"/>
            </p:cNvSpPr>
            <p:nvPr/>
          </p:nvSpPr>
          <p:spPr bwMode="auto">
            <a:xfrm>
              <a:off x="4800" y="2016"/>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39972" name="Oval 30"/>
            <p:cNvSpPr>
              <a:spLocks noChangeAspect="1" noChangeArrowheads="1"/>
            </p:cNvSpPr>
            <p:nvPr/>
          </p:nvSpPr>
          <p:spPr bwMode="auto">
            <a:xfrm>
              <a:off x="4983" y="1788"/>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39973" name="Oval 31"/>
            <p:cNvSpPr>
              <a:spLocks noChangeAspect="1" noChangeArrowheads="1"/>
            </p:cNvSpPr>
            <p:nvPr/>
          </p:nvSpPr>
          <p:spPr bwMode="auto">
            <a:xfrm>
              <a:off x="4656" y="3300"/>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39974" name="Oval 32"/>
            <p:cNvSpPr>
              <a:spLocks noChangeAspect="1" noChangeArrowheads="1"/>
            </p:cNvSpPr>
            <p:nvPr/>
          </p:nvSpPr>
          <p:spPr bwMode="auto">
            <a:xfrm>
              <a:off x="4956" y="3336"/>
              <a:ext cx="48" cy="48"/>
            </a:xfrm>
            <a:prstGeom prst="ellipse">
              <a:avLst/>
            </a:prstGeom>
            <a:solidFill>
              <a:srgbClr val="FF6600"/>
            </a:solidFill>
            <a:ln w="9525">
              <a:solidFill>
                <a:schemeClr val="tx1"/>
              </a:solidFill>
              <a:round/>
              <a:headEnd/>
              <a:tailEnd/>
            </a:ln>
          </p:spPr>
          <p:txBody>
            <a:bodyPr wrap="none" anchor="ctr"/>
            <a:lstStyle/>
            <a:p>
              <a:endParaRPr lang="en-US"/>
            </a:p>
          </p:txBody>
        </p:sp>
        <p:sp>
          <p:nvSpPr>
            <p:cNvPr id="39975" name="Oval 33"/>
            <p:cNvSpPr>
              <a:spLocks noChangeAspect="1" noChangeArrowheads="1"/>
            </p:cNvSpPr>
            <p:nvPr/>
          </p:nvSpPr>
          <p:spPr bwMode="auto">
            <a:xfrm>
              <a:off x="4688" y="3304"/>
              <a:ext cx="48" cy="48"/>
            </a:xfrm>
            <a:prstGeom prst="ellipse">
              <a:avLst/>
            </a:prstGeom>
            <a:solidFill>
              <a:srgbClr val="FF6600"/>
            </a:solidFill>
            <a:ln w="9525">
              <a:solidFill>
                <a:schemeClr val="tx1"/>
              </a:solidFill>
              <a:round/>
              <a:headEnd/>
              <a:tailEnd/>
            </a:ln>
          </p:spPr>
          <p:txBody>
            <a:bodyPr wrap="none" anchor="ctr"/>
            <a:lstStyle/>
            <a:p>
              <a:endParaRPr lang="en-US"/>
            </a:p>
          </p:txBody>
        </p:sp>
        <p:sp>
          <p:nvSpPr>
            <p:cNvPr id="39976" name="Oval 34"/>
            <p:cNvSpPr>
              <a:spLocks noChangeAspect="1" noChangeArrowheads="1"/>
            </p:cNvSpPr>
            <p:nvPr/>
          </p:nvSpPr>
          <p:spPr bwMode="auto">
            <a:xfrm>
              <a:off x="4564" y="3960"/>
              <a:ext cx="48" cy="48"/>
            </a:xfrm>
            <a:prstGeom prst="ellipse">
              <a:avLst/>
            </a:prstGeom>
            <a:solidFill>
              <a:srgbClr val="FF6600"/>
            </a:solidFill>
            <a:ln w="9525">
              <a:solidFill>
                <a:schemeClr val="tx1"/>
              </a:solidFill>
              <a:round/>
              <a:headEnd/>
              <a:tailEnd/>
            </a:ln>
          </p:spPr>
          <p:txBody>
            <a:bodyPr wrap="none" anchor="ctr"/>
            <a:lstStyle/>
            <a:p>
              <a:endParaRPr lang="en-US"/>
            </a:p>
          </p:txBody>
        </p:sp>
        <p:sp>
          <p:nvSpPr>
            <p:cNvPr id="39977" name="Oval 35"/>
            <p:cNvSpPr>
              <a:spLocks noChangeAspect="1" noChangeArrowheads="1"/>
            </p:cNvSpPr>
            <p:nvPr/>
          </p:nvSpPr>
          <p:spPr bwMode="auto">
            <a:xfrm>
              <a:off x="4656" y="2448"/>
              <a:ext cx="48" cy="48"/>
            </a:xfrm>
            <a:prstGeom prst="ellipse">
              <a:avLst/>
            </a:prstGeom>
            <a:solidFill>
              <a:srgbClr val="FF6600"/>
            </a:solidFill>
            <a:ln w="9525">
              <a:solidFill>
                <a:schemeClr val="tx1"/>
              </a:solidFill>
              <a:round/>
              <a:headEnd/>
              <a:tailEnd/>
            </a:ln>
          </p:spPr>
          <p:txBody>
            <a:bodyPr wrap="none" anchor="ctr"/>
            <a:lstStyle/>
            <a:p>
              <a:endParaRPr lang="en-US"/>
            </a:p>
          </p:txBody>
        </p:sp>
        <p:sp>
          <p:nvSpPr>
            <p:cNvPr id="39978" name="Oval 36"/>
            <p:cNvSpPr>
              <a:spLocks noChangeAspect="1" noChangeArrowheads="1"/>
            </p:cNvSpPr>
            <p:nvPr/>
          </p:nvSpPr>
          <p:spPr bwMode="auto">
            <a:xfrm>
              <a:off x="4772" y="2020"/>
              <a:ext cx="48" cy="48"/>
            </a:xfrm>
            <a:prstGeom prst="ellipse">
              <a:avLst/>
            </a:prstGeom>
            <a:solidFill>
              <a:srgbClr val="FF6600"/>
            </a:solidFill>
            <a:ln w="9525">
              <a:solidFill>
                <a:schemeClr val="tx1"/>
              </a:solidFill>
              <a:round/>
              <a:headEnd/>
              <a:tailEnd/>
            </a:ln>
          </p:spPr>
          <p:txBody>
            <a:bodyPr wrap="none" anchor="ctr"/>
            <a:lstStyle/>
            <a:p>
              <a:endParaRPr lang="en-US"/>
            </a:p>
          </p:txBody>
        </p:sp>
        <p:sp>
          <p:nvSpPr>
            <p:cNvPr id="39979" name="Oval 37"/>
            <p:cNvSpPr>
              <a:spLocks noChangeAspect="1" noChangeArrowheads="1"/>
            </p:cNvSpPr>
            <p:nvPr/>
          </p:nvSpPr>
          <p:spPr bwMode="auto">
            <a:xfrm>
              <a:off x="4804" y="1988"/>
              <a:ext cx="48" cy="48"/>
            </a:xfrm>
            <a:prstGeom prst="ellipse">
              <a:avLst/>
            </a:prstGeom>
            <a:solidFill>
              <a:srgbClr val="FF6600"/>
            </a:solidFill>
            <a:ln w="9525">
              <a:solidFill>
                <a:schemeClr val="tx1"/>
              </a:solidFill>
              <a:round/>
              <a:headEnd/>
              <a:tailEnd/>
            </a:ln>
          </p:spPr>
          <p:txBody>
            <a:bodyPr wrap="none" anchor="ctr"/>
            <a:lstStyle/>
            <a:p>
              <a:endParaRPr lang="en-US"/>
            </a:p>
          </p:txBody>
        </p:sp>
        <p:sp>
          <p:nvSpPr>
            <p:cNvPr id="39980" name="Rectangle 38"/>
            <p:cNvSpPr>
              <a:spLocks noChangeAspect="1" noChangeArrowheads="1"/>
            </p:cNvSpPr>
            <p:nvPr/>
          </p:nvSpPr>
          <p:spPr bwMode="auto">
            <a:xfrm>
              <a:off x="4896" y="2544"/>
              <a:ext cx="768" cy="576"/>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39981" name="Oval 39"/>
            <p:cNvSpPr>
              <a:spLocks noChangeAspect="1" noChangeArrowheads="1"/>
            </p:cNvSpPr>
            <p:nvPr/>
          </p:nvSpPr>
          <p:spPr bwMode="auto">
            <a:xfrm>
              <a:off x="4944" y="2869"/>
              <a:ext cx="75" cy="75"/>
            </a:xfrm>
            <a:prstGeom prst="ellipse">
              <a:avLst/>
            </a:prstGeom>
            <a:solidFill>
              <a:srgbClr val="9900CC"/>
            </a:solidFill>
            <a:ln w="9525">
              <a:solidFill>
                <a:schemeClr val="tx1"/>
              </a:solidFill>
              <a:round/>
              <a:headEnd/>
              <a:tailEnd/>
            </a:ln>
          </p:spPr>
          <p:txBody>
            <a:bodyPr wrap="none" anchor="ctr"/>
            <a:lstStyle/>
            <a:p>
              <a:endParaRPr lang="en-US"/>
            </a:p>
          </p:txBody>
        </p:sp>
        <p:sp>
          <p:nvSpPr>
            <p:cNvPr id="39982" name="Oval 40"/>
            <p:cNvSpPr>
              <a:spLocks noChangeAspect="1" noChangeArrowheads="1"/>
            </p:cNvSpPr>
            <p:nvPr/>
          </p:nvSpPr>
          <p:spPr bwMode="auto">
            <a:xfrm>
              <a:off x="4944" y="2741"/>
              <a:ext cx="75" cy="75"/>
            </a:xfrm>
            <a:prstGeom prst="ellipse">
              <a:avLst/>
            </a:prstGeom>
            <a:solidFill>
              <a:srgbClr val="008000"/>
            </a:solidFill>
            <a:ln w="9525">
              <a:solidFill>
                <a:schemeClr val="tx1"/>
              </a:solidFill>
              <a:round/>
              <a:headEnd/>
              <a:tailEnd/>
            </a:ln>
          </p:spPr>
          <p:txBody>
            <a:bodyPr wrap="none" anchor="ctr"/>
            <a:lstStyle/>
            <a:p>
              <a:endParaRPr lang="en-US"/>
            </a:p>
          </p:txBody>
        </p:sp>
        <p:sp>
          <p:nvSpPr>
            <p:cNvPr id="39983" name="Oval 41"/>
            <p:cNvSpPr>
              <a:spLocks noChangeAspect="1" noChangeArrowheads="1"/>
            </p:cNvSpPr>
            <p:nvPr/>
          </p:nvSpPr>
          <p:spPr bwMode="auto">
            <a:xfrm>
              <a:off x="4944" y="2613"/>
              <a:ext cx="75" cy="75"/>
            </a:xfrm>
            <a:prstGeom prst="ellipse">
              <a:avLst/>
            </a:prstGeom>
            <a:solidFill>
              <a:srgbClr val="FF6600"/>
            </a:solidFill>
            <a:ln w="9525">
              <a:solidFill>
                <a:schemeClr val="tx1"/>
              </a:solidFill>
              <a:round/>
              <a:headEnd/>
              <a:tailEnd/>
            </a:ln>
          </p:spPr>
          <p:txBody>
            <a:bodyPr wrap="none" anchor="ctr"/>
            <a:lstStyle/>
            <a:p>
              <a:endParaRPr lang="en-US"/>
            </a:p>
          </p:txBody>
        </p:sp>
        <p:sp>
          <p:nvSpPr>
            <p:cNvPr id="39984" name="Text Box 42"/>
            <p:cNvSpPr txBox="1">
              <a:spLocks noChangeAspect="1" noChangeArrowheads="1"/>
            </p:cNvSpPr>
            <p:nvPr/>
          </p:nvSpPr>
          <p:spPr bwMode="auto">
            <a:xfrm>
              <a:off x="4983" y="2596"/>
              <a:ext cx="705" cy="54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900"/>
                <a:t>Mail/ECCF</a:t>
              </a:r>
            </a:p>
            <a:p>
              <a:pPr eaLnBrk="1" hangingPunct="1"/>
              <a:r>
                <a:rPr lang="en-US" sz="900"/>
                <a:t>Land Border</a:t>
              </a:r>
            </a:p>
            <a:p>
              <a:pPr eaLnBrk="1" hangingPunct="1"/>
              <a:r>
                <a:rPr lang="en-US" sz="900"/>
                <a:t>Maritime</a:t>
              </a:r>
            </a:p>
            <a:p>
              <a:pPr eaLnBrk="1" hangingPunct="1"/>
              <a:r>
                <a:rPr lang="en-US" sz="900"/>
                <a:t>Air Cargo</a:t>
              </a:r>
            </a:p>
          </p:txBody>
        </p:sp>
        <p:sp>
          <p:nvSpPr>
            <p:cNvPr id="39985" name="Oval 43"/>
            <p:cNvSpPr>
              <a:spLocks noChangeAspect="1" noChangeArrowheads="1"/>
            </p:cNvSpPr>
            <p:nvPr/>
          </p:nvSpPr>
          <p:spPr bwMode="auto">
            <a:xfrm>
              <a:off x="3954" y="2094"/>
              <a:ext cx="48" cy="48"/>
            </a:xfrm>
            <a:prstGeom prst="ellipse">
              <a:avLst/>
            </a:prstGeom>
            <a:solidFill>
              <a:srgbClr val="FF6600"/>
            </a:solidFill>
            <a:ln w="9525">
              <a:solidFill>
                <a:schemeClr val="tx1"/>
              </a:solidFill>
              <a:round/>
              <a:headEnd/>
              <a:tailEnd/>
            </a:ln>
          </p:spPr>
          <p:txBody>
            <a:bodyPr wrap="none" anchor="ctr"/>
            <a:lstStyle/>
            <a:p>
              <a:endParaRPr lang="en-US"/>
            </a:p>
          </p:txBody>
        </p:sp>
        <p:sp>
          <p:nvSpPr>
            <p:cNvPr id="39986" name="Oval 44"/>
            <p:cNvSpPr>
              <a:spLocks noChangeAspect="1" noChangeArrowheads="1"/>
            </p:cNvSpPr>
            <p:nvPr/>
          </p:nvSpPr>
          <p:spPr bwMode="auto">
            <a:xfrm>
              <a:off x="3900" y="2172"/>
              <a:ext cx="48" cy="48"/>
            </a:xfrm>
            <a:prstGeom prst="ellipse">
              <a:avLst/>
            </a:prstGeom>
            <a:solidFill>
              <a:srgbClr val="FF6600"/>
            </a:solidFill>
            <a:ln w="9525">
              <a:solidFill>
                <a:schemeClr val="tx1"/>
              </a:solidFill>
              <a:round/>
              <a:headEnd/>
              <a:tailEnd/>
            </a:ln>
          </p:spPr>
          <p:txBody>
            <a:bodyPr wrap="none" anchor="ctr"/>
            <a:lstStyle/>
            <a:p>
              <a:endParaRPr lang="en-US"/>
            </a:p>
          </p:txBody>
        </p:sp>
        <p:sp>
          <p:nvSpPr>
            <p:cNvPr id="39987" name="Oval 45"/>
            <p:cNvSpPr>
              <a:spLocks noChangeAspect="1" noChangeArrowheads="1"/>
            </p:cNvSpPr>
            <p:nvPr/>
          </p:nvSpPr>
          <p:spPr bwMode="auto">
            <a:xfrm>
              <a:off x="3966" y="2286"/>
              <a:ext cx="48" cy="48"/>
            </a:xfrm>
            <a:prstGeom prst="ellipse">
              <a:avLst/>
            </a:prstGeom>
            <a:solidFill>
              <a:srgbClr val="FF6600"/>
            </a:solidFill>
            <a:ln w="9525">
              <a:solidFill>
                <a:schemeClr val="tx1"/>
              </a:solidFill>
              <a:round/>
              <a:headEnd/>
              <a:tailEnd/>
            </a:ln>
          </p:spPr>
          <p:txBody>
            <a:bodyPr wrap="none" anchor="ctr"/>
            <a:lstStyle/>
            <a:p>
              <a:endParaRPr lang="en-US"/>
            </a:p>
          </p:txBody>
        </p:sp>
        <p:sp>
          <p:nvSpPr>
            <p:cNvPr id="39988" name="Oval 46"/>
            <p:cNvSpPr>
              <a:spLocks noChangeAspect="1" noChangeArrowheads="1"/>
            </p:cNvSpPr>
            <p:nvPr/>
          </p:nvSpPr>
          <p:spPr bwMode="auto">
            <a:xfrm>
              <a:off x="3924" y="2334"/>
              <a:ext cx="48" cy="48"/>
            </a:xfrm>
            <a:prstGeom prst="ellipse">
              <a:avLst/>
            </a:prstGeom>
            <a:solidFill>
              <a:srgbClr val="FF6600"/>
            </a:solidFill>
            <a:ln w="9525">
              <a:solidFill>
                <a:schemeClr val="tx1"/>
              </a:solidFill>
              <a:round/>
              <a:headEnd/>
              <a:tailEnd/>
            </a:ln>
          </p:spPr>
          <p:txBody>
            <a:bodyPr wrap="none" anchor="ctr"/>
            <a:lstStyle/>
            <a:p>
              <a:endParaRPr lang="en-US"/>
            </a:p>
          </p:txBody>
        </p:sp>
        <p:sp>
          <p:nvSpPr>
            <p:cNvPr id="39989" name="Oval 47"/>
            <p:cNvSpPr>
              <a:spLocks noChangeAspect="1" noChangeArrowheads="1"/>
            </p:cNvSpPr>
            <p:nvPr/>
          </p:nvSpPr>
          <p:spPr bwMode="auto">
            <a:xfrm>
              <a:off x="3588" y="2064"/>
              <a:ext cx="48" cy="48"/>
            </a:xfrm>
            <a:prstGeom prst="ellipse">
              <a:avLst/>
            </a:prstGeom>
            <a:solidFill>
              <a:srgbClr val="FF6600"/>
            </a:solidFill>
            <a:ln w="9525">
              <a:solidFill>
                <a:schemeClr val="tx1"/>
              </a:solidFill>
              <a:round/>
              <a:headEnd/>
              <a:tailEnd/>
            </a:ln>
          </p:spPr>
          <p:txBody>
            <a:bodyPr wrap="none" anchor="ctr"/>
            <a:lstStyle/>
            <a:p>
              <a:endParaRPr lang="en-US"/>
            </a:p>
          </p:txBody>
        </p:sp>
        <p:sp>
          <p:nvSpPr>
            <p:cNvPr id="39990" name="Oval 48"/>
            <p:cNvSpPr>
              <a:spLocks noChangeAspect="1" noChangeArrowheads="1"/>
            </p:cNvSpPr>
            <p:nvPr/>
          </p:nvSpPr>
          <p:spPr bwMode="auto">
            <a:xfrm>
              <a:off x="2880" y="3264"/>
              <a:ext cx="48" cy="48"/>
            </a:xfrm>
            <a:prstGeom prst="ellipse">
              <a:avLst/>
            </a:prstGeom>
            <a:solidFill>
              <a:srgbClr val="FF6600"/>
            </a:solidFill>
            <a:ln w="9525">
              <a:solidFill>
                <a:schemeClr val="tx1"/>
              </a:solidFill>
              <a:round/>
              <a:headEnd/>
              <a:tailEnd/>
            </a:ln>
          </p:spPr>
          <p:txBody>
            <a:bodyPr wrap="none" anchor="ctr"/>
            <a:lstStyle/>
            <a:p>
              <a:endParaRPr lang="en-US"/>
            </a:p>
          </p:txBody>
        </p:sp>
        <p:sp>
          <p:nvSpPr>
            <p:cNvPr id="39991" name="Oval 49"/>
            <p:cNvSpPr>
              <a:spLocks noChangeAspect="1" noChangeArrowheads="1"/>
            </p:cNvSpPr>
            <p:nvPr/>
          </p:nvSpPr>
          <p:spPr bwMode="auto">
            <a:xfrm>
              <a:off x="948" y="1128"/>
              <a:ext cx="48" cy="48"/>
            </a:xfrm>
            <a:prstGeom prst="ellipse">
              <a:avLst/>
            </a:prstGeom>
            <a:solidFill>
              <a:srgbClr val="FF6600"/>
            </a:solidFill>
            <a:ln w="9525">
              <a:solidFill>
                <a:schemeClr val="tx1"/>
              </a:solidFill>
              <a:round/>
              <a:headEnd/>
              <a:tailEnd/>
            </a:ln>
          </p:spPr>
          <p:txBody>
            <a:bodyPr wrap="none" anchor="ctr"/>
            <a:lstStyle/>
            <a:p>
              <a:endParaRPr lang="en-US"/>
            </a:p>
          </p:txBody>
        </p:sp>
        <p:sp>
          <p:nvSpPr>
            <p:cNvPr id="39992" name="Oval 50"/>
            <p:cNvSpPr>
              <a:spLocks noChangeAspect="1" noChangeArrowheads="1"/>
            </p:cNvSpPr>
            <p:nvPr/>
          </p:nvSpPr>
          <p:spPr bwMode="auto">
            <a:xfrm>
              <a:off x="606" y="2256"/>
              <a:ext cx="48" cy="48"/>
            </a:xfrm>
            <a:prstGeom prst="ellipse">
              <a:avLst/>
            </a:prstGeom>
            <a:solidFill>
              <a:srgbClr val="FF6600"/>
            </a:solidFill>
            <a:ln w="9525">
              <a:solidFill>
                <a:schemeClr val="tx1"/>
              </a:solidFill>
              <a:round/>
              <a:headEnd/>
              <a:tailEnd/>
            </a:ln>
          </p:spPr>
          <p:txBody>
            <a:bodyPr wrap="none" anchor="ctr"/>
            <a:lstStyle/>
            <a:p>
              <a:endParaRPr lang="en-US"/>
            </a:p>
          </p:txBody>
        </p:sp>
        <p:sp>
          <p:nvSpPr>
            <p:cNvPr id="39993" name="Oval 51"/>
            <p:cNvSpPr>
              <a:spLocks noChangeAspect="1" noChangeArrowheads="1"/>
            </p:cNvSpPr>
            <p:nvPr/>
          </p:nvSpPr>
          <p:spPr bwMode="auto">
            <a:xfrm>
              <a:off x="606" y="2304"/>
              <a:ext cx="48" cy="48"/>
            </a:xfrm>
            <a:prstGeom prst="ellipse">
              <a:avLst/>
            </a:prstGeom>
            <a:solidFill>
              <a:srgbClr val="FF6600"/>
            </a:solidFill>
            <a:ln w="9525">
              <a:solidFill>
                <a:schemeClr val="tx1"/>
              </a:solidFill>
              <a:round/>
              <a:headEnd/>
              <a:tailEnd/>
            </a:ln>
          </p:spPr>
          <p:txBody>
            <a:bodyPr wrap="none" anchor="ctr"/>
            <a:lstStyle/>
            <a:p>
              <a:endParaRPr lang="en-US"/>
            </a:p>
          </p:txBody>
        </p:sp>
        <p:sp>
          <p:nvSpPr>
            <p:cNvPr id="39994" name="Oval 52"/>
            <p:cNvSpPr>
              <a:spLocks noChangeAspect="1" noChangeArrowheads="1"/>
            </p:cNvSpPr>
            <p:nvPr/>
          </p:nvSpPr>
          <p:spPr bwMode="auto">
            <a:xfrm>
              <a:off x="894" y="2940"/>
              <a:ext cx="48" cy="48"/>
            </a:xfrm>
            <a:prstGeom prst="ellipse">
              <a:avLst/>
            </a:prstGeom>
            <a:solidFill>
              <a:srgbClr val="FF6600"/>
            </a:solidFill>
            <a:ln w="9525">
              <a:solidFill>
                <a:schemeClr val="tx1"/>
              </a:solidFill>
              <a:round/>
              <a:headEnd/>
              <a:tailEnd/>
            </a:ln>
          </p:spPr>
          <p:txBody>
            <a:bodyPr wrap="none" anchor="ctr"/>
            <a:lstStyle/>
            <a:p>
              <a:endParaRPr lang="en-US"/>
            </a:p>
          </p:txBody>
        </p:sp>
        <p:sp>
          <p:nvSpPr>
            <p:cNvPr id="39995" name="Oval 53"/>
            <p:cNvSpPr>
              <a:spLocks noChangeAspect="1" noChangeArrowheads="1"/>
            </p:cNvSpPr>
            <p:nvPr/>
          </p:nvSpPr>
          <p:spPr bwMode="auto">
            <a:xfrm>
              <a:off x="714" y="3258"/>
              <a:ext cx="48" cy="48"/>
            </a:xfrm>
            <a:prstGeom prst="ellipse">
              <a:avLst/>
            </a:prstGeom>
            <a:solidFill>
              <a:srgbClr val="FF6600"/>
            </a:solidFill>
            <a:ln w="9525">
              <a:solidFill>
                <a:schemeClr val="tx1"/>
              </a:solidFill>
              <a:round/>
              <a:headEnd/>
              <a:tailEnd/>
            </a:ln>
          </p:spPr>
          <p:txBody>
            <a:bodyPr wrap="none" anchor="ctr"/>
            <a:lstStyle/>
            <a:p>
              <a:endParaRPr lang="en-US"/>
            </a:p>
          </p:txBody>
        </p:sp>
        <p:sp>
          <p:nvSpPr>
            <p:cNvPr id="39996" name="Oval 54"/>
            <p:cNvSpPr>
              <a:spLocks noChangeAspect="1" noChangeArrowheads="1"/>
            </p:cNvSpPr>
            <p:nvPr/>
          </p:nvSpPr>
          <p:spPr bwMode="auto">
            <a:xfrm>
              <a:off x="1488" y="3792"/>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39997" name="Oval 55"/>
            <p:cNvSpPr>
              <a:spLocks noChangeAspect="1" noChangeArrowheads="1"/>
            </p:cNvSpPr>
            <p:nvPr/>
          </p:nvSpPr>
          <p:spPr bwMode="auto">
            <a:xfrm>
              <a:off x="1566" y="3969"/>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39998" name="Oval 56"/>
            <p:cNvSpPr>
              <a:spLocks noChangeAspect="1" noChangeArrowheads="1"/>
            </p:cNvSpPr>
            <p:nvPr/>
          </p:nvSpPr>
          <p:spPr bwMode="auto">
            <a:xfrm>
              <a:off x="1620" y="3957"/>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39999" name="Oval 57"/>
            <p:cNvSpPr>
              <a:spLocks noChangeAspect="1" noChangeArrowheads="1"/>
            </p:cNvSpPr>
            <p:nvPr/>
          </p:nvSpPr>
          <p:spPr bwMode="auto">
            <a:xfrm>
              <a:off x="900" y="3024"/>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00" name="Oval 58"/>
            <p:cNvSpPr>
              <a:spLocks noChangeAspect="1" noChangeArrowheads="1"/>
            </p:cNvSpPr>
            <p:nvPr/>
          </p:nvSpPr>
          <p:spPr bwMode="auto">
            <a:xfrm>
              <a:off x="912" y="3063"/>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01" name="Oval 59"/>
            <p:cNvSpPr>
              <a:spLocks noChangeAspect="1" noChangeArrowheads="1"/>
            </p:cNvSpPr>
            <p:nvPr/>
          </p:nvSpPr>
          <p:spPr bwMode="auto">
            <a:xfrm>
              <a:off x="990" y="3072"/>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02" name="Oval 60"/>
            <p:cNvSpPr>
              <a:spLocks noChangeAspect="1" noChangeArrowheads="1"/>
            </p:cNvSpPr>
            <p:nvPr/>
          </p:nvSpPr>
          <p:spPr bwMode="auto">
            <a:xfrm>
              <a:off x="1059" y="3072"/>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03" name="Oval 61"/>
            <p:cNvSpPr>
              <a:spLocks noChangeAspect="1" noChangeArrowheads="1"/>
            </p:cNvSpPr>
            <p:nvPr/>
          </p:nvSpPr>
          <p:spPr bwMode="auto">
            <a:xfrm>
              <a:off x="1122" y="3081"/>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04" name="Oval 62"/>
            <p:cNvSpPr>
              <a:spLocks noChangeAspect="1" noChangeArrowheads="1"/>
            </p:cNvSpPr>
            <p:nvPr/>
          </p:nvSpPr>
          <p:spPr bwMode="auto">
            <a:xfrm>
              <a:off x="1146" y="3138"/>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05" name="Oval 63"/>
            <p:cNvSpPr>
              <a:spLocks noChangeAspect="1" noChangeArrowheads="1"/>
            </p:cNvSpPr>
            <p:nvPr/>
          </p:nvSpPr>
          <p:spPr bwMode="auto">
            <a:xfrm>
              <a:off x="1299" y="3228"/>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06" name="Oval 64"/>
            <p:cNvSpPr>
              <a:spLocks noChangeAspect="1" noChangeArrowheads="1"/>
            </p:cNvSpPr>
            <p:nvPr/>
          </p:nvSpPr>
          <p:spPr bwMode="auto">
            <a:xfrm>
              <a:off x="1440" y="3312"/>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07" name="Oval 65"/>
            <p:cNvSpPr>
              <a:spLocks noChangeAspect="1" noChangeArrowheads="1"/>
            </p:cNvSpPr>
            <p:nvPr/>
          </p:nvSpPr>
          <p:spPr bwMode="auto">
            <a:xfrm>
              <a:off x="1548" y="3324"/>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08" name="Oval 66"/>
            <p:cNvSpPr>
              <a:spLocks noChangeAspect="1" noChangeArrowheads="1"/>
            </p:cNvSpPr>
            <p:nvPr/>
          </p:nvSpPr>
          <p:spPr bwMode="auto">
            <a:xfrm>
              <a:off x="1779" y="3312"/>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09" name="Oval 67"/>
            <p:cNvSpPr>
              <a:spLocks noChangeAspect="1" noChangeArrowheads="1"/>
            </p:cNvSpPr>
            <p:nvPr/>
          </p:nvSpPr>
          <p:spPr bwMode="auto">
            <a:xfrm>
              <a:off x="1881" y="3312"/>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10" name="Oval 68"/>
            <p:cNvSpPr>
              <a:spLocks noChangeAspect="1" noChangeArrowheads="1"/>
            </p:cNvSpPr>
            <p:nvPr/>
          </p:nvSpPr>
          <p:spPr bwMode="auto">
            <a:xfrm>
              <a:off x="1920" y="3360"/>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11" name="Oval 69"/>
            <p:cNvSpPr>
              <a:spLocks noChangeAspect="1" noChangeArrowheads="1"/>
            </p:cNvSpPr>
            <p:nvPr/>
          </p:nvSpPr>
          <p:spPr bwMode="auto">
            <a:xfrm>
              <a:off x="1830" y="3312"/>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12" name="Oval 70"/>
            <p:cNvSpPr>
              <a:spLocks noChangeAspect="1" noChangeArrowheads="1"/>
            </p:cNvSpPr>
            <p:nvPr/>
          </p:nvSpPr>
          <p:spPr bwMode="auto">
            <a:xfrm>
              <a:off x="2094" y="3621"/>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13" name="Oval 71"/>
            <p:cNvSpPr>
              <a:spLocks noChangeAspect="1" noChangeArrowheads="1"/>
            </p:cNvSpPr>
            <p:nvPr/>
          </p:nvSpPr>
          <p:spPr bwMode="auto">
            <a:xfrm>
              <a:off x="2448" y="3696"/>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14" name="Oval 72"/>
            <p:cNvSpPr>
              <a:spLocks noChangeAspect="1" noChangeArrowheads="1"/>
            </p:cNvSpPr>
            <p:nvPr/>
          </p:nvSpPr>
          <p:spPr bwMode="auto">
            <a:xfrm>
              <a:off x="2484" y="3777"/>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15" name="Oval 73"/>
            <p:cNvSpPr>
              <a:spLocks noChangeAspect="1" noChangeArrowheads="1"/>
            </p:cNvSpPr>
            <p:nvPr/>
          </p:nvSpPr>
          <p:spPr bwMode="auto">
            <a:xfrm>
              <a:off x="2565" y="3924"/>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16" name="Oval 74"/>
            <p:cNvSpPr>
              <a:spLocks noChangeAspect="1" noChangeArrowheads="1"/>
            </p:cNvSpPr>
            <p:nvPr/>
          </p:nvSpPr>
          <p:spPr bwMode="auto">
            <a:xfrm>
              <a:off x="2628" y="4050"/>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17" name="Oval 75"/>
            <p:cNvSpPr>
              <a:spLocks noChangeAspect="1" noChangeArrowheads="1"/>
            </p:cNvSpPr>
            <p:nvPr/>
          </p:nvSpPr>
          <p:spPr bwMode="auto">
            <a:xfrm>
              <a:off x="2656" y="4065"/>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18" name="Oval 76"/>
            <p:cNvSpPr>
              <a:spLocks noChangeAspect="1" noChangeArrowheads="1"/>
            </p:cNvSpPr>
            <p:nvPr/>
          </p:nvSpPr>
          <p:spPr bwMode="auto">
            <a:xfrm>
              <a:off x="2702" y="4080"/>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19" name="Oval 77"/>
            <p:cNvSpPr>
              <a:spLocks noChangeAspect="1" noChangeArrowheads="1"/>
            </p:cNvSpPr>
            <p:nvPr/>
          </p:nvSpPr>
          <p:spPr bwMode="auto">
            <a:xfrm>
              <a:off x="2739" y="4089"/>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20" name="Oval 78"/>
            <p:cNvSpPr>
              <a:spLocks noChangeAspect="1" noChangeArrowheads="1"/>
            </p:cNvSpPr>
            <p:nvPr/>
          </p:nvSpPr>
          <p:spPr bwMode="auto">
            <a:xfrm>
              <a:off x="2775" y="4092"/>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21" name="Oval 79"/>
            <p:cNvSpPr>
              <a:spLocks noChangeAspect="1" noChangeArrowheads="1"/>
            </p:cNvSpPr>
            <p:nvPr/>
          </p:nvSpPr>
          <p:spPr bwMode="auto">
            <a:xfrm>
              <a:off x="852" y="1020"/>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22" name="Oval 80"/>
            <p:cNvSpPr>
              <a:spLocks noChangeAspect="1" noChangeArrowheads="1"/>
            </p:cNvSpPr>
            <p:nvPr/>
          </p:nvSpPr>
          <p:spPr bwMode="auto">
            <a:xfrm>
              <a:off x="912" y="984"/>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23" name="Oval 81"/>
            <p:cNvSpPr>
              <a:spLocks noChangeAspect="1" noChangeArrowheads="1"/>
            </p:cNvSpPr>
            <p:nvPr/>
          </p:nvSpPr>
          <p:spPr bwMode="auto">
            <a:xfrm>
              <a:off x="912" y="940"/>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24" name="Oval 82"/>
            <p:cNvSpPr>
              <a:spLocks noChangeAspect="1" noChangeArrowheads="1"/>
            </p:cNvSpPr>
            <p:nvPr/>
          </p:nvSpPr>
          <p:spPr bwMode="auto">
            <a:xfrm>
              <a:off x="948" y="936"/>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25" name="Oval 83"/>
            <p:cNvSpPr>
              <a:spLocks noChangeAspect="1" noChangeArrowheads="1"/>
            </p:cNvSpPr>
            <p:nvPr/>
          </p:nvSpPr>
          <p:spPr bwMode="auto">
            <a:xfrm>
              <a:off x="960" y="992"/>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26" name="Oval 84"/>
            <p:cNvSpPr>
              <a:spLocks noChangeAspect="1" noChangeArrowheads="1"/>
            </p:cNvSpPr>
            <p:nvPr/>
          </p:nvSpPr>
          <p:spPr bwMode="auto">
            <a:xfrm>
              <a:off x="1008" y="952"/>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27" name="Oval 85"/>
            <p:cNvSpPr>
              <a:spLocks noChangeAspect="1" noChangeArrowheads="1"/>
            </p:cNvSpPr>
            <p:nvPr/>
          </p:nvSpPr>
          <p:spPr bwMode="auto">
            <a:xfrm>
              <a:off x="980" y="944"/>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28" name="Oval 86"/>
            <p:cNvSpPr>
              <a:spLocks noChangeAspect="1" noChangeArrowheads="1"/>
            </p:cNvSpPr>
            <p:nvPr/>
          </p:nvSpPr>
          <p:spPr bwMode="auto">
            <a:xfrm>
              <a:off x="948" y="1024"/>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29" name="Oval 87"/>
            <p:cNvSpPr>
              <a:spLocks noChangeAspect="1" noChangeArrowheads="1"/>
            </p:cNvSpPr>
            <p:nvPr/>
          </p:nvSpPr>
          <p:spPr bwMode="auto">
            <a:xfrm>
              <a:off x="1048" y="960"/>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30" name="Oval 88"/>
            <p:cNvSpPr>
              <a:spLocks noChangeAspect="1" noChangeArrowheads="1"/>
            </p:cNvSpPr>
            <p:nvPr/>
          </p:nvSpPr>
          <p:spPr bwMode="auto">
            <a:xfrm>
              <a:off x="1152" y="996"/>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31" name="Oval 89"/>
            <p:cNvSpPr>
              <a:spLocks noChangeAspect="1" noChangeArrowheads="1"/>
            </p:cNvSpPr>
            <p:nvPr/>
          </p:nvSpPr>
          <p:spPr bwMode="auto">
            <a:xfrm>
              <a:off x="1200" y="1008"/>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32" name="Oval 90"/>
            <p:cNvSpPr>
              <a:spLocks noChangeAspect="1" noChangeArrowheads="1"/>
            </p:cNvSpPr>
            <p:nvPr/>
          </p:nvSpPr>
          <p:spPr bwMode="auto">
            <a:xfrm>
              <a:off x="1248" y="1020"/>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33" name="Oval 91"/>
            <p:cNvSpPr>
              <a:spLocks noChangeAspect="1" noChangeArrowheads="1"/>
            </p:cNvSpPr>
            <p:nvPr/>
          </p:nvSpPr>
          <p:spPr bwMode="auto">
            <a:xfrm>
              <a:off x="1284" y="1024"/>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34" name="Oval 92"/>
            <p:cNvSpPr>
              <a:spLocks noChangeAspect="1" noChangeArrowheads="1"/>
            </p:cNvSpPr>
            <p:nvPr/>
          </p:nvSpPr>
          <p:spPr bwMode="auto">
            <a:xfrm>
              <a:off x="1320" y="1036"/>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35" name="Oval 93"/>
            <p:cNvSpPr>
              <a:spLocks noChangeAspect="1" noChangeArrowheads="1"/>
            </p:cNvSpPr>
            <p:nvPr/>
          </p:nvSpPr>
          <p:spPr bwMode="auto">
            <a:xfrm>
              <a:off x="1152" y="1036"/>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36" name="Oval 94"/>
            <p:cNvSpPr>
              <a:spLocks noChangeAspect="1" noChangeArrowheads="1"/>
            </p:cNvSpPr>
            <p:nvPr/>
          </p:nvSpPr>
          <p:spPr bwMode="auto">
            <a:xfrm>
              <a:off x="1216" y="1036"/>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37" name="Oval 95"/>
            <p:cNvSpPr>
              <a:spLocks noChangeAspect="1" noChangeArrowheads="1"/>
            </p:cNvSpPr>
            <p:nvPr/>
          </p:nvSpPr>
          <p:spPr bwMode="auto">
            <a:xfrm>
              <a:off x="1384" y="1048"/>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38" name="Oval 96"/>
            <p:cNvSpPr>
              <a:spLocks noChangeAspect="1" noChangeArrowheads="1"/>
            </p:cNvSpPr>
            <p:nvPr/>
          </p:nvSpPr>
          <p:spPr bwMode="auto">
            <a:xfrm>
              <a:off x="1412" y="1052"/>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39" name="Oval 97"/>
            <p:cNvSpPr>
              <a:spLocks noChangeAspect="1" noChangeArrowheads="1"/>
            </p:cNvSpPr>
            <p:nvPr/>
          </p:nvSpPr>
          <p:spPr bwMode="auto">
            <a:xfrm>
              <a:off x="1488" y="1068"/>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40" name="Oval 98"/>
            <p:cNvSpPr>
              <a:spLocks noChangeAspect="1" noChangeArrowheads="1"/>
            </p:cNvSpPr>
            <p:nvPr/>
          </p:nvSpPr>
          <p:spPr bwMode="auto">
            <a:xfrm>
              <a:off x="1632" y="1104"/>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41" name="Oval 99"/>
            <p:cNvSpPr>
              <a:spLocks noChangeAspect="1" noChangeArrowheads="1"/>
            </p:cNvSpPr>
            <p:nvPr/>
          </p:nvSpPr>
          <p:spPr bwMode="auto">
            <a:xfrm>
              <a:off x="1728" y="1116"/>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42" name="Oval 100"/>
            <p:cNvSpPr>
              <a:spLocks noChangeAspect="1" noChangeArrowheads="1"/>
            </p:cNvSpPr>
            <p:nvPr/>
          </p:nvSpPr>
          <p:spPr bwMode="auto">
            <a:xfrm>
              <a:off x="1824" y="1128"/>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43" name="Oval 101"/>
            <p:cNvSpPr>
              <a:spLocks noChangeAspect="1" noChangeArrowheads="1"/>
            </p:cNvSpPr>
            <p:nvPr/>
          </p:nvSpPr>
          <p:spPr bwMode="auto">
            <a:xfrm>
              <a:off x="1872" y="1144"/>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44" name="Oval 102"/>
            <p:cNvSpPr>
              <a:spLocks noChangeAspect="1" noChangeArrowheads="1"/>
            </p:cNvSpPr>
            <p:nvPr/>
          </p:nvSpPr>
          <p:spPr bwMode="auto">
            <a:xfrm>
              <a:off x="1932" y="1144"/>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45" name="Oval 103"/>
            <p:cNvSpPr>
              <a:spLocks noChangeAspect="1" noChangeArrowheads="1"/>
            </p:cNvSpPr>
            <p:nvPr/>
          </p:nvSpPr>
          <p:spPr bwMode="auto">
            <a:xfrm>
              <a:off x="2016" y="1152"/>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46" name="Oval 104"/>
            <p:cNvSpPr>
              <a:spLocks noChangeAspect="1" noChangeArrowheads="1"/>
            </p:cNvSpPr>
            <p:nvPr/>
          </p:nvSpPr>
          <p:spPr bwMode="auto">
            <a:xfrm>
              <a:off x="2072" y="1156"/>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47" name="Oval 105"/>
            <p:cNvSpPr>
              <a:spLocks noChangeAspect="1" noChangeArrowheads="1"/>
            </p:cNvSpPr>
            <p:nvPr/>
          </p:nvSpPr>
          <p:spPr bwMode="auto">
            <a:xfrm>
              <a:off x="2128" y="1164"/>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48" name="Oval 106"/>
            <p:cNvSpPr>
              <a:spLocks noChangeAspect="1" noChangeArrowheads="1"/>
            </p:cNvSpPr>
            <p:nvPr/>
          </p:nvSpPr>
          <p:spPr bwMode="auto">
            <a:xfrm>
              <a:off x="2176" y="1176"/>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49" name="Oval 107"/>
            <p:cNvSpPr>
              <a:spLocks noChangeAspect="1" noChangeArrowheads="1"/>
            </p:cNvSpPr>
            <p:nvPr/>
          </p:nvSpPr>
          <p:spPr bwMode="auto">
            <a:xfrm>
              <a:off x="2220" y="1188"/>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50" name="Oval 108"/>
            <p:cNvSpPr>
              <a:spLocks noChangeAspect="1" noChangeArrowheads="1"/>
            </p:cNvSpPr>
            <p:nvPr/>
          </p:nvSpPr>
          <p:spPr bwMode="auto">
            <a:xfrm>
              <a:off x="2268" y="1196"/>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51" name="Oval 109"/>
            <p:cNvSpPr>
              <a:spLocks noChangeAspect="1" noChangeArrowheads="1"/>
            </p:cNvSpPr>
            <p:nvPr/>
          </p:nvSpPr>
          <p:spPr bwMode="auto">
            <a:xfrm>
              <a:off x="2344" y="1196"/>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52" name="Oval 110"/>
            <p:cNvSpPr>
              <a:spLocks noChangeAspect="1" noChangeArrowheads="1"/>
            </p:cNvSpPr>
            <p:nvPr/>
          </p:nvSpPr>
          <p:spPr bwMode="auto">
            <a:xfrm>
              <a:off x="2371" y="1200"/>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53" name="Oval 111"/>
            <p:cNvSpPr>
              <a:spLocks noChangeAspect="1" noChangeArrowheads="1"/>
            </p:cNvSpPr>
            <p:nvPr/>
          </p:nvSpPr>
          <p:spPr bwMode="auto">
            <a:xfrm>
              <a:off x="2424" y="1208"/>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54" name="Oval 112"/>
            <p:cNvSpPr>
              <a:spLocks noChangeAspect="1" noChangeArrowheads="1"/>
            </p:cNvSpPr>
            <p:nvPr/>
          </p:nvSpPr>
          <p:spPr bwMode="auto">
            <a:xfrm>
              <a:off x="2451" y="1220"/>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55" name="Oval 113"/>
            <p:cNvSpPr>
              <a:spLocks noChangeAspect="1" noChangeArrowheads="1"/>
            </p:cNvSpPr>
            <p:nvPr/>
          </p:nvSpPr>
          <p:spPr bwMode="auto">
            <a:xfrm>
              <a:off x="2504" y="1200"/>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56" name="Oval 114"/>
            <p:cNvSpPr>
              <a:spLocks noChangeAspect="1" noChangeArrowheads="1"/>
            </p:cNvSpPr>
            <p:nvPr/>
          </p:nvSpPr>
          <p:spPr bwMode="auto">
            <a:xfrm>
              <a:off x="2557" y="1200"/>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57" name="Oval 115"/>
            <p:cNvSpPr>
              <a:spLocks noChangeAspect="1" noChangeArrowheads="1"/>
            </p:cNvSpPr>
            <p:nvPr/>
          </p:nvSpPr>
          <p:spPr bwMode="auto">
            <a:xfrm>
              <a:off x="2610" y="1200"/>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58" name="Oval 116"/>
            <p:cNvSpPr>
              <a:spLocks noChangeAspect="1" noChangeArrowheads="1"/>
            </p:cNvSpPr>
            <p:nvPr/>
          </p:nvSpPr>
          <p:spPr bwMode="auto">
            <a:xfrm>
              <a:off x="2664" y="1204"/>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59" name="Oval 117"/>
            <p:cNvSpPr>
              <a:spLocks noChangeAspect="1" noChangeArrowheads="1"/>
            </p:cNvSpPr>
            <p:nvPr/>
          </p:nvSpPr>
          <p:spPr bwMode="auto">
            <a:xfrm>
              <a:off x="2717" y="1212"/>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60" name="Oval 118"/>
            <p:cNvSpPr>
              <a:spLocks noChangeAspect="1" noChangeArrowheads="1"/>
            </p:cNvSpPr>
            <p:nvPr/>
          </p:nvSpPr>
          <p:spPr bwMode="auto">
            <a:xfrm>
              <a:off x="2690" y="1203"/>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61" name="Oval 119"/>
            <p:cNvSpPr>
              <a:spLocks noChangeAspect="1" noChangeArrowheads="1"/>
            </p:cNvSpPr>
            <p:nvPr/>
          </p:nvSpPr>
          <p:spPr bwMode="auto">
            <a:xfrm>
              <a:off x="2770" y="1209"/>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62" name="Oval 120"/>
            <p:cNvSpPr>
              <a:spLocks noChangeAspect="1" noChangeArrowheads="1"/>
            </p:cNvSpPr>
            <p:nvPr/>
          </p:nvSpPr>
          <p:spPr bwMode="auto">
            <a:xfrm>
              <a:off x="2796" y="1202"/>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63" name="Oval 121"/>
            <p:cNvSpPr>
              <a:spLocks noChangeAspect="1" noChangeArrowheads="1"/>
            </p:cNvSpPr>
            <p:nvPr/>
          </p:nvSpPr>
          <p:spPr bwMode="auto">
            <a:xfrm>
              <a:off x="2398" y="1200"/>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64" name="Oval 122"/>
            <p:cNvSpPr>
              <a:spLocks noChangeAspect="1" noChangeArrowheads="1"/>
            </p:cNvSpPr>
            <p:nvPr/>
          </p:nvSpPr>
          <p:spPr bwMode="auto">
            <a:xfrm>
              <a:off x="2477" y="1204"/>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65" name="Oval 123"/>
            <p:cNvSpPr>
              <a:spLocks noChangeAspect="1" noChangeArrowheads="1"/>
            </p:cNvSpPr>
            <p:nvPr/>
          </p:nvSpPr>
          <p:spPr bwMode="auto">
            <a:xfrm>
              <a:off x="2531" y="1212"/>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66" name="Oval 124"/>
            <p:cNvSpPr>
              <a:spLocks noChangeAspect="1" noChangeArrowheads="1"/>
            </p:cNvSpPr>
            <p:nvPr/>
          </p:nvSpPr>
          <p:spPr bwMode="auto">
            <a:xfrm>
              <a:off x="2584" y="1224"/>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67" name="Oval 125"/>
            <p:cNvSpPr>
              <a:spLocks noChangeAspect="1" noChangeArrowheads="1"/>
            </p:cNvSpPr>
            <p:nvPr/>
          </p:nvSpPr>
          <p:spPr bwMode="auto">
            <a:xfrm>
              <a:off x="2637" y="1227"/>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68" name="Oval 126"/>
            <p:cNvSpPr>
              <a:spLocks noChangeAspect="1" noChangeArrowheads="1"/>
            </p:cNvSpPr>
            <p:nvPr/>
          </p:nvSpPr>
          <p:spPr bwMode="auto">
            <a:xfrm>
              <a:off x="2743" y="1200"/>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69" name="Oval 127"/>
            <p:cNvSpPr>
              <a:spLocks noChangeAspect="1" noChangeArrowheads="1"/>
            </p:cNvSpPr>
            <p:nvPr/>
          </p:nvSpPr>
          <p:spPr bwMode="auto">
            <a:xfrm>
              <a:off x="2853" y="1205"/>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70" name="Oval 128"/>
            <p:cNvSpPr>
              <a:spLocks noChangeAspect="1" noChangeArrowheads="1"/>
            </p:cNvSpPr>
            <p:nvPr/>
          </p:nvSpPr>
          <p:spPr bwMode="auto">
            <a:xfrm>
              <a:off x="2916" y="1206"/>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71" name="Oval 129"/>
            <p:cNvSpPr>
              <a:spLocks noChangeAspect="1" noChangeArrowheads="1"/>
            </p:cNvSpPr>
            <p:nvPr/>
          </p:nvSpPr>
          <p:spPr bwMode="auto">
            <a:xfrm>
              <a:off x="2943" y="1230"/>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72" name="Oval 130"/>
            <p:cNvSpPr>
              <a:spLocks noChangeAspect="1" noChangeArrowheads="1"/>
            </p:cNvSpPr>
            <p:nvPr/>
          </p:nvSpPr>
          <p:spPr bwMode="auto">
            <a:xfrm>
              <a:off x="2976" y="1200"/>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73" name="Oval 131"/>
            <p:cNvSpPr>
              <a:spLocks noChangeAspect="1" noChangeArrowheads="1"/>
            </p:cNvSpPr>
            <p:nvPr/>
          </p:nvSpPr>
          <p:spPr bwMode="auto">
            <a:xfrm>
              <a:off x="3024" y="1248"/>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74" name="Oval 132"/>
            <p:cNvSpPr>
              <a:spLocks noChangeAspect="1" noChangeArrowheads="1"/>
            </p:cNvSpPr>
            <p:nvPr/>
          </p:nvSpPr>
          <p:spPr bwMode="auto">
            <a:xfrm>
              <a:off x="3171" y="1284"/>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75" name="Oval 133"/>
            <p:cNvSpPr>
              <a:spLocks noChangeAspect="1" noChangeArrowheads="1"/>
            </p:cNvSpPr>
            <p:nvPr/>
          </p:nvSpPr>
          <p:spPr bwMode="auto">
            <a:xfrm>
              <a:off x="3357" y="1317"/>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76" name="Oval 134"/>
            <p:cNvSpPr>
              <a:spLocks noChangeAspect="1" noChangeArrowheads="1"/>
            </p:cNvSpPr>
            <p:nvPr/>
          </p:nvSpPr>
          <p:spPr bwMode="auto">
            <a:xfrm>
              <a:off x="3777" y="1440"/>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77" name="Oval 135"/>
            <p:cNvSpPr>
              <a:spLocks noChangeAspect="1" noChangeArrowheads="1"/>
            </p:cNvSpPr>
            <p:nvPr/>
          </p:nvSpPr>
          <p:spPr bwMode="auto">
            <a:xfrm>
              <a:off x="4032" y="1872"/>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78" name="Oval 136"/>
            <p:cNvSpPr>
              <a:spLocks noChangeAspect="1" noChangeArrowheads="1"/>
            </p:cNvSpPr>
            <p:nvPr/>
          </p:nvSpPr>
          <p:spPr bwMode="auto">
            <a:xfrm>
              <a:off x="3996" y="1941"/>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79" name="Oval 137"/>
            <p:cNvSpPr>
              <a:spLocks noChangeAspect="1" noChangeArrowheads="1"/>
            </p:cNvSpPr>
            <p:nvPr/>
          </p:nvSpPr>
          <p:spPr bwMode="auto">
            <a:xfrm>
              <a:off x="4320" y="1845"/>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80" name="Oval 138"/>
            <p:cNvSpPr>
              <a:spLocks noChangeAspect="1" noChangeArrowheads="1"/>
            </p:cNvSpPr>
            <p:nvPr/>
          </p:nvSpPr>
          <p:spPr bwMode="auto">
            <a:xfrm>
              <a:off x="3984" y="1968"/>
              <a:ext cx="48" cy="48"/>
            </a:xfrm>
            <a:prstGeom prst="ellipse">
              <a:avLst/>
            </a:prstGeom>
            <a:solidFill>
              <a:srgbClr val="FF6600"/>
            </a:solidFill>
            <a:ln w="9525">
              <a:solidFill>
                <a:schemeClr val="tx1"/>
              </a:solidFill>
              <a:round/>
              <a:headEnd/>
              <a:tailEnd/>
            </a:ln>
          </p:spPr>
          <p:txBody>
            <a:bodyPr wrap="none" anchor="ctr"/>
            <a:lstStyle/>
            <a:p>
              <a:endParaRPr lang="en-US"/>
            </a:p>
          </p:txBody>
        </p:sp>
        <p:sp>
          <p:nvSpPr>
            <p:cNvPr id="40081" name="Oval 139"/>
            <p:cNvSpPr>
              <a:spLocks noChangeAspect="1" noChangeArrowheads="1"/>
            </p:cNvSpPr>
            <p:nvPr/>
          </p:nvSpPr>
          <p:spPr bwMode="auto">
            <a:xfrm>
              <a:off x="4320" y="1872"/>
              <a:ext cx="48" cy="48"/>
            </a:xfrm>
            <a:prstGeom prst="ellipse">
              <a:avLst/>
            </a:prstGeom>
            <a:solidFill>
              <a:srgbClr val="FF6600"/>
            </a:solidFill>
            <a:ln w="9525">
              <a:solidFill>
                <a:schemeClr val="tx1"/>
              </a:solidFill>
              <a:round/>
              <a:headEnd/>
              <a:tailEnd/>
            </a:ln>
          </p:spPr>
          <p:txBody>
            <a:bodyPr wrap="none" anchor="ctr"/>
            <a:lstStyle/>
            <a:p>
              <a:endParaRPr lang="en-US"/>
            </a:p>
          </p:txBody>
        </p:sp>
        <p:sp>
          <p:nvSpPr>
            <p:cNvPr id="40082" name="Oval 140"/>
            <p:cNvSpPr>
              <a:spLocks noChangeAspect="1" noChangeArrowheads="1"/>
            </p:cNvSpPr>
            <p:nvPr/>
          </p:nvSpPr>
          <p:spPr bwMode="auto">
            <a:xfrm>
              <a:off x="4512" y="1632"/>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83" name="Oval 141"/>
            <p:cNvSpPr>
              <a:spLocks noChangeAspect="1" noChangeArrowheads="1"/>
            </p:cNvSpPr>
            <p:nvPr/>
          </p:nvSpPr>
          <p:spPr bwMode="auto">
            <a:xfrm>
              <a:off x="4539" y="1581"/>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84" name="Oval 142"/>
            <p:cNvSpPr>
              <a:spLocks noChangeAspect="1" noChangeArrowheads="1"/>
            </p:cNvSpPr>
            <p:nvPr/>
          </p:nvSpPr>
          <p:spPr bwMode="auto">
            <a:xfrm>
              <a:off x="4572" y="1533"/>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85" name="Oval 143"/>
            <p:cNvSpPr>
              <a:spLocks noChangeAspect="1" noChangeArrowheads="1"/>
            </p:cNvSpPr>
            <p:nvPr/>
          </p:nvSpPr>
          <p:spPr bwMode="auto">
            <a:xfrm>
              <a:off x="4608" y="1518"/>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86" name="Oval 144"/>
            <p:cNvSpPr>
              <a:spLocks noChangeAspect="1" noChangeArrowheads="1"/>
            </p:cNvSpPr>
            <p:nvPr/>
          </p:nvSpPr>
          <p:spPr bwMode="auto">
            <a:xfrm>
              <a:off x="4680" y="1509"/>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87" name="Oval 145"/>
            <p:cNvSpPr>
              <a:spLocks noChangeAspect="1" noChangeArrowheads="1"/>
            </p:cNvSpPr>
            <p:nvPr/>
          </p:nvSpPr>
          <p:spPr bwMode="auto">
            <a:xfrm>
              <a:off x="4716" y="1488"/>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88" name="Oval 146"/>
            <p:cNvSpPr>
              <a:spLocks noChangeAspect="1" noChangeArrowheads="1"/>
            </p:cNvSpPr>
            <p:nvPr/>
          </p:nvSpPr>
          <p:spPr bwMode="auto">
            <a:xfrm>
              <a:off x="4752" y="1488"/>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89" name="Oval 147"/>
            <p:cNvSpPr>
              <a:spLocks noChangeAspect="1" noChangeArrowheads="1"/>
            </p:cNvSpPr>
            <p:nvPr/>
          </p:nvSpPr>
          <p:spPr bwMode="auto">
            <a:xfrm>
              <a:off x="4800" y="1488"/>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90" name="Oval 148"/>
            <p:cNvSpPr>
              <a:spLocks noChangeAspect="1" noChangeArrowheads="1"/>
            </p:cNvSpPr>
            <p:nvPr/>
          </p:nvSpPr>
          <p:spPr bwMode="auto">
            <a:xfrm>
              <a:off x="4830" y="1467"/>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91" name="Oval 149"/>
            <p:cNvSpPr>
              <a:spLocks noChangeAspect="1" noChangeArrowheads="1"/>
            </p:cNvSpPr>
            <p:nvPr/>
          </p:nvSpPr>
          <p:spPr bwMode="auto">
            <a:xfrm>
              <a:off x="4896" y="1392"/>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92" name="Oval 150"/>
            <p:cNvSpPr>
              <a:spLocks noChangeAspect="1" noChangeArrowheads="1"/>
            </p:cNvSpPr>
            <p:nvPr/>
          </p:nvSpPr>
          <p:spPr bwMode="auto">
            <a:xfrm>
              <a:off x="4971" y="1143"/>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93" name="Oval 151"/>
            <p:cNvSpPr>
              <a:spLocks noChangeAspect="1" noChangeArrowheads="1"/>
            </p:cNvSpPr>
            <p:nvPr/>
          </p:nvSpPr>
          <p:spPr bwMode="auto">
            <a:xfrm>
              <a:off x="5019" y="1116"/>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94" name="Oval 152"/>
            <p:cNvSpPr>
              <a:spLocks noChangeAspect="1" noChangeArrowheads="1"/>
            </p:cNvSpPr>
            <p:nvPr/>
          </p:nvSpPr>
          <p:spPr bwMode="auto">
            <a:xfrm>
              <a:off x="5055" y="1152"/>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95" name="Oval 153"/>
            <p:cNvSpPr>
              <a:spLocks noChangeAspect="1" noChangeArrowheads="1"/>
            </p:cNvSpPr>
            <p:nvPr/>
          </p:nvSpPr>
          <p:spPr bwMode="auto">
            <a:xfrm>
              <a:off x="5067" y="1170"/>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96" name="Oval 154"/>
            <p:cNvSpPr>
              <a:spLocks noChangeAspect="1" noChangeArrowheads="1"/>
            </p:cNvSpPr>
            <p:nvPr/>
          </p:nvSpPr>
          <p:spPr bwMode="auto">
            <a:xfrm>
              <a:off x="5085" y="1194"/>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97" name="Oval 155"/>
            <p:cNvSpPr>
              <a:spLocks noChangeAspect="1" noChangeArrowheads="1"/>
            </p:cNvSpPr>
            <p:nvPr/>
          </p:nvSpPr>
          <p:spPr bwMode="auto">
            <a:xfrm>
              <a:off x="5088" y="1248"/>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98" name="Oval 156"/>
            <p:cNvSpPr>
              <a:spLocks noChangeAspect="1" noChangeArrowheads="1"/>
            </p:cNvSpPr>
            <p:nvPr/>
          </p:nvSpPr>
          <p:spPr bwMode="auto">
            <a:xfrm>
              <a:off x="5103" y="1284"/>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099" name="Oval 157"/>
            <p:cNvSpPr>
              <a:spLocks noChangeAspect="1" noChangeArrowheads="1"/>
            </p:cNvSpPr>
            <p:nvPr/>
          </p:nvSpPr>
          <p:spPr bwMode="auto">
            <a:xfrm>
              <a:off x="5136" y="1329"/>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100" name="Oval 158"/>
            <p:cNvSpPr>
              <a:spLocks noChangeAspect="1" noChangeArrowheads="1"/>
            </p:cNvSpPr>
            <p:nvPr/>
          </p:nvSpPr>
          <p:spPr bwMode="auto">
            <a:xfrm>
              <a:off x="5169" y="1344"/>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101" name="Oval 159"/>
            <p:cNvSpPr>
              <a:spLocks noChangeAspect="1" noChangeArrowheads="1"/>
            </p:cNvSpPr>
            <p:nvPr/>
          </p:nvSpPr>
          <p:spPr bwMode="auto">
            <a:xfrm>
              <a:off x="5187" y="1374"/>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102" name="Oval 160"/>
            <p:cNvSpPr>
              <a:spLocks noChangeAspect="1" noChangeArrowheads="1"/>
            </p:cNvSpPr>
            <p:nvPr/>
          </p:nvSpPr>
          <p:spPr bwMode="auto">
            <a:xfrm>
              <a:off x="3792" y="2544"/>
              <a:ext cx="48" cy="48"/>
            </a:xfrm>
            <a:prstGeom prst="ellipse">
              <a:avLst/>
            </a:prstGeom>
            <a:solidFill>
              <a:srgbClr val="FF6600"/>
            </a:solidFill>
            <a:ln w="9525">
              <a:solidFill>
                <a:schemeClr val="tx1"/>
              </a:solidFill>
              <a:round/>
              <a:headEnd/>
              <a:tailEnd/>
            </a:ln>
          </p:spPr>
          <p:txBody>
            <a:bodyPr wrap="none" anchor="ctr"/>
            <a:lstStyle/>
            <a:p>
              <a:endParaRPr lang="en-US"/>
            </a:p>
          </p:txBody>
        </p:sp>
        <p:sp>
          <p:nvSpPr>
            <p:cNvPr id="40103" name="Oval 161"/>
            <p:cNvSpPr>
              <a:spLocks noChangeAspect="1" noChangeArrowheads="1"/>
            </p:cNvSpPr>
            <p:nvPr/>
          </p:nvSpPr>
          <p:spPr bwMode="auto">
            <a:xfrm flipH="1">
              <a:off x="3492" y="2910"/>
              <a:ext cx="48" cy="48"/>
            </a:xfrm>
            <a:prstGeom prst="ellipse">
              <a:avLst/>
            </a:prstGeom>
            <a:solidFill>
              <a:srgbClr val="FF6600"/>
            </a:solidFill>
            <a:ln w="9525">
              <a:solidFill>
                <a:schemeClr val="tx1"/>
              </a:solidFill>
              <a:round/>
              <a:headEnd/>
              <a:tailEnd/>
            </a:ln>
          </p:spPr>
          <p:txBody>
            <a:bodyPr wrap="none" anchor="ctr"/>
            <a:lstStyle/>
            <a:p>
              <a:endParaRPr lang="en-US"/>
            </a:p>
          </p:txBody>
        </p:sp>
        <p:sp>
          <p:nvSpPr>
            <p:cNvPr id="40104" name="Oval 162"/>
            <p:cNvSpPr>
              <a:spLocks noChangeAspect="1" noChangeArrowheads="1"/>
            </p:cNvSpPr>
            <p:nvPr/>
          </p:nvSpPr>
          <p:spPr bwMode="auto">
            <a:xfrm>
              <a:off x="834" y="1344"/>
              <a:ext cx="48" cy="48"/>
            </a:xfrm>
            <a:prstGeom prst="ellipse">
              <a:avLst/>
            </a:prstGeom>
            <a:solidFill>
              <a:srgbClr val="FF6600"/>
            </a:solidFill>
            <a:ln w="9525">
              <a:solidFill>
                <a:schemeClr val="tx1"/>
              </a:solidFill>
              <a:round/>
              <a:headEnd/>
              <a:tailEnd/>
            </a:ln>
          </p:spPr>
          <p:txBody>
            <a:bodyPr wrap="none" anchor="ctr"/>
            <a:lstStyle/>
            <a:p>
              <a:endParaRPr lang="en-US"/>
            </a:p>
          </p:txBody>
        </p:sp>
        <p:sp>
          <p:nvSpPr>
            <p:cNvPr id="40105" name="Oval 163"/>
            <p:cNvSpPr>
              <a:spLocks noChangeAspect="1" noChangeArrowheads="1"/>
            </p:cNvSpPr>
            <p:nvPr/>
          </p:nvSpPr>
          <p:spPr bwMode="auto">
            <a:xfrm>
              <a:off x="1278" y="3924"/>
              <a:ext cx="48" cy="48"/>
            </a:xfrm>
            <a:prstGeom prst="ellipse">
              <a:avLst/>
            </a:prstGeom>
            <a:solidFill>
              <a:srgbClr val="FF6600"/>
            </a:solidFill>
            <a:ln w="9525">
              <a:solidFill>
                <a:schemeClr val="tx1"/>
              </a:solidFill>
              <a:round/>
              <a:headEnd/>
              <a:tailEnd/>
            </a:ln>
          </p:spPr>
          <p:txBody>
            <a:bodyPr wrap="none" anchor="ctr"/>
            <a:lstStyle/>
            <a:p>
              <a:endParaRPr lang="en-US"/>
            </a:p>
          </p:txBody>
        </p:sp>
        <p:sp>
          <p:nvSpPr>
            <p:cNvPr id="40106" name="Oval 164"/>
            <p:cNvSpPr>
              <a:spLocks noChangeAspect="1" noChangeArrowheads="1"/>
            </p:cNvSpPr>
            <p:nvPr/>
          </p:nvSpPr>
          <p:spPr bwMode="auto">
            <a:xfrm>
              <a:off x="4782" y="1482"/>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107" name="Oval 165"/>
            <p:cNvSpPr>
              <a:spLocks noChangeAspect="1" noChangeArrowheads="1"/>
            </p:cNvSpPr>
            <p:nvPr/>
          </p:nvSpPr>
          <p:spPr bwMode="auto">
            <a:xfrm>
              <a:off x="4638" y="1512"/>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108" name="Oval 166"/>
            <p:cNvSpPr>
              <a:spLocks noChangeAspect="1" noChangeArrowheads="1"/>
            </p:cNvSpPr>
            <p:nvPr/>
          </p:nvSpPr>
          <p:spPr bwMode="auto">
            <a:xfrm>
              <a:off x="4512" y="1680"/>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109" name="Oval 167"/>
            <p:cNvSpPr>
              <a:spLocks noChangeAspect="1" noChangeArrowheads="1"/>
            </p:cNvSpPr>
            <p:nvPr/>
          </p:nvSpPr>
          <p:spPr bwMode="auto">
            <a:xfrm>
              <a:off x="4020" y="1914"/>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110" name="Oval 168"/>
            <p:cNvSpPr>
              <a:spLocks noChangeAspect="1" noChangeArrowheads="1"/>
            </p:cNvSpPr>
            <p:nvPr/>
          </p:nvSpPr>
          <p:spPr bwMode="auto">
            <a:xfrm>
              <a:off x="3255" y="1320"/>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111" name="Oval 169"/>
            <p:cNvSpPr>
              <a:spLocks noChangeAspect="1" noChangeArrowheads="1"/>
            </p:cNvSpPr>
            <p:nvPr/>
          </p:nvSpPr>
          <p:spPr bwMode="auto">
            <a:xfrm>
              <a:off x="1968" y="1152"/>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112" name="Oval 170"/>
            <p:cNvSpPr>
              <a:spLocks noChangeAspect="1" noChangeArrowheads="1"/>
            </p:cNvSpPr>
            <p:nvPr/>
          </p:nvSpPr>
          <p:spPr bwMode="auto">
            <a:xfrm>
              <a:off x="1560" y="1080"/>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113" name="Oval 171"/>
            <p:cNvSpPr>
              <a:spLocks noChangeAspect="1" noChangeArrowheads="1"/>
            </p:cNvSpPr>
            <p:nvPr/>
          </p:nvSpPr>
          <p:spPr bwMode="auto">
            <a:xfrm>
              <a:off x="1488" y="3840"/>
              <a:ext cx="48" cy="48"/>
            </a:xfrm>
            <a:prstGeom prst="ellipse">
              <a:avLst/>
            </a:prstGeom>
            <a:solidFill>
              <a:srgbClr val="008000"/>
            </a:solidFill>
            <a:ln w="9525">
              <a:solidFill>
                <a:schemeClr val="tx1"/>
              </a:solidFill>
              <a:round/>
              <a:headEnd/>
              <a:tailEnd/>
            </a:ln>
          </p:spPr>
          <p:txBody>
            <a:bodyPr wrap="none" anchor="ctr"/>
            <a:lstStyle/>
            <a:p>
              <a:endParaRPr lang="en-US"/>
            </a:p>
          </p:txBody>
        </p:sp>
        <p:sp>
          <p:nvSpPr>
            <p:cNvPr id="40114" name="Oval 172"/>
            <p:cNvSpPr>
              <a:spLocks noChangeAspect="1" noChangeArrowheads="1"/>
            </p:cNvSpPr>
            <p:nvPr/>
          </p:nvSpPr>
          <p:spPr bwMode="auto">
            <a:xfrm>
              <a:off x="5166" y="1416"/>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15" name="Oval 173"/>
            <p:cNvSpPr>
              <a:spLocks noChangeAspect="1" noChangeArrowheads="1"/>
            </p:cNvSpPr>
            <p:nvPr/>
          </p:nvSpPr>
          <p:spPr bwMode="auto">
            <a:xfrm>
              <a:off x="5106" y="1472"/>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16" name="Oval 174"/>
            <p:cNvSpPr>
              <a:spLocks noChangeAspect="1" noChangeArrowheads="1"/>
            </p:cNvSpPr>
            <p:nvPr/>
          </p:nvSpPr>
          <p:spPr bwMode="auto">
            <a:xfrm>
              <a:off x="5016" y="1571"/>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17" name="Oval 175"/>
            <p:cNvSpPr>
              <a:spLocks noChangeAspect="1" noChangeArrowheads="1"/>
            </p:cNvSpPr>
            <p:nvPr/>
          </p:nvSpPr>
          <p:spPr bwMode="auto">
            <a:xfrm>
              <a:off x="5076" y="1509"/>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18" name="Oval 176"/>
            <p:cNvSpPr>
              <a:spLocks noChangeAspect="1" noChangeArrowheads="1"/>
            </p:cNvSpPr>
            <p:nvPr/>
          </p:nvSpPr>
          <p:spPr bwMode="auto">
            <a:xfrm>
              <a:off x="4992" y="1602"/>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19" name="Oval 177"/>
            <p:cNvSpPr>
              <a:spLocks noChangeAspect="1" noChangeArrowheads="1"/>
            </p:cNvSpPr>
            <p:nvPr/>
          </p:nvSpPr>
          <p:spPr bwMode="auto">
            <a:xfrm>
              <a:off x="5040" y="1540"/>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20" name="Oval 178"/>
            <p:cNvSpPr>
              <a:spLocks noChangeAspect="1" noChangeArrowheads="1"/>
            </p:cNvSpPr>
            <p:nvPr/>
          </p:nvSpPr>
          <p:spPr bwMode="auto">
            <a:xfrm>
              <a:off x="4980" y="1644"/>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21" name="Oval 179"/>
            <p:cNvSpPr>
              <a:spLocks noChangeAspect="1" noChangeArrowheads="1"/>
            </p:cNvSpPr>
            <p:nvPr/>
          </p:nvSpPr>
          <p:spPr bwMode="auto">
            <a:xfrm>
              <a:off x="5136" y="1447"/>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22" name="Oval 180"/>
            <p:cNvSpPr>
              <a:spLocks noChangeAspect="1" noChangeArrowheads="1"/>
            </p:cNvSpPr>
            <p:nvPr/>
          </p:nvSpPr>
          <p:spPr bwMode="auto">
            <a:xfrm>
              <a:off x="4968" y="1698"/>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23" name="Oval 181"/>
            <p:cNvSpPr>
              <a:spLocks noChangeAspect="1" noChangeArrowheads="1"/>
            </p:cNvSpPr>
            <p:nvPr/>
          </p:nvSpPr>
          <p:spPr bwMode="auto">
            <a:xfrm>
              <a:off x="5079" y="1812"/>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24" name="Oval 182"/>
            <p:cNvSpPr>
              <a:spLocks noChangeAspect="1" noChangeArrowheads="1"/>
            </p:cNvSpPr>
            <p:nvPr/>
          </p:nvSpPr>
          <p:spPr bwMode="auto">
            <a:xfrm>
              <a:off x="4992" y="1752"/>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25" name="Oval 183"/>
            <p:cNvSpPr>
              <a:spLocks noChangeAspect="1" noChangeArrowheads="1"/>
            </p:cNvSpPr>
            <p:nvPr/>
          </p:nvSpPr>
          <p:spPr bwMode="auto">
            <a:xfrm>
              <a:off x="5067" y="1845"/>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26" name="Oval 184"/>
            <p:cNvSpPr>
              <a:spLocks noChangeAspect="1" noChangeArrowheads="1"/>
            </p:cNvSpPr>
            <p:nvPr/>
          </p:nvSpPr>
          <p:spPr bwMode="auto">
            <a:xfrm>
              <a:off x="5007" y="1803"/>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27" name="Oval 185"/>
            <p:cNvSpPr>
              <a:spLocks noChangeAspect="1" noChangeArrowheads="1"/>
            </p:cNvSpPr>
            <p:nvPr/>
          </p:nvSpPr>
          <p:spPr bwMode="auto">
            <a:xfrm>
              <a:off x="5037" y="1869"/>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28" name="Oval 186"/>
            <p:cNvSpPr>
              <a:spLocks noChangeAspect="1" noChangeArrowheads="1"/>
            </p:cNvSpPr>
            <p:nvPr/>
          </p:nvSpPr>
          <p:spPr bwMode="auto">
            <a:xfrm>
              <a:off x="5040" y="1824"/>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29" name="Oval 187"/>
            <p:cNvSpPr>
              <a:spLocks noChangeAspect="1" noChangeArrowheads="1"/>
            </p:cNvSpPr>
            <p:nvPr/>
          </p:nvSpPr>
          <p:spPr bwMode="auto">
            <a:xfrm>
              <a:off x="5064" y="1788"/>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30" name="Oval 188"/>
            <p:cNvSpPr>
              <a:spLocks noChangeAspect="1" noChangeArrowheads="1"/>
            </p:cNvSpPr>
            <p:nvPr/>
          </p:nvSpPr>
          <p:spPr bwMode="auto">
            <a:xfrm>
              <a:off x="4992" y="1728"/>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31" name="Oval 189"/>
            <p:cNvSpPr>
              <a:spLocks noChangeAspect="1" noChangeArrowheads="1"/>
            </p:cNvSpPr>
            <p:nvPr/>
          </p:nvSpPr>
          <p:spPr bwMode="auto">
            <a:xfrm>
              <a:off x="5013" y="1860"/>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32" name="Oval 190"/>
            <p:cNvSpPr>
              <a:spLocks noChangeAspect="1" noChangeArrowheads="1"/>
            </p:cNvSpPr>
            <p:nvPr/>
          </p:nvSpPr>
          <p:spPr bwMode="auto">
            <a:xfrm>
              <a:off x="4842" y="1953"/>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33" name="Oval 191"/>
            <p:cNvSpPr>
              <a:spLocks noChangeAspect="1" noChangeArrowheads="1"/>
            </p:cNvSpPr>
            <p:nvPr/>
          </p:nvSpPr>
          <p:spPr bwMode="auto">
            <a:xfrm>
              <a:off x="4875" y="1938"/>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34" name="Oval 192"/>
            <p:cNvSpPr>
              <a:spLocks noChangeAspect="1" noChangeArrowheads="1"/>
            </p:cNvSpPr>
            <p:nvPr/>
          </p:nvSpPr>
          <p:spPr bwMode="auto">
            <a:xfrm>
              <a:off x="4923" y="1920"/>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35" name="Oval 193"/>
            <p:cNvSpPr>
              <a:spLocks noChangeAspect="1" noChangeArrowheads="1"/>
            </p:cNvSpPr>
            <p:nvPr/>
          </p:nvSpPr>
          <p:spPr bwMode="auto">
            <a:xfrm>
              <a:off x="4899" y="1932"/>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36" name="Oval 194"/>
            <p:cNvSpPr>
              <a:spLocks noChangeAspect="1" noChangeArrowheads="1"/>
            </p:cNvSpPr>
            <p:nvPr/>
          </p:nvSpPr>
          <p:spPr bwMode="auto">
            <a:xfrm>
              <a:off x="4962" y="1908"/>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37" name="Oval 195"/>
            <p:cNvSpPr>
              <a:spLocks noChangeAspect="1" noChangeArrowheads="1"/>
            </p:cNvSpPr>
            <p:nvPr/>
          </p:nvSpPr>
          <p:spPr bwMode="auto">
            <a:xfrm>
              <a:off x="5010" y="1890"/>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38" name="Oval 196"/>
            <p:cNvSpPr>
              <a:spLocks noChangeAspect="1" noChangeArrowheads="1"/>
            </p:cNvSpPr>
            <p:nvPr/>
          </p:nvSpPr>
          <p:spPr bwMode="auto">
            <a:xfrm>
              <a:off x="4986" y="1902"/>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39" name="Oval 197"/>
            <p:cNvSpPr>
              <a:spLocks noChangeAspect="1" noChangeArrowheads="1"/>
            </p:cNvSpPr>
            <p:nvPr/>
          </p:nvSpPr>
          <p:spPr bwMode="auto">
            <a:xfrm>
              <a:off x="4575" y="1503"/>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40" name="Oval 198"/>
            <p:cNvSpPr>
              <a:spLocks noChangeAspect="1" noChangeArrowheads="1"/>
            </p:cNvSpPr>
            <p:nvPr/>
          </p:nvSpPr>
          <p:spPr bwMode="auto">
            <a:xfrm>
              <a:off x="4518" y="1605"/>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41" name="Oval 199"/>
            <p:cNvSpPr>
              <a:spLocks noChangeAspect="1" noChangeArrowheads="1"/>
            </p:cNvSpPr>
            <p:nvPr/>
          </p:nvSpPr>
          <p:spPr bwMode="auto">
            <a:xfrm>
              <a:off x="4845" y="1986"/>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42" name="Oval 200"/>
            <p:cNvSpPr>
              <a:spLocks noChangeAspect="1" noChangeArrowheads="1"/>
            </p:cNvSpPr>
            <p:nvPr/>
          </p:nvSpPr>
          <p:spPr bwMode="auto">
            <a:xfrm>
              <a:off x="4464" y="1761"/>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43" name="Oval 201"/>
            <p:cNvSpPr>
              <a:spLocks noChangeAspect="1" noChangeArrowheads="1"/>
            </p:cNvSpPr>
            <p:nvPr/>
          </p:nvSpPr>
          <p:spPr bwMode="auto">
            <a:xfrm>
              <a:off x="4875" y="1974"/>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44" name="Oval 202"/>
            <p:cNvSpPr>
              <a:spLocks noChangeAspect="1" noChangeArrowheads="1"/>
            </p:cNvSpPr>
            <p:nvPr/>
          </p:nvSpPr>
          <p:spPr bwMode="auto">
            <a:xfrm>
              <a:off x="4914" y="1962"/>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45" name="Oval 203"/>
            <p:cNvSpPr>
              <a:spLocks noChangeAspect="1" noChangeArrowheads="1"/>
            </p:cNvSpPr>
            <p:nvPr/>
          </p:nvSpPr>
          <p:spPr bwMode="auto">
            <a:xfrm>
              <a:off x="4836" y="2019"/>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46" name="Oval 204"/>
            <p:cNvSpPr>
              <a:spLocks noChangeAspect="1" noChangeArrowheads="1"/>
            </p:cNvSpPr>
            <p:nvPr/>
          </p:nvSpPr>
          <p:spPr bwMode="auto">
            <a:xfrm>
              <a:off x="4680" y="2199"/>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47" name="Oval 205"/>
            <p:cNvSpPr>
              <a:spLocks noChangeAspect="1" noChangeArrowheads="1"/>
            </p:cNvSpPr>
            <p:nvPr/>
          </p:nvSpPr>
          <p:spPr bwMode="auto">
            <a:xfrm>
              <a:off x="4704" y="2208"/>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48" name="Oval 206"/>
            <p:cNvSpPr>
              <a:spLocks noChangeAspect="1" noChangeArrowheads="1"/>
            </p:cNvSpPr>
            <p:nvPr/>
          </p:nvSpPr>
          <p:spPr bwMode="auto">
            <a:xfrm>
              <a:off x="4656" y="2331"/>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49" name="Oval 207"/>
            <p:cNvSpPr>
              <a:spLocks noChangeAspect="1" noChangeArrowheads="1"/>
            </p:cNvSpPr>
            <p:nvPr/>
          </p:nvSpPr>
          <p:spPr bwMode="auto">
            <a:xfrm>
              <a:off x="4704" y="2400"/>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50" name="Oval 208"/>
            <p:cNvSpPr>
              <a:spLocks noChangeAspect="1" noChangeArrowheads="1"/>
            </p:cNvSpPr>
            <p:nvPr/>
          </p:nvSpPr>
          <p:spPr bwMode="auto">
            <a:xfrm>
              <a:off x="4725" y="2424"/>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51" name="Oval 209"/>
            <p:cNvSpPr>
              <a:spLocks noChangeAspect="1" noChangeArrowheads="1"/>
            </p:cNvSpPr>
            <p:nvPr/>
          </p:nvSpPr>
          <p:spPr bwMode="auto">
            <a:xfrm>
              <a:off x="4785" y="2064"/>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52" name="Oval 210"/>
            <p:cNvSpPr>
              <a:spLocks noChangeAspect="1" noChangeArrowheads="1"/>
            </p:cNvSpPr>
            <p:nvPr/>
          </p:nvSpPr>
          <p:spPr bwMode="auto">
            <a:xfrm>
              <a:off x="3216" y="1488"/>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53" name="Oval 211"/>
            <p:cNvSpPr>
              <a:spLocks noChangeAspect="1" noChangeArrowheads="1"/>
            </p:cNvSpPr>
            <p:nvPr/>
          </p:nvSpPr>
          <p:spPr bwMode="auto">
            <a:xfrm>
              <a:off x="3264" y="1425"/>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54" name="Oval 212"/>
            <p:cNvSpPr>
              <a:spLocks noChangeAspect="1" noChangeArrowheads="1"/>
            </p:cNvSpPr>
            <p:nvPr/>
          </p:nvSpPr>
          <p:spPr bwMode="auto">
            <a:xfrm>
              <a:off x="3360" y="1488"/>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55" name="Oval 213"/>
            <p:cNvSpPr>
              <a:spLocks noChangeAspect="1" noChangeArrowheads="1"/>
            </p:cNvSpPr>
            <p:nvPr/>
          </p:nvSpPr>
          <p:spPr bwMode="auto">
            <a:xfrm>
              <a:off x="3264" y="1479"/>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56" name="Oval 214"/>
            <p:cNvSpPr>
              <a:spLocks noChangeAspect="1" noChangeArrowheads="1"/>
            </p:cNvSpPr>
            <p:nvPr/>
          </p:nvSpPr>
          <p:spPr bwMode="auto">
            <a:xfrm>
              <a:off x="3573" y="1944"/>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57" name="Oval 215"/>
            <p:cNvSpPr>
              <a:spLocks noChangeAspect="1" noChangeArrowheads="1"/>
            </p:cNvSpPr>
            <p:nvPr/>
          </p:nvSpPr>
          <p:spPr bwMode="auto">
            <a:xfrm>
              <a:off x="3558" y="1668"/>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58" name="Oval 216"/>
            <p:cNvSpPr>
              <a:spLocks noChangeAspect="1" noChangeArrowheads="1"/>
            </p:cNvSpPr>
            <p:nvPr/>
          </p:nvSpPr>
          <p:spPr bwMode="auto">
            <a:xfrm>
              <a:off x="3600" y="1752"/>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59" name="Oval 217"/>
            <p:cNvSpPr>
              <a:spLocks noChangeAspect="1" noChangeArrowheads="1"/>
            </p:cNvSpPr>
            <p:nvPr/>
          </p:nvSpPr>
          <p:spPr bwMode="auto">
            <a:xfrm>
              <a:off x="3597" y="1812"/>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60" name="Oval 218"/>
            <p:cNvSpPr>
              <a:spLocks noChangeAspect="1" noChangeArrowheads="1"/>
            </p:cNvSpPr>
            <p:nvPr/>
          </p:nvSpPr>
          <p:spPr bwMode="auto">
            <a:xfrm>
              <a:off x="3579" y="1872"/>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61" name="Oval 219"/>
            <p:cNvSpPr>
              <a:spLocks noChangeAspect="1" noChangeArrowheads="1"/>
            </p:cNvSpPr>
            <p:nvPr/>
          </p:nvSpPr>
          <p:spPr bwMode="auto">
            <a:xfrm>
              <a:off x="3582" y="1968"/>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62" name="Oval 220"/>
            <p:cNvSpPr>
              <a:spLocks noChangeAspect="1" noChangeArrowheads="1"/>
            </p:cNvSpPr>
            <p:nvPr/>
          </p:nvSpPr>
          <p:spPr bwMode="auto">
            <a:xfrm>
              <a:off x="3696" y="1566"/>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63" name="Oval 221"/>
            <p:cNvSpPr>
              <a:spLocks noChangeAspect="1" noChangeArrowheads="1"/>
            </p:cNvSpPr>
            <p:nvPr/>
          </p:nvSpPr>
          <p:spPr bwMode="auto">
            <a:xfrm>
              <a:off x="3888" y="1605"/>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64" name="Oval 222"/>
            <p:cNvSpPr>
              <a:spLocks noChangeAspect="1" noChangeArrowheads="1"/>
            </p:cNvSpPr>
            <p:nvPr/>
          </p:nvSpPr>
          <p:spPr bwMode="auto">
            <a:xfrm>
              <a:off x="3915" y="1638"/>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65" name="Oval 223"/>
            <p:cNvSpPr>
              <a:spLocks noChangeAspect="1" noChangeArrowheads="1"/>
            </p:cNvSpPr>
            <p:nvPr/>
          </p:nvSpPr>
          <p:spPr bwMode="auto">
            <a:xfrm>
              <a:off x="3717" y="2016"/>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66" name="Oval 224"/>
            <p:cNvSpPr>
              <a:spLocks noChangeAspect="1" noChangeArrowheads="1"/>
            </p:cNvSpPr>
            <p:nvPr/>
          </p:nvSpPr>
          <p:spPr bwMode="auto">
            <a:xfrm>
              <a:off x="3921" y="1824"/>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67" name="Oval 225"/>
            <p:cNvSpPr>
              <a:spLocks noChangeAspect="1" noChangeArrowheads="1"/>
            </p:cNvSpPr>
            <p:nvPr/>
          </p:nvSpPr>
          <p:spPr bwMode="auto">
            <a:xfrm>
              <a:off x="3717" y="1968"/>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68" name="Oval 226"/>
            <p:cNvSpPr>
              <a:spLocks noChangeAspect="1" noChangeArrowheads="1"/>
            </p:cNvSpPr>
            <p:nvPr/>
          </p:nvSpPr>
          <p:spPr bwMode="auto">
            <a:xfrm>
              <a:off x="3714" y="1902"/>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69" name="Oval 227"/>
            <p:cNvSpPr>
              <a:spLocks noChangeAspect="1" noChangeArrowheads="1"/>
            </p:cNvSpPr>
            <p:nvPr/>
          </p:nvSpPr>
          <p:spPr bwMode="auto">
            <a:xfrm>
              <a:off x="3612" y="1611"/>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70" name="Oval 228"/>
            <p:cNvSpPr>
              <a:spLocks noChangeAspect="1" noChangeArrowheads="1"/>
            </p:cNvSpPr>
            <p:nvPr/>
          </p:nvSpPr>
          <p:spPr bwMode="auto">
            <a:xfrm>
              <a:off x="3417" y="1458"/>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71" name="Oval 229"/>
            <p:cNvSpPr>
              <a:spLocks noChangeAspect="1" noChangeArrowheads="1"/>
            </p:cNvSpPr>
            <p:nvPr/>
          </p:nvSpPr>
          <p:spPr bwMode="auto">
            <a:xfrm>
              <a:off x="3705" y="1863"/>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72" name="Oval 230"/>
            <p:cNvSpPr>
              <a:spLocks noChangeAspect="1" noChangeArrowheads="1"/>
            </p:cNvSpPr>
            <p:nvPr/>
          </p:nvSpPr>
          <p:spPr bwMode="auto">
            <a:xfrm>
              <a:off x="3714" y="1935"/>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73" name="Oval 231"/>
            <p:cNvSpPr>
              <a:spLocks noChangeAspect="1" noChangeArrowheads="1"/>
            </p:cNvSpPr>
            <p:nvPr/>
          </p:nvSpPr>
          <p:spPr bwMode="auto">
            <a:xfrm>
              <a:off x="3927" y="1659"/>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74" name="Oval 232"/>
            <p:cNvSpPr>
              <a:spLocks noChangeAspect="1" noChangeArrowheads="1"/>
            </p:cNvSpPr>
            <p:nvPr/>
          </p:nvSpPr>
          <p:spPr bwMode="auto">
            <a:xfrm>
              <a:off x="3615" y="2079"/>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75" name="Oval 233"/>
            <p:cNvSpPr>
              <a:spLocks noChangeAspect="1" noChangeArrowheads="1"/>
            </p:cNvSpPr>
            <p:nvPr/>
          </p:nvSpPr>
          <p:spPr bwMode="auto">
            <a:xfrm>
              <a:off x="3600" y="2031"/>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76" name="Oval 234"/>
            <p:cNvSpPr>
              <a:spLocks noChangeAspect="1" noChangeArrowheads="1"/>
            </p:cNvSpPr>
            <p:nvPr/>
          </p:nvSpPr>
          <p:spPr bwMode="auto">
            <a:xfrm>
              <a:off x="3594" y="1968"/>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77" name="Oval 235"/>
            <p:cNvSpPr>
              <a:spLocks noChangeAspect="1" noChangeArrowheads="1"/>
            </p:cNvSpPr>
            <p:nvPr/>
          </p:nvSpPr>
          <p:spPr bwMode="auto">
            <a:xfrm>
              <a:off x="3624" y="2097"/>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78" name="Oval 236"/>
            <p:cNvSpPr>
              <a:spLocks noChangeAspect="1" noChangeArrowheads="1"/>
            </p:cNvSpPr>
            <p:nvPr/>
          </p:nvSpPr>
          <p:spPr bwMode="auto">
            <a:xfrm>
              <a:off x="3648" y="2094"/>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79" name="Oval 237"/>
            <p:cNvSpPr>
              <a:spLocks noChangeAspect="1" noChangeArrowheads="1"/>
            </p:cNvSpPr>
            <p:nvPr/>
          </p:nvSpPr>
          <p:spPr bwMode="auto">
            <a:xfrm>
              <a:off x="4032" y="2064"/>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80" name="Oval 238"/>
            <p:cNvSpPr>
              <a:spLocks noChangeAspect="1" noChangeArrowheads="1"/>
            </p:cNvSpPr>
            <p:nvPr/>
          </p:nvSpPr>
          <p:spPr bwMode="auto">
            <a:xfrm>
              <a:off x="3984" y="2064"/>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81" name="Oval 239"/>
            <p:cNvSpPr>
              <a:spLocks noChangeAspect="1" noChangeArrowheads="1"/>
            </p:cNvSpPr>
            <p:nvPr/>
          </p:nvSpPr>
          <p:spPr bwMode="auto">
            <a:xfrm>
              <a:off x="4164" y="2016"/>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82" name="Oval 240"/>
            <p:cNvSpPr>
              <a:spLocks noChangeAspect="1" noChangeArrowheads="1"/>
            </p:cNvSpPr>
            <p:nvPr/>
          </p:nvSpPr>
          <p:spPr bwMode="auto">
            <a:xfrm>
              <a:off x="4188" y="2001"/>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83" name="Oval 241"/>
            <p:cNvSpPr>
              <a:spLocks noChangeAspect="1" noChangeArrowheads="1"/>
            </p:cNvSpPr>
            <p:nvPr/>
          </p:nvSpPr>
          <p:spPr bwMode="auto">
            <a:xfrm>
              <a:off x="4140" y="2031"/>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84" name="Oval 242"/>
            <p:cNvSpPr>
              <a:spLocks noChangeAspect="1" noChangeArrowheads="1"/>
            </p:cNvSpPr>
            <p:nvPr/>
          </p:nvSpPr>
          <p:spPr bwMode="auto">
            <a:xfrm>
              <a:off x="4128" y="2040"/>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85" name="Oval 243"/>
            <p:cNvSpPr>
              <a:spLocks noChangeAspect="1" noChangeArrowheads="1"/>
            </p:cNvSpPr>
            <p:nvPr/>
          </p:nvSpPr>
          <p:spPr bwMode="auto">
            <a:xfrm>
              <a:off x="3681" y="2088"/>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86" name="Oval 244"/>
            <p:cNvSpPr>
              <a:spLocks noChangeAspect="1" noChangeArrowheads="1"/>
            </p:cNvSpPr>
            <p:nvPr/>
          </p:nvSpPr>
          <p:spPr bwMode="auto">
            <a:xfrm>
              <a:off x="4059" y="2067"/>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87" name="Oval 245"/>
            <p:cNvSpPr>
              <a:spLocks noChangeAspect="1" noChangeArrowheads="1"/>
            </p:cNvSpPr>
            <p:nvPr/>
          </p:nvSpPr>
          <p:spPr bwMode="auto">
            <a:xfrm>
              <a:off x="4098" y="2061"/>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88" name="Oval 246"/>
            <p:cNvSpPr>
              <a:spLocks noChangeAspect="1" noChangeArrowheads="1"/>
            </p:cNvSpPr>
            <p:nvPr/>
          </p:nvSpPr>
          <p:spPr bwMode="auto">
            <a:xfrm>
              <a:off x="4233" y="1968"/>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89" name="Oval 247"/>
            <p:cNvSpPr>
              <a:spLocks noChangeAspect="1" noChangeArrowheads="1"/>
            </p:cNvSpPr>
            <p:nvPr/>
          </p:nvSpPr>
          <p:spPr bwMode="auto">
            <a:xfrm>
              <a:off x="4665" y="2544"/>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90" name="Oval 248"/>
            <p:cNvSpPr>
              <a:spLocks noChangeAspect="1" noChangeArrowheads="1"/>
            </p:cNvSpPr>
            <p:nvPr/>
          </p:nvSpPr>
          <p:spPr bwMode="auto">
            <a:xfrm>
              <a:off x="4686" y="2526"/>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91" name="Oval 249"/>
            <p:cNvSpPr>
              <a:spLocks noChangeAspect="1" noChangeArrowheads="1"/>
            </p:cNvSpPr>
            <p:nvPr/>
          </p:nvSpPr>
          <p:spPr bwMode="auto">
            <a:xfrm>
              <a:off x="4671" y="2496"/>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92" name="Oval 250"/>
            <p:cNvSpPr>
              <a:spLocks noChangeAspect="1" noChangeArrowheads="1"/>
            </p:cNvSpPr>
            <p:nvPr/>
          </p:nvSpPr>
          <p:spPr bwMode="auto">
            <a:xfrm>
              <a:off x="4659" y="2523"/>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93" name="Oval 251"/>
            <p:cNvSpPr>
              <a:spLocks noChangeAspect="1" noChangeArrowheads="1"/>
            </p:cNvSpPr>
            <p:nvPr/>
          </p:nvSpPr>
          <p:spPr bwMode="auto">
            <a:xfrm>
              <a:off x="4644" y="2415"/>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94" name="Oval 252"/>
            <p:cNvSpPr>
              <a:spLocks noChangeAspect="1" noChangeArrowheads="1"/>
            </p:cNvSpPr>
            <p:nvPr/>
          </p:nvSpPr>
          <p:spPr bwMode="auto">
            <a:xfrm>
              <a:off x="4608" y="2928"/>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95" name="Oval 253"/>
            <p:cNvSpPr>
              <a:spLocks noChangeAspect="1" noChangeArrowheads="1"/>
            </p:cNvSpPr>
            <p:nvPr/>
          </p:nvSpPr>
          <p:spPr bwMode="auto">
            <a:xfrm>
              <a:off x="4704" y="2736"/>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96" name="Oval 254"/>
            <p:cNvSpPr>
              <a:spLocks noChangeAspect="1" noChangeArrowheads="1"/>
            </p:cNvSpPr>
            <p:nvPr/>
          </p:nvSpPr>
          <p:spPr bwMode="auto">
            <a:xfrm>
              <a:off x="4512" y="3045"/>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97" name="Oval 255"/>
            <p:cNvSpPr>
              <a:spLocks noChangeAspect="1" noChangeArrowheads="1"/>
            </p:cNvSpPr>
            <p:nvPr/>
          </p:nvSpPr>
          <p:spPr bwMode="auto">
            <a:xfrm>
              <a:off x="4347" y="3369"/>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98" name="Oval 256"/>
            <p:cNvSpPr>
              <a:spLocks noChangeAspect="1" noChangeArrowheads="1"/>
            </p:cNvSpPr>
            <p:nvPr/>
          </p:nvSpPr>
          <p:spPr bwMode="auto">
            <a:xfrm>
              <a:off x="4359" y="3456"/>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199" name="Oval 257"/>
            <p:cNvSpPr>
              <a:spLocks noChangeAspect="1" noChangeArrowheads="1"/>
            </p:cNvSpPr>
            <p:nvPr/>
          </p:nvSpPr>
          <p:spPr bwMode="auto">
            <a:xfrm>
              <a:off x="4272" y="3696"/>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00" name="Oval 258"/>
            <p:cNvSpPr>
              <a:spLocks noChangeAspect="1" noChangeArrowheads="1"/>
            </p:cNvSpPr>
            <p:nvPr/>
          </p:nvSpPr>
          <p:spPr bwMode="auto">
            <a:xfrm>
              <a:off x="4272" y="3759"/>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01" name="Oval 259"/>
            <p:cNvSpPr>
              <a:spLocks noChangeAspect="1" noChangeArrowheads="1"/>
            </p:cNvSpPr>
            <p:nvPr/>
          </p:nvSpPr>
          <p:spPr bwMode="auto">
            <a:xfrm>
              <a:off x="3840" y="3504"/>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02" name="Oval 260"/>
            <p:cNvSpPr>
              <a:spLocks noChangeAspect="1" noChangeArrowheads="1"/>
            </p:cNvSpPr>
            <p:nvPr/>
          </p:nvSpPr>
          <p:spPr bwMode="auto">
            <a:xfrm>
              <a:off x="3939" y="3525"/>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03" name="Oval 261"/>
            <p:cNvSpPr>
              <a:spLocks noChangeAspect="1" noChangeArrowheads="1"/>
            </p:cNvSpPr>
            <p:nvPr/>
          </p:nvSpPr>
          <p:spPr bwMode="auto">
            <a:xfrm>
              <a:off x="4032" y="3552"/>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04" name="Oval 262"/>
            <p:cNvSpPr>
              <a:spLocks noChangeAspect="1" noChangeArrowheads="1"/>
            </p:cNvSpPr>
            <p:nvPr/>
          </p:nvSpPr>
          <p:spPr bwMode="auto">
            <a:xfrm>
              <a:off x="4494" y="3714"/>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05" name="Oval 263"/>
            <p:cNvSpPr>
              <a:spLocks noChangeAspect="1" noChangeArrowheads="1"/>
            </p:cNvSpPr>
            <p:nvPr/>
          </p:nvSpPr>
          <p:spPr bwMode="auto">
            <a:xfrm>
              <a:off x="3648" y="3540"/>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06" name="Oval 264"/>
            <p:cNvSpPr>
              <a:spLocks noChangeAspect="1" noChangeArrowheads="1"/>
            </p:cNvSpPr>
            <p:nvPr/>
          </p:nvSpPr>
          <p:spPr bwMode="auto">
            <a:xfrm>
              <a:off x="3694" y="3492"/>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07" name="Oval 265"/>
            <p:cNvSpPr>
              <a:spLocks noChangeAspect="1" noChangeArrowheads="1"/>
            </p:cNvSpPr>
            <p:nvPr/>
          </p:nvSpPr>
          <p:spPr bwMode="auto">
            <a:xfrm>
              <a:off x="3792" y="3216"/>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08" name="Oval 266"/>
            <p:cNvSpPr>
              <a:spLocks noChangeAspect="1" noChangeArrowheads="1"/>
            </p:cNvSpPr>
            <p:nvPr/>
          </p:nvSpPr>
          <p:spPr bwMode="auto">
            <a:xfrm>
              <a:off x="3772" y="3024"/>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09" name="Oval 267"/>
            <p:cNvSpPr>
              <a:spLocks noChangeAspect="1" noChangeArrowheads="1"/>
            </p:cNvSpPr>
            <p:nvPr/>
          </p:nvSpPr>
          <p:spPr bwMode="auto">
            <a:xfrm>
              <a:off x="4530" y="3292"/>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10" name="Oval 268"/>
            <p:cNvSpPr>
              <a:spLocks noChangeAspect="1" noChangeArrowheads="1"/>
            </p:cNvSpPr>
            <p:nvPr/>
          </p:nvSpPr>
          <p:spPr bwMode="auto">
            <a:xfrm>
              <a:off x="4704" y="3324"/>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11" name="Oval 269"/>
            <p:cNvSpPr>
              <a:spLocks noChangeAspect="1" noChangeArrowheads="1"/>
            </p:cNvSpPr>
            <p:nvPr/>
          </p:nvSpPr>
          <p:spPr bwMode="auto">
            <a:xfrm>
              <a:off x="4572" y="3332"/>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12" name="Oval 270"/>
            <p:cNvSpPr>
              <a:spLocks noChangeAspect="1" noChangeArrowheads="1"/>
            </p:cNvSpPr>
            <p:nvPr/>
          </p:nvSpPr>
          <p:spPr bwMode="auto">
            <a:xfrm>
              <a:off x="4676" y="3332"/>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13" name="Oval 271"/>
            <p:cNvSpPr>
              <a:spLocks noChangeAspect="1" noChangeArrowheads="1"/>
            </p:cNvSpPr>
            <p:nvPr/>
          </p:nvSpPr>
          <p:spPr bwMode="auto">
            <a:xfrm>
              <a:off x="4530" y="3312"/>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14" name="Oval 272"/>
            <p:cNvSpPr>
              <a:spLocks noChangeAspect="1" noChangeArrowheads="1"/>
            </p:cNvSpPr>
            <p:nvPr/>
          </p:nvSpPr>
          <p:spPr bwMode="auto">
            <a:xfrm>
              <a:off x="4608" y="3332"/>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15" name="Oval 273"/>
            <p:cNvSpPr>
              <a:spLocks noChangeAspect="1" noChangeArrowheads="1"/>
            </p:cNvSpPr>
            <p:nvPr/>
          </p:nvSpPr>
          <p:spPr bwMode="auto">
            <a:xfrm>
              <a:off x="4596" y="3352"/>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16" name="Oval 274"/>
            <p:cNvSpPr>
              <a:spLocks noChangeAspect="1" noChangeArrowheads="1"/>
            </p:cNvSpPr>
            <p:nvPr/>
          </p:nvSpPr>
          <p:spPr bwMode="auto">
            <a:xfrm>
              <a:off x="3360" y="3648"/>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17" name="Oval 275"/>
            <p:cNvSpPr>
              <a:spLocks noChangeAspect="1" noChangeArrowheads="1"/>
            </p:cNvSpPr>
            <p:nvPr/>
          </p:nvSpPr>
          <p:spPr bwMode="auto">
            <a:xfrm>
              <a:off x="3428" y="3588"/>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18" name="Oval 276"/>
            <p:cNvSpPr>
              <a:spLocks noChangeAspect="1" noChangeArrowheads="1"/>
            </p:cNvSpPr>
            <p:nvPr/>
          </p:nvSpPr>
          <p:spPr bwMode="auto">
            <a:xfrm>
              <a:off x="3552" y="3684"/>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19" name="Oval 277"/>
            <p:cNvSpPr>
              <a:spLocks noChangeAspect="1" noChangeArrowheads="1"/>
            </p:cNvSpPr>
            <p:nvPr/>
          </p:nvSpPr>
          <p:spPr bwMode="auto">
            <a:xfrm>
              <a:off x="3472" y="3676"/>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20" name="Oval 278"/>
            <p:cNvSpPr>
              <a:spLocks noChangeAspect="1" noChangeArrowheads="1"/>
            </p:cNvSpPr>
            <p:nvPr/>
          </p:nvSpPr>
          <p:spPr bwMode="auto">
            <a:xfrm>
              <a:off x="3560" y="3648"/>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21" name="Oval 279"/>
            <p:cNvSpPr>
              <a:spLocks noChangeAspect="1" noChangeArrowheads="1"/>
            </p:cNvSpPr>
            <p:nvPr/>
          </p:nvSpPr>
          <p:spPr bwMode="auto">
            <a:xfrm>
              <a:off x="3264" y="3024"/>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22" name="Oval 280"/>
            <p:cNvSpPr>
              <a:spLocks noChangeAspect="1" noChangeArrowheads="1"/>
            </p:cNvSpPr>
            <p:nvPr/>
          </p:nvSpPr>
          <p:spPr bwMode="auto">
            <a:xfrm>
              <a:off x="3512" y="2920"/>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23" name="Oval 281"/>
            <p:cNvSpPr>
              <a:spLocks noChangeAspect="1" noChangeArrowheads="1"/>
            </p:cNvSpPr>
            <p:nvPr/>
          </p:nvSpPr>
          <p:spPr bwMode="auto">
            <a:xfrm>
              <a:off x="3840" y="2800"/>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24" name="Oval 282"/>
            <p:cNvSpPr>
              <a:spLocks noChangeAspect="1" noChangeArrowheads="1"/>
            </p:cNvSpPr>
            <p:nvPr/>
          </p:nvSpPr>
          <p:spPr bwMode="auto">
            <a:xfrm>
              <a:off x="3888" y="2900"/>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25" name="Oval 283"/>
            <p:cNvSpPr>
              <a:spLocks noChangeAspect="1" noChangeArrowheads="1"/>
            </p:cNvSpPr>
            <p:nvPr/>
          </p:nvSpPr>
          <p:spPr bwMode="auto">
            <a:xfrm>
              <a:off x="3392" y="3168"/>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26" name="Oval 284"/>
            <p:cNvSpPr>
              <a:spLocks noChangeAspect="1" noChangeArrowheads="1"/>
            </p:cNvSpPr>
            <p:nvPr/>
          </p:nvSpPr>
          <p:spPr bwMode="auto">
            <a:xfrm>
              <a:off x="3408" y="3312"/>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27" name="Oval 285"/>
            <p:cNvSpPr>
              <a:spLocks noChangeAspect="1" noChangeArrowheads="1"/>
            </p:cNvSpPr>
            <p:nvPr/>
          </p:nvSpPr>
          <p:spPr bwMode="auto">
            <a:xfrm>
              <a:off x="4032" y="2804"/>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28" name="Oval 286"/>
            <p:cNvSpPr>
              <a:spLocks noChangeAspect="1" noChangeArrowheads="1"/>
            </p:cNvSpPr>
            <p:nvPr/>
          </p:nvSpPr>
          <p:spPr bwMode="auto">
            <a:xfrm>
              <a:off x="3204" y="3612"/>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29" name="Oval 287"/>
            <p:cNvSpPr>
              <a:spLocks noChangeAspect="1" noChangeArrowheads="1"/>
            </p:cNvSpPr>
            <p:nvPr/>
          </p:nvSpPr>
          <p:spPr bwMode="auto">
            <a:xfrm>
              <a:off x="3120" y="3296"/>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30" name="Oval 288"/>
            <p:cNvSpPr>
              <a:spLocks noChangeAspect="1" noChangeArrowheads="1"/>
            </p:cNvSpPr>
            <p:nvPr/>
          </p:nvSpPr>
          <p:spPr bwMode="auto">
            <a:xfrm>
              <a:off x="3120" y="3632"/>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31" name="Oval 289"/>
            <p:cNvSpPr>
              <a:spLocks noChangeAspect="1" noChangeArrowheads="1"/>
            </p:cNvSpPr>
            <p:nvPr/>
          </p:nvSpPr>
          <p:spPr bwMode="auto">
            <a:xfrm>
              <a:off x="3096" y="3644"/>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32" name="Oval 290"/>
            <p:cNvSpPr>
              <a:spLocks noChangeAspect="1" noChangeArrowheads="1"/>
            </p:cNvSpPr>
            <p:nvPr/>
          </p:nvSpPr>
          <p:spPr bwMode="auto">
            <a:xfrm>
              <a:off x="3076" y="3648"/>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33" name="Oval 291"/>
            <p:cNvSpPr>
              <a:spLocks noChangeAspect="1" noChangeArrowheads="1"/>
            </p:cNvSpPr>
            <p:nvPr/>
          </p:nvSpPr>
          <p:spPr bwMode="auto">
            <a:xfrm>
              <a:off x="3096" y="3620"/>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34" name="Oval 292"/>
            <p:cNvSpPr>
              <a:spLocks noChangeAspect="1" noChangeArrowheads="1"/>
            </p:cNvSpPr>
            <p:nvPr/>
          </p:nvSpPr>
          <p:spPr bwMode="auto">
            <a:xfrm>
              <a:off x="3040" y="3672"/>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35" name="Oval 293"/>
            <p:cNvSpPr>
              <a:spLocks noChangeAspect="1" noChangeArrowheads="1"/>
            </p:cNvSpPr>
            <p:nvPr/>
          </p:nvSpPr>
          <p:spPr bwMode="auto">
            <a:xfrm>
              <a:off x="3000" y="3712"/>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36" name="Oval 294"/>
            <p:cNvSpPr>
              <a:spLocks noChangeAspect="1" noChangeArrowheads="1"/>
            </p:cNvSpPr>
            <p:nvPr/>
          </p:nvSpPr>
          <p:spPr bwMode="auto">
            <a:xfrm>
              <a:off x="2956" y="3744"/>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37" name="Oval 295"/>
            <p:cNvSpPr>
              <a:spLocks noChangeAspect="1" noChangeArrowheads="1"/>
            </p:cNvSpPr>
            <p:nvPr/>
          </p:nvSpPr>
          <p:spPr bwMode="auto">
            <a:xfrm>
              <a:off x="2784" y="3916"/>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38" name="Oval 296"/>
            <p:cNvSpPr>
              <a:spLocks noChangeAspect="1" noChangeArrowheads="1"/>
            </p:cNvSpPr>
            <p:nvPr/>
          </p:nvSpPr>
          <p:spPr bwMode="auto">
            <a:xfrm>
              <a:off x="2828" y="3840"/>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39" name="Oval 297"/>
            <p:cNvSpPr>
              <a:spLocks noChangeAspect="1" noChangeArrowheads="1"/>
            </p:cNvSpPr>
            <p:nvPr/>
          </p:nvSpPr>
          <p:spPr bwMode="auto">
            <a:xfrm>
              <a:off x="932" y="3038"/>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40" name="Oval 298"/>
            <p:cNvSpPr>
              <a:spLocks noChangeAspect="1" noChangeArrowheads="1"/>
            </p:cNvSpPr>
            <p:nvPr/>
          </p:nvSpPr>
          <p:spPr bwMode="auto">
            <a:xfrm>
              <a:off x="816" y="2880"/>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41" name="Oval 299"/>
            <p:cNvSpPr>
              <a:spLocks noChangeAspect="1" noChangeArrowheads="1"/>
            </p:cNvSpPr>
            <p:nvPr/>
          </p:nvSpPr>
          <p:spPr bwMode="auto">
            <a:xfrm>
              <a:off x="720" y="2784"/>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42" name="Oval 300"/>
            <p:cNvSpPr>
              <a:spLocks noChangeAspect="1" noChangeArrowheads="1"/>
            </p:cNvSpPr>
            <p:nvPr/>
          </p:nvSpPr>
          <p:spPr bwMode="auto">
            <a:xfrm>
              <a:off x="636" y="2660"/>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43" name="Oval 301"/>
            <p:cNvSpPr>
              <a:spLocks noChangeAspect="1" noChangeArrowheads="1"/>
            </p:cNvSpPr>
            <p:nvPr/>
          </p:nvSpPr>
          <p:spPr bwMode="auto">
            <a:xfrm>
              <a:off x="572" y="1852"/>
              <a:ext cx="48" cy="48"/>
            </a:xfrm>
            <a:prstGeom prst="ellipse">
              <a:avLst/>
            </a:prstGeom>
            <a:solidFill>
              <a:srgbClr val="9900CC"/>
            </a:solidFill>
            <a:ln w="9525">
              <a:solidFill>
                <a:schemeClr val="tx1"/>
              </a:solidFill>
              <a:round/>
              <a:headEnd/>
              <a:tailEnd/>
            </a:ln>
          </p:spPr>
          <p:txBody>
            <a:bodyPr wrap="none" anchor="ctr"/>
            <a:lstStyle/>
            <a:p>
              <a:pPr algn="ctr"/>
              <a:endParaRPr lang="en-US" sz="1000"/>
            </a:p>
          </p:txBody>
        </p:sp>
        <p:sp>
          <p:nvSpPr>
            <p:cNvPr id="40244" name="Oval 302"/>
            <p:cNvSpPr>
              <a:spLocks noChangeAspect="1" noChangeArrowheads="1"/>
            </p:cNvSpPr>
            <p:nvPr/>
          </p:nvSpPr>
          <p:spPr bwMode="auto">
            <a:xfrm>
              <a:off x="672" y="2400"/>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45" name="Oval 303"/>
            <p:cNvSpPr>
              <a:spLocks noChangeAspect="1" noChangeArrowheads="1"/>
            </p:cNvSpPr>
            <p:nvPr/>
          </p:nvSpPr>
          <p:spPr bwMode="auto">
            <a:xfrm>
              <a:off x="588" y="2456"/>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46" name="Oval 304"/>
            <p:cNvSpPr>
              <a:spLocks noChangeAspect="1" noChangeArrowheads="1"/>
            </p:cNvSpPr>
            <p:nvPr/>
          </p:nvSpPr>
          <p:spPr bwMode="auto">
            <a:xfrm>
              <a:off x="536" y="2036"/>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47" name="Oval 305"/>
            <p:cNvSpPr>
              <a:spLocks noChangeAspect="1" noChangeArrowheads="1"/>
            </p:cNvSpPr>
            <p:nvPr/>
          </p:nvSpPr>
          <p:spPr bwMode="auto">
            <a:xfrm>
              <a:off x="560" y="2228"/>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48" name="Oval 306"/>
            <p:cNvSpPr>
              <a:spLocks noChangeAspect="1" noChangeArrowheads="1"/>
            </p:cNvSpPr>
            <p:nvPr/>
          </p:nvSpPr>
          <p:spPr bwMode="auto">
            <a:xfrm>
              <a:off x="568" y="2340"/>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49" name="Oval 307"/>
            <p:cNvSpPr>
              <a:spLocks noChangeAspect="1" noChangeArrowheads="1"/>
            </p:cNvSpPr>
            <p:nvPr/>
          </p:nvSpPr>
          <p:spPr bwMode="auto">
            <a:xfrm>
              <a:off x="672" y="2256"/>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50" name="Oval 308"/>
            <p:cNvSpPr>
              <a:spLocks noChangeAspect="1" noChangeArrowheads="1"/>
            </p:cNvSpPr>
            <p:nvPr/>
          </p:nvSpPr>
          <p:spPr bwMode="auto">
            <a:xfrm>
              <a:off x="600" y="2224"/>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51" name="Oval 309"/>
            <p:cNvSpPr>
              <a:spLocks noChangeAspect="1" noChangeArrowheads="1"/>
            </p:cNvSpPr>
            <p:nvPr/>
          </p:nvSpPr>
          <p:spPr bwMode="auto">
            <a:xfrm>
              <a:off x="544" y="2192"/>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52" name="Oval 310"/>
            <p:cNvSpPr>
              <a:spLocks noChangeAspect="1" noChangeArrowheads="1"/>
            </p:cNvSpPr>
            <p:nvPr/>
          </p:nvSpPr>
          <p:spPr bwMode="auto">
            <a:xfrm>
              <a:off x="600" y="2344"/>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53" name="Oval 311"/>
            <p:cNvSpPr>
              <a:spLocks noChangeAspect="1" noChangeArrowheads="1"/>
            </p:cNvSpPr>
            <p:nvPr/>
          </p:nvSpPr>
          <p:spPr bwMode="auto">
            <a:xfrm>
              <a:off x="624" y="2344"/>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54" name="Oval 312"/>
            <p:cNvSpPr>
              <a:spLocks noChangeAspect="1" noChangeArrowheads="1"/>
            </p:cNvSpPr>
            <p:nvPr/>
          </p:nvSpPr>
          <p:spPr bwMode="auto">
            <a:xfrm>
              <a:off x="584" y="2192"/>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55" name="Oval 313"/>
            <p:cNvSpPr>
              <a:spLocks noChangeAspect="1" noChangeArrowheads="1"/>
            </p:cNvSpPr>
            <p:nvPr/>
          </p:nvSpPr>
          <p:spPr bwMode="auto">
            <a:xfrm>
              <a:off x="768" y="1248"/>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56" name="Oval 314"/>
            <p:cNvSpPr>
              <a:spLocks noChangeAspect="1" noChangeArrowheads="1"/>
            </p:cNvSpPr>
            <p:nvPr/>
          </p:nvSpPr>
          <p:spPr bwMode="auto">
            <a:xfrm>
              <a:off x="716" y="1368"/>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57" name="Oval 315"/>
            <p:cNvSpPr>
              <a:spLocks noChangeAspect="1" noChangeArrowheads="1"/>
            </p:cNvSpPr>
            <p:nvPr/>
          </p:nvSpPr>
          <p:spPr bwMode="auto">
            <a:xfrm>
              <a:off x="624" y="1584"/>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58" name="Oval 316"/>
            <p:cNvSpPr>
              <a:spLocks noChangeAspect="1" noChangeArrowheads="1"/>
            </p:cNvSpPr>
            <p:nvPr/>
          </p:nvSpPr>
          <p:spPr bwMode="auto">
            <a:xfrm>
              <a:off x="824" y="1316"/>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59" name="Oval 317"/>
            <p:cNvSpPr>
              <a:spLocks noChangeAspect="1" noChangeArrowheads="1"/>
            </p:cNvSpPr>
            <p:nvPr/>
          </p:nvSpPr>
          <p:spPr bwMode="auto">
            <a:xfrm>
              <a:off x="832" y="1248"/>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60" name="Oval 318"/>
            <p:cNvSpPr>
              <a:spLocks noChangeAspect="1" noChangeArrowheads="1"/>
            </p:cNvSpPr>
            <p:nvPr/>
          </p:nvSpPr>
          <p:spPr bwMode="auto">
            <a:xfrm>
              <a:off x="852" y="1308"/>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61" name="Oval 319"/>
            <p:cNvSpPr>
              <a:spLocks noChangeAspect="1" noChangeArrowheads="1"/>
            </p:cNvSpPr>
            <p:nvPr/>
          </p:nvSpPr>
          <p:spPr bwMode="auto">
            <a:xfrm>
              <a:off x="840" y="1284"/>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62" name="Oval 320"/>
            <p:cNvSpPr>
              <a:spLocks noChangeAspect="1" noChangeArrowheads="1"/>
            </p:cNvSpPr>
            <p:nvPr/>
          </p:nvSpPr>
          <p:spPr bwMode="auto">
            <a:xfrm>
              <a:off x="776" y="1152"/>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63" name="Oval 321"/>
            <p:cNvSpPr>
              <a:spLocks noChangeAspect="1" noChangeArrowheads="1"/>
            </p:cNvSpPr>
            <p:nvPr/>
          </p:nvSpPr>
          <p:spPr bwMode="auto">
            <a:xfrm>
              <a:off x="968" y="1008"/>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64" name="Oval 322"/>
            <p:cNvSpPr>
              <a:spLocks noChangeAspect="1" noChangeArrowheads="1"/>
            </p:cNvSpPr>
            <p:nvPr/>
          </p:nvSpPr>
          <p:spPr bwMode="auto">
            <a:xfrm>
              <a:off x="960" y="1056"/>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65" name="Oval 323"/>
            <p:cNvSpPr>
              <a:spLocks noChangeAspect="1" noChangeArrowheads="1"/>
            </p:cNvSpPr>
            <p:nvPr/>
          </p:nvSpPr>
          <p:spPr bwMode="auto">
            <a:xfrm>
              <a:off x="904" y="1044"/>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66" name="Oval 324"/>
            <p:cNvSpPr>
              <a:spLocks noChangeAspect="1" noChangeArrowheads="1"/>
            </p:cNvSpPr>
            <p:nvPr/>
          </p:nvSpPr>
          <p:spPr bwMode="auto">
            <a:xfrm>
              <a:off x="920" y="1000"/>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67" name="Oval 325"/>
            <p:cNvSpPr>
              <a:spLocks noChangeAspect="1" noChangeArrowheads="1"/>
            </p:cNvSpPr>
            <p:nvPr/>
          </p:nvSpPr>
          <p:spPr bwMode="auto">
            <a:xfrm>
              <a:off x="940" y="960"/>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68" name="Oval 326"/>
            <p:cNvSpPr>
              <a:spLocks noChangeAspect="1" noChangeArrowheads="1"/>
            </p:cNvSpPr>
            <p:nvPr/>
          </p:nvSpPr>
          <p:spPr bwMode="auto">
            <a:xfrm>
              <a:off x="872" y="956"/>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69" name="Oval 327"/>
            <p:cNvSpPr>
              <a:spLocks noChangeAspect="1" noChangeArrowheads="1"/>
            </p:cNvSpPr>
            <p:nvPr/>
          </p:nvSpPr>
          <p:spPr bwMode="auto">
            <a:xfrm>
              <a:off x="864" y="1104"/>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70" name="Oval 328"/>
            <p:cNvSpPr>
              <a:spLocks noChangeAspect="1" noChangeArrowheads="1"/>
            </p:cNvSpPr>
            <p:nvPr/>
          </p:nvSpPr>
          <p:spPr bwMode="auto">
            <a:xfrm>
              <a:off x="772" y="960"/>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71" name="Oval 329"/>
            <p:cNvSpPr>
              <a:spLocks noChangeAspect="1" noChangeArrowheads="1"/>
            </p:cNvSpPr>
            <p:nvPr/>
          </p:nvSpPr>
          <p:spPr bwMode="auto">
            <a:xfrm>
              <a:off x="1620" y="3988"/>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72" name="Oval 330"/>
            <p:cNvSpPr>
              <a:spLocks noChangeAspect="1" noChangeArrowheads="1"/>
            </p:cNvSpPr>
            <p:nvPr/>
          </p:nvSpPr>
          <p:spPr bwMode="auto">
            <a:xfrm>
              <a:off x="1644" y="4076"/>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73" name="Oval 331"/>
            <p:cNvSpPr>
              <a:spLocks noChangeAspect="1" noChangeArrowheads="1"/>
            </p:cNvSpPr>
            <p:nvPr/>
          </p:nvSpPr>
          <p:spPr bwMode="auto">
            <a:xfrm>
              <a:off x="1676" y="4100"/>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74" name="Oval 332"/>
            <p:cNvSpPr>
              <a:spLocks noChangeAspect="1" noChangeArrowheads="1"/>
            </p:cNvSpPr>
            <p:nvPr/>
          </p:nvSpPr>
          <p:spPr bwMode="auto">
            <a:xfrm>
              <a:off x="1296" y="3952"/>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75" name="Oval 333"/>
            <p:cNvSpPr>
              <a:spLocks noChangeAspect="1" noChangeArrowheads="1"/>
            </p:cNvSpPr>
            <p:nvPr/>
          </p:nvSpPr>
          <p:spPr bwMode="auto">
            <a:xfrm>
              <a:off x="1680" y="4048"/>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76" name="Oval 334"/>
            <p:cNvSpPr>
              <a:spLocks noChangeAspect="1" noChangeArrowheads="1"/>
            </p:cNvSpPr>
            <p:nvPr/>
          </p:nvSpPr>
          <p:spPr bwMode="auto">
            <a:xfrm>
              <a:off x="1708" y="4080"/>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77" name="Oval 335"/>
            <p:cNvSpPr>
              <a:spLocks noChangeAspect="1" noChangeArrowheads="1"/>
            </p:cNvSpPr>
            <p:nvPr/>
          </p:nvSpPr>
          <p:spPr bwMode="auto">
            <a:xfrm>
              <a:off x="1104" y="4084"/>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78" name="Oval 336"/>
            <p:cNvSpPr>
              <a:spLocks noChangeAspect="1" noChangeArrowheads="1"/>
            </p:cNvSpPr>
            <p:nvPr/>
          </p:nvSpPr>
          <p:spPr bwMode="auto">
            <a:xfrm>
              <a:off x="1340" y="3944"/>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79" name="Oval 337"/>
            <p:cNvSpPr>
              <a:spLocks noChangeAspect="1" noChangeArrowheads="1"/>
            </p:cNvSpPr>
            <p:nvPr/>
          </p:nvSpPr>
          <p:spPr bwMode="auto">
            <a:xfrm>
              <a:off x="1156" y="4044"/>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80" name="Oval 338"/>
            <p:cNvSpPr>
              <a:spLocks noChangeAspect="1" noChangeArrowheads="1"/>
            </p:cNvSpPr>
            <p:nvPr/>
          </p:nvSpPr>
          <p:spPr bwMode="auto">
            <a:xfrm>
              <a:off x="948" y="3364"/>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81" name="Oval 339"/>
            <p:cNvSpPr>
              <a:spLocks noChangeAspect="1" noChangeArrowheads="1"/>
            </p:cNvSpPr>
            <p:nvPr/>
          </p:nvSpPr>
          <p:spPr bwMode="auto">
            <a:xfrm>
              <a:off x="892" y="3280"/>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82" name="Oval 340"/>
            <p:cNvSpPr>
              <a:spLocks noChangeAspect="1" noChangeArrowheads="1"/>
            </p:cNvSpPr>
            <p:nvPr/>
          </p:nvSpPr>
          <p:spPr bwMode="auto">
            <a:xfrm>
              <a:off x="4716" y="1528"/>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83" name="Oval 341"/>
            <p:cNvSpPr>
              <a:spLocks noChangeAspect="1" noChangeArrowheads="1"/>
            </p:cNvSpPr>
            <p:nvPr/>
          </p:nvSpPr>
          <p:spPr bwMode="auto">
            <a:xfrm>
              <a:off x="4671" y="1776"/>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84" name="Oval 342"/>
            <p:cNvSpPr>
              <a:spLocks noChangeAspect="1" noChangeArrowheads="1"/>
            </p:cNvSpPr>
            <p:nvPr/>
          </p:nvSpPr>
          <p:spPr bwMode="auto">
            <a:xfrm>
              <a:off x="4608" y="1968"/>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85" name="Oval 343"/>
            <p:cNvSpPr>
              <a:spLocks noChangeAspect="1" noChangeArrowheads="1"/>
            </p:cNvSpPr>
            <p:nvPr/>
          </p:nvSpPr>
          <p:spPr bwMode="auto">
            <a:xfrm>
              <a:off x="4608" y="2140"/>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86" name="Oval 344"/>
            <p:cNvSpPr>
              <a:spLocks noChangeAspect="1" noChangeArrowheads="1"/>
            </p:cNvSpPr>
            <p:nvPr/>
          </p:nvSpPr>
          <p:spPr bwMode="auto">
            <a:xfrm>
              <a:off x="4752" y="1872"/>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87" name="Oval 345"/>
            <p:cNvSpPr>
              <a:spLocks noChangeAspect="1" noChangeArrowheads="1"/>
            </p:cNvSpPr>
            <p:nvPr/>
          </p:nvSpPr>
          <p:spPr bwMode="auto">
            <a:xfrm>
              <a:off x="2832" y="2064"/>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88" name="Oval 346"/>
            <p:cNvSpPr>
              <a:spLocks noChangeAspect="1" noChangeArrowheads="1"/>
            </p:cNvSpPr>
            <p:nvPr/>
          </p:nvSpPr>
          <p:spPr bwMode="auto">
            <a:xfrm>
              <a:off x="3120" y="2160"/>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89" name="Oval 347"/>
            <p:cNvSpPr>
              <a:spLocks noChangeAspect="1" noChangeArrowheads="1"/>
            </p:cNvSpPr>
            <p:nvPr/>
          </p:nvSpPr>
          <p:spPr bwMode="auto">
            <a:xfrm>
              <a:off x="3936" y="2400"/>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90" name="Oval 348"/>
            <p:cNvSpPr>
              <a:spLocks noChangeAspect="1" noChangeArrowheads="1"/>
            </p:cNvSpPr>
            <p:nvPr/>
          </p:nvSpPr>
          <p:spPr bwMode="auto">
            <a:xfrm>
              <a:off x="4032" y="2160"/>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91" name="Oval 349"/>
            <p:cNvSpPr>
              <a:spLocks noChangeAspect="1" noChangeArrowheads="1"/>
            </p:cNvSpPr>
            <p:nvPr/>
          </p:nvSpPr>
          <p:spPr bwMode="auto">
            <a:xfrm>
              <a:off x="3744" y="2400"/>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92" name="Oval 350"/>
            <p:cNvSpPr>
              <a:spLocks noChangeAspect="1" noChangeArrowheads="1"/>
            </p:cNvSpPr>
            <p:nvPr/>
          </p:nvSpPr>
          <p:spPr bwMode="auto">
            <a:xfrm>
              <a:off x="3756" y="2564"/>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93" name="Oval 351"/>
            <p:cNvSpPr>
              <a:spLocks noChangeAspect="1" noChangeArrowheads="1"/>
            </p:cNvSpPr>
            <p:nvPr/>
          </p:nvSpPr>
          <p:spPr bwMode="auto">
            <a:xfrm>
              <a:off x="3688" y="2584"/>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94" name="Oval 352"/>
            <p:cNvSpPr>
              <a:spLocks noChangeAspect="1" noChangeArrowheads="1"/>
            </p:cNvSpPr>
            <p:nvPr/>
          </p:nvSpPr>
          <p:spPr bwMode="auto">
            <a:xfrm>
              <a:off x="3412" y="2532"/>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95" name="Oval 353"/>
            <p:cNvSpPr>
              <a:spLocks noChangeAspect="1" noChangeArrowheads="1"/>
            </p:cNvSpPr>
            <p:nvPr/>
          </p:nvSpPr>
          <p:spPr bwMode="auto">
            <a:xfrm>
              <a:off x="3024" y="2448"/>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96" name="Oval 354"/>
            <p:cNvSpPr>
              <a:spLocks noChangeAspect="1" noChangeArrowheads="1"/>
            </p:cNvSpPr>
            <p:nvPr/>
          </p:nvSpPr>
          <p:spPr bwMode="auto">
            <a:xfrm>
              <a:off x="2976" y="2352"/>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97" name="Oval 355"/>
            <p:cNvSpPr>
              <a:spLocks noChangeAspect="1" noChangeArrowheads="1"/>
            </p:cNvSpPr>
            <p:nvPr/>
          </p:nvSpPr>
          <p:spPr bwMode="auto">
            <a:xfrm>
              <a:off x="4560" y="2352"/>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98" name="Oval 356"/>
            <p:cNvSpPr>
              <a:spLocks noChangeAspect="1" noChangeArrowheads="1"/>
            </p:cNvSpPr>
            <p:nvPr/>
          </p:nvSpPr>
          <p:spPr bwMode="auto">
            <a:xfrm>
              <a:off x="4176" y="2528"/>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299" name="Oval 357"/>
            <p:cNvSpPr>
              <a:spLocks noChangeAspect="1" noChangeArrowheads="1"/>
            </p:cNvSpPr>
            <p:nvPr/>
          </p:nvSpPr>
          <p:spPr bwMode="auto">
            <a:xfrm>
              <a:off x="4320" y="2736"/>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300" name="Oval 358"/>
            <p:cNvSpPr>
              <a:spLocks noChangeAspect="1" noChangeArrowheads="1"/>
            </p:cNvSpPr>
            <p:nvPr/>
          </p:nvSpPr>
          <p:spPr bwMode="auto">
            <a:xfrm>
              <a:off x="4416" y="2736"/>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301" name="Oval 359"/>
            <p:cNvSpPr>
              <a:spLocks noChangeAspect="1" noChangeArrowheads="1"/>
            </p:cNvSpPr>
            <p:nvPr/>
          </p:nvSpPr>
          <p:spPr bwMode="auto">
            <a:xfrm>
              <a:off x="4348" y="2688"/>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302" name="Oval 360"/>
            <p:cNvSpPr>
              <a:spLocks noChangeAspect="1" noChangeArrowheads="1"/>
            </p:cNvSpPr>
            <p:nvPr/>
          </p:nvSpPr>
          <p:spPr bwMode="auto">
            <a:xfrm>
              <a:off x="4272" y="2804"/>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303" name="Oval 361"/>
            <p:cNvSpPr>
              <a:spLocks noChangeAspect="1" noChangeArrowheads="1"/>
            </p:cNvSpPr>
            <p:nvPr/>
          </p:nvSpPr>
          <p:spPr bwMode="auto">
            <a:xfrm>
              <a:off x="4184" y="2920"/>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304" name="Oval 362"/>
            <p:cNvSpPr>
              <a:spLocks noChangeAspect="1" noChangeArrowheads="1"/>
            </p:cNvSpPr>
            <p:nvPr/>
          </p:nvSpPr>
          <p:spPr bwMode="auto">
            <a:xfrm>
              <a:off x="4272" y="2928"/>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305" name="Oval 363"/>
            <p:cNvSpPr>
              <a:spLocks noChangeAspect="1" noChangeArrowheads="1"/>
            </p:cNvSpPr>
            <p:nvPr/>
          </p:nvSpPr>
          <p:spPr bwMode="auto">
            <a:xfrm>
              <a:off x="3944" y="2972"/>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306" name="Oval 364"/>
            <p:cNvSpPr>
              <a:spLocks noChangeAspect="1" noChangeArrowheads="1"/>
            </p:cNvSpPr>
            <p:nvPr/>
          </p:nvSpPr>
          <p:spPr bwMode="auto">
            <a:xfrm>
              <a:off x="4992" y="3328"/>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307" name="Oval 365"/>
            <p:cNvSpPr>
              <a:spLocks noChangeAspect="1" noChangeArrowheads="1"/>
            </p:cNvSpPr>
            <p:nvPr/>
          </p:nvSpPr>
          <p:spPr bwMode="auto">
            <a:xfrm>
              <a:off x="5052" y="3296"/>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308" name="Oval 366"/>
            <p:cNvSpPr>
              <a:spLocks noChangeAspect="1" noChangeArrowheads="1"/>
            </p:cNvSpPr>
            <p:nvPr/>
          </p:nvSpPr>
          <p:spPr bwMode="auto">
            <a:xfrm>
              <a:off x="4732" y="1568"/>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309" name="Oval 367"/>
            <p:cNvSpPr>
              <a:spLocks noChangeAspect="1" noChangeArrowheads="1"/>
            </p:cNvSpPr>
            <p:nvPr/>
          </p:nvSpPr>
          <p:spPr bwMode="auto">
            <a:xfrm>
              <a:off x="4736" y="1608"/>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310" name="Oval 368"/>
            <p:cNvSpPr>
              <a:spLocks noChangeAspect="1" noChangeArrowheads="1"/>
            </p:cNvSpPr>
            <p:nvPr/>
          </p:nvSpPr>
          <p:spPr bwMode="auto">
            <a:xfrm>
              <a:off x="4404" y="3956"/>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311" name="Oval 369"/>
            <p:cNvSpPr>
              <a:spLocks noChangeAspect="1" noChangeArrowheads="1"/>
            </p:cNvSpPr>
            <p:nvPr/>
          </p:nvSpPr>
          <p:spPr bwMode="auto">
            <a:xfrm>
              <a:off x="4416" y="3600"/>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312" name="Oval 370"/>
            <p:cNvSpPr>
              <a:spLocks noChangeAspect="1" noChangeArrowheads="1"/>
            </p:cNvSpPr>
            <p:nvPr/>
          </p:nvSpPr>
          <p:spPr bwMode="auto">
            <a:xfrm>
              <a:off x="4644" y="3348"/>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313" name="Oval 371"/>
            <p:cNvSpPr>
              <a:spLocks noChangeAspect="1" noChangeArrowheads="1"/>
            </p:cNvSpPr>
            <p:nvPr/>
          </p:nvSpPr>
          <p:spPr bwMode="auto">
            <a:xfrm>
              <a:off x="5096" y="3312"/>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314" name="Oval 372"/>
            <p:cNvSpPr>
              <a:spLocks noChangeAspect="1" noChangeArrowheads="1"/>
            </p:cNvSpPr>
            <p:nvPr/>
          </p:nvSpPr>
          <p:spPr bwMode="auto">
            <a:xfrm>
              <a:off x="4808" y="3400"/>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315" name="Oval 373"/>
            <p:cNvSpPr>
              <a:spLocks noChangeAspect="1" noChangeArrowheads="1"/>
            </p:cNvSpPr>
            <p:nvPr/>
          </p:nvSpPr>
          <p:spPr bwMode="auto">
            <a:xfrm>
              <a:off x="4716" y="3408"/>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316" name="Oval 374"/>
            <p:cNvSpPr>
              <a:spLocks noChangeAspect="1" noChangeArrowheads="1"/>
            </p:cNvSpPr>
            <p:nvPr/>
          </p:nvSpPr>
          <p:spPr bwMode="auto">
            <a:xfrm>
              <a:off x="3528" y="3648"/>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317" name="Oval 375"/>
            <p:cNvSpPr>
              <a:spLocks noChangeAspect="1" noChangeArrowheads="1"/>
            </p:cNvSpPr>
            <p:nvPr/>
          </p:nvSpPr>
          <p:spPr bwMode="auto">
            <a:xfrm>
              <a:off x="3584" y="3668"/>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318" name="Oval 376"/>
            <p:cNvSpPr>
              <a:spLocks noChangeAspect="1" noChangeArrowheads="1"/>
            </p:cNvSpPr>
            <p:nvPr/>
          </p:nvSpPr>
          <p:spPr bwMode="auto">
            <a:xfrm>
              <a:off x="3548" y="3628"/>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319" name="Oval 377"/>
            <p:cNvSpPr>
              <a:spLocks noChangeAspect="1" noChangeArrowheads="1"/>
            </p:cNvSpPr>
            <p:nvPr/>
          </p:nvSpPr>
          <p:spPr bwMode="auto">
            <a:xfrm>
              <a:off x="840" y="2920"/>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320" name="Oval 378"/>
            <p:cNvSpPr>
              <a:spLocks noChangeAspect="1" noChangeArrowheads="1"/>
            </p:cNvSpPr>
            <p:nvPr/>
          </p:nvSpPr>
          <p:spPr bwMode="auto">
            <a:xfrm>
              <a:off x="864" y="2900"/>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321" name="Oval 379"/>
            <p:cNvSpPr>
              <a:spLocks noChangeAspect="1" noChangeArrowheads="1"/>
            </p:cNvSpPr>
            <p:nvPr/>
          </p:nvSpPr>
          <p:spPr bwMode="auto">
            <a:xfrm>
              <a:off x="1592" y="4024"/>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322" name="Oval 380"/>
            <p:cNvSpPr>
              <a:spLocks noChangeAspect="1" noChangeArrowheads="1"/>
            </p:cNvSpPr>
            <p:nvPr/>
          </p:nvSpPr>
          <p:spPr bwMode="auto">
            <a:xfrm>
              <a:off x="648" y="3192"/>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323" name="Oval 381"/>
            <p:cNvSpPr>
              <a:spLocks noChangeAspect="1" noChangeArrowheads="1"/>
            </p:cNvSpPr>
            <p:nvPr/>
          </p:nvSpPr>
          <p:spPr bwMode="auto">
            <a:xfrm>
              <a:off x="4284" y="3804"/>
              <a:ext cx="48" cy="48"/>
            </a:xfrm>
            <a:prstGeom prst="ellipse">
              <a:avLst/>
            </a:prstGeom>
            <a:solidFill>
              <a:srgbClr val="9900CC"/>
            </a:solidFill>
            <a:ln w="9525">
              <a:solidFill>
                <a:schemeClr val="tx1"/>
              </a:solidFill>
              <a:round/>
              <a:headEnd/>
              <a:tailEnd/>
            </a:ln>
          </p:spPr>
          <p:txBody>
            <a:bodyPr wrap="none" anchor="ctr"/>
            <a:lstStyle/>
            <a:p>
              <a:endParaRPr lang="en-US"/>
            </a:p>
          </p:txBody>
        </p:sp>
        <p:sp>
          <p:nvSpPr>
            <p:cNvPr id="40324" name="Oval 382"/>
            <p:cNvSpPr>
              <a:spLocks noChangeAspect="1" noChangeArrowheads="1"/>
            </p:cNvSpPr>
            <p:nvPr/>
          </p:nvSpPr>
          <p:spPr bwMode="auto">
            <a:xfrm>
              <a:off x="4944" y="2997"/>
              <a:ext cx="75" cy="75"/>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25" name="Oval 383"/>
            <p:cNvSpPr>
              <a:spLocks noChangeAspect="1" noChangeArrowheads="1"/>
            </p:cNvSpPr>
            <p:nvPr/>
          </p:nvSpPr>
          <p:spPr bwMode="auto">
            <a:xfrm>
              <a:off x="4842" y="1662"/>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26" name="Oval 384"/>
            <p:cNvSpPr>
              <a:spLocks noChangeAspect="1" noChangeArrowheads="1"/>
            </p:cNvSpPr>
            <p:nvPr/>
          </p:nvSpPr>
          <p:spPr bwMode="auto">
            <a:xfrm>
              <a:off x="5022" y="1770"/>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27" name="Oval 385"/>
            <p:cNvSpPr>
              <a:spLocks noChangeAspect="1" noChangeArrowheads="1"/>
            </p:cNvSpPr>
            <p:nvPr/>
          </p:nvSpPr>
          <p:spPr bwMode="auto">
            <a:xfrm>
              <a:off x="4656" y="2160"/>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28" name="Oval 386"/>
            <p:cNvSpPr>
              <a:spLocks noChangeAspect="1" noChangeArrowheads="1"/>
            </p:cNvSpPr>
            <p:nvPr/>
          </p:nvSpPr>
          <p:spPr bwMode="auto">
            <a:xfrm>
              <a:off x="4640" y="2092"/>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29" name="Oval 387"/>
            <p:cNvSpPr>
              <a:spLocks noChangeAspect="1" noChangeArrowheads="1"/>
            </p:cNvSpPr>
            <p:nvPr/>
          </p:nvSpPr>
          <p:spPr bwMode="auto">
            <a:xfrm>
              <a:off x="4804" y="1960"/>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30" name="Oval 388"/>
            <p:cNvSpPr>
              <a:spLocks noChangeAspect="1" noChangeArrowheads="1"/>
            </p:cNvSpPr>
            <p:nvPr/>
          </p:nvSpPr>
          <p:spPr bwMode="auto">
            <a:xfrm>
              <a:off x="4764" y="1984"/>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31" name="Oval 389"/>
            <p:cNvSpPr>
              <a:spLocks noChangeAspect="1" noChangeArrowheads="1"/>
            </p:cNvSpPr>
            <p:nvPr/>
          </p:nvSpPr>
          <p:spPr bwMode="auto">
            <a:xfrm>
              <a:off x="1488" y="2064"/>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32" name="Oval 390"/>
            <p:cNvSpPr>
              <a:spLocks noChangeAspect="1" noChangeArrowheads="1"/>
            </p:cNvSpPr>
            <p:nvPr/>
          </p:nvSpPr>
          <p:spPr bwMode="auto">
            <a:xfrm>
              <a:off x="1728" y="1344"/>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33" name="Oval 391"/>
            <p:cNvSpPr>
              <a:spLocks noChangeAspect="1" noChangeArrowheads="1"/>
            </p:cNvSpPr>
            <p:nvPr/>
          </p:nvSpPr>
          <p:spPr bwMode="auto">
            <a:xfrm>
              <a:off x="1632" y="1488"/>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34" name="Oval 392"/>
            <p:cNvSpPr>
              <a:spLocks noChangeAspect="1" noChangeArrowheads="1"/>
            </p:cNvSpPr>
            <p:nvPr/>
          </p:nvSpPr>
          <p:spPr bwMode="auto">
            <a:xfrm>
              <a:off x="2064" y="2304"/>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35" name="Oval 393"/>
            <p:cNvSpPr>
              <a:spLocks noChangeAspect="1" noChangeArrowheads="1"/>
            </p:cNvSpPr>
            <p:nvPr/>
          </p:nvSpPr>
          <p:spPr bwMode="auto">
            <a:xfrm>
              <a:off x="2064" y="1920"/>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36" name="Oval 394"/>
            <p:cNvSpPr>
              <a:spLocks noChangeAspect="1" noChangeArrowheads="1"/>
            </p:cNvSpPr>
            <p:nvPr/>
          </p:nvSpPr>
          <p:spPr bwMode="auto">
            <a:xfrm>
              <a:off x="2832" y="1504"/>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37" name="Oval 395"/>
            <p:cNvSpPr>
              <a:spLocks noChangeAspect="1" noChangeArrowheads="1"/>
            </p:cNvSpPr>
            <p:nvPr/>
          </p:nvSpPr>
          <p:spPr bwMode="auto">
            <a:xfrm>
              <a:off x="3140" y="1756"/>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38" name="Oval 396"/>
            <p:cNvSpPr>
              <a:spLocks noChangeAspect="1" noChangeArrowheads="1"/>
            </p:cNvSpPr>
            <p:nvPr/>
          </p:nvSpPr>
          <p:spPr bwMode="auto">
            <a:xfrm>
              <a:off x="3984" y="1908"/>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39" name="Oval 397"/>
            <p:cNvSpPr>
              <a:spLocks noChangeAspect="1" noChangeArrowheads="1"/>
            </p:cNvSpPr>
            <p:nvPr/>
          </p:nvSpPr>
          <p:spPr bwMode="auto">
            <a:xfrm>
              <a:off x="3580" y="2104"/>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40" name="Oval 398"/>
            <p:cNvSpPr>
              <a:spLocks noChangeAspect="1" noChangeArrowheads="1"/>
            </p:cNvSpPr>
            <p:nvPr/>
          </p:nvSpPr>
          <p:spPr bwMode="auto">
            <a:xfrm>
              <a:off x="3492" y="2032"/>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41" name="Oval 399"/>
            <p:cNvSpPr>
              <a:spLocks noChangeAspect="1" noChangeArrowheads="1"/>
            </p:cNvSpPr>
            <p:nvPr/>
          </p:nvSpPr>
          <p:spPr bwMode="auto">
            <a:xfrm>
              <a:off x="3560" y="2020"/>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42" name="Oval 400"/>
            <p:cNvSpPr>
              <a:spLocks noChangeAspect="1" noChangeArrowheads="1"/>
            </p:cNvSpPr>
            <p:nvPr/>
          </p:nvSpPr>
          <p:spPr bwMode="auto">
            <a:xfrm>
              <a:off x="3960" y="2336"/>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43" name="Oval 401"/>
            <p:cNvSpPr>
              <a:spLocks noChangeAspect="1" noChangeArrowheads="1"/>
            </p:cNvSpPr>
            <p:nvPr/>
          </p:nvSpPr>
          <p:spPr bwMode="auto">
            <a:xfrm>
              <a:off x="3920" y="2096"/>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44" name="Oval 402"/>
            <p:cNvSpPr>
              <a:spLocks noChangeAspect="1" noChangeArrowheads="1"/>
            </p:cNvSpPr>
            <p:nvPr/>
          </p:nvSpPr>
          <p:spPr bwMode="auto">
            <a:xfrm>
              <a:off x="3936" y="2160"/>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45" name="Oval 403"/>
            <p:cNvSpPr>
              <a:spLocks noChangeAspect="1" noChangeArrowheads="1"/>
            </p:cNvSpPr>
            <p:nvPr/>
          </p:nvSpPr>
          <p:spPr bwMode="auto">
            <a:xfrm>
              <a:off x="4032" y="2256"/>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46" name="Oval 404"/>
            <p:cNvSpPr>
              <a:spLocks noChangeAspect="1" noChangeArrowheads="1"/>
            </p:cNvSpPr>
            <p:nvPr/>
          </p:nvSpPr>
          <p:spPr bwMode="auto">
            <a:xfrm>
              <a:off x="3824" y="2136"/>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47" name="Oval 405"/>
            <p:cNvSpPr>
              <a:spLocks noChangeAspect="1" noChangeArrowheads="1"/>
            </p:cNvSpPr>
            <p:nvPr/>
          </p:nvSpPr>
          <p:spPr bwMode="auto">
            <a:xfrm>
              <a:off x="3936" y="2544"/>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48" name="Oval 406"/>
            <p:cNvSpPr>
              <a:spLocks noChangeAspect="1" noChangeArrowheads="1"/>
            </p:cNvSpPr>
            <p:nvPr/>
          </p:nvSpPr>
          <p:spPr bwMode="auto">
            <a:xfrm>
              <a:off x="3960" y="2256"/>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49" name="Oval 407"/>
            <p:cNvSpPr>
              <a:spLocks noChangeAspect="1" noChangeArrowheads="1"/>
            </p:cNvSpPr>
            <p:nvPr/>
          </p:nvSpPr>
          <p:spPr bwMode="auto">
            <a:xfrm>
              <a:off x="2832" y="2640"/>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50" name="Oval 408"/>
            <p:cNvSpPr>
              <a:spLocks noChangeAspect="1" noChangeArrowheads="1"/>
            </p:cNvSpPr>
            <p:nvPr/>
          </p:nvSpPr>
          <p:spPr bwMode="auto">
            <a:xfrm>
              <a:off x="3120" y="2688"/>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51" name="Oval 409"/>
            <p:cNvSpPr>
              <a:spLocks noChangeAspect="1" noChangeArrowheads="1"/>
            </p:cNvSpPr>
            <p:nvPr/>
          </p:nvSpPr>
          <p:spPr bwMode="auto">
            <a:xfrm>
              <a:off x="4320" y="3796"/>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52" name="Oval 410"/>
            <p:cNvSpPr>
              <a:spLocks noChangeAspect="1" noChangeArrowheads="1"/>
            </p:cNvSpPr>
            <p:nvPr/>
          </p:nvSpPr>
          <p:spPr bwMode="auto">
            <a:xfrm>
              <a:off x="4416" y="3684"/>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53" name="Oval 411"/>
            <p:cNvSpPr>
              <a:spLocks noChangeAspect="1" noChangeArrowheads="1"/>
            </p:cNvSpPr>
            <p:nvPr/>
          </p:nvSpPr>
          <p:spPr bwMode="auto">
            <a:xfrm>
              <a:off x="4652" y="3324"/>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54" name="Oval 412"/>
            <p:cNvSpPr>
              <a:spLocks noChangeAspect="1" noChangeArrowheads="1"/>
            </p:cNvSpPr>
            <p:nvPr/>
          </p:nvSpPr>
          <p:spPr bwMode="auto">
            <a:xfrm>
              <a:off x="4992" y="3360"/>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55" name="Oval 413"/>
            <p:cNvSpPr>
              <a:spLocks noChangeAspect="1" noChangeArrowheads="1"/>
            </p:cNvSpPr>
            <p:nvPr/>
          </p:nvSpPr>
          <p:spPr bwMode="auto">
            <a:xfrm>
              <a:off x="4532" y="3972"/>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56" name="Oval 414"/>
            <p:cNvSpPr>
              <a:spLocks noChangeAspect="1" noChangeArrowheads="1"/>
            </p:cNvSpPr>
            <p:nvPr/>
          </p:nvSpPr>
          <p:spPr bwMode="auto">
            <a:xfrm>
              <a:off x="1872" y="2880"/>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57" name="Oval 415"/>
            <p:cNvSpPr>
              <a:spLocks noChangeAspect="1" noChangeArrowheads="1"/>
            </p:cNvSpPr>
            <p:nvPr/>
          </p:nvSpPr>
          <p:spPr bwMode="auto">
            <a:xfrm>
              <a:off x="1812" y="3280"/>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58" name="Oval 416"/>
            <p:cNvSpPr>
              <a:spLocks noChangeAspect="1" noChangeArrowheads="1"/>
            </p:cNvSpPr>
            <p:nvPr/>
          </p:nvSpPr>
          <p:spPr bwMode="auto">
            <a:xfrm>
              <a:off x="1440" y="3120"/>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59" name="Oval 417"/>
            <p:cNvSpPr>
              <a:spLocks noChangeAspect="1" noChangeArrowheads="1"/>
            </p:cNvSpPr>
            <p:nvPr/>
          </p:nvSpPr>
          <p:spPr bwMode="auto">
            <a:xfrm>
              <a:off x="1500" y="3232"/>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60" name="Oval 418"/>
            <p:cNvSpPr>
              <a:spLocks noChangeAspect="1" noChangeArrowheads="1"/>
            </p:cNvSpPr>
            <p:nvPr/>
          </p:nvSpPr>
          <p:spPr bwMode="auto">
            <a:xfrm>
              <a:off x="2960" y="3704"/>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61" name="Oval 419"/>
            <p:cNvSpPr>
              <a:spLocks noChangeAspect="1" noChangeArrowheads="1"/>
            </p:cNvSpPr>
            <p:nvPr/>
          </p:nvSpPr>
          <p:spPr bwMode="auto">
            <a:xfrm>
              <a:off x="2832" y="3240"/>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62" name="Oval 420"/>
            <p:cNvSpPr>
              <a:spLocks noChangeAspect="1" noChangeArrowheads="1"/>
            </p:cNvSpPr>
            <p:nvPr/>
          </p:nvSpPr>
          <p:spPr bwMode="auto">
            <a:xfrm>
              <a:off x="2352" y="2832"/>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63" name="Oval 421"/>
            <p:cNvSpPr>
              <a:spLocks noChangeAspect="1" noChangeArrowheads="1"/>
            </p:cNvSpPr>
            <p:nvPr/>
          </p:nvSpPr>
          <p:spPr bwMode="auto">
            <a:xfrm>
              <a:off x="2352" y="3024"/>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64" name="Oval 422"/>
            <p:cNvSpPr>
              <a:spLocks noChangeAspect="1" noChangeArrowheads="1"/>
            </p:cNvSpPr>
            <p:nvPr/>
          </p:nvSpPr>
          <p:spPr bwMode="auto">
            <a:xfrm>
              <a:off x="2688" y="2928"/>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65" name="Oval 423"/>
            <p:cNvSpPr>
              <a:spLocks noChangeAspect="1" noChangeArrowheads="1"/>
            </p:cNvSpPr>
            <p:nvPr/>
          </p:nvSpPr>
          <p:spPr bwMode="auto">
            <a:xfrm>
              <a:off x="2880" y="2832"/>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66" name="Oval 424"/>
            <p:cNvSpPr>
              <a:spLocks noChangeAspect="1" noChangeArrowheads="1"/>
            </p:cNvSpPr>
            <p:nvPr/>
          </p:nvSpPr>
          <p:spPr bwMode="auto">
            <a:xfrm>
              <a:off x="2688" y="3744"/>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67" name="Oval 425"/>
            <p:cNvSpPr>
              <a:spLocks noChangeAspect="1" noChangeArrowheads="1"/>
            </p:cNvSpPr>
            <p:nvPr/>
          </p:nvSpPr>
          <p:spPr bwMode="auto">
            <a:xfrm>
              <a:off x="2664" y="3840"/>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68" name="Oval 426"/>
            <p:cNvSpPr>
              <a:spLocks noChangeAspect="1" noChangeArrowheads="1"/>
            </p:cNvSpPr>
            <p:nvPr/>
          </p:nvSpPr>
          <p:spPr bwMode="auto">
            <a:xfrm>
              <a:off x="2304" y="3312"/>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69" name="Oval 427"/>
            <p:cNvSpPr>
              <a:spLocks noChangeAspect="1" noChangeArrowheads="1"/>
            </p:cNvSpPr>
            <p:nvPr/>
          </p:nvSpPr>
          <p:spPr bwMode="auto">
            <a:xfrm>
              <a:off x="904" y="2904"/>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70" name="Oval 428"/>
            <p:cNvSpPr>
              <a:spLocks noChangeAspect="1" noChangeArrowheads="1"/>
            </p:cNvSpPr>
            <p:nvPr/>
          </p:nvSpPr>
          <p:spPr bwMode="auto">
            <a:xfrm>
              <a:off x="1200" y="2640"/>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71" name="Oval 429"/>
            <p:cNvSpPr>
              <a:spLocks noChangeAspect="1" noChangeArrowheads="1"/>
            </p:cNvSpPr>
            <p:nvPr/>
          </p:nvSpPr>
          <p:spPr bwMode="auto">
            <a:xfrm>
              <a:off x="640" y="2280"/>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72" name="Oval 430"/>
            <p:cNvSpPr>
              <a:spLocks noChangeAspect="1" noChangeArrowheads="1"/>
            </p:cNvSpPr>
            <p:nvPr/>
          </p:nvSpPr>
          <p:spPr bwMode="auto">
            <a:xfrm>
              <a:off x="856" y="2184"/>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73" name="Oval 431"/>
            <p:cNvSpPr>
              <a:spLocks noChangeAspect="1" noChangeArrowheads="1"/>
            </p:cNvSpPr>
            <p:nvPr/>
          </p:nvSpPr>
          <p:spPr bwMode="auto">
            <a:xfrm>
              <a:off x="632" y="2244"/>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74" name="Oval 432"/>
            <p:cNvSpPr>
              <a:spLocks noChangeAspect="1" noChangeArrowheads="1"/>
            </p:cNvSpPr>
            <p:nvPr/>
          </p:nvSpPr>
          <p:spPr bwMode="auto">
            <a:xfrm>
              <a:off x="1392" y="1824"/>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75" name="Oval 433"/>
            <p:cNvSpPr>
              <a:spLocks noChangeAspect="1" noChangeArrowheads="1"/>
            </p:cNvSpPr>
            <p:nvPr/>
          </p:nvSpPr>
          <p:spPr bwMode="auto">
            <a:xfrm>
              <a:off x="768" y="1756"/>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76" name="Oval 434"/>
            <p:cNvSpPr>
              <a:spLocks noChangeAspect="1" noChangeArrowheads="1"/>
            </p:cNvSpPr>
            <p:nvPr/>
          </p:nvSpPr>
          <p:spPr bwMode="auto">
            <a:xfrm>
              <a:off x="976" y="1092"/>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77" name="Oval 435"/>
            <p:cNvSpPr>
              <a:spLocks noChangeAspect="1" noChangeArrowheads="1"/>
            </p:cNvSpPr>
            <p:nvPr/>
          </p:nvSpPr>
          <p:spPr bwMode="auto">
            <a:xfrm>
              <a:off x="1280" y="1188"/>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78" name="Oval 436"/>
            <p:cNvSpPr>
              <a:spLocks noChangeAspect="1" noChangeArrowheads="1"/>
            </p:cNvSpPr>
            <p:nvPr/>
          </p:nvSpPr>
          <p:spPr bwMode="auto">
            <a:xfrm>
              <a:off x="992" y="1056"/>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79" name="Oval 437"/>
            <p:cNvSpPr>
              <a:spLocks noChangeAspect="1" noChangeArrowheads="1"/>
            </p:cNvSpPr>
            <p:nvPr/>
          </p:nvSpPr>
          <p:spPr bwMode="auto">
            <a:xfrm>
              <a:off x="1056" y="1288"/>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80" name="Oval 438"/>
            <p:cNvSpPr>
              <a:spLocks noChangeAspect="1" noChangeArrowheads="1"/>
            </p:cNvSpPr>
            <p:nvPr/>
          </p:nvSpPr>
          <p:spPr bwMode="auto">
            <a:xfrm>
              <a:off x="1344" y="3744"/>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81" name="Oval 439"/>
            <p:cNvSpPr>
              <a:spLocks noChangeAspect="1" noChangeArrowheads="1"/>
            </p:cNvSpPr>
            <p:nvPr/>
          </p:nvSpPr>
          <p:spPr bwMode="auto">
            <a:xfrm>
              <a:off x="1356" y="3904"/>
              <a:ext cx="48" cy="48"/>
            </a:xfrm>
            <a:prstGeom prst="ellipse">
              <a:avLst/>
            </a:prstGeom>
            <a:solidFill>
              <a:srgbClr val="FFFF00"/>
            </a:solidFill>
            <a:ln w="9525">
              <a:solidFill>
                <a:schemeClr val="tx1"/>
              </a:solidFill>
              <a:round/>
              <a:headEnd/>
              <a:tailEnd/>
            </a:ln>
          </p:spPr>
          <p:txBody>
            <a:bodyPr wrap="none" anchor="ctr"/>
            <a:lstStyle/>
            <a:p>
              <a:endParaRPr lang="en-US"/>
            </a:p>
          </p:txBody>
        </p:sp>
        <p:sp>
          <p:nvSpPr>
            <p:cNvPr id="40382" name="Oval 440"/>
            <p:cNvSpPr>
              <a:spLocks noChangeAspect="1" noChangeArrowheads="1"/>
            </p:cNvSpPr>
            <p:nvPr/>
          </p:nvSpPr>
          <p:spPr bwMode="auto">
            <a:xfrm>
              <a:off x="744" y="3244"/>
              <a:ext cx="48" cy="48"/>
            </a:xfrm>
            <a:prstGeom prst="ellipse">
              <a:avLst/>
            </a:prstGeom>
            <a:solidFill>
              <a:srgbClr val="FFFF00"/>
            </a:solidFill>
            <a:ln w="9525">
              <a:solidFill>
                <a:schemeClr val="tx1"/>
              </a:solidFill>
              <a:round/>
              <a:headEnd/>
              <a:tailEnd/>
            </a:ln>
          </p:spPr>
          <p:txBody>
            <a:bodyPr wrap="none" anchor="ctr"/>
            <a:lstStyle/>
            <a:p>
              <a:endParaRPr lang="en-US"/>
            </a:p>
          </p:txBody>
        </p:sp>
      </p:grpSp>
      <p:sp>
        <p:nvSpPr>
          <p:cNvPr id="166329" name="Rectangle 441"/>
          <p:cNvSpPr>
            <a:spLocks noChangeArrowheads="1"/>
          </p:cNvSpPr>
          <p:nvPr/>
        </p:nvSpPr>
        <p:spPr bwMode="auto">
          <a:xfrm>
            <a:off x="779463" y="5711825"/>
            <a:ext cx="3505200" cy="1015546"/>
          </a:xfrm>
          <a:prstGeom prst="rect">
            <a:avLst/>
          </a:prstGeom>
          <a:noFill/>
          <a:ln w="9525">
            <a:noFill/>
            <a:miter lim="800000"/>
            <a:headEnd/>
            <a:tailEnd/>
          </a:ln>
          <a:effectLst/>
        </p:spPr>
        <p:txBody>
          <a:bodyPr lIns="0" tIns="0" rIns="0" bIns="0"/>
          <a:lstStyle/>
          <a:p>
            <a:pPr>
              <a:lnSpc>
                <a:spcPct val="85000"/>
              </a:lnSpc>
              <a:spcBef>
                <a:spcPct val="30000"/>
              </a:spcBef>
              <a:buClr>
                <a:srgbClr val="D57500"/>
              </a:buClr>
            </a:pPr>
            <a:r>
              <a:rPr lang="en-US" sz="2000" b="1" dirty="0">
                <a:effectLst>
                  <a:outerShdw blurRad="38100" dist="38100" dir="2700000" algn="tl">
                    <a:srgbClr val="FFFFFF"/>
                  </a:outerShdw>
                </a:effectLst>
                <a:latin typeface="Times New Roman"/>
                <a:cs typeface="Times New Roman"/>
              </a:rPr>
              <a:t>307 Ports of Entry representing: </a:t>
            </a:r>
          </a:p>
          <a:p>
            <a:pPr marL="342900" indent="-342900">
              <a:lnSpc>
                <a:spcPct val="85000"/>
              </a:lnSpc>
              <a:spcBef>
                <a:spcPct val="30000"/>
              </a:spcBef>
              <a:buClr>
                <a:srgbClr val="D57500"/>
              </a:buClr>
              <a:buFont typeface="Wingdings" charset="2"/>
              <a:buChar char="Ø"/>
            </a:pPr>
            <a:r>
              <a:rPr lang="en-US" sz="2000" b="1" dirty="0">
                <a:effectLst>
                  <a:outerShdw blurRad="38100" dist="38100" dir="2700000" algn="tl">
                    <a:srgbClr val="FFFFFF"/>
                  </a:outerShdw>
                </a:effectLst>
                <a:latin typeface="Times New Roman"/>
                <a:cs typeface="Times New Roman"/>
              </a:rPr>
              <a:t>621 border sites to protect</a:t>
            </a:r>
          </a:p>
          <a:p>
            <a:pPr marL="342900" indent="-342900">
              <a:lnSpc>
                <a:spcPct val="85000"/>
              </a:lnSpc>
              <a:spcBef>
                <a:spcPct val="30000"/>
              </a:spcBef>
              <a:buClr>
                <a:srgbClr val="D57500"/>
              </a:buClr>
              <a:buFont typeface="Wingdings" charset="2"/>
              <a:buChar char="Ø"/>
            </a:pPr>
            <a:r>
              <a:rPr lang="en-US" sz="2000" b="1" dirty="0">
                <a:effectLst>
                  <a:outerShdw blurRad="38100" dist="38100" dir="2700000" algn="tl">
                    <a:srgbClr val="FFFFFF"/>
                  </a:outerShdw>
                </a:effectLst>
                <a:latin typeface="Times New Roman"/>
                <a:cs typeface="Times New Roman"/>
              </a:rPr>
              <a:t>332,622 vehicles per day</a:t>
            </a:r>
          </a:p>
        </p:txBody>
      </p:sp>
      <p:sp>
        <p:nvSpPr>
          <p:cNvPr id="48135" name="Rectangle 443"/>
          <p:cNvSpPr>
            <a:spLocks noChangeArrowheads="1"/>
          </p:cNvSpPr>
          <p:nvPr/>
        </p:nvSpPr>
        <p:spPr bwMode="auto">
          <a:xfrm>
            <a:off x="515938" y="493713"/>
            <a:ext cx="8399462" cy="1057275"/>
          </a:xfrm>
          <a:prstGeom prst="rect">
            <a:avLst/>
          </a:prstGeom>
          <a:noFill/>
          <a:ln w="9525">
            <a:noFill/>
            <a:miter lim="800000"/>
            <a:headEnd/>
            <a:tailEnd/>
          </a:ln>
        </p:spPr>
        <p:txBody>
          <a:bodyPr lIns="0" tIns="0" rIns="0" bIns="0"/>
          <a:lstStyle/>
          <a:p>
            <a:pPr marL="342900" indent="-342900" algn="ctr">
              <a:lnSpc>
                <a:spcPct val="85000"/>
              </a:lnSpc>
              <a:spcBef>
                <a:spcPct val="30000"/>
              </a:spcBef>
              <a:buClr>
                <a:schemeClr val="folHlink"/>
              </a:buClr>
              <a:buFont typeface="Wingdings" charset="2"/>
              <a:buNone/>
              <a:defRPr/>
            </a:pPr>
            <a:r>
              <a:rPr lang="en-US" sz="3600" b="1" dirty="0">
                <a:solidFill>
                  <a:srgbClr val="D57500"/>
                </a:solidFill>
                <a:latin typeface="+mj-lt"/>
                <a:ea typeface="+mn-ea"/>
                <a:cs typeface="+mn-cs"/>
              </a:rPr>
              <a:t>The Challenge: U.S. Ports of Entry</a:t>
            </a:r>
          </a:p>
        </p:txBody>
      </p:sp>
      <p:sp>
        <p:nvSpPr>
          <p:cNvPr id="166332" name="Rectangle 444"/>
          <p:cNvSpPr>
            <a:spLocks noChangeArrowheads="1"/>
          </p:cNvSpPr>
          <p:nvPr/>
        </p:nvSpPr>
        <p:spPr bwMode="auto">
          <a:xfrm>
            <a:off x="4930451" y="5711825"/>
            <a:ext cx="3924300" cy="879475"/>
          </a:xfrm>
          <a:prstGeom prst="rect">
            <a:avLst/>
          </a:prstGeom>
          <a:noFill/>
          <a:ln w="9525">
            <a:noFill/>
            <a:miter lim="800000"/>
            <a:headEnd/>
            <a:tailEnd/>
          </a:ln>
          <a:effectLst/>
        </p:spPr>
        <p:txBody>
          <a:bodyPr lIns="0" tIns="0" rIns="0" bIns="0"/>
          <a:lstStyle/>
          <a:p>
            <a:pPr marL="342900" indent="-342900">
              <a:lnSpc>
                <a:spcPct val="85000"/>
              </a:lnSpc>
              <a:spcBef>
                <a:spcPct val="30000"/>
              </a:spcBef>
              <a:buClr>
                <a:srgbClr val="D57500"/>
              </a:buClr>
              <a:buFont typeface="Wingdings" charset="2"/>
              <a:buChar char="Ø"/>
            </a:pPr>
            <a:r>
              <a:rPr lang="en-US" sz="2000" b="1" dirty="0">
                <a:effectLst>
                  <a:outerShdw blurRad="38100" dist="38100" dir="2700000" algn="tl">
                    <a:srgbClr val="FFFFFF"/>
                  </a:outerShdw>
                </a:effectLst>
                <a:latin typeface="Times New Roman"/>
                <a:cs typeface="Times New Roman"/>
              </a:rPr>
              <a:t>57,006 trucks/containers per day</a:t>
            </a:r>
          </a:p>
          <a:p>
            <a:pPr marL="342900" indent="-342900">
              <a:lnSpc>
                <a:spcPct val="85000"/>
              </a:lnSpc>
              <a:spcBef>
                <a:spcPct val="30000"/>
              </a:spcBef>
              <a:buClr>
                <a:srgbClr val="D57500"/>
              </a:buClr>
              <a:buFont typeface="Wingdings" charset="2"/>
              <a:buChar char="Ø"/>
            </a:pPr>
            <a:r>
              <a:rPr lang="en-US" sz="2000" b="1" dirty="0">
                <a:effectLst>
                  <a:outerShdw blurRad="38100" dist="38100" dir="2700000" algn="tl">
                    <a:srgbClr val="FFFFFF"/>
                  </a:outerShdw>
                </a:effectLst>
                <a:latin typeface="Times New Roman"/>
                <a:cs typeface="Times New Roman"/>
              </a:rPr>
              <a:t>2,459 aircraft per day</a:t>
            </a:r>
          </a:p>
          <a:p>
            <a:pPr marL="342900" indent="-342900">
              <a:lnSpc>
                <a:spcPct val="85000"/>
              </a:lnSpc>
              <a:spcBef>
                <a:spcPct val="30000"/>
              </a:spcBef>
              <a:buClr>
                <a:srgbClr val="D57500"/>
              </a:buClr>
              <a:buFont typeface="Wingdings" charset="2"/>
              <a:buChar char="Ø"/>
            </a:pPr>
            <a:r>
              <a:rPr lang="en-US" sz="2000" b="1" dirty="0">
                <a:effectLst>
                  <a:outerShdw blurRad="38100" dist="38100" dir="2700000" algn="tl">
                    <a:srgbClr val="FFFFFF"/>
                  </a:outerShdw>
                </a:effectLst>
                <a:latin typeface="Times New Roman"/>
                <a:cs typeface="Times New Roman"/>
              </a:rPr>
              <a:t>580 vessels per day</a:t>
            </a:r>
          </a:p>
        </p:txBody>
      </p:sp>
      <p:sp>
        <p:nvSpPr>
          <p:cNvPr id="39945" name="Rectangle 445"/>
          <p:cNvSpPr>
            <a:spLocks noChangeArrowheads="1"/>
          </p:cNvSpPr>
          <p:nvPr/>
        </p:nvSpPr>
        <p:spPr bwMode="auto">
          <a:xfrm>
            <a:off x="381000" y="1981200"/>
            <a:ext cx="1895475" cy="19389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dirty="0">
                <a:solidFill>
                  <a:schemeClr val="accent4">
                    <a:lumMod val="75000"/>
                  </a:schemeClr>
                </a:solidFill>
                <a:latin typeface="Times New Roman"/>
                <a:cs typeface="Times New Roman"/>
              </a:rPr>
              <a:t>100% of containerized cargo is screened for radiation</a:t>
            </a:r>
          </a:p>
        </p:txBody>
      </p:sp>
      <p:sp>
        <p:nvSpPr>
          <p:cNvPr id="3" name="Footer Placeholder 2">
            <a:extLst>
              <a:ext uri="{FF2B5EF4-FFF2-40B4-BE49-F238E27FC236}">
                <a16:creationId xmlns:a16="http://schemas.microsoft.com/office/drawing/2014/main" id="{E6827D52-BAD9-97CC-C116-BA770650A97C}"/>
              </a:ext>
            </a:extLst>
          </p:cNvPr>
          <p:cNvSpPr txBox="1">
            <a:spLocks/>
          </p:cNvSpPr>
          <p:nvPr/>
        </p:nvSpPr>
        <p:spPr>
          <a:xfrm>
            <a:off x="152400" y="6627813"/>
            <a:ext cx="609600" cy="2286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defPPr>
              <a:defRPr lang="en-US"/>
            </a:defPPr>
            <a:lvl1pPr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1pPr>
            <a:lvl2pPr marL="4572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2pPr>
            <a:lvl3pPr marL="9144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3pPr>
            <a:lvl4pPr marL="13716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4pPr>
            <a:lvl5pPr marL="18288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5pPr>
            <a:lvl6pPr marL="2286000" algn="l" defTabSz="457200" rtl="0" eaLnBrk="1" latinLnBrk="0" hangingPunct="1">
              <a:defRPr sz="2400" kern="1200">
                <a:solidFill>
                  <a:schemeClr val="tx1"/>
                </a:solidFill>
                <a:latin typeface="Gill Sans" charset="0"/>
                <a:ea typeface="MS PGothic" charset="0"/>
                <a:cs typeface="MS PGothic" charset="0"/>
              </a:defRPr>
            </a:lvl6pPr>
            <a:lvl7pPr marL="2743200" algn="l" defTabSz="457200" rtl="0" eaLnBrk="1" latinLnBrk="0" hangingPunct="1">
              <a:defRPr sz="2400" kern="1200">
                <a:solidFill>
                  <a:schemeClr val="tx1"/>
                </a:solidFill>
                <a:latin typeface="Gill Sans" charset="0"/>
                <a:ea typeface="MS PGothic" charset="0"/>
                <a:cs typeface="MS PGothic" charset="0"/>
              </a:defRPr>
            </a:lvl7pPr>
            <a:lvl8pPr marL="3200400" algn="l" defTabSz="457200" rtl="0" eaLnBrk="1" latinLnBrk="0" hangingPunct="1">
              <a:defRPr sz="2400" kern="1200">
                <a:solidFill>
                  <a:schemeClr val="tx1"/>
                </a:solidFill>
                <a:latin typeface="Gill Sans" charset="0"/>
                <a:ea typeface="MS PGothic" charset="0"/>
                <a:cs typeface="MS PGothic" charset="0"/>
              </a:defRPr>
            </a:lvl8pPr>
            <a:lvl9pPr marL="3657600" algn="l" defTabSz="457200" rtl="0" eaLnBrk="1" latinLnBrk="0" hangingPunct="1">
              <a:defRPr sz="2400" kern="1200">
                <a:solidFill>
                  <a:schemeClr val="tx1"/>
                </a:solidFill>
                <a:latin typeface="Gill Sans" charset="0"/>
                <a:ea typeface="MS PGothic" charset="0"/>
                <a:cs typeface="MS PGothic" charset="0"/>
              </a:defRPr>
            </a:lvl9pPr>
          </a:lstStyle>
          <a:p>
            <a:pPr eaLnBrk="1" hangingPunct="1"/>
            <a:fld id="{43C1423A-BBF4-9748-851F-CBEF3F0CFE99}" type="slidenum">
              <a:rPr lang="en-US" sz="1200" smtClean="0"/>
              <a:pPr eaLnBrk="1" hangingPunct="1"/>
              <a:t>42</a:t>
            </a:fld>
            <a:r>
              <a:rPr lang="en-US" sz="1200">
                <a:latin typeface="Times New Roman" charset="0"/>
              </a:rPr>
              <a:t> </a:t>
            </a:r>
            <a:endParaRPr lang="en-US" sz="1200" dirty="0">
              <a:solidFill>
                <a:srgbClr val="777777"/>
              </a:solidFill>
              <a:latin typeface="Times New Roman" charset="0"/>
            </a:endParaRPr>
          </a:p>
        </p:txBody>
      </p:sp>
    </p:spTree>
    <p:extLst>
      <p:ext uri="{BB962C8B-B14F-4D97-AF65-F5344CB8AC3E}">
        <p14:creationId xmlns:p14="http://schemas.microsoft.com/office/powerpoint/2010/main" val="274914780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Footer Placeholder 4"/>
          <p:cNvSpPr>
            <a:spLocks noGrp="1"/>
          </p:cNvSpPr>
          <p:nvPr>
            <p:ph type="ftr"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AE46BB97-E4B3-9940-8D9F-231F11E58E8F}" type="slidenum">
              <a:rPr lang="en-US" sz="900">
                <a:solidFill>
                  <a:srgbClr val="777777"/>
                </a:solidFill>
              </a:rPr>
              <a:pPr eaLnBrk="1" hangingPunct="1"/>
              <a:t>43</a:t>
            </a:fld>
            <a:r>
              <a:rPr lang="en-US" sz="900">
                <a:solidFill>
                  <a:srgbClr val="777777"/>
                </a:solidFill>
                <a:latin typeface="Times New Roman" charset="0"/>
              </a:rPr>
              <a:t> </a:t>
            </a:r>
          </a:p>
        </p:txBody>
      </p:sp>
      <p:sp>
        <p:nvSpPr>
          <p:cNvPr id="28674" name="Rectangle 2"/>
          <p:cNvSpPr>
            <a:spLocks noGrp="1" noChangeArrowheads="1"/>
          </p:cNvSpPr>
          <p:nvPr>
            <p:ph type="title"/>
          </p:nvPr>
        </p:nvSpPr>
        <p:spPr>
          <a:xfrm>
            <a:off x="457200" y="381000"/>
            <a:ext cx="8305800" cy="635000"/>
          </a:xfrm>
        </p:spPr>
        <p:txBody>
          <a:bodyPr>
            <a:normAutofit/>
          </a:bodyPr>
          <a:lstStyle/>
          <a:p>
            <a:pPr algn="ctr" eaLnBrk="1" hangingPunct="1"/>
            <a:r>
              <a:rPr lang="en-US" sz="3600" dirty="0">
                <a:solidFill>
                  <a:srgbClr val="D57500"/>
                </a:solidFill>
                <a:latin typeface="Arial" charset="0"/>
                <a:ea typeface="ＭＳ Ｐゴシック" charset="0"/>
                <a:cs typeface="ＭＳ Ｐゴシック" charset="0"/>
              </a:rPr>
              <a:t>Radiation Portal Monitors</a:t>
            </a:r>
          </a:p>
        </p:txBody>
      </p:sp>
      <p:pic>
        <p:nvPicPr>
          <p:cNvPr id="56324" name="Picture 4" descr="Peace Bridge Primary RPMs"/>
          <p:cNvPicPr>
            <a:picLocks noGrp="1" noChangeAspect="1" noChangeArrowheads="1"/>
          </p:cNvPicPr>
          <p:nvPr>
            <p:ph sz="half" idx="2"/>
          </p:nvPr>
        </p:nvPicPr>
        <p:blipFill>
          <a:blip r:embed="rId3" cstate="print">
            <a:extLst>
              <a:ext uri="{28A0092B-C50C-407E-A947-70E740481C1C}">
                <a14:useLocalDpi xmlns:a14="http://schemas.microsoft.com/office/drawing/2010/main"/>
              </a:ext>
            </a:extLst>
          </a:blip>
          <a:srcRect/>
          <a:stretch>
            <a:fillRect/>
          </a:stretch>
        </p:blipFill>
        <p:spPr>
          <a:xfrm>
            <a:off x="1525588" y="3894138"/>
            <a:ext cx="5764212" cy="2419350"/>
          </a:xfrm>
          <a:noFill/>
        </p:spPr>
      </p:pic>
      <p:sp>
        <p:nvSpPr>
          <p:cNvPr id="56325" name="Rectangle 6"/>
          <p:cNvSpPr>
            <a:spLocks noGrp="1" noChangeArrowheads="1"/>
          </p:cNvSpPr>
          <p:nvPr>
            <p:ph type="body" sz="half" idx="1"/>
          </p:nvPr>
        </p:nvSpPr>
        <p:spPr>
          <a:xfrm>
            <a:off x="635000" y="1219200"/>
            <a:ext cx="7966075" cy="2971800"/>
          </a:xfrm>
          <a:noFill/>
        </p:spPr>
        <p:txBody>
          <a:bodyPr>
            <a:normAutofit/>
          </a:bodyPr>
          <a:lstStyle/>
          <a:p>
            <a:pPr eaLnBrk="1" hangingPunct="1">
              <a:buClr>
                <a:srgbClr val="D57500"/>
              </a:buClr>
              <a:buFont typeface="Wingdings" charset="2"/>
              <a:buChar char="Ø"/>
            </a:pPr>
            <a:r>
              <a:rPr lang="en-US" dirty="0">
                <a:latin typeface="Times New Roman"/>
                <a:ea typeface="ＭＳ Ｐゴシック" charset="0"/>
                <a:cs typeface="Times New Roman"/>
              </a:rPr>
              <a:t>Used for decades in the scrap steel industry.</a:t>
            </a:r>
          </a:p>
          <a:p>
            <a:pPr eaLnBrk="1" hangingPunct="1">
              <a:buClr>
                <a:srgbClr val="D57500"/>
              </a:buClr>
              <a:buFont typeface="Wingdings" charset="2"/>
              <a:buChar char="Ø"/>
            </a:pPr>
            <a:r>
              <a:rPr lang="en-US" dirty="0">
                <a:latin typeface="Times New Roman"/>
                <a:ea typeface="ＭＳ Ｐゴシック" charset="0"/>
                <a:cs typeface="Times New Roman"/>
              </a:rPr>
              <a:t>Sensitive to small quantities of SNM &amp; RDD materials.</a:t>
            </a:r>
          </a:p>
          <a:p>
            <a:pPr eaLnBrk="1" hangingPunct="1">
              <a:buClr>
                <a:srgbClr val="D57500"/>
              </a:buClr>
              <a:buFont typeface="Wingdings" charset="2"/>
              <a:buChar char="Ø"/>
            </a:pPr>
            <a:r>
              <a:rPr lang="en-US" dirty="0">
                <a:latin typeface="Times New Roman"/>
                <a:ea typeface="ＭＳ Ｐゴシック" charset="0"/>
                <a:cs typeface="Times New Roman"/>
              </a:rPr>
              <a:t>Large area, high-efficiency </a:t>
            </a:r>
            <a:r>
              <a:rPr lang="en-US" u="sng" dirty="0">
                <a:latin typeface="Times New Roman"/>
                <a:ea typeface="ＭＳ Ｐゴシック" charset="0"/>
                <a:cs typeface="Times New Roman"/>
              </a:rPr>
              <a:t>gamma-ray</a:t>
            </a:r>
            <a:r>
              <a:rPr lang="en-US" dirty="0">
                <a:latin typeface="Times New Roman"/>
                <a:ea typeface="ＭＳ Ｐゴシック" charset="0"/>
                <a:cs typeface="Times New Roman"/>
              </a:rPr>
              <a:t> detectors &amp; </a:t>
            </a:r>
            <a:r>
              <a:rPr lang="en-US" baseline="30000" dirty="0">
                <a:latin typeface="Times New Roman"/>
                <a:ea typeface="ＭＳ Ｐゴシック" charset="0"/>
                <a:cs typeface="Times New Roman"/>
              </a:rPr>
              <a:t>3</a:t>
            </a:r>
            <a:r>
              <a:rPr lang="en-US" dirty="0">
                <a:latin typeface="Times New Roman"/>
                <a:ea typeface="ＭＳ Ｐゴシック" charset="0"/>
                <a:cs typeface="Times New Roman"/>
              </a:rPr>
              <a:t>He </a:t>
            </a:r>
            <a:r>
              <a:rPr lang="en-US" u="sng" dirty="0">
                <a:latin typeface="Times New Roman"/>
                <a:ea typeface="ＭＳ Ｐゴシック" charset="0"/>
                <a:cs typeface="Times New Roman"/>
              </a:rPr>
              <a:t>neutron</a:t>
            </a:r>
            <a:r>
              <a:rPr lang="en-US" dirty="0">
                <a:latin typeface="Times New Roman"/>
                <a:ea typeface="ＭＳ Ｐゴシック" charset="0"/>
                <a:cs typeface="Times New Roman"/>
              </a:rPr>
              <a:t> detectors.</a:t>
            </a:r>
          </a:p>
          <a:p>
            <a:pPr eaLnBrk="1" hangingPunct="1">
              <a:buClr>
                <a:srgbClr val="D57500"/>
              </a:buClr>
              <a:buFont typeface="Wingdings" charset="2"/>
              <a:buChar char="Ø"/>
            </a:pPr>
            <a:r>
              <a:rPr lang="en-US" dirty="0">
                <a:latin typeface="Times New Roman"/>
                <a:ea typeface="ＭＳ Ｐゴシック" charset="0"/>
                <a:cs typeface="Times New Roman"/>
              </a:rPr>
              <a:t>Best cost/performance ratio of any detection technology.</a:t>
            </a:r>
          </a:p>
          <a:p>
            <a:pPr eaLnBrk="1" hangingPunct="1">
              <a:buClr>
                <a:srgbClr val="D57500"/>
              </a:buClr>
              <a:buFont typeface="Wingdings" charset="2"/>
              <a:buChar char="Ø"/>
            </a:pPr>
            <a:r>
              <a:rPr lang="en-US" dirty="0">
                <a:latin typeface="Times New Roman"/>
                <a:ea typeface="ＭＳ Ｐゴシック" charset="0"/>
                <a:cs typeface="Times New Roman"/>
              </a:rPr>
              <a:t>Provide the capability to rapidly screen cargo.</a:t>
            </a:r>
          </a:p>
        </p:txBody>
      </p:sp>
    </p:spTree>
    <p:extLst>
      <p:ext uri="{BB962C8B-B14F-4D97-AF65-F5344CB8AC3E}">
        <p14:creationId xmlns:p14="http://schemas.microsoft.com/office/powerpoint/2010/main" val="222810433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9857" name="Footer Placeholder 3"/>
          <p:cNvSpPr>
            <a:spLocks noGrp="1"/>
          </p:cNvSpPr>
          <p:nvPr>
            <p:ph type="ftr" sz="quarter" idx="10"/>
          </p:nvPr>
        </p:nvSpPr>
        <p:spPr>
          <a:xfrm>
            <a:off x="442913" y="6429375"/>
            <a:ext cx="4883150" cy="428625"/>
          </a:xfrm>
          <a:prstGeom prst="rect">
            <a:avLst/>
          </a:prstGeom>
          <a:noFill/>
        </p:spPr>
        <p:txBody>
          <a:bodyPr/>
          <a:lstStyle>
            <a:defPPr>
              <a:defRPr lang="en-US"/>
            </a:defPPr>
            <a:lvl1pPr algn="l" rtl="0" eaLnBrk="1" fontAlgn="base" hangingPunct="1">
              <a:spcBef>
                <a:spcPct val="0"/>
              </a:spcBef>
              <a:spcAft>
                <a:spcPct val="0"/>
              </a:spcAft>
              <a:defRPr sz="1800" kern="1200">
                <a:solidFill>
                  <a:prstClr val="black"/>
                </a:solidFill>
                <a:latin typeface="Times New Roman" pitchFamily="18" charset="0"/>
                <a:ea typeface="ＭＳ Ｐゴシック" charset="-128"/>
                <a:cs typeface="+mn-cs"/>
              </a:defRPr>
            </a:lvl1pPr>
            <a:lvl2pPr marL="4572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2pPr>
            <a:lvl3pPr marL="9144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3pPr>
            <a:lvl4pPr marL="13716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4pPr>
            <a:lvl5pPr marL="18288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5pPr>
            <a:lvl6pPr marL="2286000" algn="l" defTabSz="457200" rtl="0" eaLnBrk="1" latinLnBrk="0" hangingPunct="1">
              <a:defRPr sz="2400" kern="1200">
                <a:solidFill>
                  <a:schemeClr val="tx1"/>
                </a:solidFill>
                <a:latin typeface="Gill Sans" charset="0"/>
                <a:ea typeface="MS PGothic" charset="0"/>
                <a:cs typeface="MS PGothic" charset="0"/>
              </a:defRPr>
            </a:lvl6pPr>
            <a:lvl7pPr marL="2743200" algn="l" defTabSz="457200" rtl="0" eaLnBrk="1" latinLnBrk="0" hangingPunct="1">
              <a:defRPr sz="2400" kern="1200">
                <a:solidFill>
                  <a:schemeClr val="tx1"/>
                </a:solidFill>
                <a:latin typeface="Gill Sans" charset="0"/>
                <a:ea typeface="MS PGothic" charset="0"/>
                <a:cs typeface="MS PGothic" charset="0"/>
              </a:defRPr>
            </a:lvl7pPr>
            <a:lvl8pPr marL="3200400" algn="l" defTabSz="457200" rtl="0" eaLnBrk="1" latinLnBrk="0" hangingPunct="1">
              <a:defRPr sz="2400" kern="1200">
                <a:solidFill>
                  <a:schemeClr val="tx1"/>
                </a:solidFill>
                <a:latin typeface="Gill Sans" charset="0"/>
                <a:ea typeface="MS PGothic" charset="0"/>
                <a:cs typeface="MS PGothic" charset="0"/>
              </a:defRPr>
            </a:lvl8pPr>
            <a:lvl9pPr marL="3657600" algn="l" defTabSz="457200" rtl="0" eaLnBrk="1" latinLnBrk="0" hangingPunct="1">
              <a:defRPr sz="2400" kern="1200">
                <a:solidFill>
                  <a:schemeClr val="tx1"/>
                </a:solidFill>
                <a:latin typeface="Gill Sans" charset="0"/>
                <a:ea typeface="MS PGothic" charset="0"/>
                <a:cs typeface="MS PGothic" charset="0"/>
              </a:defRPr>
            </a:lvl9pPr>
          </a:lstStyle>
          <a:p>
            <a:pPr>
              <a:tabLst>
                <a:tab pos="457200" algn="l"/>
                <a:tab pos="800100" algn="l"/>
                <a:tab pos="1257300" algn="l"/>
              </a:tabLst>
            </a:pPr>
            <a:endParaRPr lang="en-US" sz="1400" dirty="0">
              <a:latin typeface="Times New Roman" pitchFamily="-60" charset="0"/>
              <a:ea typeface="ＭＳ Ｐゴシック" pitchFamily="-60" charset="-128"/>
              <a:cs typeface="ＭＳ Ｐゴシック" pitchFamily="-60" charset="-128"/>
            </a:endParaRPr>
          </a:p>
        </p:txBody>
      </p:sp>
      <p:sp>
        <p:nvSpPr>
          <p:cNvPr id="11267" name="Rectangle 2"/>
          <p:cNvSpPr>
            <a:spLocks noGrp="1" noChangeArrowheads="1"/>
          </p:cNvSpPr>
          <p:nvPr>
            <p:ph type="title"/>
          </p:nvPr>
        </p:nvSpPr>
        <p:spPr>
          <a:xfrm>
            <a:off x="457200" y="381000"/>
            <a:ext cx="8305800" cy="736600"/>
          </a:xfrm>
        </p:spPr>
        <p:txBody>
          <a:bodyPr/>
          <a:lstStyle/>
          <a:p>
            <a:pPr algn="ctr">
              <a:defRPr/>
            </a:pPr>
            <a:r>
              <a:rPr lang="en-US" sz="3600" dirty="0">
                <a:effectLst>
                  <a:outerShdw blurRad="38100" dist="38100" dir="2700000" algn="tl">
                    <a:srgbClr val="DDDDDD"/>
                  </a:outerShdw>
                </a:effectLst>
                <a:ea typeface="ＭＳ Ｐゴシック" charset="-128"/>
                <a:cs typeface="ＭＳ Ｐゴシック" charset="-128"/>
              </a:rPr>
              <a:t>Homeland Security Systems</a:t>
            </a:r>
          </a:p>
        </p:txBody>
      </p:sp>
      <p:sp>
        <p:nvSpPr>
          <p:cNvPr id="249859" name="Rectangle 3"/>
          <p:cNvSpPr>
            <a:spLocks noGrp="1" noChangeArrowheads="1"/>
          </p:cNvSpPr>
          <p:nvPr>
            <p:ph type="body" idx="1"/>
          </p:nvPr>
        </p:nvSpPr>
        <p:spPr>
          <a:xfrm>
            <a:off x="251520" y="1124744"/>
            <a:ext cx="7467600" cy="2088232"/>
          </a:xfrm>
        </p:spPr>
        <p:txBody>
          <a:bodyPr>
            <a:normAutofit lnSpcReduction="10000"/>
          </a:bodyPr>
          <a:lstStyle/>
          <a:p>
            <a:pPr>
              <a:buClr>
                <a:srgbClr val="D57500"/>
              </a:buClr>
              <a:buFont typeface="Wingdings" pitchFamily="2" charset="2"/>
              <a:buChar char="Ø"/>
            </a:pPr>
            <a:r>
              <a:rPr lang="en-US" dirty="0">
                <a:solidFill>
                  <a:srgbClr val="000000"/>
                </a:solidFill>
                <a:latin typeface="Times New Roman" panose="02020603050405020304" pitchFamily="18" charset="0"/>
                <a:ea typeface="ＭＳ Ｐゴシック" pitchFamily="-60" charset="-128"/>
                <a:cs typeface="Times New Roman" panose="02020603050405020304" pitchFamily="18" charset="0"/>
              </a:rPr>
              <a:t>Second Line of Defense / </a:t>
            </a:r>
            <a:r>
              <a:rPr lang="en-US" dirty="0" err="1">
                <a:solidFill>
                  <a:srgbClr val="000000"/>
                </a:solidFill>
                <a:latin typeface="Times New Roman" panose="02020603050405020304" pitchFamily="18" charset="0"/>
                <a:ea typeface="ＭＳ Ｐゴシック" pitchFamily="-60" charset="-128"/>
                <a:cs typeface="Times New Roman" panose="02020603050405020304" pitchFamily="18" charset="0"/>
              </a:rPr>
              <a:t>Megaports</a:t>
            </a:r>
            <a:r>
              <a:rPr lang="en-US" dirty="0">
                <a:solidFill>
                  <a:srgbClr val="000000"/>
                </a:solidFill>
                <a:latin typeface="Times New Roman" panose="02020603050405020304" pitchFamily="18" charset="0"/>
                <a:ea typeface="ＭＳ Ｐゴシック" pitchFamily="-60" charset="-128"/>
                <a:cs typeface="Times New Roman" panose="02020603050405020304" pitchFamily="18" charset="0"/>
              </a:rPr>
              <a:t> (1997)</a:t>
            </a:r>
          </a:p>
          <a:p>
            <a:pPr lvl="1"/>
            <a:r>
              <a:rPr lang="en-US" sz="1800" dirty="0">
                <a:solidFill>
                  <a:srgbClr val="000000"/>
                </a:solidFill>
                <a:latin typeface="Times New Roman" panose="02020603050405020304" pitchFamily="18" charset="0"/>
                <a:cs typeface="Times New Roman" panose="02020603050405020304" pitchFamily="18" charset="0"/>
              </a:rPr>
              <a:t>RPMs deployed overseas </a:t>
            </a:r>
          </a:p>
          <a:p>
            <a:pPr>
              <a:buClr>
                <a:srgbClr val="D57500"/>
              </a:buClr>
              <a:buFont typeface="Wingdings" pitchFamily="2" charset="2"/>
              <a:buChar char="Ø"/>
            </a:pPr>
            <a:r>
              <a:rPr lang="en-US" dirty="0">
                <a:solidFill>
                  <a:srgbClr val="000000"/>
                </a:solidFill>
                <a:latin typeface="Times New Roman" panose="02020603050405020304" pitchFamily="18" charset="0"/>
                <a:ea typeface="ＭＳ Ｐゴシック" pitchFamily="-60" charset="-128"/>
                <a:cs typeface="Times New Roman" panose="02020603050405020304" pitchFamily="18" charset="0"/>
              </a:rPr>
              <a:t>Radiation Portal Monitor Project (2002)</a:t>
            </a:r>
          </a:p>
          <a:p>
            <a:pPr lvl="1"/>
            <a:r>
              <a:rPr lang="en-US" sz="1800" dirty="0">
                <a:solidFill>
                  <a:srgbClr val="000000"/>
                </a:solidFill>
                <a:latin typeface="Times New Roman" panose="02020603050405020304" pitchFamily="18" charset="0"/>
                <a:cs typeface="Times New Roman" panose="02020603050405020304" pitchFamily="18" charset="0"/>
              </a:rPr>
              <a:t>Over 1600 systems deployed in US</a:t>
            </a:r>
          </a:p>
          <a:p>
            <a:pPr>
              <a:buClr>
                <a:srgbClr val="D57500"/>
              </a:buClr>
              <a:buFont typeface="Wingdings" pitchFamily="2" charset="2"/>
              <a:buChar char="Ø"/>
            </a:pPr>
            <a:r>
              <a:rPr lang="en-US" dirty="0">
                <a:solidFill>
                  <a:srgbClr val="000000"/>
                </a:solidFill>
                <a:latin typeface="Times New Roman" panose="02020603050405020304" pitchFamily="18" charset="0"/>
                <a:cs typeface="Times New Roman" panose="02020603050405020304" pitchFamily="18" charset="0"/>
              </a:rPr>
              <a:t>Guardian Program (2003)</a:t>
            </a:r>
          </a:p>
          <a:p>
            <a:pPr lvl="1"/>
            <a:r>
              <a:rPr lang="en-US" sz="1800" dirty="0">
                <a:solidFill>
                  <a:srgbClr val="000000"/>
                </a:solidFill>
                <a:latin typeface="Times New Roman" panose="02020603050405020304" pitchFamily="18" charset="0"/>
                <a:cs typeface="Times New Roman" panose="02020603050405020304" pitchFamily="18" charset="0"/>
              </a:rPr>
              <a:t>Screening at DoD bases</a:t>
            </a:r>
          </a:p>
          <a:p>
            <a:pPr lvl="1"/>
            <a:endParaRPr lang="en-US" sz="1600" dirty="0">
              <a:solidFill>
                <a:srgbClr val="000000"/>
              </a:solidFill>
              <a:latin typeface="Times New Roman" panose="02020603050405020304" pitchFamily="18" charset="0"/>
              <a:cs typeface="Times New Roman" panose="02020603050405020304" pitchFamily="18" charset="0"/>
            </a:endParaRPr>
          </a:p>
          <a:p>
            <a:pPr marL="0" indent="0">
              <a:buNone/>
            </a:pPr>
            <a:endParaRPr lang="en-US" sz="2000" dirty="0">
              <a:solidFill>
                <a:srgbClr val="000000"/>
              </a:solidFill>
              <a:latin typeface="Times New Roman" panose="02020603050405020304" pitchFamily="18" charset="0"/>
              <a:ea typeface="ＭＳ Ｐゴシック" pitchFamily="-60" charset="-128"/>
              <a:cs typeface="Times New Roman" panose="02020603050405020304" pitchFamily="18" charset="0"/>
            </a:endParaRPr>
          </a:p>
        </p:txBody>
      </p:sp>
      <p:pic>
        <p:nvPicPr>
          <p:cNvPr id="8" name="Picture 9" descr="6-View of Bullnoses and Signage at Primary"/>
          <p:cNvPicPr>
            <a:picLocks noChangeAspect="1" noChangeArrowheads="1"/>
          </p:cNvPicPr>
          <p:nvPr/>
        </p:nvPicPr>
        <p:blipFill>
          <a:blip r:embed="rId2" cstate="print"/>
          <a:srcRect/>
          <a:stretch>
            <a:fillRect/>
          </a:stretch>
        </p:blipFill>
        <p:spPr bwMode="auto">
          <a:xfrm>
            <a:off x="4788024" y="3356992"/>
            <a:ext cx="3944087" cy="2957637"/>
          </a:xfrm>
          <a:prstGeom prst="rect">
            <a:avLst/>
          </a:prstGeom>
          <a:noFill/>
          <a:ln w="9525">
            <a:noFill/>
            <a:miter lim="800000"/>
            <a:headEnd/>
            <a:tailEnd/>
          </a:ln>
        </p:spPr>
      </p:pic>
      <p:pic>
        <p:nvPicPr>
          <p:cNvPr id="9" name="Picture 6"/>
          <p:cNvPicPr>
            <a:picLocks noChangeAspect="1" noChangeArrowheads="1"/>
          </p:cNvPicPr>
          <p:nvPr/>
        </p:nvPicPr>
        <p:blipFill>
          <a:blip r:embed="rId3" cstate="print">
            <a:extLst>
              <a:ext uri="{28A0092B-C50C-407E-A947-70E740481C1C}">
                <a14:useLocalDpi xmlns:a14="http://schemas.microsoft.com/office/drawing/2010/main"/>
              </a:ext>
            </a:extLst>
          </a:blip>
          <a:srcRect l="1801" t="4633" r="2739"/>
          <a:stretch>
            <a:fillRect/>
          </a:stretch>
        </p:blipFill>
        <p:spPr bwMode="auto">
          <a:xfrm>
            <a:off x="6536166" y="928670"/>
            <a:ext cx="2500330" cy="1940900"/>
          </a:xfrm>
          <a:prstGeom prst="rect">
            <a:avLst/>
          </a:prstGeom>
          <a:noFill/>
          <a:ln w="9525">
            <a:noFill/>
            <a:miter lim="800000"/>
            <a:headEnd/>
            <a:tailEnd/>
          </a:ln>
        </p:spPr>
      </p:pic>
      <p:pic>
        <p:nvPicPr>
          <p:cNvPr id="10" name="Picture 5" descr="snow"/>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723900" y="3360738"/>
            <a:ext cx="3935413" cy="295287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Footer Placeholder 2">
            <a:extLst>
              <a:ext uri="{FF2B5EF4-FFF2-40B4-BE49-F238E27FC236}">
                <a16:creationId xmlns:a16="http://schemas.microsoft.com/office/drawing/2014/main" id="{A4665DA0-46A9-732F-25F7-D7C5FE1B3C6B}"/>
              </a:ext>
            </a:extLst>
          </p:cNvPr>
          <p:cNvSpPr txBox="1">
            <a:spLocks/>
          </p:cNvSpPr>
          <p:nvPr/>
        </p:nvSpPr>
        <p:spPr>
          <a:xfrm>
            <a:off x="152400" y="6627813"/>
            <a:ext cx="609600" cy="2286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defPPr>
              <a:defRPr lang="en-US"/>
            </a:defPPr>
            <a:lvl1pPr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1pPr>
            <a:lvl2pPr marL="4572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2pPr>
            <a:lvl3pPr marL="9144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3pPr>
            <a:lvl4pPr marL="13716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4pPr>
            <a:lvl5pPr marL="18288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5pPr>
            <a:lvl6pPr marL="2286000" algn="l" defTabSz="457200" rtl="0" eaLnBrk="1" latinLnBrk="0" hangingPunct="1">
              <a:defRPr sz="2400" kern="1200">
                <a:solidFill>
                  <a:schemeClr val="tx1"/>
                </a:solidFill>
                <a:latin typeface="Gill Sans" charset="0"/>
                <a:ea typeface="MS PGothic" charset="0"/>
                <a:cs typeface="MS PGothic" charset="0"/>
              </a:defRPr>
            </a:lvl6pPr>
            <a:lvl7pPr marL="2743200" algn="l" defTabSz="457200" rtl="0" eaLnBrk="1" latinLnBrk="0" hangingPunct="1">
              <a:defRPr sz="2400" kern="1200">
                <a:solidFill>
                  <a:schemeClr val="tx1"/>
                </a:solidFill>
                <a:latin typeface="Gill Sans" charset="0"/>
                <a:ea typeface="MS PGothic" charset="0"/>
                <a:cs typeface="MS PGothic" charset="0"/>
              </a:defRPr>
            </a:lvl7pPr>
            <a:lvl8pPr marL="3200400" algn="l" defTabSz="457200" rtl="0" eaLnBrk="1" latinLnBrk="0" hangingPunct="1">
              <a:defRPr sz="2400" kern="1200">
                <a:solidFill>
                  <a:schemeClr val="tx1"/>
                </a:solidFill>
                <a:latin typeface="Gill Sans" charset="0"/>
                <a:ea typeface="MS PGothic" charset="0"/>
                <a:cs typeface="MS PGothic" charset="0"/>
              </a:defRPr>
            </a:lvl8pPr>
            <a:lvl9pPr marL="3657600" algn="l" defTabSz="457200" rtl="0" eaLnBrk="1" latinLnBrk="0" hangingPunct="1">
              <a:defRPr sz="2400" kern="1200">
                <a:solidFill>
                  <a:schemeClr val="tx1"/>
                </a:solidFill>
                <a:latin typeface="Gill Sans" charset="0"/>
                <a:ea typeface="MS PGothic" charset="0"/>
                <a:cs typeface="MS PGothic" charset="0"/>
              </a:defRPr>
            </a:lvl9pPr>
          </a:lstStyle>
          <a:p>
            <a:pPr eaLnBrk="1" hangingPunct="1"/>
            <a:fld id="{43C1423A-BBF4-9748-851F-CBEF3F0CFE99}" type="slidenum">
              <a:rPr lang="en-US" sz="1200" smtClean="0"/>
              <a:pPr eaLnBrk="1" hangingPunct="1"/>
              <a:t>44</a:t>
            </a:fld>
            <a:r>
              <a:rPr lang="en-US" sz="1200">
                <a:latin typeface="Times New Roman" charset="0"/>
              </a:rPr>
              <a:t> </a:t>
            </a:r>
            <a:endParaRPr lang="en-US" sz="1200" dirty="0">
              <a:solidFill>
                <a:srgbClr val="777777"/>
              </a:solidFill>
              <a:latin typeface="Times New Roman" charset="0"/>
            </a:endParaRPr>
          </a:p>
        </p:txBody>
      </p:sp>
    </p:spTree>
    <p:extLst>
      <p:ext uri="{BB962C8B-B14F-4D97-AF65-F5344CB8AC3E}">
        <p14:creationId xmlns:p14="http://schemas.microsoft.com/office/powerpoint/2010/main" val="2268503295"/>
      </p:ext>
    </p:extLst>
  </p:cSld>
  <p:clrMapOvr>
    <a:masterClrMapping/>
  </p:clrMapOvr>
  <p:transition spd="med">
    <p:fad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3" name="Footer Placeholder 4"/>
          <p:cNvSpPr>
            <a:spLocks noGrp="1"/>
          </p:cNvSpPr>
          <p:nvPr>
            <p:ph type="ftr"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FA1A36EC-422C-C14E-B412-9E772D8C43CB}" type="slidenum">
              <a:rPr lang="en-US" sz="900">
                <a:solidFill>
                  <a:srgbClr val="777777"/>
                </a:solidFill>
              </a:rPr>
              <a:pPr eaLnBrk="1" hangingPunct="1"/>
              <a:t>45</a:t>
            </a:fld>
            <a:r>
              <a:rPr lang="en-US" sz="900">
                <a:solidFill>
                  <a:srgbClr val="777777"/>
                </a:solidFill>
                <a:latin typeface="Times New Roman" charset="0"/>
              </a:rPr>
              <a:t> </a:t>
            </a:r>
          </a:p>
        </p:txBody>
      </p:sp>
      <p:sp>
        <p:nvSpPr>
          <p:cNvPr id="36867" name="Rectangle 3"/>
          <p:cNvSpPr>
            <a:spLocks noGrp="1" noChangeArrowheads="1"/>
          </p:cNvSpPr>
          <p:nvPr>
            <p:ph type="title"/>
          </p:nvPr>
        </p:nvSpPr>
        <p:spPr>
          <a:xfrm>
            <a:off x="609600" y="49213"/>
            <a:ext cx="8305800" cy="865187"/>
          </a:xfrm>
        </p:spPr>
        <p:txBody>
          <a:bodyPr anchor="ctr"/>
          <a:lstStyle/>
          <a:p>
            <a:pPr algn="ctr" eaLnBrk="1" hangingPunct="1"/>
            <a:r>
              <a:rPr lang="en-US" sz="3600" dirty="0">
                <a:solidFill>
                  <a:srgbClr val="D57500"/>
                </a:solidFill>
                <a:latin typeface="Arial" charset="0"/>
                <a:ea typeface="ＭＳ Ｐゴシック" charset="0"/>
                <a:cs typeface="ＭＳ Ｐゴシック" charset="0"/>
              </a:rPr>
              <a:t>Border Security Examples</a:t>
            </a:r>
          </a:p>
        </p:txBody>
      </p:sp>
      <p:graphicFrame>
        <p:nvGraphicFramePr>
          <p:cNvPr id="61442" name="Object 2"/>
          <p:cNvGraphicFramePr>
            <a:graphicFrameLocks noChangeAspect="1"/>
          </p:cNvGraphicFramePr>
          <p:nvPr/>
        </p:nvGraphicFramePr>
        <p:xfrm>
          <a:off x="609600" y="914400"/>
          <a:ext cx="3702050" cy="2778125"/>
        </p:xfrm>
        <a:graphic>
          <a:graphicData uri="http://schemas.openxmlformats.org/presentationml/2006/ole">
            <mc:AlternateContent xmlns:mc="http://schemas.openxmlformats.org/markup-compatibility/2006">
              <mc:Choice xmlns:v="urn:schemas-microsoft-com:vml" Requires="v">
                <p:oleObj name="Document" r:id="rId3" imgW="3898900" imgH="2927350" progId="Word.Document.8">
                  <p:embed/>
                </p:oleObj>
              </mc:Choice>
              <mc:Fallback>
                <p:oleObj name="Document" r:id="rId3" imgW="3898900" imgH="2927350" progId="Word.Document.8">
                  <p:embed/>
                  <p:pic>
                    <p:nvPicPr>
                      <p:cNvPr id="61442"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 y="914400"/>
                        <a:ext cx="3702050" cy="277812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oleObj>
              </mc:Fallback>
            </mc:AlternateContent>
          </a:graphicData>
        </a:graphic>
      </p:graphicFrame>
      <p:pic>
        <p:nvPicPr>
          <p:cNvPr id="61445" name="Picture 5" descr="Mail Pix"/>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4724400" y="914400"/>
            <a:ext cx="3695700" cy="2771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1446" name="Picture 6" descr="1"/>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622300" y="3810000"/>
            <a:ext cx="3702050" cy="260627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1447" name="Picture 7" descr="Picture1"/>
          <p:cNvPicPr>
            <a:picLocks noChangeAspect="1" noChangeArrowheads="1"/>
          </p:cNvPicPr>
          <p:nvPr/>
        </p:nvPicPr>
        <p:blipFill rotWithShape="1">
          <a:blip r:embed="rId7" cstate="print">
            <a:extLst>
              <a:ext uri="{28A0092B-C50C-407E-A947-70E740481C1C}">
                <a14:useLocalDpi xmlns:a14="http://schemas.microsoft.com/office/drawing/2010/main"/>
              </a:ext>
            </a:extLst>
          </a:blip>
          <a:srcRect/>
          <a:stretch/>
        </p:blipFill>
        <p:spPr bwMode="auto">
          <a:xfrm>
            <a:off x="4724400" y="3810000"/>
            <a:ext cx="3695700" cy="260241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77078738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Footer Placeholder 1"/>
          <p:cNvSpPr>
            <a:spLocks noGrp="1"/>
          </p:cNvSpPr>
          <p:nvPr>
            <p:ph type="ftr"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7031FD17-4238-D14D-A723-6855C2C6A1AA}" type="slidenum">
              <a:rPr lang="en-US" sz="900">
                <a:solidFill>
                  <a:srgbClr val="777777"/>
                </a:solidFill>
              </a:rPr>
              <a:pPr eaLnBrk="1" hangingPunct="1"/>
              <a:t>46</a:t>
            </a:fld>
            <a:r>
              <a:rPr lang="en-US" sz="900">
                <a:solidFill>
                  <a:srgbClr val="777777"/>
                </a:solidFill>
                <a:latin typeface="Times New Roman" charset="0"/>
              </a:rPr>
              <a:t> </a:t>
            </a:r>
          </a:p>
        </p:txBody>
      </p:sp>
      <p:sp>
        <p:nvSpPr>
          <p:cNvPr id="342018" name="Title 1"/>
          <p:cNvSpPr>
            <a:spLocks noGrp="1"/>
          </p:cNvSpPr>
          <p:nvPr>
            <p:ph type="title" idx="4294967295"/>
          </p:nvPr>
        </p:nvSpPr>
        <p:spPr/>
        <p:txBody>
          <a:bodyPr/>
          <a:lstStyle/>
          <a:p>
            <a:pPr marL="342900" indent="-342900" algn="ctr">
              <a:spcBef>
                <a:spcPct val="30000"/>
              </a:spcBef>
              <a:defRPr/>
            </a:pPr>
            <a:r>
              <a:rPr lang="en-US" sz="3200" dirty="0">
                <a:solidFill>
                  <a:srgbClr val="D57500"/>
                </a:solidFill>
              </a:rPr>
              <a:t>RPM Concept of Operations</a:t>
            </a:r>
          </a:p>
        </p:txBody>
      </p:sp>
      <p:sp>
        <p:nvSpPr>
          <p:cNvPr id="5" name="Rectangle 4"/>
          <p:cNvSpPr>
            <a:spLocks noChangeArrowheads="1"/>
          </p:cNvSpPr>
          <p:nvPr/>
        </p:nvSpPr>
        <p:spPr bwMode="auto">
          <a:xfrm>
            <a:off x="582613" y="1622425"/>
            <a:ext cx="1354137" cy="1184275"/>
          </a:xfrm>
          <a:prstGeom prst="rect">
            <a:avLst/>
          </a:prstGeom>
          <a:gradFill rotWithShape="0">
            <a:gsLst>
              <a:gs pos="0">
                <a:srgbClr val="003399"/>
              </a:gs>
              <a:gs pos="50000">
                <a:schemeClr val="bg1"/>
              </a:gs>
              <a:gs pos="100000">
                <a:srgbClr val="003399"/>
              </a:gs>
            </a:gsLst>
            <a:lin ang="5400000" scaled="1"/>
          </a:gradFill>
          <a:ln w="9525">
            <a:noFill/>
            <a:miter lim="800000"/>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anchor="ctr"/>
          <a:lstStyle/>
          <a:p>
            <a:pPr algn="ctr">
              <a:defRPr/>
            </a:pPr>
            <a:r>
              <a:rPr lang="en-US" sz="1400" b="1">
                <a:latin typeface="Arial" pitchFamily="29" charset="0"/>
                <a:ea typeface="+mn-ea"/>
                <a:cs typeface="+mn-cs"/>
              </a:rPr>
              <a:t>Primary</a:t>
            </a:r>
            <a:r>
              <a:rPr lang="en-US" sz="1400" b="1">
                <a:solidFill>
                  <a:schemeClr val="accent2"/>
                </a:solidFill>
                <a:latin typeface="Arial" pitchFamily="29" charset="0"/>
                <a:ea typeface="+mn-ea"/>
                <a:cs typeface="+mn-cs"/>
              </a:rPr>
              <a:t> </a:t>
            </a:r>
            <a:r>
              <a:rPr lang="en-US" sz="1400" b="1">
                <a:latin typeface="Arial" pitchFamily="29" charset="0"/>
                <a:ea typeface="+mn-ea"/>
                <a:cs typeface="+mn-cs"/>
              </a:rPr>
              <a:t>Detection</a:t>
            </a:r>
          </a:p>
        </p:txBody>
      </p:sp>
      <p:pic>
        <p:nvPicPr>
          <p:cNvPr id="11269" name="Picture 5" descr="Champlain Cargo Install"/>
          <p:cNvPicPr>
            <a:picLocks noChangeAspect="1" noChangeArrowheads="1"/>
          </p:cNvPicPr>
          <p:nvPr/>
        </p:nvPicPr>
        <p:blipFill>
          <a:blip r:embed="rId2"/>
          <a:srcRect/>
          <a:stretch>
            <a:fillRect/>
          </a:stretch>
        </p:blipFill>
        <p:spPr bwMode="auto">
          <a:xfrm>
            <a:off x="504825" y="3011488"/>
            <a:ext cx="1500188" cy="2249487"/>
          </a:xfrm>
          <a:prstGeom prst="rect">
            <a:avLst/>
          </a:prstGeom>
          <a:noFill/>
          <a:ln w="9525">
            <a:noFill/>
            <a:miter lim="800000"/>
            <a:headEnd/>
            <a:tailEnd/>
          </a:ln>
          <a:effectLst>
            <a:outerShdw blurRad="50800" dist="38100" dir="2700000" algn="tl" rotWithShape="0">
              <a:prstClr val="black">
                <a:alpha val="40000"/>
              </a:prstClr>
            </a:outerShdw>
          </a:effectLst>
          <a:scene3d>
            <a:camera prst="orthographicFront"/>
            <a:lightRig rig="threePt" dir="t"/>
          </a:scene3d>
          <a:sp3d>
            <a:bevelT/>
          </a:sp3d>
        </p:spPr>
      </p:pic>
      <p:sp>
        <p:nvSpPr>
          <p:cNvPr id="58377" name="Rectangle 6"/>
          <p:cNvSpPr>
            <a:spLocks noChangeArrowheads="1"/>
          </p:cNvSpPr>
          <p:nvPr/>
        </p:nvSpPr>
        <p:spPr bwMode="auto">
          <a:xfrm>
            <a:off x="2071687" y="1041400"/>
            <a:ext cx="1482725"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ctr" eaLnBrk="0" hangingPunct="0"/>
            <a:r>
              <a:rPr lang="en-US" b="1" dirty="0">
                <a:solidFill>
                  <a:schemeClr val="hlink"/>
                </a:solidFill>
              </a:rPr>
              <a:t>Confirm</a:t>
            </a:r>
          </a:p>
        </p:txBody>
      </p:sp>
      <p:sp>
        <p:nvSpPr>
          <p:cNvPr id="8" name="Rectangle 7"/>
          <p:cNvSpPr>
            <a:spLocks noChangeArrowheads="1"/>
          </p:cNvSpPr>
          <p:nvPr/>
        </p:nvSpPr>
        <p:spPr bwMode="auto">
          <a:xfrm>
            <a:off x="2125663" y="1604963"/>
            <a:ext cx="1354137" cy="1195387"/>
          </a:xfrm>
          <a:prstGeom prst="rect">
            <a:avLst/>
          </a:prstGeom>
          <a:gradFill rotWithShape="0">
            <a:gsLst>
              <a:gs pos="0">
                <a:srgbClr val="003399"/>
              </a:gs>
              <a:gs pos="50000">
                <a:schemeClr val="bg1"/>
              </a:gs>
              <a:gs pos="100000">
                <a:srgbClr val="003399"/>
              </a:gs>
            </a:gsLst>
            <a:lin ang="5400000" scaled="1"/>
          </a:gradFill>
          <a:ln w="9525">
            <a:noFill/>
            <a:miter lim="800000"/>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anchor="ctr"/>
          <a:lstStyle/>
          <a:p>
            <a:pPr algn="ctr">
              <a:defRPr/>
            </a:pPr>
            <a:r>
              <a:rPr lang="en-US" sz="1400" b="1">
                <a:latin typeface="Arial" pitchFamily="29" charset="0"/>
                <a:ea typeface="+mn-ea"/>
                <a:cs typeface="+mn-cs"/>
              </a:rPr>
              <a:t>Secondary</a:t>
            </a:r>
            <a:r>
              <a:rPr lang="en-US" sz="1400" b="1">
                <a:solidFill>
                  <a:schemeClr val="accent2"/>
                </a:solidFill>
                <a:latin typeface="Arial" pitchFamily="29" charset="0"/>
                <a:ea typeface="+mn-ea"/>
                <a:cs typeface="+mn-cs"/>
              </a:rPr>
              <a:t> </a:t>
            </a:r>
            <a:r>
              <a:rPr lang="en-US" sz="1400" b="1">
                <a:latin typeface="Arial" pitchFamily="29" charset="0"/>
                <a:ea typeface="+mn-ea"/>
                <a:cs typeface="+mn-cs"/>
              </a:rPr>
              <a:t>Detection</a:t>
            </a:r>
          </a:p>
        </p:txBody>
      </p:sp>
      <p:pic>
        <p:nvPicPr>
          <p:cNvPr id="3" name="Picture 8" descr="DSC00930"/>
          <p:cNvPicPr>
            <a:picLocks noChangeAspect="1" noChangeArrowheads="1"/>
          </p:cNvPicPr>
          <p:nvPr/>
        </p:nvPicPr>
        <p:blipFill>
          <a:blip r:embed="rId3"/>
          <a:srcRect/>
          <a:stretch>
            <a:fillRect/>
          </a:stretch>
        </p:blipFill>
        <p:spPr bwMode="auto">
          <a:xfrm>
            <a:off x="2111375" y="3011488"/>
            <a:ext cx="1443038" cy="2249487"/>
          </a:xfrm>
          <a:prstGeom prst="rect">
            <a:avLst/>
          </a:prstGeom>
          <a:noFill/>
          <a:ln w="9525">
            <a:noFill/>
            <a:miter lim="800000"/>
            <a:headEnd/>
            <a:tailEnd/>
          </a:ln>
          <a:effectLst>
            <a:outerShdw blurRad="50800" dist="38100" dir="2700000" algn="tl" rotWithShape="0">
              <a:prstClr val="black">
                <a:alpha val="40000"/>
              </a:prstClr>
            </a:outerShdw>
          </a:effectLst>
          <a:scene3d>
            <a:camera prst="orthographicFront"/>
            <a:lightRig rig="threePt" dir="t"/>
          </a:scene3d>
          <a:sp3d>
            <a:bevelT/>
          </a:sp3d>
        </p:spPr>
      </p:pic>
      <p:sp>
        <p:nvSpPr>
          <p:cNvPr id="58382" name="Rectangle 9"/>
          <p:cNvSpPr>
            <a:spLocks noChangeArrowheads="1"/>
          </p:cNvSpPr>
          <p:nvPr/>
        </p:nvSpPr>
        <p:spPr bwMode="auto">
          <a:xfrm>
            <a:off x="3671888" y="1041400"/>
            <a:ext cx="1260152"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ctr" eaLnBrk="0" hangingPunct="0"/>
            <a:r>
              <a:rPr lang="en-US" b="1" dirty="0">
                <a:solidFill>
                  <a:schemeClr val="hlink"/>
                </a:solidFill>
              </a:rPr>
              <a:t>Isolate</a:t>
            </a:r>
          </a:p>
        </p:txBody>
      </p:sp>
      <p:sp>
        <p:nvSpPr>
          <p:cNvPr id="11" name="Rectangle 10"/>
          <p:cNvSpPr>
            <a:spLocks noChangeArrowheads="1"/>
          </p:cNvSpPr>
          <p:nvPr/>
        </p:nvSpPr>
        <p:spPr bwMode="auto">
          <a:xfrm>
            <a:off x="3646488" y="1604963"/>
            <a:ext cx="1354137" cy="1198562"/>
          </a:xfrm>
          <a:prstGeom prst="rect">
            <a:avLst/>
          </a:prstGeom>
          <a:gradFill rotWithShape="0">
            <a:gsLst>
              <a:gs pos="0">
                <a:srgbClr val="003399"/>
              </a:gs>
              <a:gs pos="50000">
                <a:schemeClr val="bg1"/>
              </a:gs>
              <a:gs pos="100000">
                <a:srgbClr val="003399"/>
              </a:gs>
            </a:gsLst>
            <a:lin ang="5400000" scaled="1"/>
          </a:gradFill>
          <a:ln w="9525">
            <a:noFill/>
            <a:miter lim="800000"/>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anchor="ctr"/>
          <a:lstStyle/>
          <a:p>
            <a:pPr algn="ctr">
              <a:defRPr/>
            </a:pPr>
            <a:r>
              <a:rPr lang="en-US" sz="1400" b="1">
                <a:latin typeface="Arial" pitchFamily="29" charset="0"/>
                <a:ea typeface="+mn-ea"/>
                <a:cs typeface="+mn-cs"/>
              </a:rPr>
              <a:t>Isolation</a:t>
            </a:r>
          </a:p>
        </p:txBody>
      </p:sp>
      <p:pic>
        <p:nvPicPr>
          <p:cNvPr id="11275" name="Picture 11" descr="isolation"/>
          <p:cNvPicPr>
            <a:picLocks noChangeAspect="1" noChangeArrowheads="1"/>
          </p:cNvPicPr>
          <p:nvPr/>
        </p:nvPicPr>
        <p:blipFill>
          <a:blip r:embed="rId4"/>
          <a:srcRect/>
          <a:stretch>
            <a:fillRect/>
          </a:stretch>
        </p:blipFill>
        <p:spPr bwMode="auto">
          <a:xfrm>
            <a:off x="3638550" y="3014663"/>
            <a:ext cx="1346200" cy="2260600"/>
          </a:xfrm>
          <a:prstGeom prst="rect">
            <a:avLst/>
          </a:prstGeom>
          <a:noFill/>
          <a:ln w="12700">
            <a:noFill/>
            <a:miter lim="800000"/>
            <a:headEnd/>
            <a:tailEnd/>
          </a:ln>
          <a:effectLst>
            <a:outerShdw blurRad="50800" dist="38100" dir="2700000" algn="tl" rotWithShape="0">
              <a:prstClr val="black">
                <a:alpha val="40000"/>
              </a:prstClr>
            </a:outerShdw>
          </a:effectLst>
          <a:scene3d>
            <a:camera prst="orthographicFront"/>
            <a:lightRig rig="threePt" dir="t"/>
          </a:scene3d>
          <a:sp3d>
            <a:bevelT/>
          </a:sp3d>
        </p:spPr>
      </p:pic>
      <p:sp>
        <p:nvSpPr>
          <p:cNvPr id="58387" name="Rectangle 12"/>
          <p:cNvSpPr>
            <a:spLocks noChangeArrowheads="1"/>
          </p:cNvSpPr>
          <p:nvPr/>
        </p:nvSpPr>
        <p:spPr bwMode="auto">
          <a:xfrm>
            <a:off x="5200650" y="1052513"/>
            <a:ext cx="1501776"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ctr" eaLnBrk="0" hangingPunct="0"/>
            <a:r>
              <a:rPr lang="en-US" b="1" dirty="0">
                <a:solidFill>
                  <a:schemeClr val="hlink"/>
                </a:solidFill>
              </a:rPr>
              <a:t>Identify</a:t>
            </a:r>
          </a:p>
        </p:txBody>
      </p:sp>
      <p:sp>
        <p:nvSpPr>
          <p:cNvPr id="14" name="Rectangle 13"/>
          <p:cNvSpPr>
            <a:spLocks noChangeArrowheads="1"/>
          </p:cNvSpPr>
          <p:nvPr/>
        </p:nvSpPr>
        <p:spPr bwMode="auto">
          <a:xfrm>
            <a:off x="5197475" y="1614488"/>
            <a:ext cx="1522413" cy="1185862"/>
          </a:xfrm>
          <a:prstGeom prst="rect">
            <a:avLst/>
          </a:prstGeom>
          <a:gradFill rotWithShape="0">
            <a:gsLst>
              <a:gs pos="0">
                <a:srgbClr val="003399"/>
              </a:gs>
              <a:gs pos="50000">
                <a:schemeClr val="bg1"/>
              </a:gs>
              <a:gs pos="100000">
                <a:srgbClr val="003399"/>
              </a:gs>
            </a:gsLst>
            <a:lin ang="5400000" scaled="1"/>
          </a:gradFill>
          <a:ln w="9525">
            <a:noFill/>
            <a:miter lim="800000"/>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anchor="ctr"/>
          <a:lstStyle/>
          <a:p>
            <a:pPr algn="ctr">
              <a:defRPr/>
            </a:pPr>
            <a:r>
              <a:rPr lang="en-US" sz="1400" b="1">
                <a:latin typeface="Arial" pitchFamily="29" charset="0"/>
                <a:ea typeface="+mn-ea"/>
                <a:cs typeface="+mn-cs"/>
              </a:rPr>
              <a:t>Identification of Isotope</a:t>
            </a:r>
          </a:p>
        </p:txBody>
      </p:sp>
      <p:grpSp>
        <p:nvGrpSpPr>
          <p:cNvPr id="58391" name="Group 27"/>
          <p:cNvGrpSpPr>
            <a:grpSpLocks/>
          </p:cNvGrpSpPr>
          <p:nvPr/>
        </p:nvGrpSpPr>
        <p:grpSpPr bwMode="auto">
          <a:xfrm>
            <a:off x="5260975" y="4805363"/>
            <a:ext cx="1462088" cy="985837"/>
            <a:chOff x="3281" y="3027"/>
            <a:chExt cx="921" cy="621"/>
          </a:xfrm>
        </p:grpSpPr>
        <p:sp>
          <p:nvSpPr>
            <p:cNvPr id="11285" name="Rectangle 15"/>
            <p:cNvSpPr>
              <a:spLocks noChangeArrowheads="1"/>
            </p:cNvSpPr>
            <p:nvPr/>
          </p:nvSpPr>
          <p:spPr bwMode="auto">
            <a:xfrm>
              <a:off x="3281" y="3027"/>
              <a:ext cx="921" cy="621"/>
            </a:xfrm>
            <a:prstGeom prst="rect">
              <a:avLst/>
            </a:prstGeom>
            <a:solidFill>
              <a:schemeClr val="bg1"/>
            </a:solidFill>
            <a:ln w="19050">
              <a:solidFill>
                <a:schemeClr val="tx1"/>
              </a:solidFill>
              <a:miter lim="800000"/>
              <a:headEnd/>
              <a:tailEnd/>
            </a:ln>
            <a:scene3d>
              <a:camera prst="orthographicFront"/>
              <a:lightRig rig="threePt" dir="t"/>
            </a:scene3d>
            <a:sp3d/>
          </p:spPr>
          <p:txBody>
            <a:bodyPr wrap="none" anchor="ctr"/>
            <a:lstStyle/>
            <a:p>
              <a:pPr>
                <a:defRPr/>
              </a:pPr>
              <a:endParaRPr lang="en-US">
                <a:latin typeface="Arial" pitchFamily="29" charset="0"/>
                <a:ea typeface="+mn-ea"/>
                <a:cs typeface="+mn-cs"/>
              </a:endParaRPr>
            </a:p>
          </p:txBody>
        </p:sp>
        <p:sp>
          <p:nvSpPr>
            <p:cNvPr id="11286" name="Freeform 16"/>
            <p:cNvSpPr>
              <a:spLocks/>
            </p:cNvSpPr>
            <p:nvPr/>
          </p:nvSpPr>
          <p:spPr bwMode="auto">
            <a:xfrm>
              <a:off x="3281" y="3544"/>
              <a:ext cx="915" cy="85"/>
            </a:xfrm>
            <a:custGeom>
              <a:avLst/>
              <a:gdLst>
                <a:gd name="T0" fmla="*/ 0 w 3480"/>
                <a:gd name="T1" fmla="*/ 70 h 117"/>
                <a:gd name="T2" fmla="*/ 19 w 3480"/>
                <a:gd name="T3" fmla="*/ 26 h 117"/>
                <a:gd name="T4" fmla="*/ 38 w 3480"/>
                <a:gd name="T5" fmla="*/ 9 h 117"/>
                <a:gd name="T6" fmla="*/ 66 w 3480"/>
                <a:gd name="T7" fmla="*/ 52 h 117"/>
                <a:gd name="T8" fmla="*/ 107 w 3480"/>
                <a:gd name="T9" fmla="*/ 26 h 117"/>
                <a:gd name="T10" fmla="*/ 129 w 3480"/>
                <a:gd name="T11" fmla="*/ 44 h 117"/>
                <a:gd name="T12" fmla="*/ 155 w 3480"/>
                <a:gd name="T13" fmla="*/ 26 h 117"/>
                <a:gd name="T14" fmla="*/ 202 w 3480"/>
                <a:gd name="T15" fmla="*/ 35 h 117"/>
                <a:gd name="T16" fmla="*/ 208 w 3480"/>
                <a:gd name="T17" fmla="*/ 61 h 117"/>
                <a:gd name="T18" fmla="*/ 243 w 3480"/>
                <a:gd name="T19" fmla="*/ 26 h 117"/>
                <a:gd name="T20" fmla="*/ 262 w 3480"/>
                <a:gd name="T21" fmla="*/ 35 h 117"/>
                <a:gd name="T22" fmla="*/ 271 w 3480"/>
                <a:gd name="T23" fmla="*/ 52 h 117"/>
                <a:gd name="T24" fmla="*/ 284 w 3480"/>
                <a:gd name="T25" fmla="*/ 44 h 117"/>
                <a:gd name="T26" fmla="*/ 303 w 3480"/>
                <a:gd name="T27" fmla="*/ 26 h 117"/>
                <a:gd name="T28" fmla="*/ 319 w 3480"/>
                <a:gd name="T29" fmla="*/ 35 h 117"/>
                <a:gd name="T30" fmla="*/ 322 w 3480"/>
                <a:gd name="T31" fmla="*/ 61 h 117"/>
                <a:gd name="T32" fmla="*/ 363 w 3480"/>
                <a:gd name="T33" fmla="*/ 52 h 117"/>
                <a:gd name="T34" fmla="*/ 372 w 3480"/>
                <a:gd name="T35" fmla="*/ 35 h 117"/>
                <a:gd name="T36" fmla="*/ 394 w 3480"/>
                <a:gd name="T37" fmla="*/ 61 h 117"/>
                <a:gd name="T38" fmla="*/ 413 w 3480"/>
                <a:gd name="T39" fmla="*/ 52 h 117"/>
                <a:gd name="T40" fmla="*/ 432 w 3480"/>
                <a:gd name="T41" fmla="*/ 26 h 117"/>
                <a:gd name="T42" fmla="*/ 458 w 3480"/>
                <a:gd name="T43" fmla="*/ 35 h 117"/>
                <a:gd name="T44" fmla="*/ 486 w 3480"/>
                <a:gd name="T45" fmla="*/ 44 h 117"/>
                <a:gd name="T46" fmla="*/ 543 w 3480"/>
                <a:gd name="T47" fmla="*/ 61 h 117"/>
                <a:gd name="T48" fmla="*/ 558 w 3480"/>
                <a:gd name="T49" fmla="*/ 52 h 117"/>
                <a:gd name="T50" fmla="*/ 565 w 3480"/>
                <a:gd name="T51" fmla="*/ 26 h 117"/>
                <a:gd name="T52" fmla="*/ 596 w 3480"/>
                <a:gd name="T53" fmla="*/ 61 h 117"/>
                <a:gd name="T54" fmla="*/ 634 w 3480"/>
                <a:gd name="T55" fmla="*/ 9 h 117"/>
                <a:gd name="T56" fmla="*/ 647 w 3480"/>
                <a:gd name="T57" fmla="*/ 17 h 117"/>
                <a:gd name="T58" fmla="*/ 666 w 3480"/>
                <a:gd name="T59" fmla="*/ 52 h 117"/>
                <a:gd name="T60" fmla="*/ 688 w 3480"/>
                <a:gd name="T61" fmla="*/ 44 h 117"/>
                <a:gd name="T62" fmla="*/ 707 w 3480"/>
                <a:gd name="T63" fmla="*/ 26 h 117"/>
                <a:gd name="T64" fmla="*/ 726 w 3480"/>
                <a:gd name="T65" fmla="*/ 44 h 117"/>
                <a:gd name="T66" fmla="*/ 735 w 3480"/>
                <a:gd name="T67" fmla="*/ 52 h 117"/>
                <a:gd name="T68" fmla="*/ 745 w 3480"/>
                <a:gd name="T69" fmla="*/ 35 h 117"/>
                <a:gd name="T70" fmla="*/ 773 w 3480"/>
                <a:gd name="T71" fmla="*/ 70 h 117"/>
                <a:gd name="T72" fmla="*/ 786 w 3480"/>
                <a:gd name="T73" fmla="*/ 61 h 117"/>
                <a:gd name="T74" fmla="*/ 811 w 3480"/>
                <a:gd name="T75" fmla="*/ 26 h 117"/>
                <a:gd name="T76" fmla="*/ 836 w 3480"/>
                <a:gd name="T77" fmla="*/ 52 h 117"/>
                <a:gd name="T78" fmla="*/ 865 w 3480"/>
                <a:gd name="T79" fmla="*/ 17 h 117"/>
                <a:gd name="T80" fmla="*/ 883 w 3480"/>
                <a:gd name="T81" fmla="*/ 52 h 117"/>
                <a:gd name="T82" fmla="*/ 915 w 3480"/>
                <a:gd name="T83" fmla="*/ 26 h 117"/>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3480"/>
                <a:gd name="T127" fmla="*/ 0 h 117"/>
                <a:gd name="T128" fmla="*/ 3480 w 3480"/>
                <a:gd name="T129" fmla="*/ 117 h 117"/>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3480" h="117">
                  <a:moveTo>
                    <a:pt x="0" y="96"/>
                  </a:moveTo>
                  <a:cubicBezTo>
                    <a:pt x="23" y="73"/>
                    <a:pt x="42" y="49"/>
                    <a:pt x="72" y="36"/>
                  </a:cubicBezTo>
                  <a:cubicBezTo>
                    <a:pt x="95" y="26"/>
                    <a:pt x="144" y="12"/>
                    <a:pt x="144" y="12"/>
                  </a:cubicBezTo>
                  <a:cubicBezTo>
                    <a:pt x="180" y="36"/>
                    <a:pt x="216" y="48"/>
                    <a:pt x="252" y="72"/>
                  </a:cubicBezTo>
                  <a:cubicBezTo>
                    <a:pt x="297" y="5"/>
                    <a:pt x="323" y="25"/>
                    <a:pt x="408" y="36"/>
                  </a:cubicBezTo>
                  <a:cubicBezTo>
                    <a:pt x="442" y="88"/>
                    <a:pt x="419" y="77"/>
                    <a:pt x="492" y="60"/>
                  </a:cubicBezTo>
                  <a:cubicBezTo>
                    <a:pt x="524" y="53"/>
                    <a:pt x="588" y="36"/>
                    <a:pt x="588" y="36"/>
                  </a:cubicBezTo>
                  <a:cubicBezTo>
                    <a:pt x="642" y="117"/>
                    <a:pt x="690" y="74"/>
                    <a:pt x="768" y="48"/>
                  </a:cubicBezTo>
                  <a:cubicBezTo>
                    <a:pt x="776" y="60"/>
                    <a:pt x="778" y="80"/>
                    <a:pt x="792" y="84"/>
                  </a:cubicBezTo>
                  <a:cubicBezTo>
                    <a:pt x="830" y="95"/>
                    <a:pt x="894" y="56"/>
                    <a:pt x="924" y="36"/>
                  </a:cubicBezTo>
                  <a:cubicBezTo>
                    <a:pt x="948" y="40"/>
                    <a:pt x="973" y="40"/>
                    <a:pt x="996" y="48"/>
                  </a:cubicBezTo>
                  <a:cubicBezTo>
                    <a:pt x="1010" y="53"/>
                    <a:pt x="1018" y="70"/>
                    <a:pt x="1032" y="72"/>
                  </a:cubicBezTo>
                  <a:cubicBezTo>
                    <a:pt x="1048" y="74"/>
                    <a:pt x="1064" y="65"/>
                    <a:pt x="1080" y="60"/>
                  </a:cubicBezTo>
                  <a:cubicBezTo>
                    <a:pt x="1104" y="53"/>
                    <a:pt x="1152" y="36"/>
                    <a:pt x="1152" y="36"/>
                  </a:cubicBezTo>
                  <a:cubicBezTo>
                    <a:pt x="1172" y="40"/>
                    <a:pt x="1195" y="37"/>
                    <a:pt x="1212" y="48"/>
                  </a:cubicBezTo>
                  <a:cubicBezTo>
                    <a:pt x="1223" y="55"/>
                    <a:pt x="1211" y="82"/>
                    <a:pt x="1224" y="84"/>
                  </a:cubicBezTo>
                  <a:cubicBezTo>
                    <a:pt x="1276" y="91"/>
                    <a:pt x="1328" y="76"/>
                    <a:pt x="1380" y="72"/>
                  </a:cubicBezTo>
                  <a:cubicBezTo>
                    <a:pt x="1392" y="64"/>
                    <a:pt x="1402" y="48"/>
                    <a:pt x="1416" y="48"/>
                  </a:cubicBezTo>
                  <a:cubicBezTo>
                    <a:pt x="1446" y="48"/>
                    <a:pt x="1471" y="74"/>
                    <a:pt x="1500" y="84"/>
                  </a:cubicBezTo>
                  <a:cubicBezTo>
                    <a:pt x="1524" y="80"/>
                    <a:pt x="1549" y="80"/>
                    <a:pt x="1572" y="72"/>
                  </a:cubicBezTo>
                  <a:cubicBezTo>
                    <a:pt x="1597" y="64"/>
                    <a:pt x="1619" y="44"/>
                    <a:pt x="1644" y="36"/>
                  </a:cubicBezTo>
                  <a:cubicBezTo>
                    <a:pt x="1676" y="40"/>
                    <a:pt x="1709" y="40"/>
                    <a:pt x="1740" y="48"/>
                  </a:cubicBezTo>
                  <a:cubicBezTo>
                    <a:pt x="1843" y="74"/>
                    <a:pt x="1728" y="84"/>
                    <a:pt x="1848" y="60"/>
                  </a:cubicBezTo>
                  <a:cubicBezTo>
                    <a:pt x="1938" y="0"/>
                    <a:pt x="1985" y="58"/>
                    <a:pt x="2064" y="84"/>
                  </a:cubicBezTo>
                  <a:cubicBezTo>
                    <a:pt x="2084" y="80"/>
                    <a:pt x="2106" y="82"/>
                    <a:pt x="2124" y="72"/>
                  </a:cubicBezTo>
                  <a:cubicBezTo>
                    <a:pt x="2137" y="65"/>
                    <a:pt x="2134" y="41"/>
                    <a:pt x="2148" y="36"/>
                  </a:cubicBezTo>
                  <a:cubicBezTo>
                    <a:pt x="2179" y="26"/>
                    <a:pt x="2245" y="68"/>
                    <a:pt x="2268" y="84"/>
                  </a:cubicBezTo>
                  <a:cubicBezTo>
                    <a:pt x="2335" y="71"/>
                    <a:pt x="2358" y="53"/>
                    <a:pt x="2412" y="12"/>
                  </a:cubicBezTo>
                  <a:cubicBezTo>
                    <a:pt x="2428" y="16"/>
                    <a:pt x="2446" y="16"/>
                    <a:pt x="2460" y="24"/>
                  </a:cubicBezTo>
                  <a:cubicBezTo>
                    <a:pt x="2586" y="96"/>
                    <a:pt x="2420" y="35"/>
                    <a:pt x="2532" y="72"/>
                  </a:cubicBezTo>
                  <a:cubicBezTo>
                    <a:pt x="2560" y="68"/>
                    <a:pt x="2588" y="66"/>
                    <a:pt x="2616" y="60"/>
                  </a:cubicBezTo>
                  <a:cubicBezTo>
                    <a:pt x="2641" y="54"/>
                    <a:pt x="2688" y="36"/>
                    <a:pt x="2688" y="36"/>
                  </a:cubicBezTo>
                  <a:cubicBezTo>
                    <a:pt x="2712" y="44"/>
                    <a:pt x="2736" y="52"/>
                    <a:pt x="2760" y="60"/>
                  </a:cubicBezTo>
                  <a:cubicBezTo>
                    <a:pt x="2772" y="64"/>
                    <a:pt x="2796" y="72"/>
                    <a:pt x="2796" y="72"/>
                  </a:cubicBezTo>
                  <a:cubicBezTo>
                    <a:pt x="2808" y="64"/>
                    <a:pt x="2818" y="48"/>
                    <a:pt x="2832" y="48"/>
                  </a:cubicBezTo>
                  <a:cubicBezTo>
                    <a:pt x="2875" y="48"/>
                    <a:pt x="2907" y="74"/>
                    <a:pt x="2940" y="96"/>
                  </a:cubicBezTo>
                  <a:cubicBezTo>
                    <a:pt x="2956" y="92"/>
                    <a:pt x="2973" y="90"/>
                    <a:pt x="2988" y="84"/>
                  </a:cubicBezTo>
                  <a:cubicBezTo>
                    <a:pt x="3021" y="70"/>
                    <a:pt x="3084" y="36"/>
                    <a:pt x="3084" y="36"/>
                  </a:cubicBezTo>
                  <a:cubicBezTo>
                    <a:pt x="3111" y="50"/>
                    <a:pt x="3147" y="72"/>
                    <a:pt x="3180" y="72"/>
                  </a:cubicBezTo>
                  <a:cubicBezTo>
                    <a:pt x="3216" y="72"/>
                    <a:pt x="3254" y="35"/>
                    <a:pt x="3288" y="24"/>
                  </a:cubicBezTo>
                  <a:cubicBezTo>
                    <a:pt x="3305" y="41"/>
                    <a:pt x="3329" y="75"/>
                    <a:pt x="3360" y="72"/>
                  </a:cubicBezTo>
                  <a:cubicBezTo>
                    <a:pt x="3402" y="67"/>
                    <a:pt x="3438" y="36"/>
                    <a:pt x="3480" y="36"/>
                  </a:cubicBezTo>
                </a:path>
              </a:pathLst>
            </a:custGeom>
            <a:noFill/>
            <a:ln w="9525">
              <a:solidFill>
                <a:srgbClr val="3366CC"/>
              </a:solidFill>
              <a:round/>
              <a:headEnd/>
              <a:tailEnd/>
            </a:ln>
            <a:scene3d>
              <a:camera prst="orthographicFront"/>
              <a:lightRig rig="threePt" dir="t"/>
            </a:scene3d>
            <a:sp3d/>
          </p:spPr>
          <p:txBody>
            <a:bodyPr/>
            <a:lstStyle/>
            <a:p>
              <a:pPr>
                <a:defRPr/>
              </a:pPr>
              <a:endParaRPr lang="en-US">
                <a:latin typeface="Arial" pitchFamily="29" charset="0"/>
                <a:ea typeface="+mn-ea"/>
                <a:cs typeface="+mn-cs"/>
              </a:endParaRPr>
            </a:p>
          </p:txBody>
        </p:sp>
        <p:sp>
          <p:nvSpPr>
            <p:cNvPr id="11287" name="Freeform 17"/>
            <p:cNvSpPr>
              <a:spLocks/>
            </p:cNvSpPr>
            <p:nvPr/>
          </p:nvSpPr>
          <p:spPr bwMode="auto">
            <a:xfrm>
              <a:off x="3284" y="3054"/>
              <a:ext cx="905" cy="335"/>
            </a:xfrm>
            <a:custGeom>
              <a:avLst/>
              <a:gdLst>
                <a:gd name="T0" fmla="*/ 0 w 3444"/>
                <a:gd name="T1" fmla="*/ 335 h 467"/>
                <a:gd name="T2" fmla="*/ 22 w 3444"/>
                <a:gd name="T3" fmla="*/ 266 h 467"/>
                <a:gd name="T4" fmla="*/ 32 w 3444"/>
                <a:gd name="T5" fmla="*/ 275 h 467"/>
                <a:gd name="T6" fmla="*/ 41 w 3444"/>
                <a:gd name="T7" fmla="*/ 301 h 467"/>
                <a:gd name="T8" fmla="*/ 50 w 3444"/>
                <a:gd name="T9" fmla="*/ 266 h 467"/>
                <a:gd name="T10" fmla="*/ 60 w 3444"/>
                <a:gd name="T11" fmla="*/ 249 h 467"/>
                <a:gd name="T12" fmla="*/ 76 w 3444"/>
                <a:gd name="T13" fmla="*/ 266 h 467"/>
                <a:gd name="T14" fmla="*/ 85 w 3444"/>
                <a:gd name="T15" fmla="*/ 275 h 467"/>
                <a:gd name="T16" fmla="*/ 91 w 3444"/>
                <a:gd name="T17" fmla="*/ 249 h 467"/>
                <a:gd name="T18" fmla="*/ 104 w 3444"/>
                <a:gd name="T19" fmla="*/ 258 h 467"/>
                <a:gd name="T20" fmla="*/ 114 w 3444"/>
                <a:gd name="T21" fmla="*/ 275 h 467"/>
                <a:gd name="T22" fmla="*/ 126 w 3444"/>
                <a:gd name="T23" fmla="*/ 258 h 467"/>
                <a:gd name="T24" fmla="*/ 161 w 3444"/>
                <a:gd name="T25" fmla="*/ 232 h 467"/>
                <a:gd name="T26" fmla="*/ 189 w 3444"/>
                <a:gd name="T27" fmla="*/ 275 h 467"/>
                <a:gd name="T28" fmla="*/ 202 w 3444"/>
                <a:gd name="T29" fmla="*/ 258 h 467"/>
                <a:gd name="T30" fmla="*/ 224 w 3444"/>
                <a:gd name="T31" fmla="*/ 120 h 467"/>
                <a:gd name="T32" fmla="*/ 249 w 3444"/>
                <a:gd name="T33" fmla="*/ 42 h 467"/>
                <a:gd name="T34" fmla="*/ 252 w 3444"/>
                <a:gd name="T35" fmla="*/ 16 h 467"/>
                <a:gd name="T36" fmla="*/ 274 w 3444"/>
                <a:gd name="T37" fmla="*/ 51 h 467"/>
                <a:gd name="T38" fmla="*/ 325 w 3444"/>
                <a:gd name="T39" fmla="*/ 16 h 467"/>
                <a:gd name="T40" fmla="*/ 331 w 3444"/>
                <a:gd name="T41" fmla="*/ 42 h 467"/>
                <a:gd name="T42" fmla="*/ 359 w 3444"/>
                <a:gd name="T43" fmla="*/ 34 h 467"/>
                <a:gd name="T44" fmla="*/ 372 w 3444"/>
                <a:gd name="T45" fmla="*/ 42 h 467"/>
                <a:gd name="T46" fmla="*/ 400 w 3444"/>
                <a:gd name="T47" fmla="*/ 34 h 467"/>
                <a:gd name="T48" fmla="*/ 416 w 3444"/>
                <a:gd name="T49" fmla="*/ 42 h 467"/>
                <a:gd name="T50" fmla="*/ 429 w 3444"/>
                <a:gd name="T51" fmla="*/ 60 h 467"/>
                <a:gd name="T52" fmla="*/ 460 w 3444"/>
                <a:gd name="T53" fmla="*/ 25 h 467"/>
                <a:gd name="T54" fmla="*/ 508 w 3444"/>
                <a:gd name="T55" fmla="*/ 60 h 467"/>
                <a:gd name="T56" fmla="*/ 568 w 3444"/>
                <a:gd name="T57" fmla="*/ 60 h 467"/>
                <a:gd name="T58" fmla="*/ 577 w 3444"/>
                <a:gd name="T59" fmla="*/ 51 h 467"/>
                <a:gd name="T60" fmla="*/ 590 w 3444"/>
                <a:gd name="T61" fmla="*/ 25 h 467"/>
                <a:gd name="T62" fmla="*/ 643 w 3444"/>
                <a:gd name="T63" fmla="*/ 60 h 467"/>
                <a:gd name="T64" fmla="*/ 653 w 3444"/>
                <a:gd name="T65" fmla="*/ 34 h 467"/>
                <a:gd name="T66" fmla="*/ 681 w 3444"/>
                <a:gd name="T67" fmla="*/ 51 h 467"/>
                <a:gd name="T68" fmla="*/ 719 w 3444"/>
                <a:gd name="T69" fmla="*/ 60 h 467"/>
                <a:gd name="T70" fmla="*/ 741 w 3444"/>
                <a:gd name="T71" fmla="*/ 51 h 467"/>
                <a:gd name="T72" fmla="*/ 750 w 3444"/>
                <a:gd name="T73" fmla="*/ 34 h 467"/>
                <a:gd name="T74" fmla="*/ 760 w 3444"/>
                <a:gd name="T75" fmla="*/ 42 h 467"/>
                <a:gd name="T76" fmla="*/ 817 w 3444"/>
                <a:gd name="T77" fmla="*/ 68 h 467"/>
                <a:gd name="T78" fmla="*/ 832 w 3444"/>
                <a:gd name="T79" fmla="*/ 60 h 467"/>
                <a:gd name="T80" fmla="*/ 842 w 3444"/>
                <a:gd name="T81" fmla="*/ 51 h 467"/>
                <a:gd name="T82" fmla="*/ 858 w 3444"/>
                <a:gd name="T83" fmla="*/ 111 h 467"/>
                <a:gd name="T84" fmla="*/ 880 w 3444"/>
                <a:gd name="T85" fmla="*/ 171 h 467"/>
                <a:gd name="T86" fmla="*/ 883 w 3444"/>
                <a:gd name="T87" fmla="*/ 197 h 467"/>
                <a:gd name="T88" fmla="*/ 896 w 3444"/>
                <a:gd name="T89" fmla="*/ 214 h 467"/>
                <a:gd name="T90" fmla="*/ 905 w 3444"/>
                <a:gd name="T91" fmla="*/ 275 h 46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3444"/>
                <a:gd name="T139" fmla="*/ 0 h 467"/>
                <a:gd name="T140" fmla="*/ 3444 w 3444"/>
                <a:gd name="T141" fmla="*/ 467 h 46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3444" h="467">
                  <a:moveTo>
                    <a:pt x="0" y="467"/>
                  </a:moveTo>
                  <a:cubicBezTo>
                    <a:pt x="7" y="458"/>
                    <a:pt x="70" y="376"/>
                    <a:pt x="84" y="371"/>
                  </a:cubicBezTo>
                  <a:cubicBezTo>
                    <a:pt x="96" y="367"/>
                    <a:pt x="108" y="379"/>
                    <a:pt x="120" y="383"/>
                  </a:cubicBezTo>
                  <a:cubicBezTo>
                    <a:pt x="132" y="395"/>
                    <a:pt x="139" y="422"/>
                    <a:pt x="156" y="419"/>
                  </a:cubicBezTo>
                  <a:cubicBezTo>
                    <a:pt x="176" y="416"/>
                    <a:pt x="178" y="385"/>
                    <a:pt x="192" y="371"/>
                  </a:cubicBezTo>
                  <a:cubicBezTo>
                    <a:pt x="202" y="361"/>
                    <a:pt x="216" y="355"/>
                    <a:pt x="228" y="347"/>
                  </a:cubicBezTo>
                  <a:cubicBezTo>
                    <a:pt x="248" y="355"/>
                    <a:pt x="268" y="363"/>
                    <a:pt x="288" y="371"/>
                  </a:cubicBezTo>
                  <a:cubicBezTo>
                    <a:pt x="300" y="375"/>
                    <a:pt x="312" y="388"/>
                    <a:pt x="324" y="383"/>
                  </a:cubicBezTo>
                  <a:cubicBezTo>
                    <a:pt x="337" y="378"/>
                    <a:pt x="340" y="359"/>
                    <a:pt x="348" y="347"/>
                  </a:cubicBezTo>
                  <a:cubicBezTo>
                    <a:pt x="364" y="351"/>
                    <a:pt x="381" y="353"/>
                    <a:pt x="396" y="359"/>
                  </a:cubicBezTo>
                  <a:cubicBezTo>
                    <a:pt x="409" y="365"/>
                    <a:pt x="418" y="383"/>
                    <a:pt x="432" y="383"/>
                  </a:cubicBezTo>
                  <a:cubicBezTo>
                    <a:pt x="450" y="383"/>
                    <a:pt x="464" y="367"/>
                    <a:pt x="480" y="359"/>
                  </a:cubicBezTo>
                  <a:cubicBezTo>
                    <a:pt x="549" y="376"/>
                    <a:pt x="555" y="361"/>
                    <a:pt x="612" y="323"/>
                  </a:cubicBezTo>
                  <a:cubicBezTo>
                    <a:pt x="656" y="338"/>
                    <a:pt x="676" y="368"/>
                    <a:pt x="720" y="383"/>
                  </a:cubicBezTo>
                  <a:cubicBezTo>
                    <a:pt x="736" y="375"/>
                    <a:pt x="754" y="371"/>
                    <a:pt x="768" y="359"/>
                  </a:cubicBezTo>
                  <a:cubicBezTo>
                    <a:pt x="826" y="309"/>
                    <a:pt x="817" y="229"/>
                    <a:pt x="852" y="167"/>
                  </a:cubicBezTo>
                  <a:cubicBezTo>
                    <a:pt x="876" y="125"/>
                    <a:pt x="948" y="59"/>
                    <a:pt x="948" y="59"/>
                  </a:cubicBezTo>
                  <a:cubicBezTo>
                    <a:pt x="952" y="47"/>
                    <a:pt x="949" y="29"/>
                    <a:pt x="960" y="23"/>
                  </a:cubicBezTo>
                  <a:cubicBezTo>
                    <a:pt x="978" y="14"/>
                    <a:pt x="1044" y="71"/>
                    <a:pt x="1044" y="71"/>
                  </a:cubicBezTo>
                  <a:cubicBezTo>
                    <a:pt x="1108" y="55"/>
                    <a:pt x="1173" y="44"/>
                    <a:pt x="1236" y="23"/>
                  </a:cubicBezTo>
                  <a:cubicBezTo>
                    <a:pt x="1244" y="35"/>
                    <a:pt x="1246" y="56"/>
                    <a:pt x="1260" y="59"/>
                  </a:cubicBezTo>
                  <a:cubicBezTo>
                    <a:pt x="1296" y="65"/>
                    <a:pt x="1332" y="47"/>
                    <a:pt x="1368" y="47"/>
                  </a:cubicBezTo>
                  <a:cubicBezTo>
                    <a:pt x="1384" y="47"/>
                    <a:pt x="1400" y="55"/>
                    <a:pt x="1416" y="59"/>
                  </a:cubicBezTo>
                  <a:cubicBezTo>
                    <a:pt x="1471" y="96"/>
                    <a:pt x="1471" y="82"/>
                    <a:pt x="1524" y="47"/>
                  </a:cubicBezTo>
                  <a:cubicBezTo>
                    <a:pt x="1544" y="51"/>
                    <a:pt x="1565" y="53"/>
                    <a:pt x="1584" y="59"/>
                  </a:cubicBezTo>
                  <a:cubicBezTo>
                    <a:pt x="1601" y="65"/>
                    <a:pt x="1614" y="80"/>
                    <a:pt x="1632" y="83"/>
                  </a:cubicBezTo>
                  <a:cubicBezTo>
                    <a:pt x="1637" y="84"/>
                    <a:pt x="1733" y="40"/>
                    <a:pt x="1752" y="35"/>
                  </a:cubicBezTo>
                  <a:cubicBezTo>
                    <a:pt x="1812" y="55"/>
                    <a:pt x="1872" y="63"/>
                    <a:pt x="1932" y="83"/>
                  </a:cubicBezTo>
                  <a:cubicBezTo>
                    <a:pt x="2055" y="1"/>
                    <a:pt x="1945" y="0"/>
                    <a:pt x="2160" y="83"/>
                  </a:cubicBezTo>
                  <a:cubicBezTo>
                    <a:pt x="2172" y="79"/>
                    <a:pt x="2185" y="77"/>
                    <a:pt x="2196" y="71"/>
                  </a:cubicBezTo>
                  <a:cubicBezTo>
                    <a:pt x="2213" y="61"/>
                    <a:pt x="2224" y="37"/>
                    <a:pt x="2244" y="35"/>
                  </a:cubicBezTo>
                  <a:cubicBezTo>
                    <a:pt x="2269" y="33"/>
                    <a:pt x="2405" y="74"/>
                    <a:pt x="2448" y="83"/>
                  </a:cubicBezTo>
                  <a:cubicBezTo>
                    <a:pt x="2460" y="71"/>
                    <a:pt x="2470" y="56"/>
                    <a:pt x="2484" y="47"/>
                  </a:cubicBezTo>
                  <a:cubicBezTo>
                    <a:pt x="2525" y="20"/>
                    <a:pt x="2553" y="58"/>
                    <a:pt x="2592" y="71"/>
                  </a:cubicBezTo>
                  <a:cubicBezTo>
                    <a:pt x="2672" y="44"/>
                    <a:pt x="2658" y="36"/>
                    <a:pt x="2736" y="83"/>
                  </a:cubicBezTo>
                  <a:cubicBezTo>
                    <a:pt x="2764" y="79"/>
                    <a:pt x="2793" y="79"/>
                    <a:pt x="2820" y="71"/>
                  </a:cubicBezTo>
                  <a:cubicBezTo>
                    <a:pt x="2834" y="67"/>
                    <a:pt x="2842" y="49"/>
                    <a:pt x="2856" y="47"/>
                  </a:cubicBezTo>
                  <a:cubicBezTo>
                    <a:pt x="2868" y="45"/>
                    <a:pt x="2880" y="57"/>
                    <a:pt x="2892" y="59"/>
                  </a:cubicBezTo>
                  <a:cubicBezTo>
                    <a:pt x="2966" y="71"/>
                    <a:pt x="3037" y="71"/>
                    <a:pt x="3108" y="95"/>
                  </a:cubicBezTo>
                  <a:cubicBezTo>
                    <a:pt x="3128" y="91"/>
                    <a:pt x="3148" y="88"/>
                    <a:pt x="3168" y="83"/>
                  </a:cubicBezTo>
                  <a:cubicBezTo>
                    <a:pt x="3180" y="80"/>
                    <a:pt x="3195" y="62"/>
                    <a:pt x="3204" y="71"/>
                  </a:cubicBezTo>
                  <a:cubicBezTo>
                    <a:pt x="3316" y="183"/>
                    <a:pt x="3162" y="121"/>
                    <a:pt x="3264" y="155"/>
                  </a:cubicBezTo>
                  <a:cubicBezTo>
                    <a:pt x="3319" y="238"/>
                    <a:pt x="3285" y="218"/>
                    <a:pt x="3348" y="239"/>
                  </a:cubicBezTo>
                  <a:cubicBezTo>
                    <a:pt x="3352" y="251"/>
                    <a:pt x="3351" y="266"/>
                    <a:pt x="3360" y="275"/>
                  </a:cubicBezTo>
                  <a:cubicBezTo>
                    <a:pt x="3373" y="288"/>
                    <a:pt x="3394" y="288"/>
                    <a:pt x="3408" y="299"/>
                  </a:cubicBezTo>
                  <a:cubicBezTo>
                    <a:pt x="3429" y="317"/>
                    <a:pt x="3444" y="356"/>
                    <a:pt x="3444" y="383"/>
                  </a:cubicBezTo>
                </a:path>
              </a:pathLst>
            </a:custGeom>
            <a:noFill/>
            <a:ln w="9525">
              <a:solidFill>
                <a:srgbClr val="CC0000"/>
              </a:solidFill>
              <a:round/>
              <a:headEnd/>
              <a:tailEnd/>
            </a:ln>
            <a:scene3d>
              <a:camera prst="orthographicFront"/>
              <a:lightRig rig="threePt" dir="t"/>
            </a:scene3d>
            <a:sp3d/>
          </p:spPr>
          <p:txBody>
            <a:bodyPr/>
            <a:lstStyle/>
            <a:p>
              <a:pPr>
                <a:defRPr/>
              </a:pPr>
              <a:endParaRPr lang="en-US">
                <a:latin typeface="Arial" pitchFamily="29" charset="0"/>
                <a:ea typeface="+mn-ea"/>
                <a:cs typeface="+mn-cs"/>
              </a:endParaRPr>
            </a:p>
          </p:txBody>
        </p:sp>
        <p:sp>
          <p:nvSpPr>
            <p:cNvPr id="11288" name="Freeform 18"/>
            <p:cNvSpPr>
              <a:spLocks/>
            </p:cNvSpPr>
            <p:nvPr/>
          </p:nvSpPr>
          <p:spPr bwMode="auto">
            <a:xfrm>
              <a:off x="3281" y="3198"/>
              <a:ext cx="911" cy="338"/>
            </a:xfrm>
            <a:custGeom>
              <a:avLst/>
              <a:gdLst>
                <a:gd name="T0" fmla="*/ 0 w 3468"/>
                <a:gd name="T1" fmla="*/ 338 h 471"/>
                <a:gd name="T2" fmla="*/ 25 w 3468"/>
                <a:gd name="T3" fmla="*/ 286 h 471"/>
                <a:gd name="T4" fmla="*/ 47 w 3468"/>
                <a:gd name="T5" fmla="*/ 321 h 471"/>
                <a:gd name="T6" fmla="*/ 66 w 3468"/>
                <a:gd name="T7" fmla="*/ 295 h 471"/>
                <a:gd name="T8" fmla="*/ 85 w 3468"/>
                <a:gd name="T9" fmla="*/ 260 h 471"/>
                <a:gd name="T10" fmla="*/ 98 w 3468"/>
                <a:gd name="T11" fmla="*/ 295 h 471"/>
                <a:gd name="T12" fmla="*/ 107 w 3468"/>
                <a:gd name="T13" fmla="*/ 329 h 471"/>
                <a:gd name="T14" fmla="*/ 117 w 3468"/>
                <a:gd name="T15" fmla="*/ 321 h 471"/>
                <a:gd name="T16" fmla="*/ 139 w 3468"/>
                <a:gd name="T17" fmla="*/ 295 h 471"/>
                <a:gd name="T18" fmla="*/ 154 w 3468"/>
                <a:gd name="T19" fmla="*/ 269 h 471"/>
                <a:gd name="T20" fmla="*/ 167 w 3468"/>
                <a:gd name="T21" fmla="*/ 278 h 471"/>
                <a:gd name="T22" fmla="*/ 183 w 3468"/>
                <a:gd name="T23" fmla="*/ 269 h 471"/>
                <a:gd name="T24" fmla="*/ 192 w 3468"/>
                <a:gd name="T25" fmla="*/ 252 h 471"/>
                <a:gd name="T26" fmla="*/ 214 w 3468"/>
                <a:gd name="T27" fmla="*/ 269 h 471"/>
                <a:gd name="T28" fmla="*/ 243 w 3468"/>
                <a:gd name="T29" fmla="*/ 166 h 471"/>
                <a:gd name="T30" fmla="*/ 274 w 3468"/>
                <a:gd name="T31" fmla="*/ 149 h 471"/>
                <a:gd name="T32" fmla="*/ 306 w 3468"/>
                <a:gd name="T33" fmla="*/ 123 h 471"/>
                <a:gd name="T34" fmla="*/ 328 w 3468"/>
                <a:gd name="T35" fmla="*/ 105 h 471"/>
                <a:gd name="T36" fmla="*/ 337 w 3468"/>
                <a:gd name="T37" fmla="*/ 80 h 471"/>
                <a:gd name="T38" fmla="*/ 356 w 3468"/>
                <a:gd name="T39" fmla="*/ 97 h 471"/>
                <a:gd name="T40" fmla="*/ 366 w 3468"/>
                <a:gd name="T41" fmla="*/ 105 h 471"/>
                <a:gd name="T42" fmla="*/ 403 w 3468"/>
                <a:gd name="T43" fmla="*/ 71 h 471"/>
                <a:gd name="T44" fmla="*/ 416 w 3468"/>
                <a:gd name="T45" fmla="*/ 80 h 471"/>
                <a:gd name="T46" fmla="*/ 438 w 3468"/>
                <a:gd name="T47" fmla="*/ 71 h 471"/>
                <a:gd name="T48" fmla="*/ 454 w 3468"/>
                <a:gd name="T49" fmla="*/ 45 h 471"/>
                <a:gd name="T50" fmla="*/ 463 w 3468"/>
                <a:gd name="T51" fmla="*/ 62 h 471"/>
                <a:gd name="T52" fmla="*/ 482 w 3468"/>
                <a:gd name="T53" fmla="*/ 28 h 471"/>
                <a:gd name="T54" fmla="*/ 492 w 3468"/>
                <a:gd name="T55" fmla="*/ 54 h 471"/>
                <a:gd name="T56" fmla="*/ 526 w 3468"/>
                <a:gd name="T57" fmla="*/ 2 h 471"/>
                <a:gd name="T58" fmla="*/ 545 w 3468"/>
                <a:gd name="T59" fmla="*/ 11 h 471"/>
                <a:gd name="T60" fmla="*/ 552 w 3468"/>
                <a:gd name="T61" fmla="*/ 37 h 471"/>
                <a:gd name="T62" fmla="*/ 567 w 3468"/>
                <a:gd name="T63" fmla="*/ 45 h 471"/>
                <a:gd name="T64" fmla="*/ 583 w 3468"/>
                <a:gd name="T65" fmla="*/ 28 h 471"/>
                <a:gd name="T66" fmla="*/ 602 w 3468"/>
                <a:gd name="T67" fmla="*/ 37 h 471"/>
                <a:gd name="T68" fmla="*/ 634 w 3468"/>
                <a:gd name="T69" fmla="*/ 62 h 471"/>
                <a:gd name="T70" fmla="*/ 656 w 3468"/>
                <a:gd name="T71" fmla="*/ 54 h 471"/>
                <a:gd name="T72" fmla="*/ 678 w 3468"/>
                <a:gd name="T73" fmla="*/ 37 h 471"/>
                <a:gd name="T74" fmla="*/ 684 w 3468"/>
                <a:gd name="T75" fmla="*/ 71 h 471"/>
                <a:gd name="T76" fmla="*/ 697 w 3468"/>
                <a:gd name="T77" fmla="*/ 62 h 471"/>
                <a:gd name="T78" fmla="*/ 719 w 3468"/>
                <a:gd name="T79" fmla="*/ 80 h 471"/>
                <a:gd name="T80" fmla="*/ 738 w 3468"/>
                <a:gd name="T81" fmla="*/ 80 h 471"/>
                <a:gd name="T82" fmla="*/ 757 w 3468"/>
                <a:gd name="T83" fmla="*/ 62 h 471"/>
                <a:gd name="T84" fmla="*/ 785 w 3468"/>
                <a:gd name="T85" fmla="*/ 114 h 471"/>
                <a:gd name="T86" fmla="*/ 801 w 3468"/>
                <a:gd name="T87" fmla="*/ 123 h 471"/>
                <a:gd name="T88" fmla="*/ 823 w 3468"/>
                <a:gd name="T89" fmla="*/ 140 h 471"/>
                <a:gd name="T90" fmla="*/ 838 w 3468"/>
                <a:gd name="T91" fmla="*/ 157 h 471"/>
                <a:gd name="T92" fmla="*/ 848 w 3468"/>
                <a:gd name="T93" fmla="*/ 174 h 471"/>
                <a:gd name="T94" fmla="*/ 879 w 3468"/>
                <a:gd name="T95" fmla="*/ 226 h 471"/>
                <a:gd name="T96" fmla="*/ 886 w 3468"/>
                <a:gd name="T97" fmla="*/ 252 h 471"/>
                <a:gd name="T98" fmla="*/ 895 w 3468"/>
                <a:gd name="T99" fmla="*/ 260 h 471"/>
                <a:gd name="T100" fmla="*/ 898 w 3468"/>
                <a:gd name="T101" fmla="*/ 286 h 471"/>
                <a:gd name="T102" fmla="*/ 911 w 3468"/>
                <a:gd name="T103" fmla="*/ 312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3468"/>
                <a:gd name="T157" fmla="*/ 0 h 471"/>
                <a:gd name="T158" fmla="*/ 3468 w 3468"/>
                <a:gd name="T159" fmla="*/ 471 h 471"/>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3468" h="471">
                  <a:moveTo>
                    <a:pt x="0" y="471"/>
                  </a:moveTo>
                  <a:cubicBezTo>
                    <a:pt x="23" y="448"/>
                    <a:pt x="62" y="403"/>
                    <a:pt x="96" y="399"/>
                  </a:cubicBezTo>
                  <a:cubicBezTo>
                    <a:pt x="109" y="398"/>
                    <a:pt x="168" y="439"/>
                    <a:pt x="180" y="447"/>
                  </a:cubicBezTo>
                  <a:cubicBezTo>
                    <a:pt x="180" y="447"/>
                    <a:pt x="251" y="412"/>
                    <a:pt x="252" y="411"/>
                  </a:cubicBezTo>
                  <a:cubicBezTo>
                    <a:pt x="342" y="351"/>
                    <a:pt x="238" y="392"/>
                    <a:pt x="324" y="363"/>
                  </a:cubicBezTo>
                  <a:cubicBezTo>
                    <a:pt x="340" y="379"/>
                    <a:pt x="357" y="394"/>
                    <a:pt x="372" y="411"/>
                  </a:cubicBezTo>
                  <a:cubicBezTo>
                    <a:pt x="385" y="426"/>
                    <a:pt x="390" y="450"/>
                    <a:pt x="408" y="459"/>
                  </a:cubicBezTo>
                  <a:cubicBezTo>
                    <a:pt x="419" y="465"/>
                    <a:pt x="432" y="451"/>
                    <a:pt x="444" y="447"/>
                  </a:cubicBezTo>
                  <a:cubicBezTo>
                    <a:pt x="525" y="366"/>
                    <a:pt x="505" y="343"/>
                    <a:pt x="528" y="411"/>
                  </a:cubicBezTo>
                  <a:cubicBezTo>
                    <a:pt x="548" y="399"/>
                    <a:pt x="565" y="380"/>
                    <a:pt x="588" y="375"/>
                  </a:cubicBezTo>
                  <a:cubicBezTo>
                    <a:pt x="604" y="371"/>
                    <a:pt x="620" y="387"/>
                    <a:pt x="636" y="387"/>
                  </a:cubicBezTo>
                  <a:cubicBezTo>
                    <a:pt x="656" y="387"/>
                    <a:pt x="676" y="379"/>
                    <a:pt x="696" y="375"/>
                  </a:cubicBezTo>
                  <a:cubicBezTo>
                    <a:pt x="708" y="367"/>
                    <a:pt x="718" y="349"/>
                    <a:pt x="732" y="351"/>
                  </a:cubicBezTo>
                  <a:cubicBezTo>
                    <a:pt x="864" y="370"/>
                    <a:pt x="714" y="409"/>
                    <a:pt x="816" y="375"/>
                  </a:cubicBezTo>
                  <a:cubicBezTo>
                    <a:pt x="836" y="315"/>
                    <a:pt x="889" y="283"/>
                    <a:pt x="924" y="231"/>
                  </a:cubicBezTo>
                  <a:cubicBezTo>
                    <a:pt x="975" y="248"/>
                    <a:pt x="1000" y="236"/>
                    <a:pt x="1044" y="207"/>
                  </a:cubicBezTo>
                  <a:cubicBezTo>
                    <a:pt x="1120" y="232"/>
                    <a:pt x="1109" y="208"/>
                    <a:pt x="1164" y="171"/>
                  </a:cubicBezTo>
                  <a:cubicBezTo>
                    <a:pt x="1174" y="164"/>
                    <a:pt x="1242" y="149"/>
                    <a:pt x="1248" y="147"/>
                  </a:cubicBezTo>
                  <a:cubicBezTo>
                    <a:pt x="1260" y="135"/>
                    <a:pt x="1267" y="113"/>
                    <a:pt x="1284" y="111"/>
                  </a:cubicBezTo>
                  <a:cubicBezTo>
                    <a:pt x="1309" y="108"/>
                    <a:pt x="1332" y="127"/>
                    <a:pt x="1356" y="135"/>
                  </a:cubicBezTo>
                  <a:cubicBezTo>
                    <a:pt x="1368" y="139"/>
                    <a:pt x="1392" y="147"/>
                    <a:pt x="1392" y="147"/>
                  </a:cubicBezTo>
                  <a:cubicBezTo>
                    <a:pt x="1523" y="49"/>
                    <a:pt x="1443" y="64"/>
                    <a:pt x="1536" y="99"/>
                  </a:cubicBezTo>
                  <a:cubicBezTo>
                    <a:pt x="1551" y="105"/>
                    <a:pt x="1568" y="107"/>
                    <a:pt x="1584" y="111"/>
                  </a:cubicBezTo>
                  <a:cubicBezTo>
                    <a:pt x="1691" y="39"/>
                    <a:pt x="1540" y="127"/>
                    <a:pt x="1668" y="99"/>
                  </a:cubicBezTo>
                  <a:cubicBezTo>
                    <a:pt x="1691" y="94"/>
                    <a:pt x="1708" y="75"/>
                    <a:pt x="1728" y="63"/>
                  </a:cubicBezTo>
                  <a:cubicBezTo>
                    <a:pt x="1740" y="71"/>
                    <a:pt x="1750" y="90"/>
                    <a:pt x="1764" y="87"/>
                  </a:cubicBezTo>
                  <a:cubicBezTo>
                    <a:pt x="1792" y="81"/>
                    <a:pt x="1836" y="39"/>
                    <a:pt x="1836" y="39"/>
                  </a:cubicBezTo>
                  <a:cubicBezTo>
                    <a:pt x="1848" y="51"/>
                    <a:pt x="1855" y="77"/>
                    <a:pt x="1872" y="75"/>
                  </a:cubicBezTo>
                  <a:cubicBezTo>
                    <a:pt x="1904" y="72"/>
                    <a:pt x="1969" y="26"/>
                    <a:pt x="2004" y="3"/>
                  </a:cubicBezTo>
                  <a:cubicBezTo>
                    <a:pt x="2062" y="91"/>
                    <a:pt x="1985" y="0"/>
                    <a:pt x="2076" y="15"/>
                  </a:cubicBezTo>
                  <a:cubicBezTo>
                    <a:pt x="2090" y="17"/>
                    <a:pt x="2087" y="44"/>
                    <a:pt x="2100" y="51"/>
                  </a:cubicBezTo>
                  <a:cubicBezTo>
                    <a:pt x="2118" y="61"/>
                    <a:pt x="2140" y="59"/>
                    <a:pt x="2160" y="63"/>
                  </a:cubicBezTo>
                  <a:cubicBezTo>
                    <a:pt x="2180" y="55"/>
                    <a:pt x="2198" y="39"/>
                    <a:pt x="2220" y="39"/>
                  </a:cubicBezTo>
                  <a:cubicBezTo>
                    <a:pt x="2360" y="39"/>
                    <a:pt x="2161" y="95"/>
                    <a:pt x="2292" y="51"/>
                  </a:cubicBezTo>
                  <a:cubicBezTo>
                    <a:pt x="2380" y="80"/>
                    <a:pt x="2339" y="69"/>
                    <a:pt x="2412" y="87"/>
                  </a:cubicBezTo>
                  <a:cubicBezTo>
                    <a:pt x="2521" y="32"/>
                    <a:pt x="2408" y="75"/>
                    <a:pt x="2496" y="75"/>
                  </a:cubicBezTo>
                  <a:cubicBezTo>
                    <a:pt x="2511" y="75"/>
                    <a:pt x="2563" y="57"/>
                    <a:pt x="2580" y="51"/>
                  </a:cubicBezTo>
                  <a:cubicBezTo>
                    <a:pt x="2588" y="67"/>
                    <a:pt x="2588" y="91"/>
                    <a:pt x="2604" y="99"/>
                  </a:cubicBezTo>
                  <a:cubicBezTo>
                    <a:pt x="2619" y="106"/>
                    <a:pt x="2636" y="87"/>
                    <a:pt x="2652" y="87"/>
                  </a:cubicBezTo>
                  <a:cubicBezTo>
                    <a:pt x="2681" y="87"/>
                    <a:pt x="2708" y="104"/>
                    <a:pt x="2736" y="111"/>
                  </a:cubicBezTo>
                  <a:cubicBezTo>
                    <a:pt x="2872" y="9"/>
                    <a:pt x="2718" y="100"/>
                    <a:pt x="2808" y="111"/>
                  </a:cubicBezTo>
                  <a:cubicBezTo>
                    <a:pt x="2833" y="114"/>
                    <a:pt x="2880" y="87"/>
                    <a:pt x="2880" y="87"/>
                  </a:cubicBezTo>
                  <a:cubicBezTo>
                    <a:pt x="2910" y="163"/>
                    <a:pt x="2906" y="180"/>
                    <a:pt x="2988" y="159"/>
                  </a:cubicBezTo>
                  <a:cubicBezTo>
                    <a:pt x="3061" y="111"/>
                    <a:pt x="2991" y="139"/>
                    <a:pt x="3048" y="171"/>
                  </a:cubicBezTo>
                  <a:cubicBezTo>
                    <a:pt x="3073" y="185"/>
                    <a:pt x="3104" y="187"/>
                    <a:pt x="3132" y="195"/>
                  </a:cubicBezTo>
                  <a:cubicBezTo>
                    <a:pt x="3184" y="273"/>
                    <a:pt x="3124" y="208"/>
                    <a:pt x="3192" y="219"/>
                  </a:cubicBezTo>
                  <a:cubicBezTo>
                    <a:pt x="3206" y="221"/>
                    <a:pt x="3216" y="235"/>
                    <a:pt x="3228" y="243"/>
                  </a:cubicBezTo>
                  <a:cubicBezTo>
                    <a:pt x="3270" y="273"/>
                    <a:pt x="3300" y="299"/>
                    <a:pt x="3348" y="315"/>
                  </a:cubicBezTo>
                  <a:cubicBezTo>
                    <a:pt x="3356" y="327"/>
                    <a:pt x="3361" y="342"/>
                    <a:pt x="3372" y="351"/>
                  </a:cubicBezTo>
                  <a:cubicBezTo>
                    <a:pt x="3382" y="359"/>
                    <a:pt x="3399" y="354"/>
                    <a:pt x="3408" y="363"/>
                  </a:cubicBezTo>
                  <a:cubicBezTo>
                    <a:pt x="3417" y="372"/>
                    <a:pt x="3412" y="389"/>
                    <a:pt x="3420" y="399"/>
                  </a:cubicBezTo>
                  <a:cubicBezTo>
                    <a:pt x="3432" y="415"/>
                    <a:pt x="3454" y="421"/>
                    <a:pt x="3468" y="435"/>
                  </a:cubicBezTo>
                </a:path>
              </a:pathLst>
            </a:custGeom>
            <a:noFill/>
            <a:ln w="9525">
              <a:solidFill>
                <a:srgbClr val="009900"/>
              </a:solidFill>
              <a:round/>
              <a:headEnd/>
              <a:tailEnd/>
            </a:ln>
            <a:scene3d>
              <a:camera prst="orthographicFront"/>
              <a:lightRig rig="threePt" dir="t"/>
            </a:scene3d>
            <a:sp3d/>
          </p:spPr>
          <p:txBody>
            <a:bodyPr/>
            <a:lstStyle/>
            <a:p>
              <a:pPr>
                <a:defRPr/>
              </a:pPr>
              <a:endParaRPr lang="en-US">
                <a:latin typeface="Arial" pitchFamily="29" charset="0"/>
                <a:ea typeface="+mn-ea"/>
                <a:cs typeface="+mn-cs"/>
              </a:endParaRPr>
            </a:p>
          </p:txBody>
        </p:sp>
        <p:sp>
          <p:nvSpPr>
            <p:cNvPr id="11289" name="Rectangle 19"/>
            <p:cNvSpPr>
              <a:spLocks noChangeArrowheads="1"/>
            </p:cNvSpPr>
            <p:nvPr/>
          </p:nvSpPr>
          <p:spPr bwMode="auto">
            <a:xfrm>
              <a:off x="3643" y="3350"/>
              <a:ext cx="466" cy="135"/>
            </a:xfrm>
            <a:prstGeom prst="rect">
              <a:avLst/>
            </a:prstGeom>
            <a:solidFill>
              <a:schemeClr val="bg1"/>
            </a:solidFill>
            <a:ln w="9525">
              <a:noFill/>
              <a:miter lim="800000"/>
              <a:headEnd/>
              <a:tailEnd/>
            </a:ln>
            <a:scene3d>
              <a:camera prst="orthographicFront"/>
              <a:lightRig rig="threePt" dir="t"/>
            </a:scene3d>
            <a:sp3d/>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800">
                  <a:latin typeface="Times" charset="0"/>
                </a:rPr>
                <a:t>Neutron Scan</a:t>
              </a:r>
              <a:endParaRPr lang="en-US" sz="900">
                <a:latin typeface="Times" charset="0"/>
              </a:endParaRPr>
            </a:p>
          </p:txBody>
        </p:sp>
        <p:sp>
          <p:nvSpPr>
            <p:cNvPr id="11290" name="Line 20"/>
            <p:cNvSpPr>
              <a:spLocks noChangeShapeType="1"/>
            </p:cNvSpPr>
            <p:nvPr/>
          </p:nvSpPr>
          <p:spPr bwMode="auto">
            <a:xfrm flipH="1">
              <a:off x="3672" y="3446"/>
              <a:ext cx="57" cy="134"/>
            </a:xfrm>
            <a:prstGeom prst="line">
              <a:avLst/>
            </a:prstGeom>
            <a:noFill/>
            <a:ln w="6350">
              <a:solidFill>
                <a:schemeClr val="tx1"/>
              </a:solidFill>
              <a:round/>
              <a:headEnd/>
              <a:tailEnd type="arrow" w="med" len="med"/>
            </a:ln>
            <a:scene3d>
              <a:camera prst="orthographicFront"/>
              <a:lightRig rig="threePt" dir="t"/>
            </a:scene3d>
            <a:sp3d/>
          </p:spPr>
          <p:txBody>
            <a:bodyPr/>
            <a:lstStyle/>
            <a:p>
              <a:pPr>
                <a:defRPr/>
              </a:pPr>
              <a:endParaRPr lang="en-US">
                <a:latin typeface="Arial" pitchFamily="29" charset="0"/>
                <a:ea typeface="+mn-ea"/>
                <a:cs typeface="+mn-cs"/>
              </a:endParaRPr>
            </a:p>
          </p:txBody>
        </p:sp>
      </p:grpSp>
      <p:sp>
        <p:nvSpPr>
          <p:cNvPr id="58392" name="Rectangle 21"/>
          <p:cNvSpPr>
            <a:spLocks noChangeArrowheads="1"/>
          </p:cNvSpPr>
          <p:nvPr/>
        </p:nvSpPr>
        <p:spPr bwMode="auto">
          <a:xfrm>
            <a:off x="6988175" y="1044575"/>
            <a:ext cx="1688281"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ctr" eaLnBrk="0" hangingPunct="0"/>
            <a:r>
              <a:rPr lang="en-US" b="1" dirty="0">
                <a:solidFill>
                  <a:schemeClr val="hlink"/>
                </a:solidFill>
              </a:rPr>
              <a:t>Respond</a:t>
            </a:r>
          </a:p>
        </p:txBody>
      </p:sp>
      <p:sp>
        <p:nvSpPr>
          <p:cNvPr id="23" name="Rectangle 22"/>
          <p:cNvSpPr>
            <a:spLocks noChangeArrowheads="1"/>
          </p:cNvSpPr>
          <p:nvPr/>
        </p:nvSpPr>
        <p:spPr bwMode="auto">
          <a:xfrm>
            <a:off x="6854825" y="1615596"/>
            <a:ext cx="1693863" cy="1170135"/>
          </a:xfrm>
          <a:prstGeom prst="rect">
            <a:avLst/>
          </a:prstGeom>
          <a:gradFill rotWithShape="0">
            <a:gsLst>
              <a:gs pos="0">
                <a:srgbClr val="003399"/>
              </a:gs>
              <a:gs pos="50000">
                <a:schemeClr val="bg1"/>
              </a:gs>
              <a:gs pos="100000">
                <a:srgbClr val="003399"/>
              </a:gs>
            </a:gsLst>
            <a:lin ang="5400000" scaled="1"/>
          </a:gradFill>
          <a:ln w="9525">
            <a:noFill/>
            <a:miter lim="800000"/>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anchor="ctr"/>
          <a:lstStyle/>
          <a:p>
            <a:pPr algn="ctr">
              <a:defRPr/>
            </a:pPr>
            <a:r>
              <a:rPr lang="en-US" sz="1400" b="1">
                <a:latin typeface="Arial" pitchFamily="29" charset="0"/>
                <a:ea typeface="+mn-ea"/>
                <a:cs typeface="+mn-cs"/>
              </a:rPr>
              <a:t>Seize/Arrest </a:t>
            </a:r>
          </a:p>
          <a:p>
            <a:pPr algn="ctr">
              <a:defRPr/>
            </a:pPr>
            <a:r>
              <a:rPr lang="en-US" sz="1400" b="1">
                <a:latin typeface="Arial" pitchFamily="29" charset="0"/>
                <a:ea typeface="+mn-ea"/>
                <a:cs typeface="+mn-cs"/>
              </a:rPr>
              <a:t>or Release</a:t>
            </a:r>
          </a:p>
        </p:txBody>
      </p:sp>
      <p:pic>
        <p:nvPicPr>
          <p:cNvPr id="58396" name="Picture 23"/>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5243513" y="3024188"/>
            <a:ext cx="1473200" cy="1752600"/>
          </a:xfrm>
          <a:prstGeom prst="rect">
            <a:avLst/>
          </a:prstGeom>
          <a:noFill/>
          <a:ln w="9525">
            <a:solidFill>
              <a:schemeClr val="bg1"/>
            </a:solidFill>
            <a:miter lim="800000"/>
            <a:headEnd/>
            <a:tailEnd/>
          </a:ln>
          <a:extLst>
            <a:ext uri="{909E8E84-426E-40dd-AFC4-6F175D3DCCD1}">
              <a14:hiddenFill xmlns:a14="http://schemas.microsoft.com/office/drawing/2010/main" xmlns="">
                <a:solidFill>
                  <a:srgbClr val="FFFFFF"/>
                </a:solidFill>
              </a14:hiddenFill>
            </a:ext>
          </a:extLst>
        </p:spPr>
      </p:pic>
      <p:sp>
        <p:nvSpPr>
          <p:cNvPr id="58397" name="Rectangle 24"/>
          <p:cNvSpPr>
            <a:spLocks noChangeArrowheads="1"/>
          </p:cNvSpPr>
          <p:nvPr/>
        </p:nvSpPr>
        <p:spPr bwMode="auto">
          <a:xfrm>
            <a:off x="555625" y="1025525"/>
            <a:ext cx="1371600" cy="366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eaLnBrk="0" hangingPunct="0"/>
            <a:r>
              <a:rPr lang="en-US" b="1">
                <a:solidFill>
                  <a:schemeClr val="hlink"/>
                </a:solidFill>
              </a:rPr>
              <a:t>Detect</a:t>
            </a:r>
          </a:p>
        </p:txBody>
      </p:sp>
      <p:pic>
        <p:nvPicPr>
          <p:cNvPr id="58398" name="Picture 25" descr="CBP Badge"/>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7113588" y="3238500"/>
            <a:ext cx="1228725" cy="19478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8399" name="Text Box 26"/>
          <p:cNvSpPr txBox="1">
            <a:spLocks noChangeArrowheads="1"/>
          </p:cNvSpPr>
          <p:nvPr/>
        </p:nvSpPr>
        <p:spPr bwMode="auto">
          <a:xfrm>
            <a:off x="328613" y="5368925"/>
            <a:ext cx="4999037"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200" b="1"/>
              <a:t>Gamma Detectors – Poly-Vinyl Toluene (PVT) Plastic Scintillators</a:t>
            </a:r>
          </a:p>
          <a:p>
            <a:pPr algn="ctr" eaLnBrk="1" hangingPunct="1"/>
            <a:r>
              <a:rPr lang="en-US" sz="1200" b="1"/>
              <a:t>Neutron Detectors – Moderated Helium-3 Gas Tubes</a:t>
            </a:r>
          </a:p>
        </p:txBody>
      </p:sp>
    </p:spTree>
    <p:extLst>
      <p:ext uri="{BB962C8B-B14F-4D97-AF65-F5344CB8AC3E}">
        <p14:creationId xmlns:p14="http://schemas.microsoft.com/office/powerpoint/2010/main" val="1436057936"/>
      </p:ext>
    </p:extLst>
  </p:cSld>
  <p:clrMapOvr>
    <a:masterClrMapping/>
  </p:clrMapOvr>
  <p:transition spd="med">
    <p:fade thruBlk="1"/>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1" name="Footer Placeholder 5"/>
          <p:cNvSpPr>
            <a:spLocks noGrp="1"/>
          </p:cNvSpPr>
          <p:nvPr>
            <p:ph type="ftr"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80831F45-3413-9E46-8A8F-5484FECCE08F}" type="slidenum">
              <a:rPr lang="en-US" sz="900">
                <a:solidFill>
                  <a:srgbClr val="777777"/>
                </a:solidFill>
              </a:rPr>
              <a:pPr eaLnBrk="1" hangingPunct="1"/>
              <a:t>47</a:t>
            </a:fld>
            <a:r>
              <a:rPr lang="en-US" sz="900">
                <a:solidFill>
                  <a:srgbClr val="777777"/>
                </a:solidFill>
                <a:latin typeface="Times New Roman" charset="0"/>
              </a:rPr>
              <a:t> </a:t>
            </a:r>
          </a:p>
        </p:txBody>
      </p:sp>
      <p:sp>
        <p:nvSpPr>
          <p:cNvPr id="63492" name="Rectangle 2"/>
          <p:cNvSpPr>
            <a:spLocks noChangeArrowheads="1"/>
          </p:cNvSpPr>
          <p:nvPr/>
        </p:nvSpPr>
        <p:spPr bwMode="auto">
          <a:xfrm>
            <a:off x="0" y="2500313"/>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p>
            <a:endParaRPr lang="en-US"/>
          </a:p>
        </p:txBody>
      </p:sp>
      <p:sp>
        <p:nvSpPr>
          <p:cNvPr id="34819" name="Rectangle 3"/>
          <p:cNvSpPr>
            <a:spLocks noGrp="1" noChangeArrowheads="1"/>
          </p:cNvSpPr>
          <p:nvPr>
            <p:ph type="title"/>
          </p:nvPr>
        </p:nvSpPr>
        <p:spPr>
          <a:xfrm>
            <a:off x="584200" y="0"/>
            <a:ext cx="8153400" cy="990600"/>
          </a:xfrm>
        </p:spPr>
        <p:txBody>
          <a:bodyPr anchor="ctr"/>
          <a:lstStyle/>
          <a:p>
            <a:pPr algn="ctr" eaLnBrk="1" hangingPunct="1"/>
            <a:r>
              <a:rPr lang="en-US" sz="3600" dirty="0">
                <a:solidFill>
                  <a:srgbClr val="D57500"/>
                </a:solidFill>
                <a:latin typeface="Arial" charset="0"/>
                <a:ea typeface="ＭＳ Ｐゴシック" charset="0"/>
                <a:cs typeface="Times New Roman" charset="0"/>
              </a:rPr>
              <a:t>Layered Approach: Imaging</a:t>
            </a:r>
          </a:p>
        </p:txBody>
      </p:sp>
      <p:graphicFrame>
        <p:nvGraphicFramePr>
          <p:cNvPr id="63490" name="Object 2"/>
          <p:cNvGraphicFramePr>
            <a:graphicFrameLocks noChangeAspect="1"/>
          </p:cNvGraphicFramePr>
          <p:nvPr/>
        </p:nvGraphicFramePr>
        <p:xfrm>
          <a:off x="4852988" y="3652838"/>
          <a:ext cx="4049712" cy="2673350"/>
        </p:xfrm>
        <a:graphic>
          <a:graphicData uri="http://schemas.openxmlformats.org/presentationml/2006/ole">
            <mc:AlternateContent xmlns:mc="http://schemas.openxmlformats.org/markup-compatibility/2006">
              <mc:Choice xmlns:v="urn:schemas-microsoft-com:vml" Requires="v">
                <p:oleObj name="Document" r:id="rId3" imgW="4776216" imgH="3154680" progId="Word.Document.8">
                  <p:embed/>
                </p:oleObj>
              </mc:Choice>
              <mc:Fallback>
                <p:oleObj name="Document" r:id="rId3" imgW="4776216" imgH="3154680" progId="Word.Document.8">
                  <p:embed/>
                  <p:pic>
                    <p:nvPicPr>
                      <p:cNvPr id="6349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52988" y="3652838"/>
                        <a:ext cx="4049712" cy="267335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oleObj>
              </mc:Fallback>
            </mc:AlternateContent>
          </a:graphicData>
        </a:graphic>
      </p:graphicFrame>
      <p:pic>
        <p:nvPicPr>
          <p:cNvPr id="63494" name="Picture 5"/>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700088" y="1169988"/>
            <a:ext cx="4535487" cy="3324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3495" name="Rectangle 6"/>
          <p:cNvSpPr>
            <a:spLocks noChangeArrowheads="1"/>
          </p:cNvSpPr>
          <p:nvPr/>
        </p:nvSpPr>
        <p:spPr bwMode="auto">
          <a:xfrm>
            <a:off x="5643562" y="1189583"/>
            <a:ext cx="3092450" cy="138499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sz="2800" dirty="0">
                <a:latin typeface="Times New Roman"/>
                <a:cs typeface="Times New Roman"/>
              </a:rPr>
              <a:t>X-ray and gamma-ray transmission or backscatter imaging</a:t>
            </a:r>
          </a:p>
        </p:txBody>
      </p:sp>
      <p:sp>
        <p:nvSpPr>
          <p:cNvPr id="63496" name="Rectangle 7"/>
          <p:cNvSpPr>
            <a:spLocks noChangeArrowheads="1"/>
          </p:cNvSpPr>
          <p:nvPr/>
        </p:nvSpPr>
        <p:spPr bwMode="auto">
          <a:xfrm>
            <a:off x="7770813" y="3395663"/>
            <a:ext cx="1123950" cy="2746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sz="1200"/>
              <a:t>Aracor Eagle</a:t>
            </a:r>
          </a:p>
        </p:txBody>
      </p:sp>
      <p:pic>
        <p:nvPicPr>
          <p:cNvPr id="63497" name="Picture 8" descr="slide 21"/>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369888" y="4484688"/>
            <a:ext cx="4481512" cy="1825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3498" name="Rectangle 9"/>
          <p:cNvSpPr>
            <a:spLocks noChangeArrowheads="1"/>
          </p:cNvSpPr>
          <p:nvPr/>
        </p:nvSpPr>
        <p:spPr bwMode="auto">
          <a:xfrm>
            <a:off x="171450" y="3733800"/>
            <a:ext cx="1123950" cy="2746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sz="1200"/>
              <a:t>AS&amp;E</a:t>
            </a:r>
          </a:p>
        </p:txBody>
      </p:sp>
    </p:spTree>
    <p:extLst>
      <p:ext uri="{BB962C8B-B14F-4D97-AF65-F5344CB8AC3E}">
        <p14:creationId xmlns:p14="http://schemas.microsoft.com/office/powerpoint/2010/main" val="54516494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602" name="Rectangle 2">
            <a:extLst>
              <a:ext uri="{FF2B5EF4-FFF2-40B4-BE49-F238E27FC236}">
                <a16:creationId xmlns:a16="http://schemas.microsoft.com/office/drawing/2014/main" id="{C3EBF1B1-CB6F-DD41-90D7-EC3178EA37CF}"/>
              </a:ext>
            </a:extLst>
          </p:cNvPr>
          <p:cNvSpPr>
            <a:spLocks noGrp="1" noChangeArrowheads="1"/>
          </p:cNvSpPr>
          <p:nvPr>
            <p:ph type="title"/>
          </p:nvPr>
        </p:nvSpPr>
        <p:spPr>
          <a:xfrm>
            <a:off x="365125" y="4125301"/>
            <a:ext cx="8305800" cy="1143000"/>
          </a:xfrm>
        </p:spPr>
        <p:txBody>
          <a:bodyPr/>
          <a:lstStyle/>
          <a:p>
            <a:pPr algn="ctr"/>
            <a:r>
              <a:rPr lang="en-US" altLang="en-US" sz="3600" dirty="0"/>
              <a:t>Challenges &amp; Solutions</a:t>
            </a:r>
          </a:p>
        </p:txBody>
      </p:sp>
      <p:pic>
        <p:nvPicPr>
          <p:cNvPr id="409603" name="Picture 3" descr="tunnel overvew">
            <a:extLst>
              <a:ext uri="{FF2B5EF4-FFF2-40B4-BE49-F238E27FC236}">
                <a16:creationId xmlns:a16="http://schemas.microsoft.com/office/drawing/2014/main" id="{0BC1AB71-8D3E-B643-9793-FAF717443081}"/>
              </a:ext>
            </a:extLst>
          </p:cNvPr>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2308225" y="515938"/>
            <a:ext cx="4419600" cy="3322637"/>
          </a:xfrm>
          <a:prstGeom prst="rect">
            <a:avLst/>
          </a:prstGeom>
          <a:noFill/>
          <a:extLst>
            <a:ext uri="{909E8E84-426E-40DD-AFC4-6F175D3DCCD1}">
              <a14:hiddenFill xmlns:a14="http://schemas.microsoft.com/office/drawing/2010/main">
                <a:solidFill>
                  <a:srgbClr val="FFFFFF"/>
                </a:solidFill>
              </a14:hiddenFill>
            </a:ext>
          </a:extLst>
        </p:spPr>
      </p:pic>
      <p:sp>
        <p:nvSpPr>
          <p:cNvPr id="2" name="Footer Placeholder 2">
            <a:extLst>
              <a:ext uri="{FF2B5EF4-FFF2-40B4-BE49-F238E27FC236}">
                <a16:creationId xmlns:a16="http://schemas.microsoft.com/office/drawing/2014/main" id="{0187F8FA-4BE0-6B44-405C-C18D76C27F0F}"/>
              </a:ext>
            </a:extLst>
          </p:cNvPr>
          <p:cNvSpPr txBox="1">
            <a:spLocks/>
          </p:cNvSpPr>
          <p:nvPr/>
        </p:nvSpPr>
        <p:spPr>
          <a:xfrm>
            <a:off x="152400" y="6627813"/>
            <a:ext cx="609600" cy="2286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defPPr>
              <a:defRPr lang="en-US"/>
            </a:defPPr>
            <a:lvl1pPr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1pPr>
            <a:lvl2pPr marL="4572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2pPr>
            <a:lvl3pPr marL="9144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3pPr>
            <a:lvl4pPr marL="13716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4pPr>
            <a:lvl5pPr marL="18288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5pPr>
            <a:lvl6pPr marL="2286000" algn="l" defTabSz="457200" rtl="0" eaLnBrk="1" latinLnBrk="0" hangingPunct="1">
              <a:defRPr sz="2400" kern="1200">
                <a:solidFill>
                  <a:schemeClr val="tx1"/>
                </a:solidFill>
                <a:latin typeface="Gill Sans" charset="0"/>
                <a:ea typeface="MS PGothic" charset="0"/>
                <a:cs typeface="MS PGothic" charset="0"/>
              </a:defRPr>
            </a:lvl6pPr>
            <a:lvl7pPr marL="2743200" algn="l" defTabSz="457200" rtl="0" eaLnBrk="1" latinLnBrk="0" hangingPunct="1">
              <a:defRPr sz="2400" kern="1200">
                <a:solidFill>
                  <a:schemeClr val="tx1"/>
                </a:solidFill>
                <a:latin typeface="Gill Sans" charset="0"/>
                <a:ea typeface="MS PGothic" charset="0"/>
                <a:cs typeface="MS PGothic" charset="0"/>
              </a:defRPr>
            </a:lvl7pPr>
            <a:lvl8pPr marL="3200400" algn="l" defTabSz="457200" rtl="0" eaLnBrk="1" latinLnBrk="0" hangingPunct="1">
              <a:defRPr sz="2400" kern="1200">
                <a:solidFill>
                  <a:schemeClr val="tx1"/>
                </a:solidFill>
                <a:latin typeface="Gill Sans" charset="0"/>
                <a:ea typeface="MS PGothic" charset="0"/>
                <a:cs typeface="MS PGothic" charset="0"/>
              </a:defRPr>
            </a:lvl8pPr>
            <a:lvl9pPr marL="3657600" algn="l" defTabSz="457200" rtl="0" eaLnBrk="1" latinLnBrk="0" hangingPunct="1">
              <a:defRPr sz="2400" kern="1200">
                <a:solidFill>
                  <a:schemeClr val="tx1"/>
                </a:solidFill>
                <a:latin typeface="Gill Sans" charset="0"/>
                <a:ea typeface="MS PGothic" charset="0"/>
                <a:cs typeface="MS PGothic" charset="0"/>
              </a:defRPr>
            </a:lvl9pPr>
          </a:lstStyle>
          <a:p>
            <a:pPr eaLnBrk="1" hangingPunct="1"/>
            <a:fld id="{43C1423A-BBF4-9748-851F-CBEF3F0CFE99}" type="slidenum">
              <a:rPr lang="en-US" sz="1200" smtClean="0"/>
              <a:pPr eaLnBrk="1" hangingPunct="1"/>
              <a:t>48</a:t>
            </a:fld>
            <a:r>
              <a:rPr lang="en-US" sz="1200">
                <a:latin typeface="Times New Roman" charset="0"/>
              </a:rPr>
              <a:t> </a:t>
            </a:r>
            <a:endParaRPr lang="en-US" sz="1200" dirty="0">
              <a:solidFill>
                <a:srgbClr val="777777"/>
              </a:solidFill>
              <a:latin typeface="Times New Roman" charset="0"/>
            </a:endParaRPr>
          </a:p>
        </p:txBody>
      </p:sp>
    </p:spTree>
    <p:extLst>
      <p:ext uri="{BB962C8B-B14F-4D97-AF65-F5344CB8AC3E}">
        <p14:creationId xmlns:p14="http://schemas.microsoft.com/office/powerpoint/2010/main" val="304463825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2467" name="Rectangle 2"/>
          <p:cNvSpPr>
            <a:spLocks noGrp="1" noChangeArrowheads="1"/>
          </p:cNvSpPr>
          <p:nvPr>
            <p:ph type="title"/>
          </p:nvPr>
        </p:nvSpPr>
        <p:spPr>
          <a:xfrm>
            <a:off x="457200" y="152400"/>
            <a:ext cx="8305800" cy="1092200"/>
          </a:xfrm>
        </p:spPr>
        <p:txBody>
          <a:bodyPr>
            <a:normAutofit/>
          </a:bodyPr>
          <a:lstStyle/>
          <a:p>
            <a:pPr algn="ctr" eaLnBrk="1" hangingPunct="1"/>
            <a:r>
              <a:rPr lang="en-US" sz="3600" dirty="0">
                <a:effectLst/>
                <a:latin typeface="Arial" charset="0"/>
                <a:ea typeface="ＭＳ Ｐゴシック" charset="0"/>
                <a:cs typeface="ＭＳ Ｐゴシック" charset="0"/>
              </a:rPr>
              <a:t>Naturally Occurring Radioactive Material and Man-Made Sources</a:t>
            </a:r>
          </a:p>
        </p:txBody>
      </p:sp>
      <p:sp>
        <p:nvSpPr>
          <p:cNvPr id="62468" name="Rectangle 3"/>
          <p:cNvSpPr>
            <a:spLocks noGrp="1" noChangeArrowheads="1"/>
          </p:cNvSpPr>
          <p:nvPr>
            <p:ph type="body" idx="1"/>
          </p:nvPr>
        </p:nvSpPr>
        <p:spPr>
          <a:xfrm>
            <a:off x="611560" y="1268760"/>
            <a:ext cx="7922840" cy="5112568"/>
          </a:xfrm>
        </p:spPr>
        <p:txBody>
          <a:bodyPr>
            <a:normAutofit lnSpcReduction="10000"/>
          </a:bodyPr>
          <a:lstStyle/>
          <a:p>
            <a:pPr eaLnBrk="1" hangingPunct="1">
              <a:buClr>
                <a:srgbClr val="D57500"/>
              </a:buClr>
              <a:buFont typeface="Wingdings" charset="2"/>
              <a:buChar char="Ø"/>
            </a:pPr>
            <a:r>
              <a:rPr lang="en-US" sz="2400" dirty="0">
                <a:latin typeface="Times New Roman" panose="02020603050405020304" pitchFamily="18" charset="0"/>
                <a:ea typeface="ＭＳ Ｐゴシック" charset="0"/>
                <a:cs typeface="Times New Roman" panose="02020603050405020304" pitchFamily="18" charset="0"/>
              </a:rPr>
              <a:t>NORM is the dominant source of alarms for cargo, but not passenger cars</a:t>
            </a:r>
          </a:p>
          <a:p>
            <a:pPr eaLnBrk="1" hangingPunct="1">
              <a:buClr>
                <a:srgbClr val="D57500"/>
              </a:buClr>
              <a:buFont typeface="Wingdings" charset="2"/>
              <a:buChar char="Ø"/>
            </a:pPr>
            <a:r>
              <a:rPr lang="en-US" sz="2400" dirty="0">
                <a:latin typeface="Times New Roman" panose="02020603050405020304" pitchFamily="18" charset="0"/>
                <a:ea typeface="ＭＳ Ｐゴシック" charset="0"/>
                <a:cs typeface="Times New Roman" panose="02020603050405020304" pitchFamily="18" charset="0"/>
              </a:rPr>
              <a:t>NORM, and technologically enhanced NORM, contain: </a:t>
            </a:r>
          </a:p>
          <a:p>
            <a:pPr lvl="1" eaLnBrk="1" hangingPunct="1"/>
            <a:r>
              <a:rPr lang="en-US" sz="2000" dirty="0">
                <a:latin typeface="Times New Roman" panose="02020603050405020304" pitchFamily="18" charset="0"/>
                <a:ea typeface="ＭＳ Ｐゴシック" charset="0"/>
                <a:cs typeface="Times New Roman" panose="02020603050405020304" pitchFamily="18" charset="0"/>
              </a:rPr>
              <a:t>uranium series (</a:t>
            </a:r>
            <a:r>
              <a:rPr lang="en-US" sz="2000" baseline="30000" dirty="0">
                <a:latin typeface="Times New Roman" panose="02020603050405020304" pitchFamily="18" charset="0"/>
                <a:ea typeface="ＭＳ Ｐゴシック" charset="0"/>
                <a:cs typeface="Times New Roman" panose="02020603050405020304" pitchFamily="18" charset="0"/>
              </a:rPr>
              <a:t>238</a:t>
            </a:r>
            <a:r>
              <a:rPr lang="en-US" sz="2000" dirty="0">
                <a:latin typeface="Times New Roman" panose="02020603050405020304" pitchFamily="18" charset="0"/>
                <a:ea typeface="ＭＳ Ｐゴシック" charset="0"/>
                <a:cs typeface="Times New Roman" panose="02020603050405020304" pitchFamily="18" charset="0"/>
              </a:rPr>
              <a:t>U; 4.5 billion years)</a:t>
            </a:r>
          </a:p>
          <a:p>
            <a:pPr lvl="1" eaLnBrk="1" hangingPunct="1"/>
            <a:r>
              <a:rPr lang="en-US" sz="2000" dirty="0">
                <a:latin typeface="Times New Roman" panose="02020603050405020304" pitchFamily="18" charset="0"/>
                <a:ea typeface="ＭＳ Ｐゴシック" charset="0"/>
                <a:cs typeface="Times New Roman" panose="02020603050405020304" pitchFamily="18" charset="0"/>
              </a:rPr>
              <a:t>thorium series (</a:t>
            </a:r>
            <a:r>
              <a:rPr lang="en-US" sz="2000" baseline="30000" dirty="0">
                <a:latin typeface="Times New Roman" panose="02020603050405020304" pitchFamily="18" charset="0"/>
                <a:ea typeface="ＭＳ Ｐゴシック" charset="0"/>
                <a:cs typeface="Times New Roman" panose="02020603050405020304" pitchFamily="18" charset="0"/>
              </a:rPr>
              <a:t>232</a:t>
            </a:r>
            <a:r>
              <a:rPr lang="en-US" sz="2000" dirty="0">
                <a:latin typeface="Times New Roman" panose="02020603050405020304" pitchFamily="18" charset="0"/>
                <a:ea typeface="ＭＳ Ｐゴシック" charset="0"/>
                <a:cs typeface="Times New Roman" panose="02020603050405020304" pitchFamily="18" charset="0"/>
              </a:rPr>
              <a:t>Th; 14 billion years)</a:t>
            </a:r>
          </a:p>
          <a:p>
            <a:pPr lvl="1" eaLnBrk="1" hangingPunct="1"/>
            <a:r>
              <a:rPr lang="en-US" sz="2000" dirty="0">
                <a:latin typeface="Times New Roman" panose="02020603050405020304" pitchFamily="18" charset="0"/>
                <a:ea typeface="ＭＳ Ｐゴシック" charset="0"/>
                <a:cs typeface="Times New Roman" panose="02020603050405020304" pitchFamily="18" charset="0"/>
              </a:rPr>
              <a:t>potassium (</a:t>
            </a:r>
            <a:r>
              <a:rPr lang="en-US" sz="2000" baseline="30000" dirty="0">
                <a:latin typeface="Times New Roman" panose="02020603050405020304" pitchFamily="18" charset="0"/>
                <a:ea typeface="ＭＳ Ｐゴシック" charset="0"/>
                <a:cs typeface="Times New Roman" panose="02020603050405020304" pitchFamily="18" charset="0"/>
              </a:rPr>
              <a:t>40</a:t>
            </a:r>
            <a:r>
              <a:rPr lang="en-US" sz="2000" dirty="0">
                <a:latin typeface="Times New Roman" panose="02020603050405020304" pitchFamily="18" charset="0"/>
                <a:ea typeface="ＭＳ Ｐゴシック" charset="0"/>
                <a:cs typeface="Times New Roman" panose="02020603050405020304" pitchFamily="18" charset="0"/>
              </a:rPr>
              <a:t>K; 1.3 billion years)</a:t>
            </a:r>
          </a:p>
          <a:p>
            <a:pPr eaLnBrk="1" hangingPunct="1">
              <a:buClr>
                <a:srgbClr val="D57500"/>
              </a:buClr>
              <a:buFont typeface="Wingdings" charset="2"/>
              <a:buChar char="Ø"/>
            </a:pPr>
            <a:r>
              <a:rPr lang="en-US" sz="2400" dirty="0">
                <a:latin typeface="Times New Roman" panose="02020603050405020304" pitchFamily="18" charset="0"/>
                <a:ea typeface="ＭＳ Ｐゴシック" charset="0"/>
                <a:cs typeface="Times New Roman" panose="02020603050405020304" pitchFamily="18" charset="0"/>
              </a:rPr>
              <a:t>Commercial isotope examples</a:t>
            </a:r>
          </a:p>
          <a:p>
            <a:pPr lvl="1" eaLnBrk="1" hangingPunct="1"/>
            <a:r>
              <a:rPr lang="en-US" sz="2000" baseline="30000" dirty="0">
                <a:latin typeface="Times New Roman" panose="02020603050405020304" pitchFamily="18" charset="0"/>
                <a:ea typeface="ＭＳ Ｐゴシック" charset="0"/>
                <a:cs typeface="Times New Roman" panose="02020603050405020304" pitchFamily="18" charset="0"/>
              </a:rPr>
              <a:t>241</a:t>
            </a:r>
            <a:r>
              <a:rPr lang="en-US" sz="2000" dirty="0">
                <a:latin typeface="Times New Roman" panose="02020603050405020304" pitchFamily="18" charset="0"/>
                <a:ea typeface="ＭＳ Ｐゴシック" charset="0"/>
                <a:cs typeface="Times New Roman" panose="02020603050405020304" pitchFamily="18" charset="0"/>
              </a:rPr>
              <a:t>Am, </a:t>
            </a:r>
            <a:r>
              <a:rPr lang="en-US" sz="2000" baseline="30000" dirty="0">
                <a:latin typeface="Times New Roman" panose="02020603050405020304" pitchFamily="18" charset="0"/>
                <a:ea typeface="ＭＳ Ｐゴシック" charset="0"/>
                <a:cs typeface="Times New Roman" panose="02020603050405020304" pitchFamily="18" charset="0"/>
              </a:rPr>
              <a:t>133</a:t>
            </a:r>
            <a:r>
              <a:rPr lang="en-US" sz="2000" dirty="0">
                <a:latin typeface="Times New Roman" panose="02020603050405020304" pitchFamily="18" charset="0"/>
                <a:ea typeface="ＭＳ Ｐゴシック" charset="0"/>
                <a:cs typeface="Times New Roman" panose="02020603050405020304" pitchFamily="18" charset="0"/>
              </a:rPr>
              <a:t>Ba, </a:t>
            </a:r>
            <a:r>
              <a:rPr lang="en-US" sz="2000" baseline="30000" dirty="0">
                <a:latin typeface="Times New Roman" panose="02020603050405020304" pitchFamily="18" charset="0"/>
                <a:ea typeface="ＭＳ Ｐゴシック" charset="0"/>
                <a:cs typeface="Times New Roman" panose="02020603050405020304" pitchFamily="18" charset="0"/>
              </a:rPr>
              <a:t>137</a:t>
            </a:r>
            <a:r>
              <a:rPr lang="en-US" sz="2000" dirty="0">
                <a:latin typeface="Times New Roman" panose="02020603050405020304" pitchFamily="18" charset="0"/>
                <a:ea typeface="ＭＳ Ｐゴシック" charset="0"/>
                <a:cs typeface="Times New Roman" panose="02020603050405020304" pitchFamily="18" charset="0"/>
              </a:rPr>
              <a:t>Cs, </a:t>
            </a:r>
            <a:r>
              <a:rPr lang="en-US" sz="2000" baseline="30000" dirty="0">
                <a:latin typeface="Times New Roman" panose="02020603050405020304" pitchFamily="18" charset="0"/>
                <a:ea typeface="ＭＳ Ｐゴシック" charset="0"/>
                <a:cs typeface="Times New Roman" panose="02020603050405020304" pitchFamily="18" charset="0"/>
              </a:rPr>
              <a:t>57</a:t>
            </a:r>
            <a:r>
              <a:rPr lang="en-US" sz="2000" dirty="0">
                <a:latin typeface="Times New Roman" panose="02020603050405020304" pitchFamily="18" charset="0"/>
                <a:ea typeface="ＭＳ Ｐゴシック" charset="0"/>
                <a:cs typeface="Times New Roman" panose="02020603050405020304" pitchFamily="18" charset="0"/>
              </a:rPr>
              <a:t>Co, </a:t>
            </a:r>
            <a:r>
              <a:rPr lang="en-US" sz="2000" baseline="30000" dirty="0">
                <a:latin typeface="Times New Roman" panose="02020603050405020304" pitchFamily="18" charset="0"/>
                <a:ea typeface="ＭＳ Ｐゴシック" charset="0"/>
                <a:cs typeface="Times New Roman" panose="02020603050405020304" pitchFamily="18" charset="0"/>
              </a:rPr>
              <a:t>60</a:t>
            </a:r>
            <a:r>
              <a:rPr lang="en-US" sz="2000" dirty="0">
                <a:latin typeface="Times New Roman" panose="02020603050405020304" pitchFamily="18" charset="0"/>
                <a:ea typeface="ＭＳ Ｐゴシック" charset="0"/>
                <a:cs typeface="Times New Roman" panose="02020603050405020304" pitchFamily="18" charset="0"/>
              </a:rPr>
              <a:t>Co, </a:t>
            </a:r>
            <a:r>
              <a:rPr lang="en-US" sz="2000" baseline="30000" dirty="0">
                <a:latin typeface="Times New Roman" panose="02020603050405020304" pitchFamily="18" charset="0"/>
                <a:ea typeface="ＭＳ Ｐゴシック" charset="0"/>
                <a:cs typeface="Times New Roman" panose="02020603050405020304" pitchFamily="18" charset="0"/>
              </a:rPr>
              <a:t>192</a:t>
            </a:r>
            <a:r>
              <a:rPr lang="en-US" sz="2000" dirty="0">
                <a:latin typeface="Times New Roman" panose="02020603050405020304" pitchFamily="18" charset="0"/>
                <a:ea typeface="ＭＳ Ｐゴシック" charset="0"/>
                <a:cs typeface="Times New Roman" panose="02020603050405020304" pitchFamily="18" charset="0"/>
              </a:rPr>
              <a:t>Ir, </a:t>
            </a:r>
            <a:r>
              <a:rPr lang="en-US" sz="2000" baseline="30000" dirty="0">
                <a:latin typeface="Times New Roman" panose="02020603050405020304" pitchFamily="18" charset="0"/>
                <a:ea typeface="ＭＳ Ｐゴシック" charset="0"/>
                <a:cs typeface="Times New Roman" panose="02020603050405020304" pitchFamily="18" charset="0"/>
              </a:rPr>
              <a:t>226</a:t>
            </a:r>
            <a:r>
              <a:rPr lang="en-US" sz="2000" dirty="0">
                <a:latin typeface="Times New Roman" panose="02020603050405020304" pitchFamily="18" charset="0"/>
                <a:ea typeface="ＭＳ Ｐゴシック" charset="0"/>
                <a:cs typeface="Times New Roman" panose="02020603050405020304" pitchFamily="18" charset="0"/>
              </a:rPr>
              <a:t>Ra, </a:t>
            </a:r>
            <a:r>
              <a:rPr lang="en-US" sz="2000" baseline="30000" dirty="0">
                <a:latin typeface="Times New Roman" panose="02020603050405020304" pitchFamily="18" charset="0"/>
                <a:ea typeface="ＭＳ Ｐゴシック" charset="0"/>
                <a:cs typeface="Times New Roman" panose="02020603050405020304" pitchFamily="18" charset="0"/>
              </a:rPr>
              <a:t>252</a:t>
            </a:r>
            <a:r>
              <a:rPr lang="en-US" sz="2000" dirty="0">
                <a:latin typeface="Times New Roman" panose="02020603050405020304" pitchFamily="18" charset="0"/>
                <a:ea typeface="ＭＳ Ｐゴシック" charset="0"/>
                <a:cs typeface="Times New Roman" panose="02020603050405020304" pitchFamily="18" charset="0"/>
              </a:rPr>
              <a:t>Cf, nuclear fuel, depleted uranium</a:t>
            </a:r>
          </a:p>
          <a:p>
            <a:pPr eaLnBrk="1" hangingPunct="1">
              <a:buClr>
                <a:srgbClr val="D57500"/>
              </a:buClr>
              <a:buFont typeface="Wingdings" charset="2"/>
              <a:buChar char="Ø"/>
            </a:pPr>
            <a:r>
              <a:rPr lang="en-US" sz="2400" dirty="0">
                <a:latin typeface="Times New Roman" panose="02020603050405020304" pitchFamily="18" charset="0"/>
                <a:ea typeface="ＭＳ Ｐゴシック" charset="0"/>
                <a:cs typeface="Times New Roman" panose="02020603050405020304" pitchFamily="18" charset="0"/>
              </a:rPr>
              <a:t>Medical radioisotopes</a:t>
            </a:r>
          </a:p>
          <a:p>
            <a:pPr lvl="1" eaLnBrk="1" hangingPunct="1"/>
            <a:r>
              <a:rPr lang="en-US" sz="2000" dirty="0">
                <a:latin typeface="Times New Roman" panose="02020603050405020304" pitchFamily="18" charset="0"/>
                <a:ea typeface="ＭＳ Ｐゴシック" charset="0"/>
                <a:cs typeface="Times New Roman" panose="02020603050405020304" pitchFamily="18" charset="0"/>
              </a:rPr>
              <a:t>92% of procedures are</a:t>
            </a:r>
            <a:r>
              <a:rPr lang="en-US" sz="2000" baseline="30000" dirty="0">
                <a:latin typeface="Times New Roman" panose="02020603050405020304" pitchFamily="18" charset="0"/>
                <a:ea typeface="ＭＳ Ｐゴシック" charset="0"/>
                <a:cs typeface="Times New Roman" panose="02020603050405020304" pitchFamily="18" charset="0"/>
              </a:rPr>
              <a:t> 99m</a:t>
            </a:r>
            <a:r>
              <a:rPr lang="en-US" sz="2000" dirty="0">
                <a:latin typeface="Times New Roman" panose="02020603050405020304" pitchFamily="18" charset="0"/>
                <a:ea typeface="ＭＳ Ｐゴシック" charset="0"/>
                <a:cs typeface="Times New Roman" panose="02020603050405020304" pitchFamily="18" charset="0"/>
              </a:rPr>
              <a:t>Tc for stress tests</a:t>
            </a:r>
          </a:p>
          <a:p>
            <a:pPr lvl="1" eaLnBrk="1" hangingPunct="1"/>
            <a:r>
              <a:rPr lang="en-US" sz="2000" baseline="30000" dirty="0">
                <a:latin typeface="Times New Roman" panose="02020603050405020304" pitchFamily="18" charset="0"/>
                <a:ea typeface="ＭＳ Ｐゴシック" charset="0"/>
                <a:cs typeface="Times New Roman" panose="02020603050405020304" pitchFamily="18" charset="0"/>
              </a:rPr>
              <a:t>18</a:t>
            </a:r>
            <a:r>
              <a:rPr lang="en-US" sz="2000" dirty="0">
                <a:latin typeface="Times New Roman" panose="02020603050405020304" pitchFamily="18" charset="0"/>
                <a:ea typeface="ＭＳ Ｐゴシック" charset="0"/>
                <a:cs typeface="Times New Roman" panose="02020603050405020304" pitchFamily="18" charset="0"/>
              </a:rPr>
              <a:t>F, </a:t>
            </a:r>
            <a:r>
              <a:rPr lang="en-US" sz="2000" baseline="30000" dirty="0">
                <a:latin typeface="Times New Roman" panose="02020603050405020304" pitchFamily="18" charset="0"/>
                <a:ea typeface="ＭＳ Ｐゴシック" charset="0"/>
                <a:cs typeface="Times New Roman" panose="02020603050405020304" pitchFamily="18" charset="0"/>
              </a:rPr>
              <a:t>14</a:t>
            </a:r>
            <a:r>
              <a:rPr lang="en-US" sz="2000" dirty="0">
                <a:latin typeface="Times New Roman" panose="02020603050405020304" pitchFamily="18" charset="0"/>
                <a:ea typeface="ＭＳ Ｐゴシック" charset="0"/>
                <a:cs typeface="Times New Roman" panose="02020603050405020304" pitchFamily="18" charset="0"/>
              </a:rPr>
              <a:t>C, </a:t>
            </a:r>
            <a:r>
              <a:rPr lang="en-US" sz="2000" baseline="30000" dirty="0">
                <a:latin typeface="Times New Roman" panose="02020603050405020304" pitchFamily="18" charset="0"/>
                <a:ea typeface="ＭＳ Ｐゴシック" charset="0"/>
                <a:cs typeface="Times New Roman" panose="02020603050405020304" pitchFamily="18" charset="0"/>
              </a:rPr>
              <a:t>111</a:t>
            </a:r>
            <a:r>
              <a:rPr lang="en-US" sz="2000" dirty="0">
                <a:latin typeface="Times New Roman" panose="02020603050405020304" pitchFamily="18" charset="0"/>
                <a:ea typeface="ＭＳ Ｐゴシック" charset="0"/>
                <a:cs typeface="Times New Roman" panose="02020603050405020304" pitchFamily="18" charset="0"/>
              </a:rPr>
              <a:t>In, </a:t>
            </a:r>
            <a:r>
              <a:rPr lang="en-US" sz="2000" baseline="30000" dirty="0">
                <a:latin typeface="Times New Roman" panose="02020603050405020304" pitchFamily="18" charset="0"/>
                <a:ea typeface="ＭＳ Ｐゴシック" charset="0"/>
                <a:cs typeface="Times New Roman" panose="02020603050405020304" pitchFamily="18" charset="0"/>
              </a:rPr>
              <a:t>57</a:t>
            </a:r>
            <a:r>
              <a:rPr lang="en-US" sz="2000" dirty="0">
                <a:latin typeface="Times New Roman" panose="02020603050405020304" pitchFamily="18" charset="0"/>
                <a:ea typeface="ＭＳ Ｐゴシック" charset="0"/>
                <a:cs typeface="Times New Roman" panose="02020603050405020304" pitchFamily="18" charset="0"/>
              </a:rPr>
              <a:t>Co, </a:t>
            </a:r>
            <a:r>
              <a:rPr lang="en-US" sz="2000" baseline="30000" dirty="0">
                <a:latin typeface="Times New Roman" panose="02020603050405020304" pitchFamily="18" charset="0"/>
                <a:ea typeface="ＭＳ Ｐゴシック" charset="0"/>
                <a:cs typeface="Times New Roman" panose="02020603050405020304" pitchFamily="18" charset="0"/>
              </a:rPr>
              <a:t>201</a:t>
            </a:r>
            <a:r>
              <a:rPr lang="en-US" sz="2000" dirty="0">
                <a:latin typeface="Times New Roman" panose="02020603050405020304" pitchFamily="18" charset="0"/>
                <a:ea typeface="ＭＳ Ｐゴシック" charset="0"/>
                <a:cs typeface="Times New Roman" panose="02020603050405020304" pitchFamily="18" charset="0"/>
              </a:rPr>
              <a:t>Tl, </a:t>
            </a:r>
            <a:r>
              <a:rPr lang="en-US" sz="2000" baseline="30000" dirty="0">
                <a:latin typeface="Times New Roman" panose="02020603050405020304" pitchFamily="18" charset="0"/>
                <a:ea typeface="ＭＳ Ｐゴシック" charset="0"/>
                <a:cs typeface="Times New Roman" panose="02020603050405020304" pitchFamily="18" charset="0"/>
              </a:rPr>
              <a:t>153</a:t>
            </a:r>
            <a:r>
              <a:rPr lang="en-US" sz="2000" dirty="0">
                <a:latin typeface="Times New Roman" panose="02020603050405020304" pitchFamily="18" charset="0"/>
                <a:ea typeface="ＭＳ Ｐゴシック" charset="0"/>
                <a:cs typeface="Times New Roman" panose="02020603050405020304" pitchFamily="18" charset="0"/>
              </a:rPr>
              <a:t>Sm, </a:t>
            </a:r>
            <a:r>
              <a:rPr lang="en-US" sz="2000" baseline="30000" dirty="0">
                <a:latin typeface="Times New Roman" panose="02020603050405020304" pitchFamily="18" charset="0"/>
                <a:ea typeface="ＭＳ Ｐゴシック" charset="0"/>
                <a:cs typeface="Times New Roman" panose="02020603050405020304" pitchFamily="18" charset="0"/>
              </a:rPr>
              <a:t>89</a:t>
            </a:r>
            <a:r>
              <a:rPr lang="en-US" sz="2000" dirty="0">
                <a:latin typeface="Times New Roman" panose="02020603050405020304" pitchFamily="18" charset="0"/>
                <a:ea typeface="ＭＳ Ｐゴシック" charset="0"/>
                <a:cs typeface="Times New Roman" panose="02020603050405020304" pitchFamily="18" charset="0"/>
              </a:rPr>
              <a:t>Sr, </a:t>
            </a:r>
            <a:r>
              <a:rPr lang="en-US" sz="2000" baseline="30000" dirty="0">
                <a:latin typeface="Times New Roman" panose="02020603050405020304" pitchFamily="18" charset="0"/>
                <a:ea typeface="ＭＳ Ｐゴシック" charset="0"/>
                <a:cs typeface="Times New Roman" panose="02020603050405020304" pitchFamily="18" charset="0"/>
              </a:rPr>
              <a:t>131</a:t>
            </a:r>
            <a:r>
              <a:rPr lang="en-US" sz="2000" dirty="0">
                <a:latin typeface="Times New Roman" panose="02020603050405020304" pitchFamily="18" charset="0"/>
                <a:ea typeface="ＭＳ Ｐゴシック" charset="0"/>
                <a:cs typeface="Times New Roman" panose="02020603050405020304" pitchFamily="18" charset="0"/>
              </a:rPr>
              <a:t>I, </a:t>
            </a:r>
            <a:r>
              <a:rPr lang="en-US" sz="2000" baseline="30000" dirty="0">
                <a:latin typeface="Times New Roman" panose="02020603050405020304" pitchFamily="18" charset="0"/>
                <a:ea typeface="ＭＳ Ｐゴシック" charset="0"/>
                <a:cs typeface="Times New Roman" panose="02020603050405020304" pitchFamily="18" charset="0"/>
              </a:rPr>
              <a:t>67</a:t>
            </a:r>
            <a:r>
              <a:rPr lang="en-US" sz="2000" dirty="0">
                <a:latin typeface="Times New Roman" panose="02020603050405020304" pitchFamily="18" charset="0"/>
                <a:ea typeface="ＭＳ Ｐゴシック" charset="0"/>
                <a:cs typeface="Times New Roman" panose="02020603050405020304" pitchFamily="18" charset="0"/>
              </a:rPr>
              <a:t>Ga, </a:t>
            </a:r>
            <a:r>
              <a:rPr lang="en-US" sz="2000" baseline="30000" dirty="0">
                <a:latin typeface="Times New Roman" panose="02020603050405020304" pitchFamily="18" charset="0"/>
                <a:ea typeface="ＭＳ Ｐゴシック" charset="0"/>
                <a:cs typeface="Times New Roman" panose="02020603050405020304" pitchFamily="18" charset="0"/>
              </a:rPr>
              <a:t>51</a:t>
            </a:r>
            <a:r>
              <a:rPr lang="en-US" sz="2000" dirty="0">
                <a:latin typeface="Times New Roman" panose="02020603050405020304" pitchFamily="18" charset="0"/>
                <a:ea typeface="ＭＳ Ｐゴシック" charset="0"/>
                <a:cs typeface="Times New Roman" panose="02020603050405020304" pitchFamily="18" charset="0"/>
              </a:rPr>
              <a:t>Cr </a:t>
            </a:r>
          </a:p>
          <a:p>
            <a:pPr lvl="1" eaLnBrk="1" hangingPunct="1"/>
            <a:r>
              <a:rPr lang="en-US" sz="2000" dirty="0">
                <a:latin typeface="Times New Roman" panose="02020603050405020304" pitchFamily="18" charset="0"/>
                <a:ea typeface="ＭＳ Ｐゴシック" charset="0"/>
                <a:cs typeface="Times New Roman" panose="02020603050405020304" pitchFamily="18" charset="0"/>
              </a:rPr>
              <a:t>One in 2600 Americans carries a radioactive burden large enough to be seen in an RPM</a:t>
            </a:r>
          </a:p>
          <a:p>
            <a:pPr eaLnBrk="1" hangingPunct="1">
              <a:buClr>
                <a:srgbClr val="D57500"/>
              </a:buClr>
              <a:buFont typeface="Wingdings" charset="2"/>
              <a:buChar char="Ø"/>
            </a:pPr>
            <a:r>
              <a:rPr lang="en-US" dirty="0">
                <a:latin typeface="Times New Roman" panose="02020603050405020304" pitchFamily="18" charset="0"/>
                <a:ea typeface="ＭＳ Ｐゴシック" charset="0"/>
                <a:cs typeface="Times New Roman" panose="02020603050405020304" pitchFamily="18" charset="0"/>
              </a:rPr>
              <a:t>Skyshine from radiography</a:t>
            </a:r>
          </a:p>
        </p:txBody>
      </p:sp>
      <p:sp>
        <p:nvSpPr>
          <p:cNvPr id="2" name="Footer Placeholder 2">
            <a:extLst>
              <a:ext uri="{FF2B5EF4-FFF2-40B4-BE49-F238E27FC236}">
                <a16:creationId xmlns:a16="http://schemas.microsoft.com/office/drawing/2014/main" id="{42DD51E1-F822-91B4-2654-31AC07B43E12}"/>
              </a:ext>
            </a:extLst>
          </p:cNvPr>
          <p:cNvSpPr txBox="1">
            <a:spLocks/>
          </p:cNvSpPr>
          <p:nvPr/>
        </p:nvSpPr>
        <p:spPr>
          <a:xfrm>
            <a:off x="152400" y="6627813"/>
            <a:ext cx="609600" cy="2286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defPPr>
              <a:defRPr lang="en-US"/>
            </a:defPPr>
            <a:lvl1pPr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1pPr>
            <a:lvl2pPr marL="4572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2pPr>
            <a:lvl3pPr marL="9144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3pPr>
            <a:lvl4pPr marL="13716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4pPr>
            <a:lvl5pPr marL="18288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5pPr>
            <a:lvl6pPr marL="2286000" algn="l" defTabSz="457200" rtl="0" eaLnBrk="1" latinLnBrk="0" hangingPunct="1">
              <a:defRPr sz="2400" kern="1200">
                <a:solidFill>
                  <a:schemeClr val="tx1"/>
                </a:solidFill>
                <a:latin typeface="Gill Sans" charset="0"/>
                <a:ea typeface="MS PGothic" charset="0"/>
                <a:cs typeface="MS PGothic" charset="0"/>
              </a:defRPr>
            </a:lvl6pPr>
            <a:lvl7pPr marL="2743200" algn="l" defTabSz="457200" rtl="0" eaLnBrk="1" latinLnBrk="0" hangingPunct="1">
              <a:defRPr sz="2400" kern="1200">
                <a:solidFill>
                  <a:schemeClr val="tx1"/>
                </a:solidFill>
                <a:latin typeface="Gill Sans" charset="0"/>
                <a:ea typeface="MS PGothic" charset="0"/>
                <a:cs typeface="MS PGothic" charset="0"/>
              </a:defRPr>
            </a:lvl7pPr>
            <a:lvl8pPr marL="3200400" algn="l" defTabSz="457200" rtl="0" eaLnBrk="1" latinLnBrk="0" hangingPunct="1">
              <a:defRPr sz="2400" kern="1200">
                <a:solidFill>
                  <a:schemeClr val="tx1"/>
                </a:solidFill>
                <a:latin typeface="Gill Sans" charset="0"/>
                <a:ea typeface="MS PGothic" charset="0"/>
                <a:cs typeface="MS PGothic" charset="0"/>
              </a:defRPr>
            </a:lvl8pPr>
            <a:lvl9pPr marL="3657600" algn="l" defTabSz="457200" rtl="0" eaLnBrk="1" latinLnBrk="0" hangingPunct="1">
              <a:defRPr sz="2400" kern="1200">
                <a:solidFill>
                  <a:schemeClr val="tx1"/>
                </a:solidFill>
                <a:latin typeface="Gill Sans" charset="0"/>
                <a:ea typeface="MS PGothic" charset="0"/>
                <a:cs typeface="MS PGothic" charset="0"/>
              </a:defRPr>
            </a:lvl9pPr>
          </a:lstStyle>
          <a:p>
            <a:pPr eaLnBrk="1" hangingPunct="1"/>
            <a:fld id="{43C1423A-BBF4-9748-851F-CBEF3F0CFE99}" type="slidenum">
              <a:rPr lang="en-US" sz="1200" smtClean="0"/>
              <a:pPr eaLnBrk="1" hangingPunct="1"/>
              <a:t>49</a:t>
            </a:fld>
            <a:r>
              <a:rPr lang="en-US" sz="1200">
                <a:latin typeface="Times New Roman" charset="0"/>
              </a:rPr>
              <a:t> </a:t>
            </a:r>
            <a:endParaRPr lang="en-US" sz="1200" dirty="0">
              <a:solidFill>
                <a:srgbClr val="777777"/>
              </a:solidFill>
              <a:latin typeface="Times New Roman" charset="0"/>
            </a:endParaRPr>
          </a:p>
        </p:txBody>
      </p:sp>
    </p:spTree>
    <p:extLst>
      <p:ext uri="{BB962C8B-B14F-4D97-AF65-F5344CB8AC3E}">
        <p14:creationId xmlns:p14="http://schemas.microsoft.com/office/powerpoint/2010/main" val="723732875"/>
      </p:ext>
    </p:extLst>
  </p:cSld>
  <p:clrMapOvr>
    <a:masterClrMapping/>
  </p:clrMapOvr>
  <p:transition spd="med">
    <p:fade/>
  </p:transition>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a:xfrm>
            <a:off x="381000" y="228600"/>
            <a:ext cx="8305800" cy="774700"/>
          </a:xfrm>
        </p:spPr>
        <p:txBody>
          <a:bodyPr vert="horz" wrap="square" lIns="91440" tIns="45720" rIns="91440" bIns="45720" numCol="1" anchor="t" anchorCtr="0" compatLnSpc="1">
            <a:prstTxWarp prst="textNoShape">
              <a:avLst/>
            </a:prstTxWarp>
          </a:bodyPr>
          <a:lstStyle/>
          <a:p>
            <a:pPr algn="ctr"/>
            <a:r>
              <a:rPr lang="en-US" sz="3600" b="1" dirty="0">
                <a:solidFill>
                  <a:srgbClr val="D57500"/>
                </a:solidFill>
                <a:effectLst>
                  <a:outerShdw blurRad="38100" dist="38100" dir="2700000" algn="tl">
                    <a:srgbClr val="DDDDDD"/>
                  </a:outerShdw>
                </a:effectLst>
                <a:ea typeface="MS PGothic" charset="0"/>
              </a:rPr>
              <a:t>Safeguard Methods</a:t>
            </a:r>
          </a:p>
        </p:txBody>
      </p:sp>
      <p:sp>
        <p:nvSpPr>
          <p:cNvPr id="54275" name="Content Placeholder 4"/>
          <p:cNvSpPr>
            <a:spLocks noGrp="1"/>
          </p:cNvSpPr>
          <p:nvPr>
            <p:ph idx="1"/>
          </p:nvPr>
        </p:nvSpPr>
        <p:spPr bwMode="auto">
          <a:xfrm>
            <a:off x="381000" y="915988"/>
            <a:ext cx="8574087" cy="5654675"/>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nSpc>
                <a:spcPct val="100000"/>
              </a:lnSpc>
              <a:spcBef>
                <a:spcPts val="0"/>
              </a:spcBef>
              <a:spcAft>
                <a:spcPts val="600"/>
              </a:spcAft>
              <a:buClr>
                <a:srgbClr val="D57500"/>
              </a:buClr>
              <a:buFont typeface="Wingdings" charset="0"/>
              <a:buChar char="Ø"/>
            </a:pPr>
            <a:r>
              <a:rPr lang="en-US" sz="2800" dirty="0">
                <a:latin typeface="Times New Roman"/>
                <a:cs typeface="Times New Roman"/>
              </a:rPr>
              <a:t>IAEA methods:</a:t>
            </a:r>
          </a:p>
          <a:p>
            <a:pPr lvl="1">
              <a:lnSpc>
                <a:spcPct val="100000"/>
              </a:lnSpc>
              <a:spcBef>
                <a:spcPts val="0"/>
              </a:spcBef>
              <a:spcAft>
                <a:spcPts val="600"/>
              </a:spcAft>
              <a:buClr>
                <a:schemeClr val="bg1">
                  <a:lumMod val="50000"/>
                </a:schemeClr>
              </a:buClr>
              <a:buSzPct val="100000"/>
              <a:buFont typeface="Wingdings" pitchFamily="2" charset="2"/>
              <a:buChar char="§"/>
            </a:pPr>
            <a:r>
              <a:rPr lang="en-US" sz="2800" dirty="0">
                <a:latin typeface="Times New Roman"/>
                <a:cs typeface="Times New Roman"/>
              </a:rPr>
              <a:t>Containment and Surveillance</a:t>
            </a:r>
          </a:p>
          <a:p>
            <a:pPr lvl="1">
              <a:lnSpc>
                <a:spcPct val="100000"/>
              </a:lnSpc>
              <a:spcBef>
                <a:spcPts val="0"/>
              </a:spcBef>
              <a:spcAft>
                <a:spcPts val="600"/>
              </a:spcAft>
              <a:buClr>
                <a:schemeClr val="bg1">
                  <a:lumMod val="50000"/>
                </a:schemeClr>
              </a:buClr>
              <a:buSzPct val="100000"/>
              <a:buFont typeface="Wingdings" pitchFamily="2" charset="2"/>
              <a:buChar char="§"/>
            </a:pPr>
            <a:r>
              <a:rPr lang="en-US" sz="2800" dirty="0">
                <a:latin typeface="Times New Roman"/>
                <a:cs typeface="Times New Roman"/>
              </a:rPr>
              <a:t>Remote monitoring</a:t>
            </a:r>
          </a:p>
          <a:p>
            <a:pPr lvl="1">
              <a:lnSpc>
                <a:spcPct val="100000"/>
              </a:lnSpc>
              <a:spcBef>
                <a:spcPts val="0"/>
              </a:spcBef>
              <a:spcAft>
                <a:spcPts val="600"/>
              </a:spcAft>
              <a:buClr>
                <a:schemeClr val="bg1">
                  <a:lumMod val="50000"/>
                </a:schemeClr>
              </a:buClr>
              <a:buSzPct val="100000"/>
              <a:buFont typeface="Wingdings" pitchFamily="2" charset="2"/>
              <a:buChar char="§"/>
            </a:pPr>
            <a:r>
              <a:rPr lang="en-US" sz="2800" dirty="0">
                <a:latin typeface="Times New Roman"/>
                <a:cs typeface="Times New Roman"/>
              </a:rPr>
              <a:t>Non-destructive analysis</a:t>
            </a:r>
          </a:p>
          <a:p>
            <a:pPr lvl="1">
              <a:lnSpc>
                <a:spcPct val="100000"/>
              </a:lnSpc>
              <a:spcBef>
                <a:spcPts val="0"/>
              </a:spcBef>
              <a:spcAft>
                <a:spcPts val="600"/>
              </a:spcAft>
              <a:buClr>
                <a:schemeClr val="bg1">
                  <a:lumMod val="50000"/>
                </a:schemeClr>
              </a:buClr>
              <a:buSzPct val="100000"/>
              <a:buFont typeface="Wingdings" pitchFamily="2" charset="2"/>
              <a:buChar char="§"/>
            </a:pPr>
            <a:r>
              <a:rPr lang="en-US" sz="2800" dirty="0">
                <a:latin typeface="Times New Roman"/>
                <a:cs typeface="Times New Roman"/>
              </a:rPr>
              <a:t>Destructive analysis</a:t>
            </a:r>
          </a:p>
          <a:p>
            <a:pPr lvl="1">
              <a:lnSpc>
                <a:spcPct val="100000"/>
              </a:lnSpc>
              <a:spcBef>
                <a:spcPts val="0"/>
              </a:spcBef>
              <a:spcAft>
                <a:spcPts val="600"/>
              </a:spcAft>
              <a:buClr>
                <a:schemeClr val="bg1">
                  <a:lumMod val="50000"/>
                </a:schemeClr>
              </a:buClr>
              <a:buSzPct val="100000"/>
              <a:buFont typeface="Wingdings" pitchFamily="2" charset="2"/>
              <a:buChar char="§"/>
            </a:pPr>
            <a:r>
              <a:rPr lang="en-US" sz="2800" dirty="0">
                <a:latin typeface="Times New Roman"/>
                <a:cs typeface="Times New Roman"/>
              </a:rPr>
              <a:t>Environmental samples</a:t>
            </a:r>
          </a:p>
          <a:p>
            <a:pPr>
              <a:lnSpc>
                <a:spcPct val="100000"/>
              </a:lnSpc>
              <a:spcBef>
                <a:spcPts val="0"/>
              </a:spcBef>
              <a:spcAft>
                <a:spcPts val="600"/>
              </a:spcAft>
              <a:buClr>
                <a:srgbClr val="D57500"/>
              </a:buClr>
              <a:buFont typeface="Wingdings" charset="0"/>
              <a:buChar char="Ø"/>
            </a:pPr>
            <a:r>
              <a:rPr lang="en-US" sz="2800" dirty="0">
                <a:latin typeface="Times New Roman"/>
                <a:cs typeface="Times New Roman"/>
              </a:rPr>
              <a:t>Measurements of plutonium (Pu) and highly enriched uranium (HEU)</a:t>
            </a:r>
          </a:p>
          <a:p>
            <a:pPr>
              <a:lnSpc>
                <a:spcPct val="100000"/>
              </a:lnSpc>
              <a:spcBef>
                <a:spcPts val="0"/>
              </a:spcBef>
              <a:spcAft>
                <a:spcPts val="600"/>
              </a:spcAft>
              <a:buClr>
                <a:srgbClr val="D57500"/>
              </a:buClr>
              <a:buFont typeface="Wingdings" charset="0"/>
              <a:buChar char="Ø"/>
            </a:pPr>
            <a:r>
              <a:rPr lang="en-US" sz="2800" dirty="0">
                <a:latin typeface="Times New Roman"/>
                <a:cs typeface="Times New Roman"/>
              </a:rPr>
              <a:t>Gamma ray detectors to determine isotopics</a:t>
            </a:r>
          </a:p>
          <a:p>
            <a:pPr>
              <a:lnSpc>
                <a:spcPct val="100000"/>
              </a:lnSpc>
              <a:spcBef>
                <a:spcPts val="0"/>
              </a:spcBef>
              <a:spcAft>
                <a:spcPts val="600"/>
              </a:spcAft>
              <a:buClr>
                <a:srgbClr val="D57500"/>
              </a:buClr>
              <a:buFont typeface="Wingdings" charset="0"/>
              <a:buChar char="Ø"/>
            </a:pPr>
            <a:r>
              <a:rPr lang="en-US" sz="2800" dirty="0">
                <a:latin typeface="Times New Roman"/>
                <a:ea typeface="MS PGothic" charset="0"/>
                <a:cs typeface="Times New Roman"/>
              </a:rPr>
              <a:t>Large variety of neutron detectors to observe fission</a:t>
            </a:r>
          </a:p>
          <a:p>
            <a:pPr marL="0" indent="0">
              <a:lnSpc>
                <a:spcPct val="100000"/>
              </a:lnSpc>
              <a:spcBef>
                <a:spcPts val="0"/>
              </a:spcBef>
              <a:spcAft>
                <a:spcPts val="600"/>
              </a:spcAft>
              <a:buClr>
                <a:srgbClr val="D57500"/>
              </a:buClr>
              <a:buNone/>
            </a:pPr>
            <a:endParaRPr lang="en-US" sz="2800" dirty="0">
              <a:latin typeface="Times New Roman"/>
              <a:ea typeface="MS PGothic" charset="0"/>
              <a:cs typeface="Times New Roman"/>
            </a:endParaRPr>
          </a:p>
        </p:txBody>
      </p:sp>
      <p:sp>
        <p:nvSpPr>
          <p:cNvPr id="4" name="Slide Number Placeholder 3"/>
          <p:cNvSpPr txBox="1">
            <a:spLocks/>
          </p:cNvSpPr>
          <p:nvPr/>
        </p:nvSpPr>
        <p:spPr>
          <a:xfrm>
            <a:off x="112713" y="6483350"/>
            <a:ext cx="509587" cy="365125"/>
          </a:xfrm>
          <a:prstGeom prst="rect">
            <a:avLst/>
          </a:prstGeom>
        </p:spPr>
        <p:txBody>
          <a:bodyPr vert="horz" wrap="square" lIns="91440" tIns="45720" rIns="91440" bIns="45720" numCol="1" anchor="t" anchorCtr="0" compatLnSpc="1">
            <a:prstTxWarp prst="textNoShape">
              <a:avLst/>
            </a:prstTxWarp>
          </a:bodyPr>
          <a:lstStyle>
            <a:defPPr>
              <a:defRPr lang="en-US"/>
            </a:defPPr>
            <a:lvl1pPr algn="l" rtl="0" eaLnBrk="1" fontAlgn="base" hangingPunct="1">
              <a:spcBef>
                <a:spcPct val="0"/>
              </a:spcBef>
              <a:spcAft>
                <a:spcPct val="0"/>
              </a:spcAft>
              <a:defRPr sz="900" kern="1200">
                <a:solidFill>
                  <a:srgbClr val="000000"/>
                </a:solidFill>
                <a:latin typeface="Arial" charset="0"/>
                <a:ea typeface="MS PGothic" charset="0"/>
                <a:cs typeface="MS PGothic" charset="0"/>
              </a:defRPr>
            </a:lvl1pPr>
            <a:lvl2pPr marL="4572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2pPr>
            <a:lvl3pPr marL="9144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3pPr>
            <a:lvl4pPr marL="13716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4pPr>
            <a:lvl5pPr marL="18288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5pPr>
            <a:lvl6pPr marL="2286000" algn="l" defTabSz="457200" rtl="0" eaLnBrk="1" latinLnBrk="0" hangingPunct="1">
              <a:defRPr sz="2400" kern="1200">
                <a:solidFill>
                  <a:schemeClr val="tx1"/>
                </a:solidFill>
                <a:latin typeface="Gill Sans" charset="0"/>
                <a:ea typeface="MS PGothic" charset="0"/>
                <a:cs typeface="MS PGothic" charset="0"/>
              </a:defRPr>
            </a:lvl6pPr>
            <a:lvl7pPr marL="2743200" algn="l" defTabSz="457200" rtl="0" eaLnBrk="1" latinLnBrk="0" hangingPunct="1">
              <a:defRPr sz="2400" kern="1200">
                <a:solidFill>
                  <a:schemeClr val="tx1"/>
                </a:solidFill>
                <a:latin typeface="Gill Sans" charset="0"/>
                <a:ea typeface="MS PGothic" charset="0"/>
                <a:cs typeface="MS PGothic" charset="0"/>
              </a:defRPr>
            </a:lvl7pPr>
            <a:lvl8pPr marL="3200400" algn="l" defTabSz="457200" rtl="0" eaLnBrk="1" latinLnBrk="0" hangingPunct="1">
              <a:defRPr sz="2400" kern="1200">
                <a:solidFill>
                  <a:schemeClr val="tx1"/>
                </a:solidFill>
                <a:latin typeface="Gill Sans" charset="0"/>
                <a:ea typeface="MS PGothic" charset="0"/>
                <a:cs typeface="MS PGothic" charset="0"/>
              </a:defRPr>
            </a:lvl8pPr>
            <a:lvl9pPr marL="3657600" algn="l" defTabSz="457200" rtl="0" eaLnBrk="1" latinLnBrk="0" hangingPunct="1">
              <a:defRPr sz="2400" kern="1200">
                <a:solidFill>
                  <a:schemeClr val="tx1"/>
                </a:solidFill>
                <a:latin typeface="Gill Sans" charset="0"/>
                <a:ea typeface="MS PGothic" charset="0"/>
                <a:cs typeface="MS PGothic" charset="0"/>
              </a:defRPr>
            </a:lvl9pPr>
          </a:lstStyle>
          <a:p>
            <a:pPr>
              <a:defRPr/>
            </a:pPr>
            <a:fld id="{120011A5-591F-4C6D-818A-75923A9C3D6C}" type="slidenum">
              <a:rPr lang="en-US" smtClean="0">
                <a:solidFill>
                  <a:prstClr val="black"/>
                </a:solidFill>
              </a:rPr>
              <a:pPr>
                <a:defRPr/>
              </a:pPr>
              <a:t>5</a:t>
            </a:fld>
            <a:endParaRPr lang="en-US" dirty="0">
              <a:solidFill>
                <a:prstClr val="black"/>
              </a:solidFill>
            </a:endParaRPr>
          </a:p>
        </p:txBody>
      </p:sp>
    </p:spTree>
    <p:extLst>
      <p:ext uri="{BB962C8B-B14F-4D97-AF65-F5344CB8AC3E}">
        <p14:creationId xmlns:p14="http://schemas.microsoft.com/office/powerpoint/2010/main" val="1609531150"/>
      </p:ext>
    </p:extLst>
  </p:cSld>
  <p:clrMapOvr>
    <a:masterClrMapping/>
  </p:clrMapOvr>
  <p:transition spd="med">
    <p:fade/>
  </p:transition>
</p:sld>
</file>

<file path=ppt/slides/slide5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74663" y="384175"/>
            <a:ext cx="8204200" cy="987425"/>
          </a:xfrm>
        </p:spPr>
        <p:txBody>
          <a:bodyPr/>
          <a:lstStyle/>
          <a:p>
            <a:pPr algn="ctr" eaLnBrk="1" hangingPunct="1"/>
            <a:r>
              <a:rPr lang="en-US" sz="3600" dirty="0">
                <a:latin typeface="Times New Roman" pitchFamily="-123" charset="0"/>
                <a:ea typeface="ＭＳ Ｐゴシック" pitchFamily="-123" charset="-128"/>
                <a:cs typeface="ＭＳ Ｐゴシック" pitchFamily="-123" charset="-128"/>
              </a:rPr>
              <a:t>Decay Chain Example</a:t>
            </a:r>
          </a:p>
        </p:txBody>
      </p:sp>
      <p:sp>
        <p:nvSpPr>
          <p:cNvPr id="4" name="Slide Number Placeholder 3"/>
          <p:cNvSpPr>
            <a:spLocks noGrp="1"/>
          </p:cNvSpPr>
          <p:nvPr>
            <p:ph type="sldNum" sz="quarter" idx="4294967295"/>
          </p:nvPr>
        </p:nvSpPr>
        <p:spPr>
          <a:xfrm>
            <a:off x="173038" y="6453188"/>
            <a:ext cx="509587" cy="268287"/>
          </a:xfrm>
          <a:prstGeom prst="rect">
            <a:avLst/>
          </a:prstGeom>
        </p:spPr>
        <p:txBody>
          <a:bodyPr vert="horz" wrap="square" lIns="91440" tIns="45720" rIns="91440" bIns="45720" numCol="1" anchor="t" anchorCtr="0" compatLnSpc="1">
            <a:prstTxWarp prst="textNoShape">
              <a:avLst/>
            </a:prstTxWarp>
          </a:bodyPr>
          <a:lstStyle>
            <a:defPPr>
              <a:defRPr lang="en-US"/>
            </a:defPPr>
            <a:lvl1pPr algn="l" rtl="0" eaLnBrk="1" fontAlgn="base" hangingPunct="1">
              <a:spcBef>
                <a:spcPct val="0"/>
              </a:spcBef>
              <a:spcAft>
                <a:spcPct val="0"/>
              </a:spcAft>
              <a:defRPr sz="900" kern="1200">
                <a:solidFill>
                  <a:srgbClr val="000000"/>
                </a:solidFill>
                <a:latin typeface="Arial" charset="0"/>
                <a:ea typeface="MS PGothic" charset="0"/>
                <a:cs typeface="MS PGothic" charset="0"/>
              </a:defRPr>
            </a:lvl1pPr>
            <a:lvl2pPr marL="4572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2pPr>
            <a:lvl3pPr marL="9144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3pPr>
            <a:lvl4pPr marL="13716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4pPr>
            <a:lvl5pPr marL="18288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5pPr>
            <a:lvl6pPr marL="2286000" algn="l" defTabSz="457200" rtl="0" eaLnBrk="1" latinLnBrk="0" hangingPunct="1">
              <a:defRPr sz="2400" kern="1200">
                <a:solidFill>
                  <a:schemeClr val="tx1"/>
                </a:solidFill>
                <a:latin typeface="Gill Sans" charset="0"/>
                <a:ea typeface="MS PGothic" charset="0"/>
                <a:cs typeface="MS PGothic" charset="0"/>
              </a:defRPr>
            </a:lvl6pPr>
            <a:lvl7pPr marL="2743200" algn="l" defTabSz="457200" rtl="0" eaLnBrk="1" latinLnBrk="0" hangingPunct="1">
              <a:defRPr sz="2400" kern="1200">
                <a:solidFill>
                  <a:schemeClr val="tx1"/>
                </a:solidFill>
                <a:latin typeface="Gill Sans" charset="0"/>
                <a:ea typeface="MS PGothic" charset="0"/>
                <a:cs typeface="MS PGothic" charset="0"/>
              </a:defRPr>
            </a:lvl7pPr>
            <a:lvl8pPr marL="3200400" algn="l" defTabSz="457200" rtl="0" eaLnBrk="1" latinLnBrk="0" hangingPunct="1">
              <a:defRPr sz="2400" kern="1200">
                <a:solidFill>
                  <a:schemeClr val="tx1"/>
                </a:solidFill>
                <a:latin typeface="Gill Sans" charset="0"/>
                <a:ea typeface="MS PGothic" charset="0"/>
                <a:cs typeface="MS PGothic" charset="0"/>
              </a:defRPr>
            </a:lvl8pPr>
            <a:lvl9pPr marL="3657600" algn="l" defTabSz="457200" rtl="0" eaLnBrk="1" latinLnBrk="0" hangingPunct="1">
              <a:defRPr sz="2400" kern="1200">
                <a:solidFill>
                  <a:schemeClr val="tx1"/>
                </a:solidFill>
                <a:latin typeface="Gill Sans" charset="0"/>
                <a:ea typeface="MS PGothic" charset="0"/>
                <a:cs typeface="MS PGothic" charset="0"/>
              </a:defRPr>
            </a:lvl9pPr>
          </a:lstStyle>
          <a:p>
            <a:pPr>
              <a:defRPr/>
            </a:pPr>
            <a:fld id="{0D77D88B-742A-764E-85EF-4A09D2E66151}" type="slidenum">
              <a:rPr lang="en-US" smtClean="0"/>
              <a:pPr>
                <a:defRPr/>
              </a:pPr>
              <a:t>50</a:t>
            </a:fld>
            <a:endParaRPr lang="en-US"/>
          </a:p>
        </p:txBody>
      </p:sp>
      <p:sp>
        <p:nvSpPr>
          <p:cNvPr id="6" name="TextBox 5"/>
          <p:cNvSpPr txBox="1"/>
          <p:nvPr/>
        </p:nvSpPr>
        <p:spPr>
          <a:xfrm>
            <a:off x="7378700" y="1219200"/>
            <a:ext cx="1620957" cy="461665"/>
          </a:xfrm>
          <a:prstGeom prst="rect">
            <a:avLst/>
          </a:prstGeom>
          <a:noFill/>
        </p:spPr>
        <p:txBody>
          <a:bodyPr wrap="none" rtlCol="0">
            <a:spAutoFit/>
          </a:bodyPr>
          <a:lstStyle/>
          <a:p>
            <a:r>
              <a:rPr lang="en-US" baseline="30000" dirty="0"/>
              <a:t>238</a:t>
            </a:r>
            <a:r>
              <a:rPr lang="en-US" dirty="0"/>
              <a:t>U 4.5 </a:t>
            </a:r>
            <a:r>
              <a:rPr lang="en-US" dirty="0" err="1"/>
              <a:t>Gy</a:t>
            </a:r>
            <a:endParaRPr lang="en-US" dirty="0"/>
          </a:p>
        </p:txBody>
      </p:sp>
      <p:sp>
        <p:nvSpPr>
          <p:cNvPr id="7" name="TextBox 6"/>
          <p:cNvSpPr txBox="1"/>
          <p:nvPr/>
        </p:nvSpPr>
        <p:spPr>
          <a:xfrm>
            <a:off x="3606800" y="1790700"/>
            <a:ext cx="1570712" cy="461665"/>
          </a:xfrm>
          <a:prstGeom prst="rect">
            <a:avLst/>
          </a:prstGeom>
          <a:noFill/>
        </p:spPr>
        <p:txBody>
          <a:bodyPr wrap="none" rtlCol="0">
            <a:spAutoFit/>
          </a:bodyPr>
          <a:lstStyle/>
          <a:p>
            <a:r>
              <a:rPr lang="en-US" baseline="30000" dirty="0"/>
              <a:t>234</a:t>
            </a:r>
            <a:r>
              <a:rPr lang="en-US" dirty="0"/>
              <a:t>Th 24 </a:t>
            </a:r>
            <a:r>
              <a:rPr lang="en-US" dirty="0" err="1"/>
              <a:t>d</a:t>
            </a:r>
            <a:endParaRPr lang="en-US" dirty="0"/>
          </a:p>
        </p:txBody>
      </p:sp>
      <p:sp>
        <p:nvSpPr>
          <p:cNvPr id="8" name="TextBox 7"/>
          <p:cNvSpPr txBox="1"/>
          <p:nvPr/>
        </p:nvSpPr>
        <p:spPr>
          <a:xfrm>
            <a:off x="5448300" y="1778000"/>
            <a:ext cx="1758715" cy="461665"/>
          </a:xfrm>
          <a:prstGeom prst="rect">
            <a:avLst/>
          </a:prstGeom>
          <a:noFill/>
        </p:spPr>
        <p:txBody>
          <a:bodyPr wrap="none" rtlCol="0">
            <a:spAutoFit/>
          </a:bodyPr>
          <a:lstStyle/>
          <a:p>
            <a:r>
              <a:rPr lang="en-US" baseline="30000" dirty="0"/>
              <a:t>234</a:t>
            </a:r>
            <a:r>
              <a:rPr lang="en-US" dirty="0"/>
              <a:t>Pa 1.2 m</a:t>
            </a:r>
          </a:p>
        </p:txBody>
      </p:sp>
      <p:sp>
        <p:nvSpPr>
          <p:cNvPr id="9" name="TextBox 8"/>
          <p:cNvSpPr txBox="1"/>
          <p:nvPr/>
        </p:nvSpPr>
        <p:spPr>
          <a:xfrm>
            <a:off x="7404100" y="1790700"/>
            <a:ext cx="1741583" cy="461665"/>
          </a:xfrm>
          <a:prstGeom prst="rect">
            <a:avLst/>
          </a:prstGeom>
          <a:noFill/>
        </p:spPr>
        <p:txBody>
          <a:bodyPr wrap="none" rtlCol="0">
            <a:spAutoFit/>
          </a:bodyPr>
          <a:lstStyle/>
          <a:p>
            <a:r>
              <a:rPr lang="en-US" baseline="30000" dirty="0"/>
              <a:t>234</a:t>
            </a:r>
            <a:r>
              <a:rPr lang="en-US" dirty="0"/>
              <a:t>U 250 </a:t>
            </a:r>
            <a:r>
              <a:rPr lang="en-US" dirty="0" err="1"/>
              <a:t>ky</a:t>
            </a:r>
            <a:endParaRPr lang="en-US" dirty="0"/>
          </a:p>
        </p:txBody>
      </p:sp>
      <p:cxnSp>
        <p:nvCxnSpPr>
          <p:cNvPr id="11" name="Straight Arrow Connector 10"/>
          <p:cNvCxnSpPr>
            <a:stCxn id="6" idx="1"/>
          </p:cNvCxnSpPr>
          <p:nvPr/>
        </p:nvCxnSpPr>
        <p:spPr>
          <a:xfrm flipH="1">
            <a:off x="4749800" y="1450033"/>
            <a:ext cx="2628900" cy="40416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p:nvPr/>
        </p:nvCxnSpPr>
        <p:spPr>
          <a:xfrm>
            <a:off x="5105400" y="2006600"/>
            <a:ext cx="368300"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p:nvPr/>
        </p:nvCxnSpPr>
        <p:spPr>
          <a:xfrm>
            <a:off x="7124700" y="2044700"/>
            <a:ext cx="368300"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5791200" y="2451100"/>
            <a:ext cx="2249284" cy="461665"/>
          </a:xfrm>
          <a:prstGeom prst="rect">
            <a:avLst/>
          </a:prstGeom>
          <a:noFill/>
        </p:spPr>
        <p:txBody>
          <a:bodyPr wrap="none" rtlCol="0">
            <a:spAutoFit/>
          </a:bodyPr>
          <a:lstStyle/>
          <a:p>
            <a:r>
              <a:rPr lang="en-US" baseline="30000" dirty="0"/>
              <a:t>230</a:t>
            </a:r>
            <a:r>
              <a:rPr lang="en-US" dirty="0"/>
              <a:t>Th 7.5x10</a:t>
            </a:r>
            <a:r>
              <a:rPr lang="en-US" baseline="30000" dirty="0"/>
              <a:t>4</a:t>
            </a:r>
            <a:r>
              <a:rPr lang="en-US" dirty="0"/>
              <a:t> </a:t>
            </a:r>
            <a:r>
              <a:rPr lang="en-US" dirty="0" err="1"/>
              <a:t>y</a:t>
            </a:r>
            <a:endParaRPr lang="en-US" dirty="0"/>
          </a:p>
        </p:txBody>
      </p:sp>
      <p:cxnSp>
        <p:nvCxnSpPr>
          <p:cNvPr id="21" name="Straight Arrow Connector 20"/>
          <p:cNvCxnSpPr/>
          <p:nvPr/>
        </p:nvCxnSpPr>
        <p:spPr>
          <a:xfrm rot="10800000" flipV="1">
            <a:off x="6794500" y="2148532"/>
            <a:ext cx="1143000" cy="36606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2" name="TextBox 21"/>
          <p:cNvSpPr txBox="1"/>
          <p:nvPr/>
        </p:nvSpPr>
        <p:spPr>
          <a:xfrm>
            <a:off x="4216400" y="3162300"/>
            <a:ext cx="1930036" cy="461665"/>
          </a:xfrm>
          <a:prstGeom prst="rect">
            <a:avLst/>
          </a:prstGeom>
          <a:noFill/>
        </p:spPr>
        <p:txBody>
          <a:bodyPr wrap="none" rtlCol="0">
            <a:spAutoFit/>
          </a:bodyPr>
          <a:lstStyle/>
          <a:p>
            <a:r>
              <a:rPr lang="en-US" baseline="30000" dirty="0"/>
              <a:t>226</a:t>
            </a:r>
            <a:r>
              <a:rPr lang="en-US" dirty="0"/>
              <a:t>Ra 1502 </a:t>
            </a:r>
            <a:r>
              <a:rPr lang="en-US" dirty="0" err="1"/>
              <a:t>y</a:t>
            </a:r>
            <a:endParaRPr lang="en-US" dirty="0"/>
          </a:p>
        </p:txBody>
      </p:sp>
      <p:cxnSp>
        <p:nvCxnSpPr>
          <p:cNvPr id="23" name="Straight Arrow Connector 22"/>
          <p:cNvCxnSpPr/>
          <p:nvPr/>
        </p:nvCxnSpPr>
        <p:spPr>
          <a:xfrm rot="10800000" flipV="1">
            <a:off x="4902200" y="2834332"/>
            <a:ext cx="1320800" cy="39146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4" name="TextBox 23"/>
          <p:cNvSpPr txBox="1"/>
          <p:nvPr/>
        </p:nvSpPr>
        <p:spPr>
          <a:xfrm>
            <a:off x="2603500" y="3911600"/>
            <a:ext cx="1690487" cy="461665"/>
          </a:xfrm>
          <a:prstGeom prst="rect">
            <a:avLst/>
          </a:prstGeom>
          <a:noFill/>
        </p:spPr>
        <p:txBody>
          <a:bodyPr wrap="none" rtlCol="0">
            <a:spAutoFit/>
          </a:bodyPr>
          <a:lstStyle/>
          <a:p>
            <a:r>
              <a:rPr lang="en-US" baseline="30000" dirty="0"/>
              <a:t>222</a:t>
            </a:r>
            <a:r>
              <a:rPr lang="en-US" dirty="0"/>
              <a:t>Rn 3.8 </a:t>
            </a:r>
            <a:r>
              <a:rPr lang="en-US" dirty="0" err="1"/>
              <a:t>d</a:t>
            </a:r>
            <a:endParaRPr lang="en-US" dirty="0"/>
          </a:p>
        </p:txBody>
      </p:sp>
      <p:cxnSp>
        <p:nvCxnSpPr>
          <p:cNvPr id="25" name="Straight Arrow Connector 24"/>
          <p:cNvCxnSpPr/>
          <p:nvPr/>
        </p:nvCxnSpPr>
        <p:spPr>
          <a:xfrm rot="10800000" flipV="1">
            <a:off x="3289300" y="3583632"/>
            <a:ext cx="1320800" cy="39146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6" name="TextBox 25"/>
          <p:cNvSpPr txBox="1"/>
          <p:nvPr/>
        </p:nvSpPr>
        <p:spPr>
          <a:xfrm>
            <a:off x="1003300" y="4610100"/>
            <a:ext cx="1673204" cy="461665"/>
          </a:xfrm>
          <a:prstGeom prst="rect">
            <a:avLst/>
          </a:prstGeom>
          <a:noFill/>
        </p:spPr>
        <p:txBody>
          <a:bodyPr wrap="none" rtlCol="0">
            <a:spAutoFit/>
          </a:bodyPr>
          <a:lstStyle/>
          <a:p>
            <a:r>
              <a:rPr lang="en-US" baseline="30000" dirty="0"/>
              <a:t>218</a:t>
            </a:r>
            <a:r>
              <a:rPr lang="en-US" dirty="0"/>
              <a:t>Po 27 m</a:t>
            </a:r>
          </a:p>
        </p:txBody>
      </p:sp>
      <p:cxnSp>
        <p:nvCxnSpPr>
          <p:cNvPr id="27" name="Straight Arrow Connector 26"/>
          <p:cNvCxnSpPr/>
          <p:nvPr/>
        </p:nvCxnSpPr>
        <p:spPr>
          <a:xfrm rot="10800000" flipV="1">
            <a:off x="1689100" y="4282132"/>
            <a:ext cx="1320800" cy="39146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8" name="TextBox 27"/>
          <p:cNvSpPr txBox="1"/>
          <p:nvPr/>
        </p:nvSpPr>
        <p:spPr>
          <a:xfrm>
            <a:off x="2933700" y="4648200"/>
            <a:ext cx="2249233" cy="461665"/>
          </a:xfrm>
          <a:prstGeom prst="rect">
            <a:avLst/>
          </a:prstGeom>
          <a:noFill/>
        </p:spPr>
        <p:txBody>
          <a:bodyPr wrap="none" rtlCol="0">
            <a:spAutoFit/>
          </a:bodyPr>
          <a:lstStyle/>
          <a:p>
            <a:r>
              <a:rPr lang="en-US" baseline="30000" dirty="0"/>
              <a:t>218</a:t>
            </a:r>
            <a:r>
              <a:rPr lang="en-US" dirty="0"/>
              <a:t>At 1.8x10</a:t>
            </a:r>
            <a:r>
              <a:rPr lang="en-US" baseline="30000" dirty="0"/>
              <a:t>-4</a:t>
            </a:r>
            <a:r>
              <a:rPr lang="en-US" dirty="0"/>
              <a:t> s</a:t>
            </a:r>
          </a:p>
        </p:txBody>
      </p:sp>
      <p:cxnSp>
        <p:nvCxnSpPr>
          <p:cNvPr id="29" name="Straight Arrow Connector 28"/>
          <p:cNvCxnSpPr/>
          <p:nvPr/>
        </p:nvCxnSpPr>
        <p:spPr>
          <a:xfrm>
            <a:off x="2476500" y="4864100"/>
            <a:ext cx="508000" cy="142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0" name="TextBox 29"/>
          <p:cNvSpPr txBox="1"/>
          <p:nvPr/>
        </p:nvSpPr>
        <p:spPr>
          <a:xfrm rot="16200000">
            <a:off x="2260600" y="5143500"/>
            <a:ext cx="492443" cy="461665"/>
          </a:xfrm>
          <a:prstGeom prst="rect">
            <a:avLst/>
          </a:prstGeom>
          <a:noFill/>
        </p:spPr>
        <p:txBody>
          <a:bodyPr wrap="none" rtlCol="0">
            <a:spAutoFit/>
          </a:bodyPr>
          <a:lstStyle/>
          <a:p>
            <a:r>
              <a:rPr lang="en-US" dirty="0"/>
              <a:t>…</a:t>
            </a:r>
          </a:p>
        </p:txBody>
      </p:sp>
      <p:sp>
        <p:nvSpPr>
          <p:cNvPr id="31" name="TextBox 30"/>
          <p:cNvSpPr txBox="1"/>
          <p:nvPr/>
        </p:nvSpPr>
        <p:spPr>
          <a:xfrm>
            <a:off x="2146300" y="6045200"/>
            <a:ext cx="903462" cy="461665"/>
          </a:xfrm>
          <a:prstGeom prst="rect">
            <a:avLst/>
          </a:prstGeom>
          <a:noFill/>
        </p:spPr>
        <p:txBody>
          <a:bodyPr wrap="none" rtlCol="0">
            <a:spAutoFit/>
          </a:bodyPr>
          <a:lstStyle/>
          <a:p>
            <a:r>
              <a:rPr lang="en-US" baseline="30000" dirty="0"/>
              <a:t>206</a:t>
            </a:r>
            <a:r>
              <a:rPr lang="en-US" dirty="0"/>
              <a:t>Pb</a:t>
            </a:r>
          </a:p>
        </p:txBody>
      </p:sp>
      <p:cxnSp>
        <p:nvCxnSpPr>
          <p:cNvPr id="33" name="Straight Arrow Connector 32"/>
          <p:cNvCxnSpPr/>
          <p:nvPr/>
        </p:nvCxnSpPr>
        <p:spPr>
          <a:xfrm rot="5400000">
            <a:off x="2355850" y="5835650"/>
            <a:ext cx="495300"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 name="TextBox 2"/>
          <p:cNvSpPr txBox="1"/>
          <p:nvPr/>
        </p:nvSpPr>
        <p:spPr>
          <a:xfrm>
            <a:off x="5854700" y="1371600"/>
            <a:ext cx="378830" cy="461665"/>
          </a:xfrm>
          <a:prstGeom prst="rect">
            <a:avLst/>
          </a:prstGeom>
          <a:noFill/>
        </p:spPr>
        <p:txBody>
          <a:bodyPr wrap="none" rtlCol="0">
            <a:spAutoFit/>
          </a:bodyPr>
          <a:lstStyle/>
          <a:p>
            <a:r>
              <a:rPr lang="en-US" dirty="0">
                <a:solidFill>
                  <a:srgbClr val="FF0000"/>
                </a:solidFill>
                <a:latin typeface="Symbol" charset="2"/>
                <a:cs typeface="Symbol" charset="2"/>
              </a:rPr>
              <a:t>a</a:t>
            </a:r>
          </a:p>
        </p:txBody>
      </p:sp>
      <p:sp>
        <p:nvSpPr>
          <p:cNvPr id="32" name="TextBox 31"/>
          <p:cNvSpPr txBox="1"/>
          <p:nvPr/>
        </p:nvSpPr>
        <p:spPr>
          <a:xfrm>
            <a:off x="7226300" y="2044700"/>
            <a:ext cx="378830" cy="461665"/>
          </a:xfrm>
          <a:prstGeom prst="rect">
            <a:avLst/>
          </a:prstGeom>
          <a:noFill/>
        </p:spPr>
        <p:txBody>
          <a:bodyPr wrap="none" rtlCol="0">
            <a:spAutoFit/>
          </a:bodyPr>
          <a:lstStyle/>
          <a:p>
            <a:r>
              <a:rPr lang="en-US" dirty="0">
                <a:solidFill>
                  <a:srgbClr val="FF0000"/>
                </a:solidFill>
                <a:latin typeface="Symbol" charset="2"/>
                <a:cs typeface="Symbol" charset="2"/>
              </a:rPr>
              <a:t>a</a:t>
            </a:r>
          </a:p>
        </p:txBody>
      </p:sp>
      <p:sp>
        <p:nvSpPr>
          <p:cNvPr id="35" name="TextBox 34"/>
          <p:cNvSpPr txBox="1"/>
          <p:nvPr/>
        </p:nvSpPr>
        <p:spPr>
          <a:xfrm>
            <a:off x="3873500" y="3467100"/>
            <a:ext cx="378830" cy="461665"/>
          </a:xfrm>
          <a:prstGeom prst="rect">
            <a:avLst/>
          </a:prstGeom>
          <a:noFill/>
        </p:spPr>
        <p:txBody>
          <a:bodyPr wrap="none" rtlCol="0">
            <a:spAutoFit/>
          </a:bodyPr>
          <a:lstStyle/>
          <a:p>
            <a:r>
              <a:rPr lang="en-US" dirty="0">
                <a:solidFill>
                  <a:srgbClr val="FF0000"/>
                </a:solidFill>
                <a:latin typeface="Symbol" charset="2"/>
                <a:cs typeface="Symbol" charset="2"/>
              </a:rPr>
              <a:t>a</a:t>
            </a:r>
          </a:p>
        </p:txBody>
      </p:sp>
      <p:sp>
        <p:nvSpPr>
          <p:cNvPr id="36" name="TextBox 35"/>
          <p:cNvSpPr txBox="1"/>
          <p:nvPr/>
        </p:nvSpPr>
        <p:spPr>
          <a:xfrm>
            <a:off x="2298700" y="4152900"/>
            <a:ext cx="378830" cy="461665"/>
          </a:xfrm>
          <a:prstGeom prst="rect">
            <a:avLst/>
          </a:prstGeom>
          <a:noFill/>
        </p:spPr>
        <p:txBody>
          <a:bodyPr wrap="none" rtlCol="0">
            <a:spAutoFit/>
          </a:bodyPr>
          <a:lstStyle/>
          <a:p>
            <a:r>
              <a:rPr lang="en-US" dirty="0">
                <a:solidFill>
                  <a:srgbClr val="FF0000"/>
                </a:solidFill>
                <a:latin typeface="Symbol" charset="2"/>
                <a:cs typeface="Symbol" charset="2"/>
              </a:rPr>
              <a:t>a</a:t>
            </a:r>
          </a:p>
        </p:txBody>
      </p:sp>
      <p:sp>
        <p:nvSpPr>
          <p:cNvPr id="38" name="TextBox 37"/>
          <p:cNvSpPr txBox="1"/>
          <p:nvPr/>
        </p:nvSpPr>
        <p:spPr>
          <a:xfrm>
            <a:off x="5473700" y="2730500"/>
            <a:ext cx="378830" cy="461665"/>
          </a:xfrm>
          <a:prstGeom prst="rect">
            <a:avLst/>
          </a:prstGeom>
          <a:noFill/>
        </p:spPr>
        <p:txBody>
          <a:bodyPr wrap="none" rtlCol="0">
            <a:spAutoFit/>
          </a:bodyPr>
          <a:lstStyle/>
          <a:p>
            <a:r>
              <a:rPr lang="en-US" dirty="0">
                <a:solidFill>
                  <a:srgbClr val="FF0000"/>
                </a:solidFill>
                <a:latin typeface="Symbol" charset="2"/>
                <a:cs typeface="Symbol" charset="2"/>
              </a:rPr>
              <a:t>a</a:t>
            </a:r>
          </a:p>
        </p:txBody>
      </p:sp>
      <p:sp>
        <p:nvSpPr>
          <p:cNvPr id="39" name="TextBox 38"/>
          <p:cNvSpPr txBox="1"/>
          <p:nvPr/>
        </p:nvSpPr>
        <p:spPr>
          <a:xfrm>
            <a:off x="5054600" y="1765300"/>
            <a:ext cx="353582" cy="461665"/>
          </a:xfrm>
          <a:prstGeom prst="rect">
            <a:avLst/>
          </a:prstGeom>
          <a:noFill/>
        </p:spPr>
        <p:txBody>
          <a:bodyPr wrap="none" rtlCol="0">
            <a:spAutoFit/>
          </a:bodyPr>
          <a:lstStyle/>
          <a:p>
            <a:r>
              <a:rPr lang="en-US" dirty="0">
                <a:solidFill>
                  <a:srgbClr val="FF0000"/>
                </a:solidFill>
                <a:latin typeface="Symbol" charset="2"/>
                <a:cs typeface="Symbol" charset="2"/>
              </a:rPr>
              <a:t>b</a:t>
            </a:r>
          </a:p>
        </p:txBody>
      </p:sp>
      <p:sp>
        <p:nvSpPr>
          <p:cNvPr id="40" name="TextBox 39"/>
          <p:cNvSpPr txBox="1"/>
          <p:nvPr/>
        </p:nvSpPr>
        <p:spPr>
          <a:xfrm>
            <a:off x="7073900" y="1790700"/>
            <a:ext cx="353582" cy="461665"/>
          </a:xfrm>
          <a:prstGeom prst="rect">
            <a:avLst/>
          </a:prstGeom>
          <a:noFill/>
        </p:spPr>
        <p:txBody>
          <a:bodyPr wrap="none" rtlCol="0">
            <a:spAutoFit/>
          </a:bodyPr>
          <a:lstStyle/>
          <a:p>
            <a:r>
              <a:rPr lang="en-US" dirty="0">
                <a:solidFill>
                  <a:srgbClr val="FF0000"/>
                </a:solidFill>
                <a:latin typeface="Symbol" charset="2"/>
                <a:cs typeface="Symbol" charset="2"/>
              </a:rPr>
              <a:t>b</a:t>
            </a:r>
          </a:p>
        </p:txBody>
      </p:sp>
      <p:sp>
        <p:nvSpPr>
          <p:cNvPr id="41" name="TextBox 40"/>
          <p:cNvSpPr txBox="1"/>
          <p:nvPr/>
        </p:nvSpPr>
        <p:spPr>
          <a:xfrm>
            <a:off x="2578100" y="4610100"/>
            <a:ext cx="353582" cy="461665"/>
          </a:xfrm>
          <a:prstGeom prst="rect">
            <a:avLst/>
          </a:prstGeom>
          <a:noFill/>
        </p:spPr>
        <p:txBody>
          <a:bodyPr wrap="none" rtlCol="0">
            <a:spAutoFit/>
          </a:bodyPr>
          <a:lstStyle/>
          <a:p>
            <a:r>
              <a:rPr lang="en-US" dirty="0">
                <a:solidFill>
                  <a:srgbClr val="FF0000"/>
                </a:solidFill>
                <a:latin typeface="Symbol" charset="2"/>
                <a:cs typeface="Symbol" charset="2"/>
              </a:rPr>
              <a:t>b</a:t>
            </a:r>
          </a:p>
        </p:txBody>
      </p:sp>
    </p:spTree>
    <p:extLst>
      <p:ext uri="{BB962C8B-B14F-4D97-AF65-F5344CB8AC3E}">
        <p14:creationId xmlns:p14="http://schemas.microsoft.com/office/powerpoint/2010/main" val="280451198"/>
      </p:ext>
    </p:extLst>
  </p:cSld>
  <p:clrMapOvr>
    <a:masterClrMapping/>
  </p:clrMapOvr>
  <p:transition spd="med">
    <p:fade/>
  </p:transition>
</p:sld>
</file>

<file path=ppt/slides/slide5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5778" name="Footer Placeholder 3"/>
          <p:cNvSpPr>
            <a:spLocks noGrp="1"/>
          </p:cNvSpPr>
          <p:nvPr>
            <p:ph type="ftr" sz="quarter" idx="10"/>
          </p:nvPr>
        </p:nvSpPr>
        <p:spPr>
          <a:xfrm>
            <a:off x="442913" y="6429375"/>
            <a:ext cx="4883150" cy="428625"/>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defPPr>
              <a:defRPr lang="en-US"/>
            </a:defPPr>
            <a:lvl1pPr algn="l" rtl="0" eaLnBrk="1" fontAlgn="base" hangingPunct="1">
              <a:spcBef>
                <a:spcPct val="0"/>
              </a:spcBef>
              <a:spcAft>
                <a:spcPct val="0"/>
              </a:spcAft>
              <a:defRPr sz="1800" kern="1200">
                <a:solidFill>
                  <a:prstClr val="black"/>
                </a:solidFill>
                <a:latin typeface="Times New Roman" pitchFamily="18" charset="0"/>
                <a:ea typeface="ＭＳ Ｐゴシック" charset="-128"/>
                <a:cs typeface="+mn-cs"/>
              </a:defRPr>
            </a:lvl1pPr>
            <a:lvl2pPr marL="4572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2pPr>
            <a:lvl3pPr marL="9144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3pPr>
            <a:lvl4pPr marL="13716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4pPr>
            <a:lvl5pPr marL="18288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5pPr>
            <a:lvl6pPr marL="2286000" algn="l" defTabSz="457200" rtl="0" eaLnBrk="1" latinLnBrk="0" hangingPunct="1">
              <a:defRPr sz="2400" kern="1200">
                <a:solidFill>
                  <a:schemeClr val="tx1"/>
                </a:solidFill>
                <a:latin typeface="Gill Sans" charset="0"/>
                <a:ea typeface="MS PGothic" charset="0"/>
                <a:cs typeface="MS PGothic" charset="0"/>
              </a:defRPr>
            </a:lvl6pPr>
            <a:lvl7pPr marL="2743200" algn="l" defTabSz="457200" rtl="0" eaLnBrk="1" latinLnBrk="0" hangingPunct="1">
              <a:defRPr sz="2400" kern="1200">
                <a:solidFill>
                  <a:schemeClr val="tx1"/>
                </a:solidFill>
                <a:latin typeface="Gill Sans" charset="0"/>
                <a:ea typeface="MS PGothic" charset="0"/>
                <a:cs typeface="MS PGothic" charset="0"/>
              </a:defRPr>
            </a:lvl7pPr>
            <a:lvl8pPr marL="3200400" algn="l" defTabSz="457200" rtl="0" eaLnBrk="1" latinLnBrk="0" hangingPunct="1">
              <a:defRPr sz="2400" kern="1200">
                <a:solidFill>
                  <a:schemeClr val="tx1"/>
                </a:solidFill>
                <a:latin typeface="Gill Sans" charset="0"/>
                <a:ea typeface="MS PGothic" charset="0"/>
                <a:cs typeface="MS PGothic" charset="0"/>
              </a:defRPr>
            </a:lvl8pPr>
            <a:lvl9pPr marL="3657600" algn="l" defTabSz="457200" rtl="0" eaLnBrk="1" latinLnBrk="0" hangingPunct="1">
              <a:defRPr sz="2400" kern="1200">
                <a:solidFill>
                  <a:schemeClr val="tx1"/>
                </a:solidFill>
                <a:latin typeface="Gill Sans" charset="0"/>
                <a:ea typeface="MS PGothic" charset="0"/>
                <a:cs typeface="MS PGothic" charset="0"/>
              </a:defRPr>
            </a:lvl9pPr>
          </a:lstStyle>
          <a:p>
            <a:pPr eaLnBrk="1" hangingPunct="1"/>
            <a:endParaRPr lang="en-US" sz="900">
              <a:solidFill>
                <a:srgbClr val="777777"/>
              </a:solidFill>
              <a:latin typeface="Times New Roman" charset="0"/>
            </a:endParaRPr>
          </a:p>
        </p:txBody>
      </p:sp>
      <p:sp>
        <p:nvSpPr>
          <p:cNvPr id="17411" name="Rectangle 2"/>
          <p:cNvSpPr>
            <a:spLocks noGrp="1" noChangeArrowheads="1"/>
          </p:cNvSpPr>
          <p:nvPr>
            <p:ph type="title"/>
          </p:nvPr>
        </p:nvSpPr>
        <p:spPr>
          <a:xfrm>
            <a:off x="419100" y="228600"/>
            <a:ext cx="8305800" cy="1025525"/>
          </a:xfrm>
        </p:spPr>
        <p:txBody>
          <a:bodyPr/>
          <a:lstStyle/>
          <a:p>
            <a:pPr algn="ctr"/>
            <a:r>
              <a:rPr lang="ja-JP" altLang="en-US" sz="3600" dirty="0">
                <a:solidFill>
                  <a:srgbClr val="D57500"/>
                </a:solidFill>
                <a:latin typeface="Arial" charset="0"/>
                <a:ea typeface="ＭＳ Ｐゴシック" charset="0"/>
                <a:cs typeface="ＭＳ Ｐゴシック" charset="0"/>
              </a:rPr>
              <a:t>“</a:t>
            </a:r>
            <a:r>
              <a:rPr lang="en-US" sz="3600" dirty="0">
                <a:solidFill>
                  <a:srgbClr val="D57500"/>
                </a:solidFill>
                <a:latin typeface="Arial" charset="0"/>
                <a:ea typeface="ＭＳ Ｐゴシック" charset="0"/>
                <a:cs typeface="ＭＳ Ｐゴシック" charset="0"/>
              </a:rPr>
              <a:t>Nuisance</a:t>
            </a:r>
            <a:r>
              <a:rPr lang="ja-JP" altLang="en-US" sz="3600" dirty="0">
                <a:solidFill>
                  <a:srgbClr val="D57500"/>
                </a:solidFill>
                <a:latin typeface="Arial" charset="0"/>
                <a:ea typeface="ＭＳ Ｐゴシック" charset="0"/>
                <a:cs typeface="ＭＳ Ｐゴシック" charset="0"/>
              </a:rPr>
              <a:t>”</a:t>
            </a:r>
            <a:r>
              <a:rPr lang="en-US" sz="3600" dirty="0">
                <a:solidFill>
                  <a:srgbClr val="D57500"/>
                </a:solidFill>
                <a:latin typeface="Arial" charset="0"/>
                <a:ea typeface="ＭＳ Ｐゴシック" charset="0"/>
                <a:cs typeface="ＭＳ Ｐゴシック" charset="0"/>
              </a:rPr>
              <a:t> or </a:t>
            </a:r>
            <a:r>
              <a:rPr lang="ja-JP" altLang="en-US" sz="3600" dirty="0">
                <a:solidFill>
                  <a:srgbClr val="D57500"/>
                </a:solidFill>
                <a:latin typeface="Arial" charset="0"/>
                <a:ea typeface="ＭＳ Ｐゴシック" charset="0"/>
                <a:cs typeface="ＭＳ Ｐゴシック" charset="0"/>
              </a:rPr>
              <a:t>“</a:t>
            </a:r>
            <a:r>
              <a:rPr lang="en-US" sz="3600" dirty="0">
                <a:solidFill>
                  <a:srgbClr val="D57500"/>
                </a:solidFill>
                <a:latin typeface="Arial" charset="0"/>
                <a:ea typeface="ＭＳ Ｐゴシック" charset="0"/>
                <a:cs typeface="ＭＳ Ｐゴシック" charset="0"/>
              </a:rPr>
              <a:t>Innocent</a:t>
            </a:r>
            <a:r>
              <a:rPr lang="ja-JP" altLang="en-US" sz="3600" dirty="0">
                <a:solidFill>
                  <a:srgbClr val="D57500"/>
                </a:solidFill>
                <a:latin typeface="Arial" charset="0"/>
                <a:ea typeface="ＭＳ Ｐゴシック" charset="0"/>
                <a:cs typeface="ＭＳ Ｐゴシック" charset="0"/>
              </a:rPr>
              <a:t>”</a:t>
            </a:r>
            <a:r>
              <a:rPr lang="en-US" sz="3600" dirty="0">
                <a:solidFill>
                  <a:srgbClr val="D57500"/>
                </a:solidFill>
                <a:latin typeface="Arial" charset="0"/>
                <a:ea typeface="ＭＳ Ｐゴシック" charset="0"/>
                <a:cs typeface="ＭＳ Ｐゴシック" charset="0"/>
              </a:rPr>
              <a:t> Alarms</a:t>
            </a:r>
          </a:p>
        </p:txBody>
      </p:sp>
      <p:sp>
        <p:nvSpPr>
          <p:cNvPr id="75780" name="Rectangle 3"/>
          <p:cNvSpPr txBox="1">
            <a:spLocks noChangeArrowheads="1"/>
          </p:cNvSpPr>
          <p:nvPr/>
        </p:nvSpPr>
        <p:spPr bwMode="auto">
          <a:xfrm>
            <a:off x="685800" y="990600"/>
            <a:ext cx="7772400" cy="5410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marL="342900" indent="-342900" eaLnBrk="0" hangingPunct="0">
              <a:defRPr sz="2400">
                <a:solidFill>
                  <a:schemeClr val="tx1"/>
                </a:solidFill>
                <a:latin typeface="Arial" charset="0"/>
                <a:ea typeface="ＭＳ Ｐゴシック" charset="0"/>
                <a:cs typeface="ＭＳ Ｐゴシック" charset="0"/>
              </a:defRPr>
            </a:lvl1pPr>
            <a:lvl2pPr marL="800100" indent="-342900"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marL="457200" indent="-457200">
              <a:lnSpc>
                <a:spcPct val="75000"/>
              </a:lnSpc>
              <a:spcBef>
                <a:spcPct val="30000"/>
              </a:spcBef>
              <a:buClr>
                <a:srgbClr val="D57500"/>
              </a:buClr>
              <a:buFont typeface="Wingdings" charset="2"/>
              <a:buChar char="Ø"/>
            </a:pPr>
            <a:r>
              <a:rPr lang="en-US" sz="2600" dirty="0">
                <a:latin typeface="Times New Roman"/>
                <a:cs typeface="Times New Roman"/>
              </a:rPr>
              <a:t>Neutron Alarms - Few sources</a:t>
            </a:r>
          </a:p>
          <a:p>
            <a:pPr lvl="1">
              <a:lnSpc>
                <a:spcPct val="75000"/>
              </a:lnSpc>
              <a:spcBef>
                <a:spcPct val="30000"/>
              </a:spcBef>
              <a:buFont typeface="Wingdings" charset="0"/>
              <a:buChar char="§"/>
            </a:pPr>
            <a:r>
              <a:rPr lang="en-US" sz="2000" dirty="0">
                <a:latin typeface="Times New Roman"/>
                <a:cs typeface="Times New Roman"/>
              </a:rPr>
              <a:t>Troxler gauges, nuclear fuel, yellowcake, well logging sources</a:t>
            </a:r>
          </a:p>
          <a:p>
            <a:pPr lvl="1">
              <a:lnSpc>
                <a:spcPct val="75000"/>
              </a:lnSpc>
              <a:spcBef>
                <a:spcPct val="30000"/>
              </a:spcBef>
              <a:buFont typeface="Wingdings" charset="0"/>
              <a:buChar char="§"/>
            </a:pPr>
            <a:r>
              <a:rPr lang="en-US" sz="2000" dirty="0">
                <a:latin typeface="Times New Roman"/>
                <a:cs typeface="Times New Roman"/>
              </a:rPr>
              <a:t>Ship effect</a:t>
            </a:r>
          </a:p>
          <a:p>
            <a:pPr marL="457200" indent="-457200">
              <a:lnSpc>
                <a:spcPct val="75000"/>
              </a:lnSpc>
              <a:spcBef>
                <a:spcPct val="30000"/>
              </a:spcBef>
              <a:buClr>
                <a:srgbClr val="D57500"/>
              </a:buClr>
              <a:buFont typeface="Wingdings" charset="2"/>
              <a:buChar char="Ø"/>
            </a:pPr>
            <a:r>
              <a:rPr lang="en-US" sz="2600" dirty="0">
                <a:latin typeface="Times New Roman"/>
                <a:cs typeface="Times New Roman"/>
              </a:rPr>
              <a:t>Gamma Ray Nuisance Alarms</a:t>
            </a:r>
          </a:p>
          <a:p>
            <a:pPr lvl="1">
              <a:lnSpc>
                <a:spcPct val="75000"/>
              </a:lnSpc>
              <a:spcBef>
                <a:spcPct val="30000"/>
              </a:spcBef>
              <a:buFont typeface="Wingdings" charset="0"/>
              <a:buChar char="§"/>
            </a:pPr>
            <a:r>
              <a:rPr lang="en-US" sz="2000" dirty="0">
                <a:latin typeface="Times New Roman"/>
                <a:cs typeface="Times New Roman"/>
              </a:rPr>
              <a:t>Naturally Occurring Radioactive Material</a:t>
            </a:r>
          </a:p>
          <a:p>
            <a:pPr lvl="1">
              <a:lnSpc>
                <a:spcPct val="75000"/>
              </a:lnSpc>
              <a:spcBef>
                <a:spcPct val="30000"/>
              </a:spcBef>
              <a:buFont typeface="Wingdings" charset="0"/>
              <a:buChar char="§"/>
            </a:pPr>
            <a:r>
              <a:rPr lang="en-US" sz="2000" dirty="0">
                <a:latin typeface="Times New Roman"/>
                <a:cs typeface="Times New Roman"/>
              </a:rPr>
              <a:t>agricultural products like fertilizer</a:t>
            </a:r>
          </a:p>
          <a:p>
            <a:pPr lvl="1">
              <a:lnSpc>
                <a:spcPct val="75000"/>
              </a:lnSpc>
              <a:spcBef>
                <a:spcPct val="30000"/>
              </a:spcBef>
              <a:buFont typeface="Wingdings" charset="0"/>
              <a:buChar char="§"/>
            </a:pPr>
            <a:r>
              <a:rPr lang="en-US" sz="2000" dirty="0">
                <a:latin typeface="Times New Roman"/>
                <a:cs typeface="Times New Roman"/>
              </a:rPr>
              <a:t>kitty litter</a:t>
            </a:r>
          </a:p>
          <a:p>
            <a:pPr lvl="1">
              <a:lnSpc>
                <a:spcPct val="75000"/>
              </a:lnSpc>
              <a:spcBef>
                <a:spcPct val="30000"/>
              </a:spcBef>
              <a:buFont typeface="Wingdings" charset="0"/>
              <a:buChar char="§"/>
            </a:pPr>
            <a:r>
              <a:rPr lang="en-US" sz="2000" dirty="0">
                <a:latin typeface="Times New Roman"/>
                <a:cs typeface="Times New Roman"/>
              </a:rPr>
              <a:t>ceramic glazed materials </a:t>
            </a:r>
          </a:p>
          <a:p>
            <a:pPr lvl="1">
              <a:lnSpc>
                <a:spcPct val="75000"/>
              </a:lnSpc>
              <a:spcBef>
                <a:spcPct val="30000"/>
              </a:spcBef>
              <a:buFont typeface="Wingdings" charset="0"/>
              <a:buChar char="§"/>
            </a:pPr>
            <a:r>
              <a:rPr lang="en-US" sz="2000" dirty="0">
                <a:latin typeface="Times New Roman"/>
                <a:cs typeface="Times New Roman"/>
              </a:rPr>
              <a:t>aircraft parts and counter weights</a:t>
            </a:r>
          </a:p>
          <a:p>
            <a:pPr lvl="1">
              <a:lnSpc>
                <a:spcPct val="75000"/>
              </a:lnSpc>
              <a:spcBef>
                <a:spcPct val="30000"/>
              </a:spcBef>
              <a:buFont typeface="Wingdings" charset="0"/>
              <a:buChar char="§"/>
            </a:pPr>
            <a:r>
              <a:rPr lang="en-US" sz="2000" dirty="0">
                <a:latin typeface="Times New Roman"/>
                <a:cs typeface="Times New Roman"/>
              </a:rPr>
              <a:t>polishing compounds and abrasives</a:t>
            </a:r>
          </a:p>
          <a:p>
            <a:pPr lvl="1">
              <a:lnSpc>
                <a:spcPct val="75000"/>
              </a:lnSpc>
              <a:spcBef>
                <a:spcPct val="30000"/>
              </a:spcBef>
              <a:buFont typeface="Wingdings" charset="0"/>
              <a:buChar char="§"/>
            </a:pPr>
            <a:r>
              <a:rPr lang="en-US" sz="2000" dirty="0">
                <a:latin typeface="Times New Roman"/>
                <a:cs typeface="Times New Roman"/>
              </a:rPr>
              <a:t>propane tanks</a:t>
            </a:r>
          </a:p>
          <a:p>
            <a:pPr lvl="1">
              <a:lnSpc>
                <a:spcPct val="75000"/>
              </a:lnSpc>
              <a:spcBef>
                <a:spcPct val="30000"/>
              </a:spcBef>
              <a:buFont typeface="Wingdings" charset="0"/>
              <a:buChar char="§"/>
            </a:pPr>
            <a:r>
              <a:rPr lang="en-US" sz="2000" dirty="0">
                <a:latin typeface="Times New Roman"/>
                <a:cs typeface="Times New Roman"/>
              </a:rPr>
              <a:t>road salt</a:t>
            </a:r>
          </a:p>
          <a:p>
            <a:pPr lvl="1">
              <a:lnSpc>
                <a:spcPct val="75000"/>
              </a:lnSpc>
              <a:spcBef>
                <a:spcPct val="30000"/>
              </a:spcBef>
              <a:buFont typeface="Wingdings" charset="0"/>
              <a:buChar char="§"/>
            </a:pPr>
            <a:r>
              <a:rPr lang="en-US" sz="2000" dirty="0">
                <a:latin typeface="Times New Roman"/>
                <a:cs typeface="Times New Roman"/>
              </a:rPr>
              <a:t>welding rods</a:t>
            </a:r>
          </a:p>
          <a:p>
            <a:pPr lvl="1">
              <a:lnSpc>
                <a:spcPct val="75000"/>
              </a:lnSpc>
              <a:spcBef>
                <a:spcPct val="30000"/>
              </a:spcBef>
              <a:buFont typeface="Wingdings" charset="0"/>
              <a:buChar char="§"/>
            </a:pPr>
            <a:r>
              <a:rPr lang="en-US" sz="2000" dirty="0">
                <a:latin typeface="Times New Roman"/>
                <a:cs typeface="Times New Roman"/>
              </a:rPr>
              <a:t>ore and rock</a:t>
            </a:r>
          </a:p>
          <a:p>
            <a:pPr lvl="1">
              <a:lnSpc>
                <a:spcPct val="75000"/>
              </a:lnSpc>
              <a:spcBef>
                <a:spcPct val="30000"/>
              </a:spcBef>
              <a:buFont typeface="Wingdings" charset="0"/>
              <a:buChar char="§"/>
            </a:pPr>
            <a:r>
              <a:rPr lang="en-US" sz="2000" dirty="0">
                <a:latin typeface="Times New Roman"/>
                <a:cs typeface="Times New Roman"/>
              </a:rPr>
              <a:t>smoke detectors</a:t>
            </a:r>
          </a:p>
          <a:p>
            <a:pPr lvl="1">
              <a:lnSpc>
                <a:spcPct val="75000"/>
              </a:lnSpc>
              <a:spcBef>
                <a:spcPct val="30000"/>
              </a:spcBef>
              <a:buFont typeface="Wingdings" charset="0"/>
              <a:buChar char="§"/>
            </a:pPr>
            <a:r>
              <a:rPr lang="en-US" sz="2000" dirty="0">
                <a:latin typeface="Times New Roman"/>
                <a:cs typeface="Times New Roman"/>
              </a:rPr>
              <a:t>medical radioisotopes</a:t>
            </a:r>
          </a:p>
          <a:p>
            <a:pPr lvl="1">
              <a:lnSpc>
                <a:spcPct val="75000"/>
              </a:lnSpc>
              <a:spcBef>
                <a:spcPct val="30000"/>
              </a:spcBef>
              <a:buFont typeface="Wingdings" charset="0"/>
              <a:buChar char="§"/>
            </a:pPr>
            <a:r>
              <a:rPr lang="en-US" sz="2000" dirty="0" err="1">
                <a:latin typeface="Times New Roman"/>
                <a:cs typeface="Times New Roman"/>
              </a:rPr>
              <a:t>skyshine</a:t>
            </a:r>
            <a:endParaRPr lang="en-US" sz="2000" dirty="0">
              <a:latin typeface="Times New Roman"/>
              <a:cs typeface="Times New Roman"/>
            </a:endParaRPr>
          </a:p>
          <a:p>
            <a:pPr>
              <a:lnSpc>
                <a:spcPct val="75000"/>
              </a:lnSpc>
              <a:spcBef>
                <a:spcPct val="30000"/>
              </a:spcBef>
              <a:buClr>
                <a:schemeClr val="folHlink"/>
              </a:buClr>
              <a:buFont typeface="Wingdings" charset="0"/>
              <a:buChar char="§"/>
            </a:pPr>
            <a:endParaRPr lang="en-US" sz="2600" dirty="0">
              <a:solidFill>
                <a:srgbClr val="000000"/>
              </a:solidFill>
              <a:latin typeface="Times New Roman"/>
              <a:cs typeface="Times New Roman"/>
            </a:endParaRPr>
          </a:p>
        </p:txBody>
      </p:sp>
      <p:pic>
        <p:nvPicPr>
          <p:cNvPr id="75781" name="Picture 4" descr="moisture_gauge_4"/>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867400" y="2667000"/>
            <a:ext cx="2930525" cy="31892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75782" name="Group 1033"/>
          <p:cNvGrpSpPr>
            <a:grpSpLocks/>
          </p:cNvGrpSpPr>
          <p:nvPr/>
        </p:nvGrpSpPr>
        <p:grpSpPr bwMode="auto">
          <a:xfrm>
            <a:off x="4419600" y="4800600"/>
            <a:ext cx="1220788" cy="944563"/>
            <a:chOff x="2688" y="2976"/>
            <a:chExt cx="769" cy="595"/>
          </a:xfrm>
        </p:grpSpPr>
        <p:pic>
          <p:nvPicPr>
            <p:cNvPr id="75784" name="Picture 7"/>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688" y="2976"/>
              <a:ext cx="769" cy="59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5785" name="Line 8"/>
            <p:cNvSpPr>
              <a:spLocks noChangeShapeType="1"/>
            </p:cNvSpPr>
            <p:nvPr/>
          </p:nvSpPr>
          <p:spPr bwMode="auto">
            <a:xfrm>
              <a:off x="2688" y="2976"/>
              <a:ext cx="768" cy="576"/>
            </a:xfrm>
            <a:prstGeom prst="line">
              <a:avLst/>
            </a:prstGeom>
            <a:noFill/>
            <a:ln w="53975">
              <a:solidFill>
                <a:srgbClr val="FF0000"/>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75786" name="Line 9"/>
            <p:cNvSpPr>
              <a:spLocks noChangeShapeType="1"/>
            </p:cNvSpPr>
            <p:nvPr/>
          </p:nvSpPr>
          <p:spPr bwMode="auto">
            <a:xfrm flipV="1">
              <a:off x="2688" y="2976"/>
              <a:ext cx="768" cy="576"/>
            </a:xfrm>
            <a:prstGeom prst="line">
              <a:avLst/>
            </a:prstGeom>
            <a:noFill/>
            <a:ln w="53975">
              <a:solidFill>
                <a:srgbClr val="FF0000"/>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grpSp>
      <p:sp>
        <p:nvSpPr>
          <p:cNvPr id="75783" name="TextBox 8"/>
          <p:cNvSpPr txBox="1">
            <a:spLocks noChangeArrowheads="1"/>
          </p:cNvSpPr>
          <p:nvPr/>
        </p:nvSpPr>
        <p:spPr bwMode="auto">
          <a:xfrm>
            <a:off x="6743700" y="5778500"/>
            <a:ext cx="1320800"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dirty="0"/>
              <a:t>Troxler Gauge</a:t>
            </a:r>
          </a:p>
        </p:txBody>
      </p:sp>
      <p:sp>
        <p:nvSpPr>
          <p:cNvPr id="2" name="Footer Placeholder 2">
            <a:extLst>
              <a:ext uri="{FF2B5EF4-FFF2-40B4-BE49-F238E27FC236}">
                <a16:creationId xmlns:a16="http://schemas.microsoft.com/office/drawing/2014/main" id="{82DFD76D-12B7-9933-4F0A-8328636C8CD7}"/>
              </a:ext>
            </a:extLst>
          </p:cNvPr>
          <p:cNvSpPr txBox="1">
            <a:spLocks/>
          </p:cNvSpPr>
          <p:nvPr/>
        </p:nvSpPr>
        <p:spPr>
          <a:xfrm>
            <a:off x="152400" y="6627813"/>
            <a:ext cx="609600" cy="2286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defPPr>
              <a:defRPr lang="en-US"/>
            </a:defPPr>
            <a:lvl1pPr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1pPr>
            <a:lvl2pPr marL="4572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2pPr>
            <a:lvl3pPr marL="9144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3pPr>
            <a:lvl4pPr marL="13716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4pPr>
            <a:lvl5pPr marL="18288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5pPr>
            <a:lvl6pPr marL="2286000" algn="l" defTabSz="457200" rtl="0" eaLnBrk="1" latinLnBrk="0" hangingPunct="1">
              <a:defRPr sz="2400" kern="1200">
                <a:solidFill>
                  <a:schemeClr val="tx1"/>
                </a:solidFill>
                <a:latin typeface="Gill Sans" charset="0"/>
                <a:ea typeface="MS PGothic" charset="0"/>
                <a:cs typeface="MS PGothic" charset="0"/>
              </a:defRPr>
            </a:lvl6pPr>
            <a:lvl7pPr marL="2743200" algn="l" defTabSz="457200" rtl="0" eaLnBrk="1" latinLnBrk="0" hangingPunct="1">
              <a:defRPr sz="2400" kern="1200">
                <a:solidFill>
                  <a:schemeClr val="tx1"/>
                </a:solidFill>
                <a:latin typeface="Gill Sans" charset="0"/>
                <a:ea typeface="MS PGothic" charset="0"/>
                <a:cs typeface="MS PGothic" charset="0"/>
              </a:defRPr>
            </a:lvl7pPr>
            <a:lvl8pPr marL="3200400" algn="l" defTabSz="457200" rtl="0" eaLnBrk="1" latinLnBrk="0" hangingPunct="1">
              <a:defRPr sz="2400" kern="1200">
                <a:solidFill>
                  <a:schemeClr val="tx1"/>
                </a:solidFill>
                <a:latin typeface="Gill Sans" charset="0"/>
                <a:ea typeface="MS PGothic" charset="0"/>
                <a:cs typeface="MS PGothic" charset="0"/>
              </a:defRPr>
            </a:lvl8pPr>
            <a:lvl9pPr marL="3657600" algn="l" defTabSz="457200" rtl="0" eaLnBrk="1" latinLnBrk="0" hangingPunct="1">
              <a:defRPr sz="2400" kern="1200">
                <a:solidFill>
                  <a:schemeClr val="tx1"/>
                </a:solidFill>
                <a:latin typeface="Gill Sans" charset="0"/>
                <a:ea typeface="MS PGothic" charset="0"/>
                <a:cs typeface="MS PGothic" charset="0"/>
              </a:defRPr>
            </a:lvl9pPr>
          </a:lstStyle>
          <a:p>
            <a:pPr eaLnBrk="1" hangingPunct="1"/>
            <a:fld id="{43C1423A-BBF4-9748-851F-CBEF3F0CFE99}" type="slidenum">
              <a:rPr lang="en-US" sz="1200" smtClean="0"/>
              <a:pPr eaLnBrk="1" hangingPunct="1"/>
              <a:t>51</a:t>
            </a:fld>
            <a:r>
              <a:rPr lang="en-US" sz="1200">
                <a:latin typeface="Times New Roman" charset="0"/>
              </a:rPr>
              <a:t> </a:t>
            </a:r>
            <a:endParaRPr lang="en-US" sz="1200" dirty="0">
              <a:solidFill>
                <a:srgbClr val="777777"/>
              </a:solidFill>
              <a:latin typeface="Times New Roman" charset="0"/>
            </a:endParaRPr>
          </a:p>
        </p:txBody>
      </p:sp>
    </p:spTree>
    <p:extLst>
      <p:ext uri="{BB962C8B-B14F-4D97-AF65-F5344CB8AC3E}">
        <p14:creationId xmlns:p14="http://schemas.microsoft.com/office/powerpoint/2010/main" val="1390462724"/>
      </p:ext>
    </p:extLst>
  </p:cSld>
  <p:clrMapOvr>
    <a:masterClrMapping/>
  </p:clrMapOvr>
  <p:transition spd="med">
    <p:fade/>
  </p:transition>
</p:sld>
</file>

<file path=ppt/slides/slide5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1490" name="Rectangle 2">
            <a:extLst>
              <a:ext uri="{FF2B5EF4-FFF2-40B4-BE49-F238E27FC236}">
                <a16:creationId xmlns:a16="http://schemas.microsoft.com/office/drawing/2014/main" id="{63D62FFB-1560-E14B-8E58-99F80A434EBB}"/>
              </a:ext>
            </a:extLst>
          </p:cNvPr>
          <p:cNvSpPr>
            <a:spLocks noGrp="1" noChangeArrowheads="1"/>
          </p:cNvSpPr>
          <p:nvPr>
            <p:ph type="title"/>
          </p:nvPr>
        </p:nvSpPr>
        <p:spPr>
          <a:xfrm>
            <a:off x="1114425" y="274638"/>
            <a:ext cx="7772400" cy="1143000"/>
          </a:xfrm>
        </p:spPr>
        <p:txBody>
          <a:bodyPr/>
          <a:lstStyle/>
          <a:p>
            <a:pPr algn="ctr"/>
            <a:r>
              <a:rPr lang="en-US" altLang="en-US" sz="3600" dirty="0">
                <a:effectLst/>
              </a:rPr>
              <a:t>Baseline Depression</a:t>
            </a:r>
          </a:p>
        </p:txBody>
      </p:sp>
      <p:sp>
        <p:nvSpPr>
          <p:cNvPr id="191491" name="Rectangle 3">
            <a:extLst>
              <a:ext uri="{FF2B5EF4-FFF2-40B4-BE49-F238E27FC236}">
                <a16:creationId xmlns:a16="http://schemas.microsoft.com/office/drawing/2014/main" id="{F857896C-2AB2-4641-B1EE-43EB9014F9FF}"/>
              </a:ext>
            </a:extLst>
          </p:cNvPr>
          <p:cNvSpPr>
            <a:spLocks noChangeArrowheads="1"/>
          </p:cNvSpPr>
          <p:nvPr/>
        </p:nvSpPr>
        <p:spPr bwMode="auto">
          <a:xfrm>
            <a:off x="7543800" y="4010025"/>
            <a:ext cx="1371600" cy="914400"/>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a:r>
              <a:rPr lang="en-US" altLang="en-US" sz="1800" b="1" dirty="0">
                <a:solidFill>
                  <a:srgbClr val="0066CC"/>
                </a:solidFill>
                <a:latin typeface="Arial Narrow" panose="020B0604020202020204" pitchFamily="34" charset="0"/>
                <a:cs typeface="Times New Roman" panose="02020603050405020304" pitchFamily="18" charset="0"/>
              </a:rPr>
              <a:t>Fraction of </a:t>
            </a:r>
          </a:p>
          <a:p>
            <a:pPr algn="ctr"/>
            <a:r>
              <a:rPr lang="en-US" altLang="en-US" sz="1800" b="1" dirty="0">
                <a:solidFill>
                  <a:srgbClr val="0066CC"/>
                </a:solidFill>
                <a:latin typeface="Arial Narrow" panose="020B0604020202020204" pitchFamily="34" charset="0"/>
                <a:cs typeface="Times New Roman" panose="02020603050405020304" pitchFamily="18" charset="0"/>
              </a:rPr>
              <a:t>Normal </a:t>
            </a:r>
          </a:p>
          <a:p>
            <a:pPr algn="ctr"/>
            <a:r>
              <a:rPr lang="en-US" altLang="en-US" sz="1800" b="1" dirty="0">
                <a:solidFill>
                  <a:srgbClr val="0066CC"/>
                </a:solidFill>
                <a:latin typeface="Arial Narrow" panose="020B0604020202020204" pitchFamily="34" charset="0"/>
                <a:cs typeface="Times New Roman" panose="02020603050405020304" pitchFamily="18" charset="0"/>
              </a:rPr>
              <a:t>Background</a:t>
            </a:r>
            <a:endParaRPr lang="en-US" altLang="en-US" sz="2800" b="1" dirty="0">
              <a:solidFill>
                <a:srgbClr val="0066CC"/>
              </a:solidFill>
              <a:latin typeface="Arial Narrow" panose="020B0604020202020204" pitchFamily="34" charset="0"/>
            </a:endParaRPr>
          </a:p>
        </p:txBody>
      </p:sp>
      <p:sp>
        <p:nvSpPr>
          <p:cNvPr id="191492" name="Line 4">
            <a:extLst>
              <a:ext uri="{FF2B5EF4-FFF2-40B4-BE49-F238E27FC236}">
                <a16:creationId xmlns:a16="http://schemas.microsoft.com/office/drawing/2014/main" id="{05D2AE54-2ED7-FE43-B73A-7DF35B9679DC}"/>
              </a:ext>
            </a:extLst>
          </p:cNvPr>
          <p:cNvSpPr>
            <a:spLocks noChangeShapeType="1"/>
          </p:cNvSpPr>
          <p:nvPr/>
        </p:nvSpPr>
        <p:spPr bwMode="auto">
          <a:xfrm>
            <a:off x="1371600" y="3171825"/>
            <a:ext cx="381000" cy="685800"/>
          </a:xfrm>
          <a:prstGeom prst="line">
            <a:avLst/>
          </a:prstGeom>
          <a:noFill/>
          <a:ln w="57150">
            <a:solidFill>
              <a:srgbClr val="0066C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1493" name="Line 5">
            <a:extLst>
              <a:ext uri="{FF2B5EF4-FFF2-40B4-BE49-F238E27FC236}">
                <a16:creationId xmlns:a16="http://schemas.microsoft.com/office/drawing/2014/main" id="{0C585FFC-F6B0-1A4F-8975-5E2D9D437C48}"/>
              </a:ext>
            </a:extLst>
          </p:cNvPr>
          <p:cNvSpPr>
            <a:spLocks noChangeShapeType="1"/>
          </p:cNvSpPr>
          <p:nvPr/>
        </p:nvSpPr>
        <p:spPr bwMode="auto">
          <a:xfrm>
            <a:off x="7848600" y="3171825"/>
            <a:ext cx="11430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1494" name="Line 6">
            <a:extLst>
              <a:ext uri="{FF2B5EF4-FFF2-40B4-BE49-F238E27FC236}">
                <a16:creationId xmlns:a16="http://schemas.microsoft.com/office/drawing/2014/main" id="{D258B592-074C-B542-996B-968BE23084F2}"/>
              </a:ext>
            </a:extLst>
          </p:cNvPr>
          <p:cNvSpPr>
            <a:spLocks noChangeShapeType="1"/>
          </p:cNvSpPr>
          <p:nvPr/>
        </p:nvSpPr>
        <p:spPr bwMode="auto">
          <a:xfrm flipV="1">
            <a:off x="7391400" y="3171825"/>
            <a:ext cx="457200" cy="685800"/>
          </a:xfrm>
          <a:prstGeom prst="line">
            <a:avLst/>
          </a:prstGeom>
          <a:noFill/>
          <a:ln w="57150">
            <a:solidFill>
              <a:srgbClr val="0066C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1495" name="Line 7">
            <a:extLst>
              <a:ext uri="{FF2B5EF4-FFF2-40B4-BE49-F238E27FC236}">
                <a16:creationId xmlns:a16="http://schemas.microsoft.com/office/drawing/2014/main" id="{CE037280-2EAF-1140-9C00-1A2DDE6B9CFA}"/>
              </a:ext>
            </a:extLst>
          </p:cNvPr>
          <p:cNvSpPr>
            <a:spLocks noChangeShapeType="1"/>
          </p:cNvSpPr>
          <p:nvPr/>
        </p:nvSpPr>
        <p:spPr bwMode="auto">
          <a:xfrm flipH="1" flipV="1">
            <a:off x="7391400" y="3857625"/>
            <a:ext cx="381000" cy="228600"/>
          </a:xfrm>
          <a:prstGeom prst="line">
            <a:avLst/>
          </a:prstGeom>
          <a:noFill/>
          <a:ln w="9525">
            <a:solidFill>
              <a:srgbClr val="0066CC"/>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91496" name="Rectangle 8">
            <a:extLst>
              <a:ext uri="{FF2B5EF4-FFF2-40B4-BE49-F238E27FC236}">
                <a16:creationId xmlns:a16="http://schemas.microsoft.com/office/drawing/2014/main" id="{3D79B78A-A08D-B146-AF64-AF8BFF6EA25F}"/>
              </a:ext>
            </a:extLst>
          </p:cNvPr>
          <p:cNvSpPr>
            <a:spLocks noChangeArrowheads="1"/>
          </p:cNvSpPr>
          <p:nvPr/>
        </p:nvSpPr>
        <p:spPr bwMode="auto">
          <a:xfrm>
            <a:off x="7439025" y="1109663"/>
            <a:ext cx="14478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r>
              <a:rPr lang="en-US" altLang="en-US" sz="1800" b="1" dirty="0">
                <a:latin typeface="Arial Narrow" panose="020B0604020202020204" pitchFamily="34" charset="0"/>
                <a:cs typeface="Times New Roman" panose="02020603050405020304" pitchFamily="18" charset="0"/>
              </a:rPr>
              <a:t>Normal </a:t>
            </a:r>
          </a:p>
          <a:p>
            <a:pPr algn="ctr"/>
            <a:r>
              <a:rPr lang="en-US" altLang="en-US" sz="1800" b="1" dirty="0">
                <a:latin typeface="Arial Narrow" panose="020B0604020202020204" pitchFamily="34" charset="0"/>
                <a:cs typeface="Times New Roman" panose="02020603050405020304" pitchFamily="18" charset="0"/>
              </a:rPr>
              <a:t>“No-Vehicle” </a:t>
            </a:r>
          </a:p>
          <a:p>
            <a:pPr algn="ctr"/>
            <a:r>
              <a:rPr lang="en-US" altLang="en-US" sz="1800" b="1" dirty="0">
                <a:latin typeface="Arial Narrow" panose="020B0604020202020204" pitchFamily="34" charset="0"/>
                <a:cs typeface="Times New Roman" panose="02020603050405020304" pitchFamily="18" charset="0"/>
              </a:rPr>
              <a:t>Background</a:t>
            </a:r>
            <a:endParaRPr lang="en-US" altLang="en-US" sz="1800" b="1" dirty="0">
              <a:latin typeface="Arial Narrow" panose="020B0604020202020204" pitchFamily="34" charset="0"/>
            </a:endParaRPr>
          </a:p>
        </p:txBody>
      </p:sp>
      <p:sp>
        <p:nvSpPr>
          <p:cNvPr id="191497" name="Line 9">
            <a:extLst>
              <a:ext uri="{FF2B5EF4-FFF2-40B4-BE49-F238E27FC236}">
                <a16:creationId xmlns:a16="http://schemas.microsoft.com/office/drawing/2014/main" id="{C9F66B2F-889C-F342-AE38-03CE61F891D8}"/>
              </a:ext>
            </a:extLst>
          </p:cNvPr>
          <p:cNvSpPr>
            <a:spLocks noChangeShapeType="1"/>
          </p:cNvSpPr>
          <p:nvPr/>
        </p:nvSpPr>
        <p:spPr bwMode="auto">
          <a:xfrm>
            <a:off x="1752600" y="3857625"/>
            <a:ext cx="5638800" cy="0"/>
          </a:xfrm>
          <a:prstGeom prst="line">
            <a:avLst/>
          </a:prstGeom>
          <a:noFill/>
          <a:ln w="57150">
            <a:solidFill>
              <a:srgbClr val="0066C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1498" name="Line 10">
            <a:extLst>
              <a:ext uri="{FF2B5EF4-FFF2-40B4-BE49-F238E27FC236}">
                <a16:creationId xmlns:a16="http://schemas.microsoft.com/office/drawing/2014/main" id="{A6B29BA9-57D0-D44A-A30E-94C8546721CD}"/>
              </a:ext>
            </a:extLst>
          </p:cNvPr>
          <p:cNvSpPr>
            <a:spLocks noChangeShapeType="1"/>
          </p:cNvSpPr>
          <p:nvPr/>
        </p:nvSpPr>
        <p:spPr bwMode="auto">
          <a:xfrm>
            <a:off x="8186738" y="2005013"/>
            <a:ext cx="195262" cy="1090612"/>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91499" name="Text Box 11">
            <a:extLst>
              <a:ext uri="{FF2B5EF4-FFF2-40B4-BE49-F238E27FC236}">
                <a16:creationId xmlns:a16="http://schemas.microsoft.com/office/drawing/2014/main" id="{C02CA19A-BBE9-8B44-B408-18C4C9F4D56B}"/>
              </a:ext>
            </a:extLst>
          </p:cNvPr>
          <p:cNvSpPr txBox="1">
            <a:spLocks noChangeArrowheads="1"/>
          </p:cNvSpPr>
          <p:nvPr/>
        </p:nvSpPr>
        <p:spPr bwMode="auto">
          <a:xfrm>
            <a:off x="5088432" y="1114425"/>
            <a:ext cx="1083768" cy="900114"/>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a:r>
              <a:rPr lang="en-US" altLang="en-US" sz="1800" b="1" dirty="0">
                <a:solidFill>
                  <a:srgbClr val="FF0000"/>
                </a:solidFill>
                <a:latin typeface="Arial Narrow" panose="020B0604020202020204" pitchFamily="34" charset="0"/>
                <a:cs typeface="Times New Roman" panose="02020603050405020304" pitchFamily="18" charset="0"/>
              </a:rPr>
              <a:t>Potential </a:t>
            </a:r>
          </a:p>
          <a:p>
            <a:pPr algn="ctr"/>
            <a:r>
              <a:rPr lang="en-US" altLang="en-US" sz="1800" b="1" dirty="0">
                <a:solidFill>
                  <a:srgbClr val="FF0000"/>
                </a:solidFill>
                <a:latin typeface="Arial Narrow" panose="020B0604020202020204" pitchFamily="34" charset="0"/>
                <a:cs typeface="Times New Roman" panose="02020603050405020304" pitchFamily="18" charset="0"/>
              </a:rPr>
              <a:t>Medical </a:t>
            </a:r>
          </a:p>
          <a:p>
            <a:pPr algn="ctr"/>
            <a:r>
              <a:rPr lang="en-US" altLang="en-US" sz="1800" b="1" dirty="0">
                <a:solidFill>
                  <a:srgbClr val="FF0000"/>
                </a:solidFill>
                <a:latin typeface="Arial Narrow" panose="020B0604020202020204" pitchFamily="34" charset="0"/>
                <a:cs typeface="Times New Roman" panose="02020603050405020304" pitchFamily="18" charset="0"/>
              </a:rPr>
              <a:t>Signal</a:t>
            </a:r>
            <a:endParaRPr lang="en-US" altLang="en-US" sz="1800" b="1" dirty="0">
              <a:latin typeface="Arial Narrow" panose="020B0604020202020204" pitchFamily="34" charset="0"/>
              <a:cs typeface="Times New Roman" panose="02020603050405020304" pitchFamily="18" charset="0"/>
            </a:endParaRPr>
          </a:p>
          <a:p>
            <a:pPr algn="ctr" eaLnBrk="0" hangingPunct="0"/>
            <a:endParaRPr lang="en-US" altLang="en-US" sz="1800" b="1" dirty="0">
              <a:latin typeface="Arial Narrow" panose="020B0604020202020204" pitchFamily="34" charset="0"/>
            </a:endParaRPr>
          </a:p>
        </p:txBody>
      </p:sp>
      <p:sp>
        <p:nvSpPr>
          <p:cNvPr id="191500" name="Line 12">
            <a:extLst>
              <a:ext uri="{FF2B5EF4-FFF2-40B4-BE49-F238E27FC236}">
                <a16:creationId xmlns:a16="http://schemas.microsoft.com/office/drawing/2014/main" id="{CE77B0F1-2D7B-4546-86D9-A9FEC4A0979A}"/>
              </a:ext>
            </a:extLst>
          </p:cNvPr>
          <p:cNvSpPr>
            <a:spLocks noChangeShapeType="1"/>
          </p:cNvSpPr>
          <p:nvPr/>
        </p:nvSpPr>
        <p:spPr bwMode="auto">
          <a:xfrm flipV="1">
            <a:off x="228600" y="2243138"/>
            <a:ext cx="8715375" cy="14287"/>
          </a:xfrm>
          <a:prstGeom prst="line">
            <a:avLst/>
          </a:prstGeom>
          <a:noFill/>
          <a:ln w="28575">
            <a:solidFill>
              <a:srgbClr val="0099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1501" name="Text Box 13">
            <a:extLst>
              <a:ext uri="{FF2B5EF4-FFF2-40B4-BE49-F238E27FC236}">
                <a16:creationId xmlns:a16="http://schemas.microsoft.com/office/drawing/2014/main" id="{D429DAED-08D3-F74D-A399-749EC64DDAD2}"/>
              </a:ext>
            </a:extLst>
          </p:cNvPr>
          <p:cNvSpPr txBox="1">
            <a:spLocks noChangeArrowheads="1"/>
          </p:cNvSpPr>
          <p:nvPr/>
        </p:nvSpPr>
        <p:spPr bwMode="auto">
          <a:xfrm>
            <a:off x="909638" y="881063"/>
            <a:ext cx="1393330"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b="1" dirty="0">
                <a:solidFill>
                  <a:srgbClr val="009900"/>
                </a:solidFill>
                <a:latin typeface="Arial Narrow" panose="020B0604020202020204" pitchFamily="34" charset="0"/>
              </a:rPr>
              <a:t>Potential </a:t>
            </a:r>
          </a:p>
          <a:p>
            <a:r>
              <a:rPr lang="en-US" altLang="en-US" sz="1800" b="1" dirty="0">
                <a:solidFill>
                  <a:srgbClr val="009900"/>
                </a:solidFill>
                <a:latin typeface="Arial Narrow" panose="020B0604020202020204" pitchFamily="34" charset="0"/>
              </a:rPr>
              <a:t>Threshold</a:t>
            </a:r>
          </a:p>
          <a:p>
            <a:r>
              <a:rPr lang="en-US" altLang="en-US" sz="1800" b="1" dirty="0">
                <a:solidFill>
                  <a:srgbClr val="009900"/>
                </a:solidFill>
                <a:latin typeface="Arial Narrow" panose="020B0604020202020204" pitchFamily="34" charset="0"/>
              </a:rPr>
              <a:t>Above NORM</a:t>
            </a:r>
          </a:p>
        </p:txBody>
      </p:sp>
      <p:sp>
        <p:nvSpPr>
          <p:cNvPr id="191502" name="Line 14">
            <a:extLst>
              <a:ext uri="{FF2B5EF4-FFF2-40B4-BE49-F238E27FC236}">
                <a16:creationId xmlns:a16="http://schemas.microsoft.com/office/drawing/2014/main" id="{5CB17543-8801-7141-B1E7-595286797277}"/>
              </a:ext>
            </a:extLst>
          </p:cNvPr>
          <p:cNvSpPr>
            <a:spLocks noChangeShapeType="1"/>
          </p:cNvSpPr>
          <p:nvPr/>
        </p:nvSpPr>
        <p:spPr bwMode="auto">
          <a:xfrm flipH="1">
            <a:off x="228600" y="3171825"/>
            <a:ext cx="1143000" cy="1588"/>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1503" name="AutoShape 15">
            <a:extLst>
              <a:ext uri="{FF2B5EF4-FFF2-40B4-BE49-F238E27FC236}">
                <a16:creationId xmlns:a16="http://schemas.microsoft.com/office/drawing/2014/main" id="{657DC1A4-A759-B342-B115-406D713FB7EC}"/>
              </a:ext>
            </a:extLst>
          </p:cNvPr>
          <p:cNvSpPr>
            <a:spLocks noChangeArrowheads="1"/>
          </p:cNvSpPr>
          <p:nvPr/>
        </p:nvSpPr>
        <p:spPr bwMode="auto">
          <a:xfrm>
            <a:off x="609600" y="2105025"/>
            <a:ext cx="457200" cy="1066800"/>
          </a:xfrm>
          <a:prstGeom prst="triangle">
            <a:avLst>
              <a:gd name="adj" fmla="val 50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1504" name="AutoShape 16">
            <a:extLst>
              <a:ext uri="{FF2B5EF4-FFF2-40B4-BE49-F238E27FC236}">
                <a16:creationId xmlns:a16="http://schemas.microsoft.com/office/drawing/2014/main" id="{6739A87B-40A4-8941-B98C-B7BEAD4C995D}"/>
              </a:ext>
            </a:extLst>
          </p:cNvPr>
          <p:cNvSpPr>
            <a:spLocks noChangeArrowheads="1"/>
          </p:cNvSpPr>
          <p:nvPr/>
        </p:nvSpPr>
        <p:spPr bwMode="auto">
          <a:xfrm>
            <a:off x="6553200" y="1114425"/>
            <a:ext cx="457200" cy="2743200"/>
          </a:xfrm>
          <a:prstGeom prst="triangle">
            <a:avLst>
              <a:gd name="adj" fmla="val 50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1505" name="Line 17">
            <a:extLst>
              <a:ext uri="{FF2B5EF4-FFF2-40B4-BE49-F238E27FC236}">
                <a16:creationId xmlns:a16="http://schemas.microsoft.com/office/drawing/2014/main" id="{C8F6C4E4-64FD-F44D-8CF1-15073E63B09B}"/>
              </a:ext>
            </a:extLst>
          </p:cNvPr>
          <p:cNvSpPr>
            <a:spLocks noChangeShapeType="1"/>
          </p:cNvSpPr>
          <p:nvPr/>
        </p:nvSpPr>
        <p:spPr bwMode="auto">
          <a:xfrm flipH="1" flipV="1">
            <a:off x="5715000" y="2333625"/>
            <a:ext cx="381000" cy="1524000"/>
          </a:xfrm>
          <a:prstGeom prst="line">
            <a:avLst/>
          </a:prstGeom>
          <a:noFill/>
          <a:ln w="38100">
            <a:solidFill>
              <a:srgbClr val="FF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1506" name="Line 18">
            <a:extLst>
              <a:ext uri="{FF2B5EF4-FFF2-40B4-BE49-F238E27FC236}">
                <a16:creationId xmlns:a16="http://schemas.microsoft.com/office/drawing/2014/main" id="{47D6F2FF-1D70-2E4F-A65F-DE6CC230CBCF}"/>
              </a:ext>
            </a:extLst>
          </p:cNvPr>
          <p:cNvSpPr>
            <a:spLocks noChangeShapeType="1"/>
          </p:cNvSpPr>
          <p:nvPr/>
        </p:nvSpPr>
        <p:spPr bwMode="auto">
          <a:xfrm flipH="1">
            <a:off x="1752600" y="2333625"/>
            <a:ext cx="3962400" cy="0"/>
          </a:xfrm>
          <a:prstGeom prst="line">
            <a:avLst/>
          </a:prstGeom>
          <a:noFill/>
          <a:ln w="38100">
            <a:solidFill>
              <a:srgbClr val="FF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1507" name="Line 19">
            <a:extLst>
              <a:ext uri="{FF2B5EF4-FFF2-40B4-BE49-F238E27FC236}">
                <a16:creationId xmlns:a16="http://schemas.microsoft.com/office/drawing/2014/main" id="{F45FEC81-384D-114C-8CD8-743AC44E31E0}"/>
              </a:ext>
            </a:extLst>
          </p:cNvPr>
          <p:cNvSpPr>
            <a:spLocks noChangeShapeType="1"/>
          </p:cNvSpPr>
          <p:nvPr/>
        </p:nvSpPr>
        <p:spPr bwMode="auto">
          <a:xfrm flipV="1">
            <a:off x="1371600" y="2333625"/>
            <a:ext cx="381000" cy="838200"/>
          </a:xfrm>
          <a:prstGeom prst="line">
            <a:avLst/>
          </a:prstGeom>
          <a:noFill/>
          <a:ln w="38100">
            <a:solidFill>
              <a:srgbClr val="FF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1508" name="AutoShape 20">
            <a:extLst>
              <a:ext uri="{FF2B5EF4-FFF2-40B4-BE49-F238E27FC236}">
                <a16:creationId xmlns:a16="http://schemas.microsoft.com/office/drawing/2014/main" id="{81EE5FCE-8F8D-D440-9EDC-EF8989CDAAD6}"/>
              </a:ext>
            </a:extLst>
          </p:cNvPr>
          <p:cNvSpPr>
            <a:spLocks noChangeArrowheads="1"/>
          </p:cNvSpPr>
          <p:nvPr/>
        </p:nvSpPr>
        <p:spPr bwMode="auto">
          <a:xfrm>
            <a:off x="3810000" y="1266825"/>
            <a:ext cx="457200" cy="1066800"/>
          </a:xfrm>
          <a:prstGeom prst="triangle">
            <a:avLst>
              <a:gd name="adj" fmla="val 50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1509" name="AutoShape 21">
            <a:extLst>
              <a:ext uri="{FF2B5EF4-FFF2-40B4-BE49-F238E27FC236}">
                <a16:creationId xmlns:a16="http://schemas.microsoft.com/office/drawing/2014/main" id="{BA36605D-39C0-FA4A-933C-78E60DD0CAE4}"/>
              </a:ext>
            </a:extLst>
          </p:cNvPr>
          <p:cNvSpPr>
            <a:spLocks noChangeArrowheads="1"/>
          </p:cNvSpPr>
          <p:nvPr/>
        </p:nvSpPr>
        <p:spPr bwMode="auto">
          <a:xfrm>
            <a:off x="3124200" y="2790825"/>
            <a:ext cx="457200" cy="1066800"/>
          </a:xfrm>
          <a:prstGeom prst="triangle">
            <a:avLst>
              <a:gd name="adj" fmla="val 50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1510" name="Line 22">
            <a:extLst>
              <a:ext uri="{FF2B5EF4-FFF2-40B4-BE49-F238E27FC236}">
                <a16:creationId xmlns:a16="http://schemas.microsoft.com/office/drawing/2014/main" id="{24F30701-C559-0E4A-807C-EB5AEE8A6EB1}"/>
              </a:ext>
            </a:extLst>
          </p:cNvPr>
          <p:cNvSpPr>
            <a:spLocks noChangeShapeType="1"/>
          </p:cNvSpPr>
          <p:nvPr/>
        </p:nvSpPr>
        <p:spPr bwMode="auto">
          <a:xfrm>
            <a:off x="1219200" y="1738313"/>
            <a:ext cx="228600" cy="442912"/>
          </a:xfrm>
          <a:prstGeom prst="line">
            <a:avLst/>
          </a:prstGeom>
          <a:noFill/>
          <a:ln w="9525">
            <a:solidFill>
              <a:srgbClr val="0099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1511" name="Text Box 23">
            <a:extLst>
              <a:ext uri="{FF2B5EF4-FFF2-40B4-BE49-F238E27FC236}">
                <a16:creationId xmlns:a16="http://schemas.microsoft.com/office/drawing/2014/main" id="{E84B72C3-7D22-FC40-85AC-B94140693331}"/>
              </a:ext>
            </a:extLst>
          </p:cNvPr>
          <p:cNvSpPr txBox="1">
            <a:spLocks noChangeArrowheads="1"/>
          </p:cNvSpPr>
          <p:nvPr/>
        </p:nvSpPr>
        <p:spPr bwMode="auto">
          <a:xfrm>
            <a:off x="3287713" y="2333625"/>
            <a:ext cx="24638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n-US" sz="2000" b="1" dirty="0">
                <a:solidFill>
                  <a:srgbClr val="FF3399"/>
                </a:solidFill>
                <a:latin typeface="Arial Narrow" panose="020B0604020202020204" pitchFamily="34" charset="0"/>
              </a:rPr>
              <a:t>Potential NORM Profile</a:t>
            </a:r>
          </a:p>
        </p:txBody>
      </p:sp>
      <p:sp>
        <p:nvSpPr>
          <p:cNvPr id="191512" name="Text Box 24">
            <a:extLst>
              <a:ext uri="{FF2B5EF4-FFF2-40B4-BE49-F238E27FC236}">
                <a16:creationId xmlns:a16="http://schemas.microsoft.com/office/drawing/2014/main" id="{EF3604F5-5A90-FE46-8E82-75DF0DA0FC29}"/>
              </a:ext>
            </a:extLst>
          </p:cNvPr>
          <p:cNvSpPr txBox="1">
            <a:spLocks noChangeArrowheads="1"/>
          </p:cNvSpPr>
          <p:nvPr/>
        </p:nvSpPr>
        <p:spPr bwMode="auto">
          <a:xfrm>
            <a:off x="3752850" y="3400425"/>
            <a:ext cx="216376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n-US" sz="2000" b="1">
                <a:solidFill>
                  <a:srgbClr val="0066CC"/>
                </a:solidFill>
                <a:latin typeface="Arial Narrow" panose="020B0604020202020204" pitchFamily="34" charset="0"/>
              </a:rPr>
              <a:t>Depressed Baseline</a:t>
            </a:r>
          </a:p>
        </p:txBody>
      </p:sp>
      <p:sp>
        <p:nvSpPr>
          <p:cNvPr id="191513" name="Text Box 25">
            <a:extLst>
              <a:ext uri="{FF2B5EF4-FFF2-40B4-BE49-F238E27FC236}">
                <a16:creationId xmlns:a16="http://schemas.microsoft.com/office/drawing/2014/main" id="{86331C8A-39D4-3040-9F59-7C3A0D3874A8}"/>
              </a:ext>
            </a:extLst>
          </p:cNvPr>
          <p:cNvSpPr txBox="1">
            <a:spLocks noChangeArrowheads="1"/>
          </p:cNvSpPr>
          <p:nvPr/>
        </p:nvSpPr>
        <p:spPr bwMode="auto">
          <a:xfrm>
            <a:off x="179998" y="3781425"/>
            <a:ext cx="1646605"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n-US" sz="1800" b="1" dirty="0">
                <a:latin typeface="Arial Narrow" panose="020B0604020202020204" pitchFamily="34" charset="0"/>
              </a:rPr>
              <a:t>SNM Calibration</a:t>
            </a:r>
          </a:p>
          <a:p>
            <a:pPr algn="ctr"/>
            <a:r>
              <a:rPr lang="en-US" altLang="en-US" sz="1800" b="1" dirty="0">
                <a:latin typeface="Arial Narrow" panose="020B0604020202020204" pitchFamily="34" charset="0"/>
              </a:rPr>
              <a:t>Source Signal</a:t>
            </a:r>
          </a:p>
          <a:p>
            <a:pPr algn="ctr"/>
            <a:r>
              <a:rPr lang="en-US" altLang="en-US" sz="1800" b="1" dirty="0">
                <a:latin typeface="Arial Narrow" panose="020B0604020202020204" pitchFamily="34" charset="0"/>
              </a:rPr>
              <a:t>w/o Vehicle</a:t>
            </a:r>
          </a:p>
        </p:txBody>
      </p:sp>
      <p:sp>
        <p:nvSpPr>
          <p:cNvPr id="191514" name="Line 26">
            <a:extLst>
              <a:ext uri="{FF2B5EF4-FFF2-40B4-BE49-F238E27FC236}">
                <a16:creationId xmlns:a16="http://schemas.microsoft.com/office/drawing/2014/main" id="{6E203328-DE45-A04A-A391-DB38209296F2}"/>
              </a:ext>
            </a:extLst>
          </p:cNvPr>
          <p:cNvSpPr>
            <a:spLocks noChangeShapeType="1"/>
          </p:cNvSpPr>
          <p:nvPr/>
        </p:nvSpPr>
        <p:spPr bwMode="auto">
          <a:xfrm>
            <a:off x="6096000" y="1571625"/>
            <a:ext cx="685800" cy="1066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1515" name="Text Box 27">
            <a:extLst>
              <a:ext uri="{FF2B5EF4-FFF2-40B4-BE49-F238E27FC236}">
                <a16:creationId xmlns:a16="http://schemas.microsoft.com/office/drawing/2014/main" id="{730D2EDE-9D2C-0049-834C-6696CC46845A}"/>
              </a:ext>
            </a:extLst>
          </p:cNvPr>
          <p:cNvSpPr txBox="1">
            <a:spLocks noChangeArrowheads="1"/>
          </p:cNvSpPr>
          <p:nvPr/>
        </p:nvSpPr>
        <p:spPr bwMode="auto">
          <a:xfrm>
            <a:off x="2258916" y="1038225"/>
            <a:ext cx="1300356"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n-US" sz="1800" b="1" dirty="0">
                <a:latin typeface="Arial Narrow" panose="020B0604020202020204" pitchFamily="34" charset="0"/>
              </a:rPr>
              <a:t>Potential</a:t>
            </a:r>
          </a:p>
          <a:p>
            <a:pPr algn="ctr"/>
            <a:r>
              <a:rPr lang="en-US" altLang="en-US" sz="1800" b="1" dirty="0">
                <a:latin typeface="Arial Narrow" panose="020B0604020202020204" pitchFamily="34" charset="0"/>
              </a:rPr>
              <a:t>SNM Source</a:t>
            </a:r>
          </a:p>
          <a:p>
            <a:pPr algn="ctr"/>
            <a:r>
              <a:rPr lang="en-US" altLang="en-US" sz="1800" b="1" dirty="0">
                <a:latin typeface="Arial Narrow" panose="020B0604020202020204" pitchFamily="34" charset="0"/>
              </a:rPr>
              <a:t>in NORM</a:t>
            </a:r>
          </a:p>
        </p:txBody>
      </p:sp>
      <p:sp>
        <p:nvSpPr>
          <p:cNvPr id="191516" name="Line 28">
            <a:extLst>
              <a:ext uri="{FF2B5EF4-FFF2-40B4-BE49-F238E27FC236}">
                <a16:creationId xmlns:a16="http://schemas.microsoft.com/office/drawing/2014/main" id="{93C8CDBF-7920-D141-B46F-2D8FAC4546E4}"/>
              </a:ext>
            </a:extLst>
          </p:cNvPr>
          <p:cNvSpPr>
            <a:spLocks noChangeShapeType="1"/>
          </p:cNvSpPr>
          <p:nvPr/>
        </p:nvSpPr>
        <p:spPr bwMode="auto">
          <a:xfrm>
            <a:off x="3352800" y="1266825"/>
            <a:ext cx="685800" cy="609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1517" name="Text Box 29">
            <a:extLst>
              <a:ext uri="{FF2B5EF4-FFF2-40B4-BE49-F238E27FC236}">
                <a16:creationId xmlns:a16="http://schemas.microsoft.com/office/drawing/2014/main" id="{66B3830C-1267-0447-BA2B-6551D0356C4C}"/>
              </a:ext>
            </a:extLst>
          </p:cNvPr>
          <p:cNvSpPr txBox="1">
            <a:spLocks noChangeArrowheads="1"/>
          </p:cNvSpPr>
          <p:nvPr/>
        </p:nvSpPr>
        <p:spPr bwMode="auto">
          <a:xfrm>
            <a:off x="1725516" y="2562225"/>
            <a:ext cx="1300356"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n-US" sz="1800" b="1" dirty="0">
                <a:latin typeface="Arial Narrow" panose="020B0604020202020204" pitchFamily="34" charset="0"/>
              </a:rPr>
              <a:t>Potential</a:t>
            </a:r>
          </a:p>
          <a:p>
            <a:pPr algn="ctr"/>
            <a:r>
              <a:rPr lang="en-US" altLang="en-US" sz="1800" b="1" dirty="0">
                <a:latin typeface="Arial Narrow" panose="020B0604020202020204" pitchFamily="34" charset="0"/>
              </a:rPr>
              <a:t>SNM Source</a:t>
            </a:r>
          </a:p>
          <a:p>
            <a:pPr algn="ctr"/>
            <a:r>
              <a:rPr lang="en-US" altLang="en-US" sz="1800" b="1" dirty="0">
                <a:latin typeface="Arial Narrow" panose="020B0604020202020204" pitchFamily="34" charset="0"/>
              </a:rPr>
              <a:t>w/o NORM</a:t>
            </a:r>
          </a:p>
        </p:txBody>
      </p:sp>
      <p:sp>
        <p:nvSpPr>
          <p:cNvPr id="191518" name="Line 30">
            <a:extLst>
              <a:ext uri="{FF2B5EF4-FFF2-40B4-BE49-F238E27FC236}">
                <a16:creationId xmlns:a16="http://schemas.microsoft.com/office/drawing/2014/main" id="{33D35FEE-4122-AB42-85BA-181A1400003C}"/>
              </a:ext>
            </a:extLst>
          </p:cNvPr>
          <p:cNvSpPr>
            <a:spLocks noChangeShapeType="1"/>
          </p:cNvSpPr>
          <p:nvPr/>
        </p:nvSpPr>
        <p:spPr bwMode="auto">
          <a:xfrm>
            <a:off x="2819400" y="2790825"/>
            <a:ext cx="533400" cy="685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1519" name="Line 31">
            <a:extLst>
              <a:ext uri="{FF2B5EF4-FFF2-40B4-BE49-F238E27FC236}">
                <a16:creationId xmlns:a16="http://schemas.microsoft.com/office/drawing/2014/main" id="{56FAEE69-C9A0-3C40-948B-016578F0FC21}"/>
              </a:ext>
            </a:extLst>
          </p:cNvPr>
          <p:cNvSpPr>
            <a:spLocks noChangeShapeType="1"/>
          </p:cNvSpPr>
          <p:nvPr/>
        </p:nvSpPr>
        <p:spPr bwMode="auto">
          <a:xfrm flipV="1">
            <a:off x="685800" y="2867025"/>
            <a:ext cx="152400" cy="914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1520" name="AutoShape 32">
            <a:extLst>
              <a:ext uri="{FF2B5EF4-FFF2-40B4-BE49-F238E27FC236}">
                <a16:creationId xmlns:a16="http://schemas.microsoft.com/office/drawing/2014/main" id="{81CFF84B-F4E2-1C4D-A8C0-8E62E1B3EBF6}"/>
              </a:ext>
            </a:extLst>
          </p:cNvPr>
          <p:cNvSpPr>
            <a:spLocks noChangeArrowheads="1"/>
          </p:cNvSpPr>
          <p:nvPr/>
        </p:nvSpPr>
        <p:spPr bwMode="auto">
          <a:xfrm rot="10800000">
            <a:off x="1752600" y="3781425"/>
            <a:ext cx="762000" cy="228600"/>
          </a:xfrm>
          <a:custGeom>
            <a:avLst/>
            <a:gdLst>
              <a:gd name="G0" fmla="+- 5400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5400"/>
              <a:gd name="G18" fmla="*/ 5400 1 2"/>
              <a:gd name="G19" fmla="+- G18 5400 0"/>
              <a:gd name="G20" fmla="cos G19 11796480"/>
              <a:gd name="G21" fmla="sin G19 11796480"/>
              <a:gd name="G22" fmla="+- G20 10800 0"/>
              <a:gd name="G23" fmla="+- G21 10800 0"/>
              <a:gd name="G24" fmla="+- 10800 0 G20"/>
              <a:gd name="G25" fmla="+- 5400 10800 0"/>
              <a:gd name="G26" fmla="?: G9 G17 G25"/>
              <a:gd name="G27" fmla="?: G9 0 21600"/>
              <a:gd name="G28" fmla="cos 10800 11796480"/>
              <a:gd name="G29" fmla="sin 10800 11796480"/>
              <a:gd name="G30" fmla="sin 5400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2700 w 21600"/>
              <a:gd name="T15" fmla="*/ 10800 h 21600"/>
              <a:gd name="T16" fmla="*/ 10800 w 21600"/>
              <a:gd name="T17" fmla="*/ 5400 h 21600"/>
              <a:gd name="T18" fmla="*/ 18900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5400" y="10800"/>
                </a:moveTo>
                <a:cubicBezTo>
                  <a:pt x="5400" y="7817"/>
                  <a:pt x="7817" y="5400"/>
                  <a:pt x="10800" y="5400"/>
                </a:cubicBezTo>
                <a:cubicBezTo>
                  <a:pt x="13782" y="5400"/>
                  <a:pt x="16200" y="7817"/>
                  <a:pt x="16200" y="10799"/>
                </a:cubicBezTo>
                <a:lnTo>
                  <a:pt x="21600" y="10800"/>
                </a:lnTo>
                <a:cubicBezTo>
                  <a:pt x="21600" y="4835"/>
                  <a:pt x="16764" y="0"/>
                  <a:pt x="10800" y="0"/>
                </a:cubicBezTo>
                <a:cubicBezTo>
                  <a:pt x="4835" y="0"/>
                  <a:pt x="0" y="4835"/>
                  <a:pt x="0" y="10799"/>
                </a:cubicBezTo>
                <a:close/>
              </a:path>
            </a:pathLst>
          </a:cu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1521" name="AutoShape 33">
            <a:extLst>
              <a:ext uri="{FF2B5EF4-FFF2-40B4-BE49-F238E27FC236}">
                <a16:creationId xmlns:a16="http://schemas.microsoft.com/office/drawing/2014/main" id="{37EA5A09-2153-974A-B2B6-E280CCB3CD52}"/>
              </a:ext>
            </a:extLst>
          </p:cNvPr>
          <p:cNvSpPr>
            <a:spLocks noChangeArrowheads="1"/>
          </p:cNvSpPr>
          <p:nvPr/>
        </p:nvSpPr>
        <p:spPr bwMode="auto">
          <a:xfrm rot="10800000">
            <a:off x="5181600" y="3781425"/>
            <a:ext cx="762000" cy="228600"/>
          </a:xfrm>
          <a:custGeom>
            <a:avLst/>
            <a:gdLst>
              <a:gd name="G0" fmla="+- 5400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5400"/>
              <a:gd name="G18" fmla="*/ 5400 1 2"/>
              <a:gd name="G19" fmla="+- G18 5400 0"/>
              <a:gd name="G20" fmla="cos G19 11796480"/>
              <a:gd name="G21" fmla="sin G19 11796480"/>
              <a:gd name="G22" fmla="+- G20 10800 0"/>
              <a:gd name="G23" fmla="+- G21 10800 0"/>
              <a:gd name="G24" fmla="+- 10800 0 G20"/>
              <a:gd name="G25" fmla="+- 5400 10800 0"/>
              <a:gd name="G26" fmla="?: G9 G17 G25"/>
              <a:gd name="G27" fmla="?: G9 0 21600"/>
              <a:gd name="G28" fmla="cos 10800 11796480"/>
              <a:gd name="G29" fmla="sin 10800 11796480"/>
              <a:gd name="G30" fmla="sin 5400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2700 w 21600"/>
              <a:gd name="T15" fmla="*/ 10800 h 21600"/>
              <a:gd name="T16" fmla="*/ 10800 w 21600"/>
              <a:gd name="T17" fmla="*/ 5400 h 21600"/>
              <a:gd name="T18" fmla="*/ 18900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5400" y="10800"/>
                </a:moveTo>
                <a:cubicBezTo>
                  <a:pt x="5400" y="7817"/>
                  <a:pt x="7817" y="5400"/>
                  <a:pt x="10800" y="5400"/>
                </a:cubicBezTo>
                <a:cubicBezTo>
                  <a:pt x="13782" y="5400"/>
                  <a:pt x="16200" y="7817"/>
                  <a:pt x="16200" y="10799"/>
                </a:cubicBezTo>
                <a:lnTo>
                  <a:pt x="21600" y="10800"/>
                </a:lnTo>
                <a:cubicBezTo>
                  <a:pt x="21600" y="4835"/>
                  <a:pt x="16764" y="0"/>
                  <a:pt x="10800" y="0"/>
                </a:cubicBezTo>
                <a:cubicBezTo>
                  <a:pt x="4835" y="0"/>
                  <a:pt x="0" y="4835"/>
                  <a:pt x="0" y="10799"/>
                </a:cubicBezTo>
                <a:close/>
              </a:path>
            </a:pathLst>
          </a:cu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1522" name="Text Box 34">
            <a:extLst>
              <a:ext uri="{FF2B5EF4-FFF2-40B4-BE49-F238E27FC236}">
                <a16:creationId xmlns:a16="http://schemas.microsoft.com/office/drawing/2014/main" id="{F0DD817B-EA24-3A4E-9C74-7A1AD0935CC9}"/>
              </a:ext>
            </a:extLst>
          </p:cNvPr>
          <p:cNvSpPr txBox="1">
            <a:spLocks noChangeArrowheads="1"/>
          </p:cNvSpPr>
          <p:nvPr/>
        </p:nvSpPr>
        <p:spPr bwMode="auto">
          <a:xfrm>
            <a:off x="2790825" y="4186238"/>
            <a:ext cx="19685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n-US" sz="1600" b="1">
                <a:solidFill>
                  <a:srgbClr val="0066CC"/>
                </a:solidFill>
              </a:rPr>
              <a:t>Extra Baseline Dip</a:t>
            </a:r>
          </a:p>
        </p:txBody>
      </p:sp>
      <p:sp>
        <p:nvSpPr>
          <p:cNvPr id="191523" name="Line 35">
            <a:extLst>
              <a:ext uri="{FF2B5EF4-FFF2-40B4-BE49-F238E27FC236}">
                <a16:creationId xmlns:a16="http://schemas.microsoft.com/office/drawing/2014/main" id="{137B1AFF-60E6-1247-922D-6346FE8E39E0}"/>
              </a:ext>
            </a:extLst>
          </p:cNvPr>
          <p:cNvSpPr>
            <a:spLocks noChangeShapeType="1"/>
          </p:cNvSpPr>
          <p:nvPr/>
        </p:nvSpPr>
        <p:spPr bwMode="auto">
          <a:xfrm flipV="1">
            <a:off x="4648200" y="4010025"/>
            <a:ext cx="53340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1524" name="Line 36">
            <a:extLst>
              <a:ext uri="{FF2B5EF4-FFF2-40B4-BE49-F238E27FC236}">
                <a16:creationId xmlns:a16="http://schemas.microsoft.com/office/drawing/2014/main" id="{FCA8168E-374B-1449-BCEE-1226CC0562DB}"/>
              </a:ext>
            </a:extLst>
          </p:cNvPr>
          <p:cNvSpPr>
            <a:spLocks noChangeShapeType="1"/>
          </p:cNvSpPr>
          <p:nvPr/>
        </p:nvSpPr>
        <p:spPr bwMode="auto">
          <a:xfrm flipH="1" flipV="1">
            <a:off x="2438400" y="4010025"/>
            <a:ext cx="45720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191525" name="Group 37">
            <a:extLst>
              <a:ext uri="{FF2B5EF4-FFF2-40B4-BE49-F238E27FC236}">
                <a16:creationId xmlns:a16="http://schemas.microsoft.com/office/drawing/2014/main" id="{394E6DEE-1D27-794E-9BA2-567A53DFF65B}"/>
              </a:ext>
            </a:extLst>
          </p:cNvPr>
          <p:cNvGrpSpPr>
            <a:grpSpLocks noChangeAspect="1"/>
          </p:cNvGrpSpPr>
          <p:nvPr/>
        </p:nvGrpSpPr>
        <p:grpSpPr bwMode="auto">
          <a:xfrm flipH="1">
            <a:off x="1524000" y="4691063"/>
            <a:ext cx="6248400" cy="1582737"/>
            <a:chOff x="2011" y="3329"/>
            <a:chExt cx="1149" cy="291"/>
          </a:xfrm>
        </p:grpSpPr>
        <p:sp>
          <p:nvSpPr>
            <p:cNvPr id="191526" name="AutoShape 38">
              <a:extLst>
                <a:ext uri="{FF2B5EF4-FFF2-40B4-BE49-F238E27FC236}">
                  <a16:creationId xmlns:a16="http://schemas.microsoft.com/office/drawing/2014/main" id="{AC123497-E0D3-3F49-89ED-F0C7C4D0F785}"/>
                </a:ext>
              </a:extLst>
            </p:cNvPr>
            <p:cNvSpPr>
              <a:spLocks noChangeAspect="1" noChangeArrowheads="1" noTextEdit="1"/>
            </p:cNvSpPr>
            <p:nvPr/>
          </p:nvSpPr>
          <p:spPr bwMode="auto">
            <a:xfrm>
              <a:off x="2011" y="3329"/>
              <a:ext cx="1149"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1527" name="Freeform 39">
              <a:extLst>
                <a:ext uri="{FF2B5EF4-FFF2-40B4-BE49-F238E27FC236}">
                  <a16:creationId xmlns:a16="http://schemas.microsoft.com/office/drawing/2014/main" id="{75A9893D-F428-734C-B35A-941928E2E888}"/>
                </a:ext>
              </a:extLst>
            </p:cNvPr>
            <p:cNvSpPr>
              <a:spLocks/>
            </p:cNvSpPr>
            <p:nvPr/>
          </p:nvSpPr>
          <p:spPr bwMode="auto">
            <a:xfrm>
              <a:off x="2051" y="3523"/>
              <a:ext cx="83" cy="88"/>
            </a:xfrm>
            <a:custGeom>
              <a:avLst/>
              <a:gdLst>
                <a:gd name="T0" fmla="*/ 85 w 167"/>
                <a:gd name="T1" fmla="*/ 0 h 175"/>
                <a:gd name="T2" fmla="*/ 68 w 167"/>
                <a:gd name="T3" fmla="*/ 2 h 175"/>
                <a:gd name="T4" fmla="*/ 51 w 167"/>
                <a:gd name="T5" fmla="*/ 7 h 175"/>
                <a:gd name="T6" fmla="*/ 38 w 167"/>
                <a:gd name="T7" fmla="*/ 15 h 175"/>
                <a:gd name="T8" fmla="*/ 25 w 167"/>
                <a:gd name="T9" fmla="*/ 25 h 175"/>
                <a:gd name="T10" fmla="*/ 15 w 167"/>
                <a:gd name="T11" fmla="*/ 38 h 175"/>
                <a:gd name="T12" fmla="*/ 6 w 167"/>
                <a:gd name="T13" fmla="*/ 53 h 175"/>
                <a:gd name="T14" fmla="*/ 1 w 167"/>
                <a:gd name="T15" fmla="*/ 70 h 175"/>
                <a:gd name="T16" fmla="*/ 0 w 167"/>
                <a:gd name="T17" fmla="*/ 87 h 175"/>
                <a:gd name="T18" fmla="*/ 1 w 167"/>
                <a:gd name="T19" fmla="*/ 104 h 175"/>
                <a:gd name="T20" fmla="*/ 6 w 167"/>
                <a:gd name="T21" fmla="*/ 122 h 175"/>
                <a:gd name="T22" fmla="*/ 15 w 167"/>
                <a:gd name="T23" fmla="*/ 137 h 175"/>
                <a:gd name="T24" fmla="*/ 25 w 167"/>
                <a:gd name="T25" fmla="*/ 149 h 175"/>
                <a:gd name="T26" fmla="*/ 38 w 167"/>
                <a:gd name="T27" fmla="*/ 160 h 175"/>
                <a:gd name="T28" fmla="*/ 51 w 167"/>
                <a:gd name="T29" fmla="*/ 168 h 175"/>
                <a:gd name="T30" fmla="*/ 68 w 167"/>
                <a:gd name="T31" fmla="*/ 172 h 175"/>
                <a:gd name="T32" fmla="*/ 85 w 167"/>
                <a:gd name="T33" fmla="*/ 175 h 175"/>
                <a:gd name="T34" fmla="*/ 101 w 167"/>
                <a:gd name="T35" fmla="*/ 172 h 175"/>
                <a:gd name="T36" fmla="*/ 117 w 167"/>
                <a:gd name="T37" fmla="*/ 168 h 175"/>
                <a:gd name="T38" fmla="*/ 131 w 167"/>
                <a:gd name="T39" fmla="*/ 160 h 175"/>
                <a:gd name="T40" fmla="*/ 142 w 167"/>
                <a:gd name="T41" fmla="*/ 149 h 175"/>
                <a:gd name="T42" fmla="*/ 153 w 167"/>
                <a:gd name="T43" fmla="*/ 137 h 175"/>
                <a:gd name="T44" fmla="*/ 160 w 167"/>
                <a:gd name="T45" fmla="*/ 122 h 175"/>
                <a:gd name="T46" fmla="*/ 165 w 167"/>
                <a:gd name="T47" fmla="*/ 104 h 175"/>
                <a:gd name="T48" fmla="*/ 167 w 167"/>
                <a:gd name="T49" fmla="*/ 87 h 175"/>
                <a:gd name="T50" fmla="*/ 165 w 167"/>
                <a:gd name="T51" fmla="*/ 70 h 175"/>
                <a:gd name="T52" fmla="*/ 160 w 167"/>
                <a:gd name="T53" fmla="*/ 53 h 175"/>
                <a:gd name="T54" fmla="*/ 153 w 167"/>
                <a:gd name="T55" fmla="*/ 38 h 175"/>
                <a:gd name="T56" fmla="*/ 142 w 167"/>
                <a:gd name="T57" fmla="*/ 25 h 175"/>
                <a:gd name="T58" fmla="*/ 131 w 167"/>
                <a:gd name="T59" fmla="*/ 15 h 175"/>
                <a:gd name="T60" fmla="*/ 117 w 167"/>
                <a:gd name="T61" fmla="*/ 7 h 175"/>
                <a:gd name="T62" fmla="*/ 101 w 167"/>
                <a:gd name="T63" fmla="*/ 2 h 175"/>
                <a:gd name="T64" fmla="*/ 85 w 167"/>
                <a:gd name="T65" fmla="*/ 0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7" h="175">
                  <a:moveTo>
                    <a:pt x="85" y="0"/>
                  </a:moveTo>
                  <a:lnTo>
                    <a:pt x="68" y="2"/>
                  </a:lnTo>
                  <a:lnTo>
                    <a:pt x="51" y="7"/>
                  </a:lnTo>
                  <a:lnTo>
                    <a:pt x="38" y="15"/>
                  </a:lnTo>
                  <a:lnTo>
                    <a:pt x="25" y="25"/>
                  </a:lnTo>
                  <a:lnTo>
                    <a:pt x="15" y="38"/>
                  </a:lnTo>
                  <a:lnTo>
                    <a:pt x="6" y="53"/>
                  </a:lnTo>
                  <a:lnTo>
                    <a:pt x="1" y="70"/>
                  </a:lnTo>
                  <a:lnTo>
                    <a:pt x="0" y="87"/>
                  </a:lnTo>
                  <a:lnTo>
                    <a:pt x="1" y="104"/>
                  </a:lnTo>
                  <a:lnTo>
                    <a:pt x="6" y="122"/>
                  </a:lnTo>
                  <a:lnTo>
                    <a:pt x="15" y="137"/>
                  </a:lnTo>
                  <a:lnTo>
                    <a:pt x="25" y="149"/>
                  </a:lnTo>
                  <a:lnTo>
                    <a:pt x="38" y="160"/>
                  </a:lnTo>
                  <a:lnTo>
                    <a:pt x="51" y="168"/>
                  </a:lnTo>
                  <a:lnTo>
                    <a:pt x="68" y="172"/>
                  </a:lnTo>
                  <a:lnTo>
                    <a:pt x="85" y="175"/>
                  </a:lnTo>
                  <a:lnTo>
                    <a:pt x="101" y="172"/>
                  </a:lnTo>
                  <a:lnTo>
                    <a:pt x="117" y="168"/>
                  </a:lnTo>
                  <a:lnTo>
                    <a:pt x="131" y="160"/>
                  </a:lnTo>
                  <a:lnTo>
                    <a:pt x="142" y="149"/>
                  </a:lnTo>
                  <a:lnTo>
                    <a:pt x="153" y="137"/>
                  </a:lnTo>
                  <a:lnTo>
                    <a:pt x="160" y="122"/>
                  </a:lnTo>
                  <a:lnTo>
                    <a:pt x="165" y="104"/>
                  </a:lnTo>
                  <a:lnTo>
                    <a:pt x="167" y="87"/>
                  </a:lnTo>
                  <a:lnTo>
                    <a:pt x="165" y="70"/>
                  </a:lnTo>
                  <a:lnTo>
                    <a:pt x="160" y="53"/>
                  </a:lnTo>
                  <a:lnTo>
                    <a:pt x="153" y="38"/>
                  </a:lnTo>
                  <a:lnTo>
                    <a:pt x="142" y="25"/>
                  </a:lnTo>
                  <a:lnTo>
                    <a:pt x="131" y="15"/>
                  </a:lnTo>
                  <a:lnTo>
                    <a:pt x="117" y="7"/>
                  </a:lnTo>
                  <a:lnTo>
                    <a:pt x="101" y="2"/>
                  </a:lnTo>
                  <a:lnTo>
                    <a:pt x="8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28" name="Freeform 40">
              <a:extLst>
                <a:ext uri="{FF2B5EF4-FFF2-40B4-BE49-F238E27FC236}">
                  <a16:creationId xmlns:a16="http://schemas.microsoft.com/office/drawing/2014/main" id="{8AB1171D-841E-D143-A247-D95E91939224}"/>
                </a:ext>
              </a:extLst>
            </p:cNvPr>
            <p:cNvSpPr>
              <a:spLocks/>
            </p:cNvSpPr>
            <p:nvPr/>
          </p:nvSpPr>
          <p:spPr bwMode="auto">
            <a:xfrm>
              <a:off x="2324" y="3396"/>
              <a:ext cx="54" cy="80"/>
            </a:xfrm>
            <a:custGeom>
              <a:avLst/>
              <a:gdLst>
                <a:gd name="T0" fmla="*/ 107 w 107"/>
                <a:gd name="T1" fmla="*/ 149 h 161"/>
                <a:gd name="T2" fmla="*/ 85 w 107"/>
                <a:gd name="T3" fmla="*/ 153 h 161"/>
                <a:gd name="T4" fmla="*/ 70 w 107"/>
                <a:gd name="T5" fmla="*/ 127 h 161"/>
                <a:gd name="T6" fmla="*/ 70 w 107"/>
                <a:gd name="T7" fmla="*/ 86 h 161"/>
                <a:gd name="T8" fmla="*/ 53 w 107"/>
                <a:gd name="T9" fmla="*/ 41 h 161"/>
                <a:gd name="T10" fmla="*/ 38 w 107"/>
                <a:gd name="T11" fmla="*/ 42 h 161"/>
                <a:gd name="T12" fmla="*/ 31 w 107"/>
                <a:gd name="T13" fmla="*/ 30 h 161"/>
                <a:gd name="T14" fmla="*/ 26 w 107"/>
                <a:gd name="T15" fmla="*/ 0 h 161"/>
                <a:gd name="T16" fmla="*/ 0 w 107"/>
                <a:gd name="T17" fmla="*/ 0 h 161"/>
                <a:gd name="T18" fmla="*/ 7 w 107"/>
                <a:gd name="T19" fmla="*/ 11 h 161"/>
                <a:gd name="T20" fmla="*/ 23 w 107"/>
                <a:gd name="T21" fmla="*/ 11 h 161"/>
                <a:gd name="T22" fmla="*/ 28 w 107"/>
                <a:gd name="T23" fmla="*/ 37 h 161"/>
                <a:gd name="T24" fmla="*/ 36 w 107"/>
                <a:gd name="T25" fmla="*/ 48 h 161"/>
                <a:gd name="T26" fmla="*/ 49 w 107"/>
                <a:gd name="T27" fmla="*/ 48 h 161"/>
                <a:gd name="T28" fmla="*/ 64 w 107"/>
                <a:gd name="T29" fmla="*/ 86 h 161"/>
                <a:gd name="T30" fmla="*/ 64 w 107"/>
                <a:gd name="T31" fmla="*/ 133 h 161"/>
                <a:gd name="T32" fmla="*/ 85 w 107"/>
                <a:gd name="T33" fmla="*/ 161 h 161"/>
                <a:gd name="T34" fmla="*/ 107 w 107"/>
                <a:gd name="T35" fmla="*/ 159 h 161"/>
                <a:gd name="T36" fmla="*/ 107 w 107"/>
                <a:gd name="T37" fmla="*/ 149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7" h="161">
                  <a:moveTo>
                    <a:pt x="107" y="149"/>
                  </a:moveTo>
                  <a:lnTo>
                    <a:pt x="85" y="153"/>
                  </a:lnTo>
                  <a:lnTo>
                    <a:pt x="70" y="127"/>
                  </a:lnTo>
                  <a:lnTo>
                    <a:pt x="70" y="86"/>
                  </a:lnTo>
                  <a:lnTo>
                    <a:pt x="53" y="41"/>
                  </a:lnTo>
                  <a:lnTo>
                    <a:pt x="38" y="42"/>
                  </a:lnTo>
                  <a:lnTo>
                    <a:pt x="31" y="30"/>
                  </a:lnTo>
                  <a:lnTo>
                    <a:pt x="26" y="0"/>
                  </a:lnTo>
                  <a:lnTo>
                    <a:pt x="0" y="0"/>
                  </a:lnTo>
                  <a:lnTo>
                    <a:pt x="7" y="11"/>
                  </a:lnTo>
                  <a:lnTo>
                    <a:pt x="23" y="11"/>
                  </a:lnTo>
                  <a:lnTo>
                    <a:pt x="28" y="37"/>
                  </a:lnTo>
                  <a:lnTo>
                    <a:pt x="36" y="48"/>
                  </a:lnTo>
                  <a:lnTo>
                    <a:pt x="49" y="48"/>
                  </a:lnTo>
                  <a:lnTo>
                    <a:pt x="64" y="86"/>
                  </a:lnTo>
                  <a:lnTo>
                    <a:pt x="64" y="133"/>
                  </a:lnTo>
                  <a:lnTo>
                    <a:pt x="85" y="161"/>
                  </a:lnTo>
                  <a:lnTo>
                    <a:pt x="107" y="159"/>
                  </a:lnTo>
                  <a:lnTo>
                    <a:pt x="107" y="149"/>
                  </a:lnTo>
                  <a:close/>
                </a:path>
              </a:pathLst>
            </a:custGeom>
            <a:solidFill>
              <a:srgbClr val="000F2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29" name="Freeform 41">
              <a:extLst>
                <a:ext uri="{FF2B5EF4-FFF2-40B4-BE49-F238E27FC236}">
                  <a16:creationId xmlns:a16="http://schemas.microsoft.com/office/drawing/2014/main" id="{7754F5BC-3B08-364D-B40D-A792098624DB}"/>
                </a:ext>
              </a:extLst>
            </p:cNvPr>
            <p:cNvSpPr>
              <a:spLocks/>
            </p:cNvSpPr>
            <p:nvPr/>
          </p:nvSpPr>
          <p:spPr bwMode="auto">
            <a:xfrm>
              <a:off x="2323" y="3412"/>
              <a:ext cx="53" cy="81"/>
            </a:xfrm>
            <a:custGeom>
              <a:avLst/>
              <a:gdLst>
                <a:gd name="T0" fmla="*/ 108 w 108"/>
                <a:gd name="T1" fmla="*/ 149 h 162"/>
                <a:gd name="T2" fmla="*/ 87 w 108"/>
                <a:gd name="T3" fmla="*/ 154 h 162"/>
                <a:gd name="T4" fmla="*/ 71 w 108"/>
                <a:gd name="T5" fmla="*/ 127 h 162"/>
                <a:gd name="T6" fmla="*/ 71 w 108"/>
                <a:gd name="T7" fmla="*/ 85 h 162"/>
                <a:gd name="T8" fmla="*/ 53 w 108"/>
                <a:gd name="T9" fmla="*/ 41 h 162"/>
                <a:gd name="T10" fmla="*/ 40 w 108"/>
                <a:gd name="T11" fmla="*/ 41 h 162"/>
                <a:gd name="T12" fmla="*/ 32 w 108"/>
                <a:gd name="T13" fmla="*/ 30 h 162"/>
                <a:gd name="T14" fmla="*/ 27 w 108"/>
                <a:gd name="T15" fmla="*/ 1 h 162"/>
                <a:gd name="T16" fmla="*/ 0 w 108"/>
                <a:gd name="T17" fmla="*/ 0 h 162"/>
                <a:gd name="T18" fmla="*/ 7 w 108"/>
                <a:gd name="T19" fmla="*/ 11 h 162"/>
                <a:gd name="T20" fmla="*/ 24 w 108"/>
                <a:gd name="T21" fmla="*/ 11 h 162"/>
                <a:gd name="T22" fmla="*/ 29 w 108"/>
                <a:gd name="T23" fmla="*/ 38 h 162"/>
                <a:gd name="T24" fmla="*/ 37 w 108"/>
                <a:gd name="T25" fmla="*/ 48 h 162"/>
                <a:gd name="T26" fmla="*/ 50 w 108"/>
                <a:gd name="T27" fmla="*/ 48 h 162"/>
                <a:gd name="T28" fmla="*/ 66 w 108"/>
                <a:gd name="T29" fmla="*/ 85 h 162"/>
                <a:gd name="T30" fmla="*/ 66 w 108"/>
                <a:gd name="T31" fmla="*/ 133 h 162"/>
                <a:gd name="T32" fmla="*/ 87 w 108"/>
                <a:gd name="T33" fmla="*/ 162 h 162"/>
                <a:gd name="T34" fmla="*/ 108 w 108"/>
                <a:gd name="T35" fmla="*/ 160 h 162"/>
                <a:gd name="T36" fmla="*/ 108 w 108"/>
                <a:gd name="T37" fmla="*/ 149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8" h="162">
                  <a:moveTo>
                    <a:pt x="108" y="149"/>
                  </a:moveTo>
                  <a:lnTo>
                    <a:pt x="87" y="154"/>
                  </a:lnTo>
                  <a:lnTo>
                    <a:pt x="71" y="127"/>
                  </a:lnTo>
                  <a:lnTo>
                    <a:pt x="71" y="85"/>
                  </a:lnTo>
                  <a:lnTo>
                    <a:pt x="53" y="41"/>
                  </a:lnTo>
                  <a:lnTo>
                    <a:pt x="40" y="41"/>
                  </a:lnTo>
                  <a:lnTo>
                    <a:pt x="32" y="30"/>
                  </a:lnTo>
                  <a:lnTo>
                    <a:pt x="27" y="1"/>
                  </a:lnTo>
                  <a:lnTo>
                    <a:pt x="0" y="0"/>
                  </a:lnTo>
                  <a:lnTo>
                    <a:pt x="7" y="11"/>
                  </a:lnTo>
                  <a:lnTo>
                    <a:pt x="24" y="11"/>
                  </a:lnTo>
                  <a:lnTo>
                    <a:pt x="29" y="38"/>
                  </a:lnTo>
                  <a:lnTo>
                    <a:pt x="37" y="48"/>
                  </a:lnTo>
                  <a:lnTo>
                    <a:pt x="50" y="48"/>
                  </a:lnTo>
                  <a:lnTo>
                    <a:pt x="66" y="85"/>
                  </a:lnTo>
                  <a:lnTo>
                    <a:pt x="66" y="133"/>
                  </a:lnTo>
                  <a:lnTo>
                    <a:pt x="87" y="162"/>
                  </a:lnTo>
                  <a:lnTo>
                    <a:pt x="108" y="160"/>
                  </a:lnTo>
                  <a:lnTo>
                    <a:pt x="108" y="149"/>
                  </a:lnTo>
                  <a:close/>
                </a:path>
              </a:pathLst>
            </a:custGeom>
            <a:solidFill>
              <a:srgbClr val="000F2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30" name="Freeform 42">
              <a:extLst>
                <a:ext uri="{FF2B5EF4-FFF2-40B4-BE49-F238E27FC236}">
                  <a16:creationId xmlns:a16="http://schemas.microsoft.com/office/drawing/2014/main" id="{CE044CBD-1ED8-D941-A931-7728BF77C5C3}"/>
                </a:ext>
              </a:extLst>
            </p:cNvPr>
            <p:cNvSpPr>
              <a:spLocks/>
            </p:cNvSpPr>
            <p:nvPr/>
          </p:nvSpPr>
          <p:spPr bwMode="auto">
            <a:xfrm>
              <a:off x="3025" y="3530"/>
              <a:ext cx="79" cy="83"/>
            </a:xfrm>
            <a:custGeom>
              <a:avLst/>
              <a:gdLst>
                <a:gd name="T0" fmla="*/ 79 w 158"/>
                <a:gd name="T1" fmla="*/ 0 h 166"/>
                <a:gd name="T2" fmla="*/ 63 w 158"/>
                <a:gd name="T3" fmla="*/ 2 h 166"/>
                <a:gd name="T4" fmla="*/ 48 w 158"/>
                <a:gd name="T5" fmla="*/ 7 h 166"/>
                <a:gd name="T6" fmla="*/ 35 w 158"/>
                <a:gd name="T7" fmla="*/ 14 h 166"/>
                <a:gd name="T8" fmla="*/ 23 w 158"/>
                <a:gd name="T9" fmla="*/ 25 h 166"/>
                <a:gd name="T10" fmla="*/ 13 w 158"/>
                <a:gd name="T11" fmla="*/ 37 h 166"/>
                <a:gd name="T12" fmla="*/ 6 w 158"/>
                <a:gd name="T13" fmla="*/ 51 h 166"/>
                <a:gd name="T14" fmla="*/ 1 w 158"/>
                <a:gd name="T15" fmla="*/ 66 h 166"/>
                <a:gd name="T16" fmla="*/ 0 w 158"/>
                <a:gd name="T17" fmla="*/ 83 h 166"/>
                <a:gd name="T18" fmla="*/ 1 w 158"/>
                <a:gd name="T19" fmla="*/ 99 h 166"/>
                <a:gd name="T20" fmla="*/ 6 w 158"/>
                <a:gd name="T21" fmla="*/ 115 h 166"/>
                <a:gd name="T22" fmla="*/ 13 w 158"/>
                <a:gd name="T23" fmla="*/ 129 h 166"/>
                <a:gd name="T24" fmla="*/ 23 w 158"/>
                <a:gd name="T25" fmla="*/ 142 h 166"/>
                <a:gd name="T26" fmla="*/ 35 w 158"/>
                <a:gd name="T27" fmla="*/ 152 h 166"/>
                <a:gd name="T28" fmla="*/ 48 w 158"/>
                <a:gd name="T29" fmla="*/ 159 h 166"/>
                <a:gd name="T30" fmla="*/ 63 w 158"/>
                <a:gd name="T31" fmla="*/ 165 h 166"/>
                <a:gd name="T32" fmla="*/ 79 w 158"/>
                <a:gd name="T33" fmla="*/ 166 h 166"/>
                <a:gd name="T34" fmla="*/ 95 w 158"/>
                <a:gd name="T35" fmla="*/ 165 h 166"/>
                <a:gd name="T36" fmla="*/ 110 w 158"/>
                <a:gd name="T37" fmla="*/ 159 h 166"/>
                <a:gd name="T38" fmla="*/ 124 w 158"/>
                <a:gd name="T39" fmla="*/ 152 h 166"/>
                <a:gd name="T40" fmla="*/ 135 w 158"/>
                <a:gd name="T41" fmla="*/ 142 h 166"/>
                <a:gd name="T42" fmla="*/ 144 w 158"/>
                <a:gd name="T43" fmla="*/ 129 h 166"/>
                <a:gd name="T44" fmla="*/ 152 w 158"/>
                <a:gd name="T45" fmla="*/ 115 h 166"/>
                <a:gd name="T46" fmla="*/ 157 w 158"/>
                <a:gd name="T47" fmla="*/ 99 h 166"/>
                <a:gd name="T48" fmla="*/ 158 w 158"/>
                <a:gd name="T49" fmla="*/ 83 h 166"/>
                <a:gd name="T50" fmla="*/ 157 w 158"/>
                <a:gd name="T51" fmla="*/ 66 h 166"/>
                <a:gd name="T52" fmla="*/ 152 w 158"/>
                <a:gd name="T53" fmla="*/ 51 h 166"/>
                <a:gd name="T54" fmla="*/ 144 w 158"/>
                <a:gd name="T55" fmla="*/ 37 h 166"/>
                <a:gd name="T56" fmla="*/ 135 w 158"/>
                <a:gd name="T57" fmla="*/ 25 h 166"/>
                <a:gd name="T58" fmla="*/ 124 w 158"/>
                <a:gd name="T59" fmla="*/ 14 h 166"/>
                <a:gd name="T60" fmla="*/ 110 w 158"/>
                <a:gd name="T61" fmla="*/ 7 h 166"/>
                <a:gd name="T62" fmla="*/ 95 w 158"/>
                <a:gd name="T63" fmla="*/ 2 h 166"/>
                <a:gd name="T64" fmla="*/ 79 w 158"/>
                <a:gd name="T65"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8" h="166">
                  <a:moveTo>
                    <a:pt x="79" y="0"/>
                  </a:moveTo>
                  <a:lnTo>
                    <a:pt x="63" y="2"/>
                  </a:lnTo>
                  <a:lnTo>
                    <a:pt x="48" y="7"/>
                  </a:lnTo>
                  <a:lnTo>
                    <a:pt x="35" y="14"/>
                  </a:lnTo>
                  <a:lnTo>
                    <a:pt x="23" y="25"/>
                  </a:lnTo>
                  <a:lnTo>
                    <a:pt x="13" y="37"/>
                  </a:lnTo>
                  <a:lnTo>
                    <a:pt x="6" y="51"/>
                  </a:lnTo>
                  <a:lnTo>
                    <a:pt x="1" y="66"/>
                  </a:lnTo>
                  <a:lnTo>
                    <a:pt x="0" y="83"/>
                  </a:lnTo>
                  <a:lnTo>
                    <a:pt x="1" y="99"/>
                  </a:lnTo>
                  <a:lnTo>
                    <a:pt x="6" y="115"/>
                  </a:lnTo>
                  <a:lnTo>
                    <a:pt x="13" y="129"/>
                  </a:lnTo>
                  <a:lnTo>
                    <a:pt x="23" y="142"/>
                  </a:lnTo>
                  <a:lnTo>
                    <a:pt x="35" y="152"/>
                  </a:lnTo>
                  <a:lnTo>
                    <a:pt x="48" y="159"/>
                  </a:lnTo>
                  <a:lnTo>
                    <a:pt x="63" y="165"/>
                  </a:lnTo>
                  <a:lnTo>
                    <a:pt x="79" y="166"/>
                  </a:lnTo>
                  <a:lnTo>
                    <a:pt x="95" y="165"/>
                  </a:lnTo>
                  <a:lnTo>
                    <a:pt x="110" y="159"/>
                  </a:lnTo>
                  <a:lnTo>
                    <a:pt x="124" y="152"/>
                  </a:lnTo>
                  <a:lnTo>
                    <a:pt x="135" y="142"/>
                  </a:lnTo>
                  <a:lnTo>
                    <a:pt x="144" y="129"/>
                  </a:lnTo>
                  <a:lnTo>
                    <a:pt x="152" y="115"/>
                  </a:lnTo>
                  <a:lnTo>
                    <a:pt x="157" y="99"/>
                  </a:lnTo>
                  <a:lnTo>
                    <a:pt x="158" y="83"/>
                  </a:lnTo>
                  <a:lnTo>
                    <a:pt x="157" y="66"/>
                  </a:lnTo>
                  <a:lnTo>
                    <a:pt x="152" y="51"/>
                  </a:lnTo>
                  <a:lnTo>
                    <a:pt x="144" y="37"/>
                  </a:lnTo>
                  <a:lnTo>
                    <a:pt x="135" y="25"/>
                  </a:lnTo>
                  <a:lnTo>
                    <a:pt x="124" y="14"/>
                  </a:lnTo>
                  <a:lnTo>
                    <a:pt x="110" y="7"/>
                  </a:lnTo>
                  <a:lnTo>
                    <a:pt x="95" y="2"/>
                  </a:lnTo>
                  <a:lnTo>
                    <a:pt x="7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31" name="Freeform 43">
              <a:extLst>
                <a:ext uri="{FF2B5EF4-FFF2-40B4-BE49-F238E27FC236}">
                  <a16:creationId xmlns:a16="http://schemas.microsoft.com/office/drawing/2014/main" id="{2F500265-090B-3A4B-93DB-0FAFE5B26F8A}"/>
                </a:ext>
              </a:extLst>
            </p:cNvPr>
            <p:cNvSpPr>
              <a:spLocks/>
            </p:cNvSpPr>
            <p:nvPr/>
          </p:nvSpPr>
          <p:spPr bwMode="auto">
            <a:xfrm>
              <a:off x="2940" y="3530"/>
              <a:ext cx="79" cy="83"/>
            </a:xfrm>
            <a:custGeom>
              <a:avLst/>
              <a:gdLst>
                <a:gd name="T0" fmla="*/ 79 w 158"/>
                <a:gd name="T1" fmla="*/ 0 h 166"/>
                <a:gd name="T2" fmla="*/ 63 w 158"/>
                <a:gd name="T3" fmla="*/ 2 h 166"/>
                <a:gd name="T4" fmla="*/ 48 w 158"/>
                <a:gd name="T5" fmla="*/ 7 h 166"/>
                <a:gd name="T6" fmla="*/ 34 w 158"/>
                <a:gd name="T7" fmla="*/ 14 h 166"/>
                <a:gd name="T8" fmla="*/ 23 w 158"/>
                <a:gd name="T9" fmla="*/ 25 h 166"/>
                <a:gd name="T10" fmla="*/ 14 w 158"/>
                <a:gd name="T11" fmla="*/ 37 h 166"/>
                <a:gd name="T12" fmla="*/ 6 w 158"/>
                <a:gd name="T13" fmla="*/ 51 h 166"/>
                <a:gd name="T14" fmla="*/ 1 w 158"/>
                <a:gd name="T15" fmla="*/ 66 h 166"/>
                <a:gd name="T16" fmla="*/ 0 w 158"/>
                <a:gd name="T17" fmla="*/ 83 h 166"/>
                <a:gd name="T18" fmla="*/ 1 w 158"/>
                <a:gd name="T19" fmla="*/ 99 h 166"/>
                <a:gd name="T20" fmla="*/ 6 w 158"/>
                <a:gd name="T21" fmla="*/ 115 h 166"/>
                <a:gd name="T22" fmla="*/ 14 w 158"/>
                <a:gd name="T23" fmla="*/ 129 h 166"/>
                <a:gd name="T24" fmla="*/ 23 w 158"/>
                <a:gd name="T25" fmla="*/ 142 h 166"/>
                <a:gd name="T26" fmla="*/ 34 w 158"/>
                <a:gd name="T27" fmla="*/ 152 h 166"/>
                <a:gd name="T28" fmla="*/ 48 w 158"/>
                <a:gd name="T29" fmla="*/ 159 h 166"/>
                <a:gd name="T30" fmla="*/ 63 w 158"/>
                <a:gd name="T31" fmla="*/ 165 h 166"/>
                <a:gd name="T32" fmla="*/ 79 w 158"/>
                <a:gd name="T33" fmla="*/ 166 h 166"/>
                <a:gd name="T34" fmla="*/ 95 w 158"/>
                <a:gd name="T35" fmla="*/ 165 h 166"/>
                <a:gd name="T36" fmla="*/ 110 w 158"/>
                <a:gd name="T37" fmla="*/ 159 h 166"/>
                <a:gd name="T38" fmla="*/ 123 w 158"/>
                <a:gd name="T39" fmla="*/ 152 h 166"/>
                <a:gd name="T40" fmla="*/ 135 w 158"/>
                <a:gd name="T41" fmla="*/ 142 h 166"/>
                <a:gd name="T42" fmla="*/ 145 w 158"/>
                <a:gd name="T43" fmla="*/ 129 h 166"/>
                <a:gd name="T44" fmla="*/ 152 w 158"/>
                <a:gd name="T45" fmla="*/ 115 h 166"/>
                <a:gd name="T46" fmla="*/ 156 w 158"/>
                <a:gd name="T47" fmla="*/ 99 h 166"/>
                <a:gd name="T48" fmla="*/ 158 w 158"/>
                <a:gd name="T49" fmla="*/ 83 h 166"/>
                <a:gd name="T50" fmla="*/ 156 w 158"/>
                <a:gd name="T51" fmla="*/ 66 h 166"/>
                <a:gd name="T52" fmla="*/ 152 w 158"/>
                <a:gd name="T53" fmla="*/ 51 h 166"/>
                <a:gd name="T54" fmla="*/ 145 w 158"/>
                <a:gd name="T55" fmla="*/ 37 h 166"/>
                <a:gd name="T56" fmla="*/ 135 w 158"/>
                <a:gd name="T57" fmla="*/ 25 h 166"/>
                <a:gd name="T58" fmla="*/ 123 w 158"/>
                <a:gd name="T59" fmla="*/ 14 h 166"/>
                <a:gd name="T60" fmla="*/ 110 w 158"/>
                <a:gd name="T61" fmla="*/ 7 h 166"/>
                <a:gd name="T62" fmla="*/ 95 w 158"/>
                <a:gd name="T63" fmla="*/ 2 h 166"/>
                <a:gd name="T64" fmla="*/ 79 w 158"/>
                <a:gd name="T65"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8" h="166">
                  <a:moveTo>
                    <a:pt x="79" y="0"/>
                  </a:moveTo>
                  <a:lnTo>
                    <a:pt x="63" y="2"/>
                  </a:lnTo>
                  <a:lnTo>
                    <a:pt x="48" y="7"/>
                  </a:lnTo>
                  <a:lnTo>
                    <a:pt x="34" y="14"/>
                  </a:lnTo>
                  <a:lnTo>
                    <a:pt x="23" y="25"/>
                  </a:lnTo>
                  <a:lnTo>
                    <a:pt x="14" y="37"/>
                  </a:lnTo>
                  <a:lnTo>
                    <a:pt x="6" y="51"/>
                  </a:lnTo>
                  <a:lnTo>
                    <a:pt x="1" y="66"/>
                  </a:lnTo>
                  <a:lnTo>
                    <a:pt x="0" y="83"/>
                  </a:lnTo>
                  <a:lnTo>
                    <a:pt x="1" y="99"/>
                  </a:lnTo>
                  <a:lnTo>
                    <a:pt x="6" y="115"/>
                  </a:lnTo>
                  <a:lnTo>
                    <a:pt x="14" y="129"/>
                  </a:lnTo>
                  <a:lnTo>
                    <a:pt x="23" y="142"/>
                  </a:lnTo>
                  <a:lnTo>
                    <a:pt x="34" y="152"/>
                  </a:lnTo>
                  <a:lnTo>
                    <a:pt x="48" y="159"/>
                  </a:lnTo>
                  <a:lnTo>
                    <a:pt x="63" y="165"/>
                  </a:lnTo>
                  <a:lnTo>
                    <a:pt x="79" y="166"/>
                  </a:lnTo>
                  <a:lnTo>
                    <a:pt x="95" y="165"/>
                  </a:lnTo>
                  <a:lnTo>
                    <a:pt x="110" y="159"/>
                  </a:lnTo>
                  <a:lnTo>
                    <a:pt x="123" y="152"/>
                  </a:lnTo>
                  <a:lnTo>
                    <a:pt x="135" y="142"/>
                  </a:lnTo>
                  <a:lnTo>
                    <a:pt x="145" y="129"/>
                  </a:lnTo>
                  <a:lnTo>
                    <a:pt x="152" y="115"/>
                  </a:lnTo>
                  <a:lnTo>
                    <a:pt x="156" y="99"/>
                  </a:lnTo>
                  <a:lnTo>
                    <a:pt x="158" y="83"/>
                  </a:lnTo>
                  <a:lnTo>
                    <a:pt x="156" y="66"/>
                  </a:lnTo>
                  <a:lnTo>
                    <a:pt x="152" y="51"/>
                  </a:lnTo>
                  <a:lnTo>
                    <a:pt x="145" y="37"/>
                  </a:lnTo>
                  <a:lnTo>
                    <a:pt x="135" y="25"/>
                  </a:lnTo>
                  <a:lnTo>
                    <a:pt x="123" y="14"/>
                  </a:lnTo>
                  <a:lnTo>
                    <a:pt x="110" y="7"/>
                  </a:lnTo>
                  <a:lnTo>
                    <a:pt x="95" y="2"/>
                  </a:lnTo>
                  <a:lnTo>
                    <a:pt x="7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32" name="Freeform 44">
              <a:extLst>
                <a:ext uri="{FF2B5EF4-FFF2-40B4-BE49-F238E27FC236}">
                  <a16:creationId xmlns:a16="http://schemas.microsoft.com/office/drawing/2014/main" id="{ABF1851B-E618-FE46-A3F6-C7074DE1DE9C}"/>
                </a:ext>
              </a:extLst>
            </p:cNvPr>
            <p:cNvSpPr>
              <a:spLocks/>
            </p:cNvSpPr>
            <p:nvPr/>
          </p:nvSpPr>
          <p:spPr bwMode="auto">
            <a:xfrm>
              <a:off x="2403" y="3489"/>
              <a:ext cx="64" cy="31"/>
            </a:xfrm>
            <a:custGeom>
              <a:avLst/>
              <a:gdLst>
                <a:gd name="T0" fmla="*/ 99 w 127"/>
                <a:gd name="T1" fmla="*/ 17 h 61"/>
                <a:gd name="T2" fmla="*/ 106 w 127"/>
                <a:gd name="T3" fmla="*/ 36 h 61"/>
                <a:gd name="T4" fmla="*/ 127 w 127"/>
                <a:gd name="T5" fmla="*/ 32 h 61"/>
                <a:gd name="T6" fmla="*/ 127 w 127"/>
                <a:gd name="T7" fmla="*/ 54 h 61"/>
                <a:gd name="T8" fmla="*/ 0 w 127"/>
                <a:gd name="T9" fmla="*/ 61 h 61"/>
                <a:gd name="T10" fmla="*/ 2 w 127"/>
                <a:gd name="T11" fmla="*/ 36 h 61"/>
                <a:gd name="T12" fmla="*/ 27 w 127"/>
                <a:gd name="T13" fmla="*/ 36 h 61"/>
                <a:gd name="T14" fmla="*/ 30 w 127"/>
                <a:gd name="T15" fmla="*/ 0 h 61"/>
                <a:gd name="T16" fmla="*/ 33 w 127"/>
                <a:gd name="T17" fmla="*/ 1 h 61"/>
                <a:gd name="T18" fmla="*/ 41 w 127"/>
                <a:gd name="T19" fmla="*/ 5 h 61"/>
                <a:gd name="T20" fmla="*/ 53 w 127"/>
                <a:gd name="T21" fmla="*/ 9 h 61"/>
                <a:gd name="T22" fmla="*/ 66 w 127"/>
                <a:gd name="T23" fmla="*/ 14 h 61"/>
                <a:gd name="T24" fmla="*/ 78 w 127"/>
                <a:gd name="T25" fmla="*/ 18 h 61"/>
                <a:gd name="T26" fmla="*/ 90 w 127"/>
                <a:gd name="T27" fmla="*/ 21 h 61"/>
                <a:gd name="T28" fmla="*/ 97 w 127"/>
                <a:gd name="T29" fmla="*/ 21 h 61"/>
                <a:gd name="T30" fmla="*/ 99 w 127"/>
                <a:gd name="T31" fmla="*/ 17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7" h="61">
                  <a:moveTo>
                    <a:pt x="99" y="17"/>
                  </a:moveTo>
                  <a:lnTo>
                    <a:pt x="106" y="36"/>
                  </a:lnTo>
                  <a:lnTo>
                    <a:pt x="127" y="32"/>
                  </a:lnTo>
                  <a:lnTo>
                    <a:pt x="127" y="54"/>
                  </a:lnTo>
                  <a:lnTo>
                    <a:pt x="0" y="61"/>
                  </a:lnTo>
                  <a:lnTo>
                    <a:pt x="2" y="36"/>
                  </a:lnTo>
                  <a:lnTo>
                    <a:pt x="27" y="36"/>
                  </a:lnTo>
                  <a:lnTo>
                    <a:pt x="30" y="0"/>
                  </a:lnTo>
                  <a:lnTo>
                    <a:pt x="33" y="1"/>
                  </a:lnTo>
                  <a:lnTo>
                    <a:pt x="41" y="5"/>
                  </a:lnTo>
                  <a:lnTo>
                    <a:pt x="53" y="9"/>
                  </a:lnTo>
                  <a:lnTo>
                    <a:pt x="66" y="14"/>
                  </a:lnTo>
                  <a:lnTo>
                    <a:pt x="78" y="18"/>
                  </a:lnTo>
                  <a:lnTo>
                    <a:pt x="90" y="21"/>
                  </a:lnTo>
                  <a:lnTo>
                    <a:pt x="97" y="21"/>
                  </a:lnTo>
                  <a:lnTo>
                    <a:pt x="99" y="17"/>
                  </a:lnTo>
                  <a:close/>
                </a:path>
              </a:pathLst>
            </a:custGeom>
            <a:solidFill>
              <a:srgbClr val="000F2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33" name="Freeform 45">
              <a:extLst>
                <a:ext uri="{FF2B5EF4-FFF2-40B4-BE49-F238E27FC236}">
                  <a16:creationId xmlns:a16="http://schemas.microsoft.com/office/drawing/2014/main" id="{B6B275BA-0465-2B4F-A220-964B27EEBB44}"/>
                </a:ext>
              </a:extLst>
            </p:cNvPr>
            <p:cNvSpPr>
              <a:spLocks/>
            </p:cNvSpPr>
            <p:nvPr/>
          </p:nvSpPr>
          <p:spPr bwMode="auto">
            <a:xfrm>
              <a:off x="2373" y="3329"/>
              <a:ext cx="787" cy="266"/>
            </a:xfrm>
            <a:custGeom>
              <a:avLst/>
              <a:gdLst>
                <a:gd name="T0" fmla="*/ 0 w 1574"/>
                <a:gd name="T1" fmla="*/ 344 h 533"/>
                <a:gd name="T2" fmla="*/ 0 w 1574"/>
                <a:gd name="T3" fmla="*/ 16 h 533"/>
                <a:gd name="T4" fmla="*/ 11 w 1574"/>
                <a:gd name="T5" fmla="*/ 0 h 533"/>
                <a:gd name="T6" fmla="*/ 1546 w 1574"/>
                <a:gd name="T7" fmla="*/ 1 h 533"/>
                <a:gd name="T8" fmla="*/ 1573 w 1574"/>
                <a:gd name="T9" fmla="*/ 31 h 533"/>
                <a:gd name="T10" fmla="*/ 1574 w 1574"/>
                <a:gd name="T11" fmla="*/ 428 h 533"/>
                <a:gd name="T12" fmla="*/ 1538 w 1574"/>
                <a:gd name="T13" fmla="*/ 436 h 533"/>
                <a:gd name="T14" fmla="*/ 1554 w 1574"/>
                <a:gd name="T15" fmla="*/ 526 h 533"/>
                <a:gd name="T16" fmla="*/ 1539 w 1574"/>
                <a:gd name="T17" fmla="*/ 533 h 533"/>
                <a:gd name="T18" fmla="*/ 1523 w 1574"/>
                <a:gd name="T19" fmla="*/ 468 h 533"/>
                <a:gd name="T20" fmla="*/ 1158 w 1574"/>
                <a:gd name="T21" fmla="*/ 453 h 533"/>
                <a:gd name="T22" fmla="*/ 1158 w 1574"/>
                <a:gd name="T23" fmla="*/ 514 h 533"/>
                <a:gd name="T24" fmla="*/ 422 w 1574"/>
                <a:gd name="T25" fmla="*/ 512 h 533"/>
                <a:gd name="T26" fmla="*/ 422 w 1574"/>
                <a:gd name="T27" fmla="*/ 436 h 533"/>
                <a:gd name="T28" fmla="*/ 319 w 1574"/>
                <a:gd name="T29" fmla="*/ 435 h 533"/>
                <a:gd name="T30" fmla="*/ 317 w 1574"/>
                <a:gd name="T31" fmla="*/ 344 h 533"/>
                <a:gd name="T32" fmla="*/ 0 w 1574"/>
                <a:gd name="T33" fmla="*/ 344 h 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4" h="533">
                  <a:moveTo>
                    <a:pt x="0" y="344"/>
                  </a:moveTo>
                  <a:lnTo>
                    <a:pt x="0" y="16"/>
                  </a:lnTo>
                  <a:lnTo>
                    <a:pt x="11" y="0"/>
                  </a:lnTo>
                  <a:lnTo>
                    <a:pt x="1546" y="1"/>
                  </a:lnTo>
                  <a:lnTo>
                    <a:pt x="1573" y="31"/>
                  </a:lnTo>
                  <a:lnTo>
                    <a:pt x="1574" y="428"/>
                  </a:lnTo>
                  <a:lnTo>
                    <a:pt x="1538" y="436"/>
                  </a:lnTo>
                  <a:lnTo>
                    <a:pt x="1554" y="526"/>
                  </a:lnTo>
                  <a:lnTo>
                    <a:pt x="1539" y="533"/>
                  </a:lnTo>
                  <a:lnTo>
                    <a:pt x="1523" y="468"/>
                  </a:lnTo>
                  <a:lnTo>
                    <a:pt x="1158" y="453"/>
                  </a:lnTo>
                  <a:lnTo>
                    <a:pt x="1158" y="514"/>
                  </a:lnTo>
                  <a:lnTo>
                    <a:pt x="422" y="512"/>
                  </a:lnTo>
                  <a:lnTo>
                    <a:pt x="422" y="436"/>
                  </a:lnTo>
                  <a:lnTo>
                    <a:pt x="319" y="435"/>
                  </a:lnTo>
                  <a:lnTo>
                    <a:pt x="317" y="344"/>
                  </a:lnTo>
                  <a:lnTo>
                    <a:pt x="0" y="344"/>
                  </a:lnTo>
                  <a:close/>
                </a:path>
              </a:pathLst>
            </a:custGeom>
            <a:solidFill>
              <a:srgbClr val="000F2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34" name="Freeform 46">
              <a:extLst>
                <a:ext uri="{FF2B5EF4-FFF2-40B4-BE49-F238E27FC236}">
                  <a16:creationId xmlns:a16="http://schemas.microsoft.com/office/drawing/2014/main" id="{79A3F301-E108-2745-93FD-FFC0D9A4E27A}"/>
                </a:ext>
              </a:extLst>
            </p:cNvPr>
            <p:cNvSpPr>
              <a:spLocks/>
            </p:cNvSpPr>
            <p:nvPr/>
          </p:nvSpPr>
          <p:spPr bwMode="auto">
            <a:xfrm>
              <a:off x="2330" y="3525"/>
              <a:ext cx="77" cy="83"/>
            </a:xfrm>
            <a:custGeom>
              <a:avLst/>
              <a:gdLst>
                <a:gd name="T0" fmla="*/ 80 w 156"/>
                <a:gd name="T1" fmla="*/ 0 h 166"/>
                <a:gd name="T2" fmla="*/ 64 w 156"/>
                <a:gd name="T3" fmla="*/ 1 h 166"/>
                <a:gd name="T4" fmla="*/ 49 w 156"/>
                <a:gd name="T5" fmla="*/ 7 h 166"/>
                <a:gd name="T6" fmla="*/ 35 w 156"/>
                <a:gd name="T7" fmla="*/ 14 h 166"/>
                <a:gd name="T8" fmla="*/ 23 w 156"/>
                <a:gd name="T9" fmla="*/ 24 h 166"/>
                <a:gd name="T10" fmla="*/ 14 w 156"/>
                <a:gd name="T11" fmla="*/ 37 h 166"/>
                <a:gd name="T12" fmla="*/ 6 w 156"/>
                <a:gd name="T13" fmla="*/ 51 h 166"/>
                <a:gd name="T14" fmla="*/ 1 w 156"/>
                <a:gd name="T15" fmla="*/ 66 h 166"/>
                <a:gd name="T16" fmla="*/ 0 w 156"/>
                <a:gd name="T17" fmla="*/ 83 h 166"/>
                <a:gd name="T18" fmla="*/ 1 w 156"/>
                <a:gd name="T19" fmla="*/ 100 h 166"/>
                <a:gd name="T20" fmla="*/ 6 w 156"/>
                <a:gd name="T21" fmla="*/ 115 h 166"/>
                <a:gd name="T22" fmla="*/ 14 w 156"/>
                <a:gd name="T23" fmla="*/ 129 h 166"/>
                <a:gd name="T24" fmla="*/ 23 w 156"/>
                <a:gd name="T25" fmla="*/ 142 h 166"/>
                <a:gd name="T26" fmla="*/ 35 w 156"/>
                <a:gd name="T27" fmla="*/ 152 h 166"/>
                <a:gd name="T28" fmla="*/ 49 w 156"/>
                <a:gd name="T29" fmla="*/ 159 h 166"/>
                <a:gd name="T30" fmla="*/ 64 w 156"/>
                <a:gd name="T31" fmla="*/ 165 h 166"/>
                <a:gd name="T32" fmla="*/ 80 w 156"/>
                <a:gd name="T33" fmla="*/ 166 h 166"/>
                <a:gd name="T34" fmla="*/ 95 w 156"/>
                <a:gd name="T35" fmla="*/ 165 h 166"/>
                <a:gd name="T36" fmla="*/ 110 w 156"/>
                <a:gd name="T37" fmla="*/ 159 h 166"/>
                <a:gd name="T38" fmla="*/ 122 w 156"/>
                <a:gd name="T39" fmla="*/ 152 h 166"/>
                <a:gd name="T40" fmla="*/ 134 w 156"/>
                <a:gd name="T41" fmla="*/ 142 h 166"/>
                <a:gd name="T42" fmla="*/ 143 w 156"/>
                <a:gd name="T43" fmla="*/ 129 h 166"/>
                <a:gd name="T44" fmla="*/ 150 w 156"/>
                <a:gd name="T45" fmla="*/ 115 h 166"/>
                <a:gd name="T46" fmla="*/ 155 w 156"/>
                <a:gd name="T47" fmla="*/ 100 h 166"/>
                <a:gd name="T48" fmla="*/ 156 w 156"/>
                <a:gd name="T49" fmla="*/ 83 h 166"/>
                <a:gd name="T50" fmla="*/ 155 w 156"/>
                <a:gd name="T51" fmla="*/ 66 h 166"/>
                <a:gd name="T52" fmla="*/ 150 w 156"/>
                <a:gd name="T53" fmla="*/ 51 h 166"/>
                <a:gd name="T54" fmla="*/ 143 w 156"/>
                <a:gd name="T55" fmla="*/ 37 h 166"/>
                <a:gd name="T56" fmla="*/ 134 w 156"/>
                <a:gd name="T57" fmla="*/ 24 h 166"/>
                <a:gd name="T58" fmla="*/ 122 w 156"/>
                <a:gd name="T59" fmla="*/ 14 h 166"/>
                <a:gd name="T60" fmla="*/ 110 w 156"/>
                <a:gd name="T61" fmla="*/ 7 h 166"/>
                <a:gd name="T62" fmla="*/ 95 w 156"/>
                <a:gd name="T63" fmla="*/ 1 h 166"/>
                <a:gd name="T64" fmla="*/ 80 w 156"/>
                <a:gd name="T65"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6" h="166">
                  <a:moveTo>
                    <a:pt x="80" y="0"/>
                  </a:moveTo>
                  <a:lnTo>
                    <a:pt x="64" y="1"/>
                  </a:lnTo>
                  <a:lnTo>
                    <a:pt x="49" y="7"/>
                  </a:lnTo>
                  <a:lnTo>
                    <a:pt x="35" y="14"/>
                  </a:lnTo>
                  <a:lnTo>
                    <a:pt x="23" y="24"/>
                  </a:lnTo>
                  <a:lnTo>
                    <a:pt x="14" y="37"/>
                  </a:lnTo>
                  <a:lnTo>
                    <a:pt x="6" y="51"/>
                  </a:lnTo>
                  <a:lnTo>
                    <a:pt x="1" y="66"/>
                  </a:lnTo>
                  <a:lnTo>
                    <a:pt x="0" y="83"/>
                  </a:lnTo>
                  <a:lnTo>
                    <a:pt x="1" y="100"/>
                  </a:lnTo>
                  <a:lnTo>
                    <a:pt x="6" y="115"/>
                  </a:lnTo>
                  <a:lnTo>
                    <a:pt x="14" y="129"/>
                  </a:lnTo>
                  <a:lnTo>
                    <a:pt x="23" y="142"/>
                  </a:lnTo>
                  <a:lnTo>
                    <a:pt x="35" y="152"/>
                  </a:lnTo>
                  <a:lnTo>
                    <a:pt x="49" y="159"/>
                  </a:lnTo>
                  <a:lnTo>
                    <a:pt x="64" y="165"/>
                  </a:lnTo>
                  <a:lnTo>
                    <a:pt x="80" y="166"/>
                  </a:lnTo>
                  <a:lnTo>
                    <a:pt x="95" y="165"/>
                  </a:lnTo>
                  <a:lnTo>
                    <a:pt x="110" y="159"/>
                  </a:lnTo>
                  <a:lnTo>
                    <a:pt x="122" y="152"/>
                  </a:lnTo>
                  <a:lnTo>
                    <a:pt x="134" y="142"/>
                  </a:lnTo>
                  <a:lnTo>
                    <a:pt x="143" y="129"/>
                  </a:lnTo>
                  <a:lnTo>
                    <a:pt x="150" y="115"/>
                  </a:lnTo>
                  <a:lnTo>
                    <a:pt x="155" y="100"/>
                  </a:lnTo>
                  <a:lnTo>
                    <a:pt x="156" y="83"/>
                  </a:lnTo>
                  <a:lnTo>
                    <a:pt x="155" y="66"/>
                  </a:lnTo>
                  <a:lnTo>
                    <a:pt x="150" y="51"/>
                  </a:lnTo>
                  <a:lnTo>
                    <a:pt x="143" y="37"/>
                  </a:lnTo>
                  <a:lnTo>
                    <a:pt x="134" y="24"/>
                  </a:lnTo>
                  <a:lnTo>
                    <a:pt x="122" y="14"/>
                  </a:lnTo>
                  <a:lnTo>
                    <a:pt x="110" y="7"/>
                  </a:lnTo>
                  <a:lnTo>
                    <a:pt x="95" y="1"/>
                  </a:lnTo>
                  <a:lnTo>
                    <a:pt x="8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35" name="Freeform 47">
              <a:extLst>
                <a:ext uri="{FF2B5EF4-FFF2-40B4-BE49-F238E27FC236}">
                  <a16:creationId xmlns:a16="http://schemas.microsoft.com/office/drawing/2014/main" id="{52F39D57-029E-EA4E-A055-B476F844B40E}"/>
                </a:ext>
              </a:extLst>
            </p:cNvPr>
            <p:cNvSpPr>
              <a:spLocks/>
            </p:cNvSpPr>
            <p:nvPr/>
          </p:nvSpPr>
          <p:spPr bwMode="auto">
            <a:xfrm>
              <a:off x="2399" y="3530"/>
              <a:ext cx="79" cy="83"/>
            </a:xfrm>
            <a:custGeom>
              <a:avLst/>
              <a:gdLst>
                <a:gd name="T0" fmla="*/ 77 w 156"/>
                <a:gd name="T1" fmla="*/ 0 h 166"/>
                <a:gd name="T2" fmla="*/ 61 w 156"/>
                <a:gd name="T3" fmla="*/ 2 h 166"/>
                <a:gd name="T4" fmla="*/ 47 w 156"/>
                <a:gd name="T5" fmla="*/ 7 h 166"/>
                <a:gd name="T6" fmla="*/ 33 w 156"/>
                <a:gd name="T7" fmla="*/ 14 h 166"/>
                <a:gd name="T8" fmla="*/ 22 w 156"/>
                <a:gd name="T9" fmla="*/ 25 h 166"/>
                <a:gd name="T10" fmla="*/ 12 w 156"/>
                <a:gd name="T11" fmla="*/ 37 h 166"/>
                <a:gd name="T12" fmla="*/ 6 w 156"/>
                <a:gd name="T13" fmla="*/ 51 h 166"/>
                <a:gd name="T14" fmla="*/ 1 w 156"/>
                <a:gd name="T15" fmla="*/ 66 h 166"/>
                <a:gd name="T16" fmla="*/ 0 w 156"/>
                <a:gd name="T17" fmla="*/ 83 h 166"/>
                <a:gd name="T18" fmla="*/ 1 w 156"/>
                <a:gd name="T19" fmla="*/ 99 h 166"/>
                <a:gd name="T20" fmla="*/ 6 w 156"/>
                <a:gd name="T21" fmla="*/ 115 h 166"/>
                <a:gd name="T22" fmla="*/ 12 w 156"/>
                <a:gd name="T23" fmla="*/ 129 h 166"/>
                <a:gd name="T24" fmla="*/ 22 w 156"/>
                <a:gd name="T25" fmla="*/ 142 h 166"/>
                <a:gd name="T26" fmla="*/ 33 w 156"/>
                <a:gd name="T27" fmla="*/ 152 h 166"/>
                <a:gd name="T28" fmla="*/ 47 w 156"/>
                <a:gd name="T29" fmla="*/ 159 h 166"/>
                <a:gd name="T30" fmla="*/ 61 w 156"/>
                <a:gd name="T31" fmla="*/ 165 h 166"/>
                <a:gd name="T32" fmla="*/ 77 w 156"/>
                <a:gd name="T33" fmla="*/ 166 h 166"/>
                <a:gd name="T34" fmla="*/ 93 w 156"/>
                <a:gd name="T35" fmla="*/ 165 h 166"/>
                <a:gd name="T36" fmla="*/ 108 w 156"/>
                <a:gd name="T37" fmla="*/ 159 h 166"/>
                <a:gd name="T38" fmla="*/ 122 w 156"/>
                <a:gd name="T39" fmla="*/ 152 h 166"/>
                <a:gd name="T40" fmla="*/ 133 w 156"/>
                <a:gd name="T41" fmla="*/ 142 h 166"/>
                <a:gd name="T42" fmla="*/ 143 w 156"/>
                <a:gd name="T43" fmla="*/ 129 h 166"/>
                <a:gd name="T44" fmla="*/ 151 w 156"/>
                <a:gd name="T45" fmla="*/ 115 h 166"/>
                <a:gd name="T46" fmla="*/ 155 w 156"/>
                <a:gd name="T47" fmla="*/ 99 h 166"/>
                <a:gd name="T48" fmla="*/ 156 w 156"/>
                <a:gd name="T49" fmla="*/ 83 h 166"/>
                <a:gd name="T50" fmla="*/ 155 w 156"/>
                <a:gd name="T51" fmla="*/ 66 h 166"/>
                <a:gd name="T52" fmla="*/ 151 w 156"/>
                <a:gd name="T53" fmla="*/ 51 h 166"/>
                <a:gd name="T54" fmla="*/ 143 w 156"/>
                <a:gd name="T55" fmla="*/ 37 h 166"/>
                <a:gd name="T56" fmla="*/ 133 w 156"/>
                <a:gd name="T57" fmla="*/ 25 h 166"/>
                <a:gd name="T58" fmla="*/ 122 w 156"/>
                <a:gd name="T59" fmla="*/ 14 h 166"/>
                <a:gd name="T60" fmla="*/ 108 w 156"/>
                <a:gd name="T61" fmla="*/ 7 h 166"/>
                <a:gd name="T62" fmla="*/ 93 w 156"/>
                <a:gd name="T63" fmla="*/ 2 h 166"/>
                <a:gd name="T64" fmla="*/ 77 w 156"/>
                <a:gd name="T65"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6" h="166">
                  <a:moveTo>
                    <a:pt x="77" y="0"/>
                  </a:moveTo>
                  <a:lnTo>
                    <a:pt x="61" y="2"/>
                  </a:lnTo>
                  <a:lnTo>
                    <a:pt x="47" y="7"/>
                  </a:lnTo>
                  <a:lnTo>
                    <a:pt x="33" y="14"/>
                  </a:lnTo>
                  <a:lnTo>
                    <a:pt x="22" y="25"/>
                  </a:lnTo>
                  <a:lnTo>
                    <a:pt x="12" y="37"/>
                  </a:lnTo>
                  <a:lnTo>
                    <a:pt x="6" y="51"/>
                  </a:lnTo>
                  <a:lnTo>
                    <a:pt x="1" y="66"/>
                  </a:lnTo>
                  <a:lnTo>
                    <a:pt x="0" y="83"/>
                  </a:lnTo>
                  <a:lnTo>
                    <a:pt x="1" y="99"/>
                  </a:lnTo>
                  <a:lnTo>
                    <a:pt x="6" y="115"/>
                  </a:lnTo>
                  <a:lnTo>
                    <a:pt x="12" y="129"/>
                  </a:lnTo>
                  <a:lnTo>
                    <a:pt x="22" y="142"/>
                  </a:lnTo>
                  <a:lnTo>
                    <a:pt x="33" y="152"/>
                  </a:lnTo>
                  <a:lnTo>
                    <a:pt x="47" y="159"/>
                  </a:lnTo>
                  <a:lnTo>
                    <a:pt x="61" y="165"/>
                  </a:lnTo>
                  <a:lnTo>
                    <a:pt x="77" y="166"/>
                  </a:lnTo>
                  <a:lnTo>
                    <a:pt x="93" y="165"/>
                  </a:lnTo>
                  <a:lnTo>
                    <a:pt x="108" y="159"/>
                  </a:lnTo>
                  <a:lnTo>
                    <a:pt x="122" y="152"/>
                  </a:lnTo>
                  <a:lnTo>
                    <a:pt x="133" y="142"/>
                  </a:lnTo>
                  <a:lnTo>
                    <a:pt x="143" y="129"/>
                  </a:lnTo>
                  <a:lnTo>
                    <a:pt x="151" y="115"/>
                  </a:lnTo>
                  <a:lnTo>
                    <a:pt x="155" y="99"/>
                  </a:lnTo>
                  <a:lnTo>
                    <a:pt x="156" y="83"/>
                  </a:lnTo>
                  <a:lnTo>
                    <a:pt x="155" y="66"/>
                  </a:lnTo>
                  <a:lnTo>
                    <a:pt x="151" y="51"/>
                  </a:lnTo>
                  <a:lnTo>
                    <a:pt x="143" y="37"/>
                  </a:lnTo>
                  <a:lnTo>
                    <a:pt x="133" y="25"/>
                  </a:lnTo>
                  <a:lnTo>
                    <a:pt x="122" y="14"/>
                  </a:lnTo>
                  <a:lnTo>
                    <a:pt x="108" y="7"/>
                  </a:lnTo>
                  <a:lnTo>
                    <a:pt x="93" y="2"/>
                  </a:lnTo>
                  <a:lnTo>
                    <a:pt x="7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36" name="Freeform 48">
              <a:extLst>
                <a:ext uri="{FF2B5EF4-FFF2-40B4-BE49-F238E27FC236}">
                  <a16:creationId xmlns:a16="http://schemas.microsoft.com/office/drawing/2014/main" id="{6653BA70-B9BE-DE4A-94F4-95B34A08E30D}"/>
                </a:ext>
              </a:extLst>
            </p:cNvPr>
            <p:cNvSpPr>
              <a:spLocks/>
            </p:cNvSpPr>
            <p:nvPr/>
          </p:nvSpPr>
          <p:spPr bwMode="auto">
            <a:xfrm>
              <a:off x="2138" y="3339"/>
              <a:ext cx="387" cy="246"/>
            </a:xfrm>
            <a:custGeom>
              <a:avLst/>
              <a:gdLst>
                <a:gd name="T0" fmla="*/ 0 w 774"/>
                <a:gd name="T1" fmla="*/ 222 h 492"/>
                <a:gd name="T2" fmla="*/ 0 w 774"/>
                <a:gd name="T3" fmla="*/ 486 h 492"/>
                <a:gd name="T4" fmla="*/ 292 w 774"/>
                <a:gd name="T5" fmla="*/ 480 h 492"/>
                <a:gd name="T6" fmla="*/ 296 w 774"/>
                <a:gd name="T7" fmla="*/ 462 h 492"/>
                <a:gd name="T8" fmla="*/ 297 w 774"/>
                <a:gd name="T9" fmla="*/ 457 h 492"/>
                <a:gd name="T10" fmla="*/ 343 w 774"/>
                <a:gd name="T11" fmla="*/ 458 h 492"/>
                <a:gd name="T12" fmla="*/ 346 w 774"/>
                <a:gd name="T13" fmla="*/ 433 h 492"/>
                <a:gd name="T14" fmla="*/ 399 w 774"/>
                <a:gd name="T15" fmla="*/ 440 h 492"/>
                <a:gd name="T16" fmla="*/ 418 w 774"/>
                <a:gd name="T17" fmla="*/ 439 h 492"/>
                <a:gd name="T18" fmla="*/ 422 w 774"/>
                <a:gd name="T19" fmla="*/ 463 h 492"/>
                <a:gd name="T20" fmla="*/ 700 w 774"/>
                <a:gd name="T21" fmla="*/ 487 h 492"/>
                <a:gd name="T22" fmla="*/ 774 w 774"/>
                <a:gd name="T23" fmla="*/ 492 h 492"/>
                <a:gd name="T24" fmla="*/ 767 w 774"/>
                <a:gd name="T25" fmla="*/ 418 h 492"/>
                <a:gd name="T26" fmla="*/ 708 w 774"/>
                <a:gd name="T27" fmla="*/ 348 h 492"/>
                <a:gd name="T28" fmla="*/ 383 w 774"/>
                <a:gd name="T29" fmla="*/ 348 h 492"/>
                <a:gd name="T30" fmla="*/ 383 w 774"/>
                <a:gd name="T31" fmla="*/ 16 h 492"/>
                <a:gd name="T32" fmla="*/ 353 w 774"/>
                <a:gd name="T33" fmla="*/ 16 h 492"/>
                <a:gd name="T34" fmla="*/ 351 w 774"/>
                <a:gd name="T35" fmla="*/ 0 h 492"/>
                <a:gd name="T36" fmla="*/ 333 w 774"/>
                <a:gd name="T37" fmla="*/ 0 h 492"/>
                <a:gd name="T38" fmla="*/ 330 w 774"/>
                <a:gd name="T39" fmla="*/ 11 h 492"/>
                <a:gd name="T40" fmla="*/ 292 w 774"/>
                <a:gd name="T41" fmla="*/ 9 h 492"/>
                <a:gd name="T42" fmla="*/ 200 w 774"/>
                <a:gd name="T43" fmla="*/ 29 h 492"/>
                <a:gd name="T44" fmla="*/ 138 w 774"/>
                <a:gd name="T45" fmla="*/ 56 h 492"/>
                <a:gd name="T46" fmla="*/ 59 w 774"/>
                <a:gd name="T47" fmla="*/ 97 h 492"/>
                <a:gd name="T48" fmla="*/ 18 w 774"/>
                <a:gd name="T49" fmla="*/ 136 h 492"/>
                <a:gd name="T50" fmla="*/ 8 w 774"/>
                <a:gd name="T51" fmla="*/ 150 h 492"/>
                <a:gd name="T52" fmla="*/ 1 w 774"/>
                <a:gd name="T53" fmla="*/ 158 h 492"/>
                <a:gd name="T54" fmla="*/ 0 w 774"/>
                <a:gd name="T55" fmla="*/ 159 h 492"/>
                <a:gd name="T56" fmla="*/ 0 w 774"/>
                <a:gd name="T57" fmla="*/ 188 h 492"/>
                <a:gd name="T58" fmla="*/ 9 w 774"/>
                <a:gd name="T59" fmla="*/ 186 h 492"/>
                <a:gd name="T60" fmla="*/ 0 w 774"/>
                <a:gd name="T61" fmla="*/ 222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74" h="492">
                  <a:moveTo>
                    <a:pt x="0" y="222"/>
                  </a:moveTo>
                  <a:lnTo>
                    <a:pt x="0" y="486"/>
                  </a:lnTo>
                  <a:lnTo>
                    <a:pt x="292" y="480"/>
                  </a:lnTo>
                  <a:lnTo>
                    <a:pt x="296" y="462"/>
                  </a:lnTo>
                  <a:lnTo>
                    <a:pt x="297" y="457"/>
                  </a:lnTo>
                  <a:lnTo>
                    <a:pt x="343" y="458"/>
                  </a:lnTo>
                  <a:lnTo>
                    <a:pt x="346" y="433"/>
                  </a:lnTo>
                  <a:lnTo>
                    <a:pt x="399" y="440"/>
                  </a:lnTo>
                  <a:lnTo>
                    <a:pt x="418" y="439"/>
                  </a:lnTo>
                  <a:lnTo>
                    <a:pt x="422" y="463"/>
                  </a:lnTo>
                  <a:lnTo>
                    <a:pt x="700" y="487"/>
                  </a:lnTo>
                  <a:lnTo>
                    <a:pt x="774" y="492"/>
                  </a:lnTo>
                  <a:lnTo>
                    <a:pt x="767" y="418"/>
                  </a:lnTo>
                  <a:lnTo>
                    <a:pt x="708" y="348"/>
                  </a:lnTo>
                  <a:lnTo>
                    <a:pt x="383" y="348"/>
                  </a:lnTo>
                  <a:lnTo>
                    <a:pt x="383" y="16"/>
                  </a:lnTo>
                  <a:lnTo>
                    <a:pt x="353" y="16"/>
                  </a:lnTo>
                  <a:lnTo>
                    <a:pt x="351" y="0"/>
                  </a:lnTo>
                  <a:lnTo>
                    <a:pt x="333" y="0"/>
                  </a:lnTo>
                  <a:lnTo>
                    <a:pt x="330" y="11"/>
                  </a:lnTo>
                  <a:lnTo>
                    <a:pt x="292" y="9"/>
                  </a:lnTo>
                  <a:lnTo>
                    <a:pt x="200" y="29"/>
                  </a:lnTo>
                  <a:lnTo>
                    <a:pt x="138" y="56"/>
                  </a:lnTo>
                  <a:lnTo>
                    <a:pt x="59" y="97"/>
                  </a:lnTo>
                  <a:lnTo>
                    <a:pt x="18" y="136"/>
                  </a:lnTo>
                  <a:lnTo>
                    <a:pt x="8" y="150"/>
                  </a:lnTo>
                  <a:lnTo>
                    <a:pt x="1" y="158"/>
                  </a:lnTo>
                  <a:lnTo>
                    <a:pt x="0" y="159"/>
                  </a:lnTo>
                  <a:lnTo>
                    <a:pt x="0" y="188"/>
                  </a:lnTo>
                  <a:lnTo>
                    <a:pt x="9" y="186"/>
                  </a:lnTo>
                  <a:lnTo>
                    <a:pt x="0" y="222"/>
                  </a:lnTo>
                  <a:close/>
                </a:path>
              </a:pathLst>
            </a:custGeom>
            <a:solidFill>
              <a:srgbClr val="000F2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37" name="Freeform 49">
              <a:extLst>
                <a:ext uri="{FF2B5EF4-FFF2-40B4-BE49-F238E27FC236}">
                  <a16:creationId xmlns:a16="http://schemas.microsoft.com/office/drawing/2014/main" id="{37E4D51F-E006-4742-9727-9195D5F6012F}"/>
                </a:ext>
              </a:extLst>
            </p:cNvPr>
            <p:cNvSpPr>
              <a:spLocks/>
            </p:cNvSpPr>
            <p:nvPr/>
          </p:nvSpPr>
          <p:spPr bwMode="auto">
            <a:xfrm>
              <a:off x="2011" y="3419"/>
              <a:ext cx="127" cy="164"/>
            </a:xfrm>
            <a:custGeom>
              <a:avLst/>
              <a:gdLst>
                <a:gd name="T0" fmla="*/ 254 w 254"/>
                <a:gd name="T1" fmla="*/ 29 h 329"/>
                <a:gd name="T2" fmla="*/ 254 w 254"/>
                <a:gd name="T3" fmla="*/ 0 h 329"/>
                <a:gd name="T4" fmla="*/ 243 w 254"/>
                <a:gd name="T5" fmla="*/ 6 h 329"/>
                <a:gd name="T6" fmla="*/ 239 w 254"/>
                <a:gd name="T7" fmla="*/ 20 h 329"/>
                <a:gd name="T8" fmla="*/ 233 w 254"/>
                <a:gd name="T9" fmla="*/ 84 h 329"/>
                <a:gd name="T10" fmla="*/ 142 w 254"/>
                <a:gd name="T11" fmla="*/ 94 h 329"/>
                <a:gd name="T12" fmla="*/ 121 w 254"/>
                <a:gd name="T13" fmla="*/ 98 h 329"/>
                <a:gd name="T14" fmla="*/ 100 w 254"/>
                <a:gd name="T15" fmla="*/ 103 h 329"/>
                <a:gd name="T16" fmla="*/ 81 w 254"/>
                <a:gd name="T17" fmla="*/ 106 h 329"/>
                <a:gd name="T18" fmla="*/ 62 w 254"/>
                <a:gd name="T19" fmla="*/ 111 h 329"/>
                <a:gd name="T20" fmla="*/ 45 w 254"/>
                <a:gd name="T21" fmla="*/ 118 h 329"/>
                <a:gd name="T22" fmla="*/ 29 w 254"/>
                <a:gd name="T23" fmla="*/ 126 h 329"/>
                <a:gd name="T24" fmla="*/ 14 w 254"/>
                <a:gd name="T25" fmla="*/ 138 h 329"/>
                <a:gd name="T26" fmla="*/ 0 w 254"/>
                <a:gd name="T27" fmla="*/ 153 h 329"/>
                <a:gd name="T28" fmla="*/ 0 w 254"/>
                <a:gd name="T29" fmla="*/ 275 h 329"/>
                <a:gd name="T30" fmla="*/ 25 w 254"/>
                <a:gd name="T31" fmla="*/ 319 h 329"/>
                <a:gd name="T32" fmla="*/ 47 w 254"/>
                <a:gd name="T33" fmla="*/ 329 h 329"/>
                <a:gd name="T34" fmla="*/ 124 w 254"/>
                <a:gd name="T35" fmla="*/ 329 h 329"/>
                <a:gd name="T36" fmla="*/ 254 w 254"/>
                <a:gd name="T37" fmla="*/ 327 h 329"/>
                <a:gd name="T38" fmla="*/ 254 w 254"/>
                <a:gd name="T39" fmla="*/ 63 h 329"/>
                <a:gd name="T40" fmla="*/ 250 w 254"/>
                <a:gd name="T41" fmla="*/ 74 h 329"/>
                <a:gd name="T42" fmla="*/ 244 w 254"/>
                <a:gd name="T43" fmla="*/ 75 h 329"/>
                <a:gd name="T44" fmla="*/ 248 w 254"/>
                <a:gd name="T45" fmla="*/ 30 h 329"/>
                <a:gd name="T46" fmla="*/ 254 w 254"/>
                <a:gd name="T47" fmla="*/ 29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54" h="329">
                  <a:moveTo>
                    <a:pt x="254" y="29"/>
                  </a:moveTo>
                  <a:lnTo>
                    <a:pt x="254" y="0"/>
                  </a:lnTo>
                  <a:lnTo>
                    <a:pt x="243" y="6"/>
                  </a:lnTo>
                  <a:lnTo>
                    <a:pt x="239" y="20"/>
                  </a:lnTo>
                  <a:lnTo>
                    <a:pt x="233" y="84"/>
                  </a:lnTo>
                  <a:lnTo>
                    <a:pt x="142" y="94"/>
                  </a:lnTo>
                  <a:lnTo>
                    <a:pt x="121" y="98"/>
                  </a:lnTo>
                  <a:lnTo>
                    <a:pt x="100" y="103"/>
                  </a:lnTo>
                  <a:lnTo>
                    <a:pt x="81" y="106"/>
                  </a:lnTo>
                  <a:lnTo>
                    <a:pt x="62" y="111"/>
                  </a:lnTo>
                  <a:lnTo>
                    <a:pt x="45" y="118"/>
                  </a:lnTo>
                  <a:lnTo>
                    <a:pt x="29" y="126"/>
                  </a:lnTo>
                  <a:lnTo>
                    <a:pt x="14" y="138"/>
                  </a:lnTo>
                  <a:lnTo>
                    <a:pt x="0" y="153"/>
                  </a:lnTo>
                  <a:lnTo>
                    <a:pt x="0" y="275"/>
                  </a:lnTo>
                  <a:lnTo>
                    <a:pt x="25" y="319"/>
                  </a:lnTo>
                  <a:lnTo>
                    <a:pt x="47" y="329"/>
                  </a:lnTo>
                  <a:lnTo>
                    <a:pt x="124" y="329"/>
                  </a:lnTo>
                  <a:lnTo>
                    <a:pt x="254" y="327"/>
                  </a:lnTo>
                  <a:lnTo>
                    <a:pt x="254" y="63"/>
                  </a:lnTo>
                  <a:lnTo>
                    <a:pt x="250" y="74"/>
                  </a:lnTo>
                  <a:lnTo>
                    <a:pt x="244" y="75"/>
                  </a:lnTo>
                  <a:lnTo>
                    <a:pt x="248" y="30"/>
                  </a:lnTo>
                  <a:lnTo>
                    <a:pt x="254" y="29"/>
                  </a:lnTo>
                  <a:close/>
                </a:path>
              </a:pathLst>
            </a:custGeom>
            <a:solidFill>
              <a:srgbClr val="000F2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38" name="Freeform 50">
              <a:extLst>
                <a:ext uri="{FF2B5EF4-FFF2-40B4-BE49-F238E27FC236}">
                  <a16:creationId xmlns:a16="http://schemas.microsoft.com/office/drawing/2014/main" id="{1E54372F-93E1-994D-9439-6147AE08F340}"/>
                </a:ext>
              </a:extLst>
            </p:cNvPr>
            <p:cNvSpPr>
              <a:spLocks/>
            </p:cNvSpPr>
            <p:nvPr/>
          </p:nvSpPr>
          <p:spPr bwMode="auto">
            <a:xfrm>
              <a:off x="2240" y="3343"/>
              <a:ext cx="82" cy="70"/>
            </a:xfrm>
            <a:custGeom>
              <a:avLst/>
              <a:gdLst>
                <a:gd name="T0" fmla="*/ 163 w 163"/>
                <a:gd name="T1" fmla="*/ 1 h 140"/>
                <a:gd name="T2" fmla="*/ 163 w 163"/>
                <a:gd name="T3" fmla="*/ 140 h 140"/>
                <a:gd name="T4" fmla="*/ 0 w 163"/>
                <a:gd name="T5" fmla="*/ 140 h 140"/>
                <a:gd name="T6" fmla="*/ 1 w 163"/>
                <a:gd name="T7" fmla="*/ 28 h 140"/>
                <a:gd name="T8" fmla="*/ 33 w 163"/>
                <a:gd name="T9" fmla="*/ 18 h 140"/>
                <a:gd name="T10" fmla="*/ 121 w 163"/>
                <a:gd name="T11" fmla="*/ 1 h 140"/>
                <a:gd name="T12" fmla="*/ 123 w 163"/>
                <a:gd name="T13" fmla="*/ 1 h 140"/>
                <a:gd name="T14" fmla="*/ 127 w 163"/>
                <a:gd name="T15" fmla="*/ 1 h 140"/>
                <a:gd name="T16" fmla="*/ 133 w 163"/>
                <a:gd name="T17" fmla="*/ 0 h 140"/>
                <a:gd name="T18" fmla="*/ 141 w 163"/>
                <a:gd name="T19" fmla="*/ 0 h 140"/>
                <a:gd name="T20" fmla="*/ 148 w 163"/>
                <a:gd name="T21" fmla="*/ 0 h 140"/>
                <a:gd name="T22" fmla="*/ 155 w 163"/>
                <a:gd name="T23" fmla="*/ 0 h 140"/>
                <a:gd name="T24" fmla="*/ 161 w 163"/>
                <a:gd name="T25" fmla="*/ 0 h 140"/>
                <a:gd name="T26" fmla="*/ 163 w 163"/>
                <a:gd name="T27" fmla="*/ 1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3" h="140">
                  <a:moveTo>
                    <a:pt x="163" y="1"/>
                  </a:moveTo>
                  <a:lnTo>
                    <a:pt x="163" y="140"/>
                  </a:lnTo>
                  <a:lnTo>
                    <a:pt x="0" y="140"/>
                  </a:lnTo>
                  <a:lnTo>
                    <a:pt x="1" y="28"/>
                  </a:lnTo>
                  <a:lnTo>
                    <a:pt x="33" y="18"/>
                  </a:lnTo>
                  <a:lnTo>
                    <a:pt x="121" y="1"/>
                  </a:lnTo>
                  <a:lnTo>
                    <a:pt x="123" y="1"/>
                  </a:lnTo>
                  <a:lnTo>
                    <a:pt x="127" y="1"/>
                  </a:lnTo>
                  <a:lnTo>
                    <a:pt x="133" y="0"/>
                  </a:lnTo>
                  <a:lnTo>
                    <a:pt x="141" y="0"/>
                  </a:lnTo>
                  <a:lnTo>
                    <a:pt x="148" y="0"/>
                  </a:lnTo>
                  <a:lnTo>
                    <a:pt x="155" y="0"/>
                  </a:lnTo>
                  <a:lnTo>
                    <a:pt x="161" y="0"/>
                  </a:lnTo>
                  <a:lnTo>
                    <a:pt x="163" y="1"/>
                  </a:lnTo>
                  <a:close/>
                </a:path>
              </a:pathLst>
            </a:custGeom>
            <a:solidFill>
              <a:srgbClr val="FF2B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39" name="Freeform 51">
              <a:extLst>
                <a:ext uri="{FF2B5EF4-FFF2-40B4-BE49-F238E27FC236}">
                  <a16:creationId xmlns:a16="http://schemas.microsoft.com/office/drawing/2014/main" id="{5D4AEDCA-D46F-D947-AD53-85C7DFC9DBB9}"/>
                </a:ext>
              </a:extLst>
            </p:cNvPr>
            <p:cNvSpPr>
              <a:spLocks/>
            </p:cNvSpPr>
            <p:nvPr/>
          </p:nvSpPr>
          <p:spPr bwMode="auto">
            <a:xfrm>
              <a:off x="2238" y="3341"/>
              <a:ext cx="84" cy="18"/>
            </a:xfrm>
            <a:custGeom>
              <a:avLst/>
              <a:gdLst>
                <a:gd name="T0" fmla="*/ 163 w 168"/>
                <a:gd name="T1" fmla="*/ 2 h 37"/>
                <a:gd name="T2" fmla="*/ 153 w 168"/>
                <a:gd name="T3" fmla="*/ 1 h 37"/>
                <a:gd name="T4" fmla="*/ 143 w 168"/>
                <a:gd name="T5" fmla="*/ 0 h 37"/>
                <a:gd name="T6" fmla="*/ 133 w 168"/>
                <a:gd name="T7" fmla="*/ 1 h 37"/>
                <a:gd name="T8" fmla="*/ 121 w 168"/>
                <a:gd name="T9" fmla="*/ 1 h 37"/>
                <a:gd name="T10" fmla="*/ 112 w 168"/>
                <a:gd name="T11" fmla="*/ 2 h 37"/>
                <a:gd name="T12" fmla="*/ 103 w 168"/>
                <a:gd name="T13" fmla="*/ 4 h 37"/>
                <a:gd name="T14" fmla="*/ 95 w 168"/>
                <a:gd name="T15" fmla="*/ 4 h 37"/>
                <a:gd name="T16" fmla="*/ 90 w 168"/>
                <a:gd name="T17" fmla="*/ 5 h 37"/>
                <a:gd name="T18" fmla="*/ 81 w 168"/>
                <a:gd name="T19" fmla="*/ 6 h 37"/>
                <a:gd name="T20" fmla="*/ 72 w 168"/>
                <a:gd name="T21" fmla="*/ 8 h 37"/>
                <a:gd name="T22" fmla="*/ 61 w 168"/>
                <a:gd name="T23" fmla="*/ 9 h 37"/>
                <a:gd name="T24" fmla="*/ 51 w 168"/>
                <a:gd name="T25" fmla="*/ 12 h 37"/>
                <a:gd name="T26" fmla="*/ 38 w 168"/>
                <a:gd name="T27" fmla="*/ 15 h 37"/>
                <a:gd name="T28" fmla="*/ 27 w 168"/>
                <a:gd name="T29" fmla="*/ 19 h 37"/>
                <a:gd name="T30" fmla="*/ 14 w 168"/>
                <a:gd name="T31" fmla="*/ 22 h 37"/>
                <a:gd name="T32" fmla="*/ 0 w 168"/>
                <a:gd name="T33" fmla="*/ 27 h 37"/>
                <a:gd name="T34" fmla="*/ 0 w 168"/>
                <a:gd name="T35" fmla="*/ 37 h 37"/>
                <a:gd name="T36" fmla="*/ 21 w 168"/>
                <a:gd name="T37" fmla="*/ 31 h 37"/>
                <a:gd name="T38" fmla="*/ 42 w 168"/>
                <a:gd name="T39" fmla="*/ 25 h 37"/>
                <a:gd name="T40" fmla="*/ 62 w 168"/>
                <a:gd name="T41" fmla="*/ 21 h 37"/>
                <a:gd name="T42" fmla="*/ 83 w 168"/>
                <a:gd name="T43" fmla="*/ 17 h 37"/>
                <a:gd name="T44" fmla="*/ 104 w 168"/>
                <a:gd name="T45" fmla="*/ 13 h 37"/>
                <a:gd name="T46" fmla="*/ 125 w 168"/>
                <a:gd name="T47" fmla="*/ 11 h 37"/>
                <a:gd name="T48" fmla="*/ 146 w 168"/>
                <a:gd name="T49" fmla="*/ 7 h 37"/>
                <a:gd name="T50" fmla="*/ 168 w 168"/>
                <a:gd name="T51" fmla="*/ 5 h 37"/>
                <a:gd name="T52" fmla="*/ 163 w 168"/>
                <a:gd name="T53" fmla="*/ 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68" h="37">
                  <a:moveTo>
                    <a:pt x="163" y="2"/>
                  </a:moveTo>
                  <a:lnTo>
                    <a:pt x="153" y="1"/>
                  </a:lnTo>
                  <a:lnTo>
                    <a:pt x="143" y="0"/>
                  </a:lnTo>
                  <a:lnTo>
                    <a:pt x="133" y="1"/>
                  </a:lnTo>
                  <a:lnTo>
                    <a:pt x="121" y="1"/>
                  </a:lnTo>
                  <a:lnTo>
                    <a:pt x="112" y="2"/>
                  </a:lnTo>
                  <a:lnTo>
                    <a:pt x="103" y="4"/>
                  </a:lnTo>
                  <a:lnTo>
                    <a:pt x="95" y="4"/>
                  </a:lnTo>
                  <a:lnTo>
                    <a:pt x="90" y="5"/>
                  </a:lnTo>
                  <a:lnTo>
                    <a:pt x="81" y="6"/>
                  </a:lnTo>
                  <a:lnTo>
                    <a:pt x="72" y="8"/>
                  </a:lnTo>
                  <a:lnTo>
                    <a:pt x="61" y="9"/>
                  </a:lnTo>
                  <a:lnTo>
                    <a:pt x="51" y="12"/>
                  </a:lnTo>
                  <a:lnTo>
                    <a:pt x="38" y="15"/>
                  </a:lnTo>
                  <a:lnTo>
                    <a:pt x="27" y="19"/>
                  </a:lnTo>
                  <a:lnTo>
                    <a:pt x="14" y="22"/>
                  </a:lnTo>
                  <a:lnTo>
                    <a:pt x="0" y="27"/>
                  </a:lnTo>
                  <a:lnTo>
                    <a:pt x="0" y="37"/>
                  </a:lnTo>
                  <a:lnTo>
                    <a:pt x="21" y="31"/>
                  </a:lnTo>
                  <a:lnTo>
                    <a:pt x="42" y="25"/>
                  </a:lnTo>
                  <a:lnTo>
                    <a:pt x="62" y="21"/>
                  </a:lnTo>
                  <a:lnTo>
                    <a:pt x="83" y="17"/>
                  </a:lnTo>
                  <a:lnTo>
                    <a:pt x="104" y="13"/>
                  </a:lnTo>
                  <a:lnTo>
                    <a:pt x="125" y="11"/>
                  </a:lnTo>
                  <a:lnTo>
                    <a:pt x="146" y="7"/>
                  </a:lnTo>
                  <a:lnTo>
                    <a:pt x="168" y="5"/>
                  </a:lnTo>
                  <a:lnTo>
                    <a:pt x="163" y="2"/>
                  </a:lnTo>
                  <a:close/>
                </a:path>
              </a:pathLst>
            </a:custGeom>
            <a:solidFill>
              <a:srgbClr val="9E054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40" name="Freeform 52">
              <a:extLst>
                <a:ext uri="{FF2B5EF4-FFF2-40B4-BE49-F238E27FC236}">
                  <a16:creationId xmlns:a16="http://schemas.microsoft.com/office/drawing/2014/main" id="{814F0A70-929C-E044-9315-8E6C17A8B6D6}"/>
                </a:ext>
              </a:extLst>
            </p:cNvPr>
            <p:cNvSpPr>
              <a:spLocks/>
            </p:cNvSpPr>
            <p:nvPr/>
          </p:nvSpPr>
          <p:spPr bwMode="auto">
            <a:xfrm>
              <a:off x="2160" y="3361"/>
              <a:ext cx="74" cy="51"/>
            </a:xfrm>
            <a:custGeom>
              <a:avLst/>
              <a:gdLst>
                <a:gd name="T0" fmla="*/ 149 w 149"/>
                <a:gd name="T1" fmla="*/ 0 h 103"/>
                <a:gd name="T2" fmla="*/ 149 w 149"/>
                <a:gd name="T3" fmla="*/ 103 h 103"/>
                <a:gd name="T4" fmla="*/ 0 w 149"/>
                <a:gd name="T5" fmla="*/ 103 h 103"/>
                <a:gd name="T6" fmla="*/ 4 w 149"/>
                <a:gd name="T7" fmla="*/ 94 h 103"/>
                <a:gd name="T8" fmla="*/ 23 w 149"/>
                <a:gd name="T9" fmla="*/ 71 h 103"/>
                <a:gd name="T10" fmla="*/ 96 w 149"/>
                <a:gd name="T11" fmla="*/ 18 h 103"/>
                <a:gd name="T12" fmla="*/ 98 w 149"/>
                <a:gd name="T13" fmla="*/ 17 h 103"/>
                <a:gd name="T14" fmla="*/ 104 w 149"/>
                <a:gd name="T15" fmla="*/ 15 h 103"/>
                <a:gd name="T16" fmla="*/ 113 w 149"/>
                <a:gd name="T17" fmla="*/ 13 h 103"/>
                <a:gd name="T18" fmla="*/ 124 w 149"/>
                <a:gd name="T19" fmla="*/ 10 h 103"/>
                <a:gd name="T20" fmla="*/ 133 w 149"/>
                <a:gd name="T21" fmla="*/ 7 h 103"/>
                <a:gd name="T22" fmla="*/ 142 w 149"/>
                <a:gd name="T23" fmla="*/ 4 h 103"/>
                <a:gd name="T24" fmla="*/ 148 w 149"/>
                <a:gd name="T25" fmla="*/ 2 h 103"/>
                <a:gd name="T26" fmla="*/ 149 w 149"/>
                <a:gd name="T27"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9" h="103">
                  <a:moveTo>
                    <a:pt x="149" y="0"/>
                  </a:moveTo>
                  <a:lnTo>
                    <a:pt x="149" y="103"/>
                  </a:lnTo>
                  <a:lnTo>
                    <a:pt x="0" y="103"/>
                  </a:lnTo>
                  <a:lnTo>
                    <a:pt x="4" y="94"/>
                  </a:lnTo>
                  <a:lnTo>
                    <a:pt x="23" y="71"/>
                  </a:lnTo>
                  <a:lnTo>
                    <a:pt x="96" y="18"/>
                  </a:lnTo>
                  <a:lnTo>
                    <a:pt x="98" y="17"/>
                  </a:lnTo>
                  <a:lnTo>
                    <a:pt x="104" y="15"/>
                  </a:lnTo>
                  <a:lnTo>
                    <a:pt x="113" y="13"/>
                  </a:lnTo>
                  <a:lnTo>
                    <a:pt x="124" y="10"/>
                  </a:lnTo>
                  <a:lnTo>
                    <a:pt x="133" y="7"/>
                  </a:lnTo>
                  <a:lnTo>
                    <a:pt x="142" y="4"/>
                  </a:lnTo>
                  <a:lnTo>
                    <a:pt x="148" y="2"/>
                  </a:lnTo>
                  <a:lnTo>
                    <a:pt x="149" y="0"/>
                  </a:lnTo>
                  <a:close/>
                </a:path>
              </a:pathLst>
            </a:custGeom>
            <a:solidFill>
              <a:srgbClr val="FF2B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41" name="Freeform 53">
              <a:extLst>
                <a:ext uri="{FF2B5EF4-FFF2-40B4-BE49-F238E27FC236}">
                  <a16:creationId xmlns:a16="http://schemas.microsoft.com/office/drawing/2014/main" id="{068E55C6-0D02-CD4A-B160-6F53595CCB30}"/>
                </a:ext>
              </a:extLst>
            </p:cNvPr>
            <p:cNvSpPr>
              <a:spLocks/>
            </p:cNvSpPr>
            <p:nvPr/>
          </p:nvSpPr>
          <p:spPr bwMode="auto">
            <a:xfrm>
              <a:off x="2245" y="3416"/>
              <a:ext cx="77" cy="115"/>
            </a:xfrm>
            <a:custGeom>
              <a:avLst/>
              <a:gdLst>
                <a:gd name="T0" fmla="*/ 153 w 153"/>
                <a:gd name="T1" fmla="*/ 0 h 230"/>
                <a:gd name="T2" fmla="*/ 0 w 153"/>
                <a:gd name="T3" fmla="*/ 1 h 230"/>
                <a:gd name="T4" fmla="*/ 0 w 153"/>
                <a:gd name="T5" fmla="*/ 229 h 230"/>
                <a:gd name="T6" fmla="*/ 85 w 153"/>
                <a:gd name="T7" fmla="*/ 230 h 230"/>
                <a:gd name="T8" fmla="*/ 87 w 153"/>
                <a:gd name="T9" fmla="*/ 208 h 230"/>
                <a:gd name="T10" fmla="*/ 25 w 153"/>
                <a:gd name="T11" fmla="*/ 206 h 230"/>
                <a:gd name="T12" fmla="*/ 25 w 153"/>
                <a:gd name="T13" fmla="*/ 13 h 230"/>
                <a:gd name="T14" fmla="*/ 34 w 153"/>
                <a:gd name="T15" fmla="*/ 16 h 230"/>
                <a:gd name="T16" fmla="*/ 34 w 153"/>
                <a:gd name="T17" fmla="*/ 201 h 230"/>
                <a:gd name="T18" fmla="*/ 121 w 153"/>
                <a:gd name="T19" fmla="*/ 201 h 230"/>
                <a:gd name="T20" fmla="*/ 121 w 153"/>
                <a:gd name="T21" fmla="*/ 221 h 230"/>
                <a:gd name="T22" fmla="*/ 153 w 153"/>
                <a:gd name="T23" fmla="*/ 221 h 230"/>
                <a:gd name="T24" fmla="*/ 153 w 153"/>
                <a:gd name="T25" fmla="*/ 0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3" h="230">
                  <a:moveTo>
                    <a:pt x="153" y="0"/>
                  </a:moveTo>
                  <a:lnTo>
                    <a:pt x="0" y="1"/>
                  </a:lnTo>
                  <a:lnTo>
                    <a:pt x="0" y="229"/>
                  </a:lnTo>
                  <a:lnTo>
                    <a:pt x="85" y="230"/>
                  </a:lnTo>
                  <a:lnTo>
                    <a:pt x="87" y="208"/>
                  </a:lnTo>
                  <a:lnTo>
                    <a:pt x="25" y="206"/>
                  </a:lnTo>
                  <a:lnTo>
                    <a:pt x="25" y="13"/>
                  </a:lnTo>
                  <a:lnTo>
                    <a:pt x="34" y="16"/>
                  </a:lnTo>
                  <a:lnTo>
                    <a:pt x="34" y="201"/>
                  </a:lnTo>
                  <a:lnTo>
                    <a:pt x="121" y="201"/>
                  </a:lnTo>
                  <a:lnTo>
                    <a:pt x="121" y="221"/>
                  </a:lnTo>
                  <a:lnTo>
                    <a:pt x="153" y="221"/>
                  </a:lnTo>
                  <a:lnTo>
                    <a:pt x="153" y="0"/>
                  </a:lnTo>
                  <a:close/>
                </a:path>
              </a:pathLst>
            </a:custGeom>
            <a:solidFill>
              <a:srgbClr val="FF2B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42" name="Freeform 54">
              <a:extLst>
                <a:ext uri="{FF2B5EF4-FFF2-40B4-BE49-F238E27FC236}">
                  <a16:creationId xmlns:a16="http://schemas.microsoft.com/office/drawing/2014/main" id="{C48DA349-C172-3E46-9457-2606C5AEC356}"/>
                </a:ext>
              </a:extLst>
            </p:cNvPr>
            <p:cNvSpPr>
              <a:spLocks/>
            </p:cNvSpPr>
            <p:nvPr/>
          </p:nvSpPr>
          <p:spPr bwMode="auto">
            <a:xfrm>
              <a:off x="2244" y="3415"/>
              <a:ext cx="78" cy="81"/>
            </a:xfrm>
            <a:custGeom>
              <a:avLst/>
              <a:gdLst>
                <a:gd name="T0" fmla="*/ 128 w 155"/>
                <a:gd name="T1" fmla="*/ 0 h 162"/>
                <a:gd name="T2" fmla="*/ 2 w 155"/>
                <a:gd name="T3" fmla="*/ 143 h 162"/>
                <a:gd name="T4" fmla="*/ 0 w 155"/>
                <a:gd name="T5" fmla="*/ 162 h 162"/>
                <a:gd name="T6" fmla="*/ 45 w 155"/>
                <a:gd name="T7" fmla="*/ 158 h 162"/>
                <a:gd name="T8" fmla="*/ 155 w 155"/>
                <a:gd name="T9" fmla="*/ 27 h 162"/>
                <a:gd name="T10" fmla="*/ 155 w 155"/>
                <a:gd name="T11" fmla="*/ 2 h 162"/>
                <a:gd name="T12" fmla="*/ 128 w 155"/>
                <a:gd name="T13" fmla="*/ 0 h 162"/>
              </a:gdLst>
              <a:ahLst/>
              <a:cxnLst>
                <a:cxn ang="0">
                  <a:pos x="T0" y="T1"/>
                </a:cxn>
                <a:cxn ang="0">
                  <a:pos x="T2" y="T3"/>
                </a:cxn>
                <a:cxn ang="0">
                  <a:pos x="T4" y="T5"/>
                </a:cxn>
                <a:cxn ang="0">
                  <a:pos x="T6" y="T7"/>
                </a:cxn>
                <a:cxn ang="0">
                  <a:pos x="T8" y="T9"/>
                </a:cxn>
                <a:cxn ang="0">
                  <a:pos x="T10" y="T11"/>
                </a:cxn>
                <a:cxn ang="0">
                  <a:pos x="T12" y="T13"/>
                </a:cxn>
              </a:cxnLst>
              <a:rect l="0" t="0" r="r" b="b"/>
              <a:pathLst>
                <a:path w="155" h="162">
                  <a:moveTo>
                    <a:pt x="128" y="0"/>
                  </a:moveTo>
                  <a:lnTo>
                    <a:pt x="2" y="143"/>
                  </a:lnTo>
                  <a:lnTo>
                    <a:pt x="0" y="162"/>
                  </a:lnTo>
                  <a:lnTo>
                    <a:pt x="45" y="158"/>
                  </a:lnTo>
                  <a:lnTo>
                    <a:pt x="155" y="27"/>
                  </a:lnTo>
                  <a:lnTo>
                    <a:pt x="155" y="2"/>
                  </a:lnTo>
                  <a:lnTo>
                    <a:pt x="128" y="0"/>
                  </a:lnTo>
                  <a:close/>
                </a:path>
              </a:pathLst>
            </a:custGeom>
            <a:solidFill>
              <a:srgbClr val="FCC11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43" name="Freeform 55">
              <a:extLst>
                <a:ext uri="{FF2B5EF4-FFF2-40B4-BE49-F238E27FC236}">
                  <a16:creationId xmlns:a16="http://schemas.microsoft.com/office/drawing/2014/main" id="{3538619C-63CE-C241-B0BB-44DC04E180AC}"/>
                </a:ext>
              </a:extLst>
            </p:cNvPr>
            <p:cNvSpPr>
              <a:spLocks/>
            </p:cNvSpPr>
            <p:nvPr/>
          </p:nvSpPr>
          <p:spPr bwMode="auto">
            <a:xfrm>
              <a:off x="2023" y="3416"/>
              <a:ext cx="220" cy="118"/>
            </a:xfrm>
            <a:custGeom>
              <a:avLst/>
              <a:gdLst>
                <a:gd name="T0" fmla="*/ 440 w 440"/>
                <a:gd name="T1" fmla="*/ 0 h 236"/>
                <a:gd name="T2" fmla="*/ 294 w 440"/>
                <a:gd name="T3" fmla="*/ 0 h 236"/>
                <a:gd name="T4" fmla="*/ 281 w 440"/>
                <a:gd name="T5" fmla="*/ 91 h 236"/>
                <a:gd name="T6" fmla="*/ 262 w 440"/>
                <a:gd name="T7" fmla="*/ 94 h 236"/>
                <a:gd name="T8" fmla="*/ 271 w 440"/>
                <a:gd name="T9" fmla="*/ 160 h 236"/>
                <a:gd name="T10" fmla="*/ 262 w 440"/>
                <a:gd name="T11" fmla="*/ 156 h 236"/>
                <a:gd name="T12" fmla="*/ 0 w 440"/>
                <a:gd name="T13" fmla="*/ 160 h 236"/>
                <a:gd name="T14" fmla="*/ 0 w 440"/>
                <a:gd name="T15" fmla="*/ 218 h 236"/>
                <a:gd name="T16" fmla="*/ 47 w 440"/>
                <a:gd name="T17" fmla="*/ 194 h 236"/>
                <a:gd name="T18" fmla="*/ 106 w 440"/>
                <a:gd name="T19" fmla="*/ 179 h 236"/>
                <a:gd name="T20" fmla="*/ 194 w 440"/>
                <a:gd name="T21" fmla="*/ 177 h 236"/>
                <a:gd name="T22" fmla="*/ 256 w 440"/>
                <a:gd name="T23" fmla="*/ 201 h 236"/>
                <a:gd name="T24" fmla="*/ 296 w 440"/>
                <a:gd name="T25" fmla="*/ 236 h 236"/>
                <a:gd name="T26" fmla="*/ 439 w 440"/>
                <a:gd name="T27" fmla="*/ 233 h 236"/>
                <a:gd name="T28" fmla="*/ 439 w 440"/>
                <a:gd name="T29" fmla="*/ 78 h 236"/>
                <a:gd name="T30" fmla="*/ 440 w 440"/>
                <a:gd name="T31" fmla="*/ 0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40" h="236">
                  <a:moveTo>
                    <a:pt x="440" y="0"/>
                  </a:moveTo>
                  <a:lnTo>
                    <a:pt x="294" y="0"/>
                  </a:lnTo>
                  <a:lnTo>
                    <a:pt x="281" y="91"/>
                  </a:lnTo>
                  <a:lnTo>
                    <a:pt x="262" y="94"/>
                  </a:lnTo>
                  <a:lnTo>
                    <a:pt x="271" y="160"/>
                  </a:lnTo>
                  <a:lnTo>
                    <a:pt x="262" y="156"/>
                  </a:lnTo>
                  <a:lnTo>
                    <a:pt x="0" y="160"/>
                  </a:lnTo>
                  <a:lnTo>
                    <a:pt x="0" y="218"/>
                  </a:lnTo>
                  <a:lnTo>
                    <a:pt x="47" y="194"/>
                  </a:lnTo>
                  <a:lnTo>
                    <a:pt x="106" y="179"/>
                  </a:lnTo>
                  <a:lnTo>
                    <a:pt x="194" y="177"/>
                  </a:lnTo>
                  <a:lnTo>
                    <a:pt x="256" y="201"/>
                  </a:lnTo>
                  <a:lnTo>
                    <a:pt x="296" y="236"/>
                  </a:lnTo>
                  <a:lnTo>
                    <a:pt x="439" y="233"/>
                  </a:lnTo>
                  <a:lnTo>
                    <a:pt x="439" y="78"/>
                  </a:lnTo>
                  <a:lnTo>
                    <a:pt x="440" y="0"/>
                  </a:lnTo>
                  <a:close/>
                </a:path>
              </a:pathLst>
            </a:custGeom>
            <a:solidFill>
              <a:srgbClr val="FF2B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44" name="Freeform 56">
              <a:extLst>
                <a:ext uri="{FF2B5EF4-FFF2-40B4-BE49-F238E27FC236}">
                  <a16:creationId xmlns:a16="http://schemas.microsoft.com/office/drawing/2014/main" id="{12BDC9A1-BFCC-ED42-A956-E172893ED9E8}"/>
                </a:ext>
              </a:extLst>
            </p:cNvPr>
            <p:cNvSpPr>
              <a:spLocks/>
            </p:cNvSpPr>
            <p:nvPr/>
          </p:nvSpPr>
          <p:spPr bwMode="auto">
            <a:xfrm>
              <a:off x="2021" y="3490"/>
              <a:ext cx="224" cy="7"/>
            </a:xfrm>
            <a:custGeom>
              <a:avLst/>
              <a:gdLst>
                <a:gd name="T0" fmla="*/ 445 w 447"/>
                <a:gd name="T1" fmla="*/ 0 h 14"/>
                <a:gd name="T2" fmla="*/ 0 w 447"/>
                <a:gd name="T3" fmla="*/ 4 h 14"/>
                <a:gd name="T4" fmla="*/ 0 w 447"/>
                <a:gd name="T5" fmla="*/ 14 h 14"/>
                <a:gd name="T6" fmla="*/ 447 w 447"/>
                <a:gd name="T7" fmla="*/ 13 h 14"/>
                <a:gd name="T8" fmla="*/ 446 w 447"/>
                <a:gd name="T9" fmla="*/ 12 h 14"/>
                <a:gd name="T10" fmla="*/ 445 w 447"/>
                <a:gd name="T11" fmla="*/ 7 h 14"/>
                <a:gd name="T12" fmla="*/ 443 w 447"/>
                <a:gd name="T13" fmla="*/ 4 h 14"/>
                <a:gd name="T14" fmla="*/ 445 w 447"/>
                <a:gd name="T15" fmla="*/ 0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7" h="14">
                  <a:moveTo>
                    <a:pt x="445" y="0"/>
                  </a:moveTo>
                  <a:lnTo>
                    <a:pt x="0" y="4"/>
                  </a:lnTo>
                  <a:lnTo>
                    <a:pt x="0" y="14"/>
                  </a:lnTo>
                  <a:lnTo>
                    <a:pt x="447" y="13"/>
                  </a:lnTo>
                  <a:lnTo>
                    <a:pt x="446" y="12"/>
                  </a:lnTo>
                  <a:lnTo>
                    <a:pt x="445" y="7"/>
                  </a:lnTo>
                  <a:lnTo>
                    <a:pt x="443" y="4"/>
                  </a:lnTo>
                  <a:lnTo>
                    <a:pt x="445" y="0"/>
                  </a:lnTo>
                  <a:close/>
                </a:path>
              </a:pathLst>
            </a:custGeom>
            <a:solidFill>
              <a:srgbClr val="FCC11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45" name="Freeform 57">
              <a:extLst>
                <a:ext uri="{FF2B5EF4-FFF2-40B4-BE49-F238E27FC236}">
                  <a16:creationId xmlns:a16="http://schemas.microsoft.com/office/drawing/2014/main" id="{1E977C8A-FDF4-7540-82D9-58DC1EB68178}"/>
                </a:ext>
              </a:extLst>
            </p:cNvPr>
            <p:cNvSpPr>
              <a:spLocks/>
            </p:cNvSpPr>
            <p:nvPr/>
          </p:nvSpPr>
          <p:spPr bwMode="auto">
            <a:xfrm>
              <a:off x="2176" y="3428"/>
              <a:ext cx="50" cy="30"/>
            </a:xfrm>
            <a:custGeom>
              <a:avLst/>
              <a:gdLst>
                <a:gd name="T0" fmla="*/ 99 w 99"/>
                <a:gd name="T1" fmla="*/ 2 h 61"/>
                <a:gd name="T2" fmla="*/ 99 w 99"/>
                <a:gd name="T3" fmla="*/ 60 h 61"/>
                <a:gd name="T4" fmla="*/ 1 w 99"/>
                <a:gd name="T5" fmla="*/ 61 h 61"/>
                <a:gd name="T6" fmla="*/ 0 w 99"/>
                <a:gd name="T7" fmla="*/ 33 h 61"/>
                <a:gd name="T8" fmla="*/ 9 w 99"/>
                <a:gd name="T9" fmla="*/ 2 h 61"/>
                <a:gd name="T10" fmla="*/ 32 w 99"/>
                <a:gd name="T11" fmla="*/ 0 h 61"/>
                <a:gd name="T12" fmla="*/ 99 w 99"/>
                <a:gd name="T13" fmla="*/ 2 h 61"/>
              </a:gdLst>
              <a:ahLst/>
              <a:cxnLst>
                <a:cxn ang="0">
                  <a:pos x="T0" y="T1"/>
                </a:cxn>
                <a:cxn ang="0">
                  <a:pos x="T2" y="T3"/>
                </a:cxn>
                <a:cxn ang="0">
                  <a:pos x="T4" y="T5"/>
                </a:cxn>
                <a:cxn ang="0">
                  <a:pos x="T6" y="T7"/>
                </a:cxn>
                <a:cxn ang="0">
                  <a:pos x="T8" y="T9"/>
                </a:cxn>
                <a:cxn ang="0">
                  <a:pos x="T10" y="T11"/>
                </a:cxn>
                <a:cxn ang="0">
                  <a:pos x="T12" y="T13"/>
                </a:cxn>
              </a:cxnLst>
              <a:rect l="0" t="0" r="r" b="b"/>
              <a:pathLst>
                <a:path w="99" h="61">
                  <a:moveTo>
                    <a:pt x="99" y="2"/>
                  </a:moveTo>
                  <a:lnTo>
                    <a:pt x="99" y="60"/>
                  </a:lnTo>
                  <a:lnTo>
                    <a:pt x="1" y="61"/>
                  </a:lnTo>
                  <a:lnTo>
                    <a:pt x="0" y="33"/>
                  </a:lnTo>
                  <a:lnTo>
                    <a:pt x="9" y="2"/>
                  </a:lnTo>
                  <a:lnTo>
                    <a:pt x="32" y="0"/>
                  </a:lnTo>
                  <a:lnTo>
                    <a:pt x="99" y="2"/>
                  </a:lnTo>
                  <a:close/>
                </a:path>
              </a:pathLst>
            </a:custGeom>
            <a:solidFill>
              <a:srgbClr val="000F2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46" name="Freeform 58">
              <a:extLst>
                <a:ext uri="{FF2B5EF4-FFF2-40B4-BE49-F238E27FC236}">
                  <a16:creationId xmlns:a16="http://schemas.microsoft.com/office/drawing/2014/main" id="{59F906BB-A7B4-1744-8971-690802217A26}"/>
                </a:ext>
              </a:extLst>
            </p:cNvPr>
            <p:cNvSpPr>
              <a:spLocks/>
            </p:cNvSpPr>
            <p:nvPr/>
          </p:nvSpPr>
          <p:spPr bwMode="auto">
            <a:xfrm>
              <a:off x="2201" y="3418"/>
              <a:ext cx="33" cy="117"/>
            </a:xfrm>
            <a:custGeom>
              <a:avLst/>
              <a:gdLst>
                <a:gd name="T0" fmla="*/ 0 w 67"/>
                <a:gd name="T1" fmla="*/ 228 h 235"/>
                <a:gd name="T2" fmla="*/ 0 w 67"/>
                <a:gd name="T3" fmla="*/ 235 h 235"/>
                <a:gd name="T4" fmla="*/ 67 w 67"/>
                <a:gd name="T5" fmla="*/ 235 h 235"/>
                <a:gd name="T6" fmla="*/ 67 w 67"/>
                <a:gd name="T7" fmla="*/ 0 h 235"/>
                <a:gd name="T8" fmla="*/ 0 w 67"/>
                <a:gd name="T9" fmla="*/ 0 h 235"/>
                <a:gd name="T10" fmla="*/ 0 w 67"/>
                <a:gd name="T11" fmla="*/ 7 h 235"/>
                <a:gd name="T12" fmla="*/ 59 w 67"/>
                <a:gd name="T13" fmla="*/ 7 h 235"/>
                <a:gd name="T14" fmla="*/ 59 w 67"/>
                <a:gd name="T15" fmla="*/ 228 h 235"/>
                <a:gd name="T16" fmla="*/ 0 w 67"/>
                <a:gd name="T17" fmla="*/ 228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 h="235">
                  <a:moveTo>
                    <a:pt x="0" y="228"/>
                  </a:moveTo>
                  <a:lnTo>
                    <a:pt x="0" y="235"/>
                  </a:lnTo>
                  <a:lnTo>
                    <a:pt x="67" y="235"/>
                  </a:lnTo>
                  <a:lnTo>
                    <a:pt x="67" y="0"/>
                  </a:lnTo>
                  <a:lnTo>
                    <a:pt x="0" y="0"/>
                  </a:lnTo>
                  <a:lnTo>
                    <a:pt x="0" y="7"/>
                  </a:lnTo>
                  <a:lnTo>
                    <a:pt x="59" y="7"/>
                  </a:lnTo>
                  <a:lnTo>
                    <a:pt x="59" y="228"/>
                  </a:lnTo>
                  <a:lnTo>
                    <a:pt x="0" y="228"/>
                  </a:lnTo>
                  <a:close/>
                </a:path>
              </a:pathLst>
            </a:custGeom>
            <a:solidFill>
              <a:srgbClr val="000F2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47" name="Freeform 59">
              <a:extLst>
                <a:ext uri="{FF2B5EF4-FFF2-40B4-BE49-F238E27FC236}">
                  <a16:creationId xmlns:a16="http://schemas.microsoft.com/office/drawing/2014/main" id="{CDDDB5F6-5403-904F-9EF6-C42FBE1F2381}"/>
                </a:ext>
              </a:extLst>
            </p:cNvPr>
            <p:cNvSpPr>
              <a:spLocks/>
            </p:cNvSpPr>
            <p:nvPr/>
          </p:nvSpPr>
          <p:spPr bwMode="auto">
            <a:xfrm>
              <a:off x="2168" y="3418"/>
              <a:ext cx="33" cy="117"/>
            </a:xfrm>
            <a:custGeom>
              <a:avLst/>
              <a:gdLst>
                <a:gd name="T0" fmla="*/ 64 w 64"/>
                <a:gd name="T1" fmla="*/ 7 h 235"/>
                <a:gd name="T2" fmla="*/ 64 w 64"/>
                <a:gd name="T3" fmla="*/ 0 h 235"/>
                <a:gd name="T4" fmla="*/ 8 w 64"/>
                <a:gd name="T5" fmla="*/ 1 h 235"/>
                <a:gd name="T6" fmla="*/ 0 w 64"/>
                <a:gd name="T7" fmla="*/ 85 h 235"/>
                <a:gd name="T8" fmla="*/ 0 w 64"/>
                <a:gd name="T9" fmla="*/ 234 h 235"/>
                <a:gd name="T10" fmla="*/ 64 w 64"/>
                <a:gd name="T11" fmla="*/ 235 h 235"/>
                <a:gd name="T12" fmla="*/ 64 w 64"/>
                <a:gd name="T13" fmla="*/ 228 h 235"/>
                <a:gd name="T14" fmla="*/ 5 w 64"/>
                <a:gd name="T15" fmla="*/ 228 h 235"/>
                <a:gd name="T16" fmla="*/ 5 w 64"/>
                <a:gd name="T17" fmla="*/ 87 h 235"/>
                <a:gd name="T18" fmla="*/ 13 w 64"/>
                <a:gd name="T19" fmla="*/ 8 h 235"/>
                <a:gd name="T20" fmla="*/ 64 w 64"/>
                <a:gd name="T21" fmla="*/ 7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4" h="235">
                  <a:moveTo>
                    <a:pt x="64" y="7"/>
                  </a:moveTo>
                  <a:lnTo>
                    <a:pt x="64" y="0"/>
                  </a:lnTo>
                  <a:lnTo>
                    <a:pt x="8" y="1"/>
                  </a:lnTo>
                  <a:lnTo>
                    <a:pt x="0" y="85"/>
                  </a:lnTo>
                  <a:lnTo>
                    <a:pt x="0" y="234"/>
                  </a:lnTo>
                  <a:lnTo>
                    <a:pt x="64" y="235"/>
                  </a:lnTo>
                  <a:lnTo>
                    <a:pt x="64" y="228"/>
                  </a:lnTo>
                  <a:lnTo>
                    <a:pt x="5" y="228"/>
                  </a:lnTo>
                  <a:lnTo>
                    <a:pt x="5" y="87"/>
                  </a:lnTo>
                  <a:lnTo>
                    <a:pt x="13" y="8"/>
                  </a:lnTo>
                  <a:lnTo>
                    <a:pt x="64" y="7"/>
                  </a:lnTo>
                  <a:close/>
                </a:path>
              </a:pathLst>
            </a:custGeom>
            <a:solidFill>
              <a:srgbClr val="000F2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48" name="Freeform 60">
              <a:extLst>
                <a:ext uri="{FF2B5EF4-FFF2-40B4-BE49-F238E27FC236}">
                  <a16:creationId xmlns:a16="http://schemas.microsoft.com/office/drawing/2014/main" id="{C79B0F05-7A9E-6C41-B85F-0C3F7A60660B}"/>
                </a:ext>
              </a:extLst>
            </p:cNvPr>
            <p:cNvSpPr>
              <a:spLocks/>
            </p:cNvSpPr>
            <p:nvPr/>
          </p:nvSpPr>
          <p:spPr bwMode="auto">
            <a:xfrm>
              <a:off x="2027" y="3511"/>
              <a:ext cx="143" cy="40"/>
            </a:xfrm>
            <a:custGeom>
              <a:avLst/>
              <a:gdLst>
                <a:gd name="T0" fmla="*/ 286 w 286"/>
                <a:gd name="T1" fmla="*/ 57 h 81"/>
                <a:gd name="T2" fmla="*/ 270 w 286"/>
                <a:gd name="T3" fmla="*/ 44 h 81"/>
                <a:gd name="T4" fmla="*/ 255 w 286"/>
                <a:gd name="T5" fmla="*/ 33 h 81"/>
                <a:gd name="T6" fmla="*/ 240 w 286"/>
                <a:gd name="T7" fmla="*/ 23 h 81"/>
                <a:gd name="T8" fmla="*/ 226 w 286"/>
                <a:gd name="T9" fmla="*/ 15 h 81"/>
                <a:gd name="T10" fmla="*/ 211 w 286"/>
                <a:gd name="T11" fmla="*/ 10 h 81"/>
                <a:gd name="T12" fmla="*/ 196 w 286"/>
                <a:gd name="T13" fmla="*/ 5 h 81"/>
                <a:gd name="T14" fmla="*/ 182 w 286"/>
                <a:gd name="T15" fmla="*/ 3 h 81"/>
                <a:gd name="T16" fmla="*/ 167 w 286"/>
                <a:gd name="T17" fmla="*/ 0 h 81"/>
                <a:gd name="T18" fmla="*/ 154 w 286"/>
                <a:gd name="T19" fmla="*/ 0 h 81"/>
                <a:gd name="T20" fmla="*/ 137 w 286"/>
                <a:gd name="T21" fmla="*/ 2 h 81"/>
                <a:gd name="T22" fmla="*/ 122 w 286"/>
                <a:gd name="T23" fmla="*/ 4 h 81"/>
                <a:gd name="T24" fmla="*/ 106 w 286"/>
                <a:gd name="T25" fmla="*/ 6 h 81"/>
                <a:gd name="T26" fmla="*/ 90 w 286"/>
                <a:gd name="T27" fmla="*/ 10 h 81"/>
                <a:gd name="T28" fmla="*/ 72 w 286"/>
                <a:gd name="T29" fmla="*/ 14 h 81"/>
                <a:gd name="T30" fmla="*/ 54 w 286"/>
                <a:gd name="T31" fmla="*/ 19 h 81"/>
                <a:gd name="T32" fmla="*/ 35 w 286"/>
                <a:gd name="T33" fmla="*/ 25 h 81"/>
                <a:gd name="T34" fmla="*/ 5 w 286"/>
                <a:gd name="T35" fmla="*/ 42 h 81"/>
                <a:gd name="T36" fmla="*/ 33 w 286"/>
                <a:gd name="T37" fmla="*/ 42 h 81"/>
                <a:gd name="T38" fmla="*/ 30 w 286"/>
                <a:gd name="T39" fmla="*/ 65 h 81"/>
                <a:gd name="T40" fmla="*/ 0 w 286"/>
                <a:gd name="T41" fmla="*/ 65 h 81"/>
                <a:gd name="T42" fmla="*/ 0 w 286"/>
                <a:gd name="T43" fmla="*/ 81 h 81"/>
                <a:gd name="T44" fmla="*/ 50 w 286"/>
                <a:gd name="T45" fmla="*/ 80 h 81"/>
                <a:gd name="T46" fmla="*/ 95 w 286"/>
                <a:gd name="T47" fmla="*/ 80 h 81"/>
                <a:gd name="T48" fmla="*/ 113 w 286"/>
                <a:gd name="T49" fmla="*/ 55 h 81"/>
                <a:gd name="T50" fmla="*/ 134 w 286"/>
                <a:gd name="T51" fmla="*/ 37 h 81"/>
                <a:gd name="T52" fmla="*/ 155 w 286"/>
                <a:gd name="T53" fmla="*/ 25 h 81"/>
                <a:gd name="T54" fmla="*/ 177 w 286"/>
                <a:gd name="T55" fmla="*/ 20 h 81"/>
                <a:gd name="T56" fmla="*/ 200 w 286"/>
                <a:gd name="T57" fmla="*/ 21 h 81"/>
                <a:gd name="T58" fmla="*/ 223 w 286"/>
                <a:gd name="T59" fmla="*/ 29 h 81"/>
                <a:gd name="T60" fmla="*/ 246 w 286"/>
                <a:gd name="T61" fmla="*/ 44 h 81"/>
                <a:gd name="T62" fmla="*/ 269 w 286"/>
                <a:gd name="T63" fmla="*/ 65 h 81"/>
                <a:gd name="T64" fmla="*/ 272 w 286"/>
                <a:gd name="T65" fmla="*/ 63 h 81"/>
                <a:gd name="T66" fmla="*/ 278 w 286"/>
                <a:gd name="T67" fmla="*/ 59 h 81"/>
                <a:gd name="T68" fmla="*/ 285 w 286"/>
                <a:gd name="T69" fmla="*/ 56 h 81"/>
                <a:gd name="T70" fmla="*/ 286 w 286"/>
                <a:gd name="T71" fmla="*/ 57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86" h="81">
                  <a:moveTo>
                    <a:pt x="286" y="57"/>
                  </a:moveTo>
                  <a:lnTo>
                    <a:pt x="270" y="44"/>
                  </a:lnTo>
                  <a:lnTo>
                    <a:pt x="255" y="33"/>
                  </a:lnTo>
                  <a:lnTo>
                    <a:pt x="240" y="23"/>
                  </a:lnTo>
                  <a:lnTo>
                    <a:pt x="226" y="15"/>
                  </a:lnTo>
                  <a:lnTo>
                    <a:pt x="211" y="10"/>
                  </a:lnTo>
                  <a:lnTo>
                    <a:pt x="196" y="5"/>
                  </a:lnTo>
                  <a:lnTo>
                    <a:pt x="182" y="3"/>
                  </a:lnTo>
                  <a:lnTo>
                    <a:pt x="167" y="0"/>
                  </a:lnTo>
                  <a:lnTo>
                    <a:pt x="154" y="0"/>
                  </a:lnTo>
                  <a:lnTo>
                    <a:pt x="137" y="2"/>
                  </a:lnTo>
                  <a:lnTo>
                    <a:pt x="122" y="4"/>
                  </a:lnTo>
                  <a:lnTo>
                    <a:pt x="106" y="6"/>
                  </a:lnTo>
                  <a:lnTo>
                    <a:pt x="90" y="10"/>
                  </a:lnTo>
                  <a:lnTo>
                    <a:pt x="72" y="14"/>
                  </a:lnTo>
                  <a:lnTo>
                    <a:pt x="54" y="19"/>
                  </a:lnTo>
                  <a:lnTo>
                    <a:pt x="35" y="25"/>
                  </a:lnTo>
                  <a:lnTo>
                    <a:pt x="5" y="42"/>
                  </a:lnTo>
                  <a:lnTo>
                    <a:pt x="33" y="42"/>
                  </a:lnTo>
                  <a:lnTo>
                    <a:pt x="30" y="65"/>
                  </a:lnTo>
                  <a:lnTo>
                    <a:pt x="0" y="65"/>
                  </a:lnTo>
                  <a:lnTo>
                    <a:pt x="0" y="81"/>
                  </a:lnTo>
                  <a:lnTo>
                    <a:pt x="50" y="80"/>
                  </a:lnTo>
                  <a:lnTo>
                    <a:pt x="95" y="80"/>
                  </a:lnTo>
                  <a:lnTo>
                    <a:pt x="113" y="55"/>
                  </a:lnTo>
                  <a:lnTo>
                    <a:pt x="134" y="37"/>
                  </a:lnTo>
                  <a:lnTo>
                    <a:pt x="155" y="25"/>
                  </a:lnTo>
                  <a:lnTo>
                    <a:pt x="177" y="20"/>
                  </a:lnTo>
                  <a:lnTo>
                    <a:pt x="200" y="21"/>
                  </a:lnTo>
                  <a:lnTo>
                    <a:pt x="223" y="29"/>
                  </a:lnTo>
                  <a:lnTo>
                    <a:pt x="246" y="44"/>
                  </a:lnTo>
                  <a:lnTo>
                    <a:pt x="269" y="65"/>
                  </a:lnTo>
                  <a:lnTo>
                    <a:pt x="272" y="63"/>
                  </a:lnTo>
                  <a:lnTo>
                    <a:pt x="278" y="59"/>
                  </a:lnTo>
                  <a:lnTo>
                    <a:pt x="285" y="56"/>
                  </a:lnTo>
                  <a:lnTo>
                    <a:pt x="286" y="57"/>
                  </a:lnTo>
                  <a:close/>
                </a:path>
              </a:pathLst>
            </a:custGeom>
            <a:solidFill>
              <a:srgbClr val="FF2B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49" name="Freeform 61">
              <a:extLst>
                <a:ext uri="{FF2B5EF4-FFF2-40B4-BE49-F238E27FC236}">
                  <a16:creationId xmlns:a16="http://schemas.microsoft.com/office/drawing/2014/main" id="{3A6D782C-0E3F-EA49-BABA-1E1FF6A2B4B9}"/>
                </a:ext>
              </a:extLst>
            </p:cNvPr>
            <p:cNvSpPr>
              <a:spLocks/>
            </p:cNvSpPr>
            <p:nvPr/>
          </p:nvSpPr>
          <p:spPr bwMode="auto">
            <a:xfrm>
              <a:off x="2018" y="3502"/>
              <a:ext cx="151" cy="37"/>
            </a:xfrm>
            <a:custGeom>
              <a:avLst/>
              <a:gdLst>
                <a:gd name="T0" fmla="*/ 0 w 302"/>
                <a:gd name="T1" fmla="*/ 45 h 74"/>
                <a:gd name="T2" fmla="*/ 27 w 302"/>
                <a:gd name="T3" fmla="*/ 59 h 74"/>
                <a:gd name="T4" fmla="*/ 46 w 302"/>
                <a:gd name="T5" fmla="*/ 51 h 74"/>
                <a:gd name="T6" fmla="*/ 64 w 302"/>
                <a:gd name="T7" fmla="*/ 44 h 74"/>
                <a:gd name="T8" fmla="*/ 83 w 302"/>
                <a:gd name="T9" fmla="*/ 37 h 74"/>
                <a:gd name="T10" fmla="*/ 100 w 302"/>
                <a:gd name="T11" fmla="*/ 32 h 74"/>
                <a:gd name="T12" fmla="*/ 117 w 302"/>
                <a:gd name="T13" fmla="*/ 28 h 74"/>
                <a:gd name="T14" fmla="*/ 135 w 302"/>
                <a:gd name="T15" fmla="*/ 24 h 74"/>
                <a:gd name="T16" fmla="*/ 152 w 302"/>
                <a:gd name="T17" fmla="*/ 22 h 74"/>
                <a:gd name="T18" fmla="*/ 169 w 302"/>
                <a:gd name="T19" fmla="*/ 22 h 74"/>
                <a:gd name="T20" fmla="*/ 187 w 302"/>
                <a:gd name="T21" fmla="*/ 23 h 74"/>
                <a:gd name="T22" fmla="*/ 203 w 302"/>
                <a:gd name="T23" fmla="*/ 24 h 74"/>
                <a:gd name="T24" fmla="*/ 220 w 302"/>
                <a:gd name="T25" fmla="*/ 29 h 74"/>
                <a:gd name="T26" fmla="*/ 236 w 302"/>
                <a:gd name="T27" fmla="*/ 34 h 74"/>
                <a:gd name="T28" fmla="*/ 252 w 302"/>
                <a:gd name="T29" fmla="*/ 42 h 74"/>
                <a:gd name="T30" fmla="*/ 270 w 302"/>
                <a:gd name="T31" fmla="*/ 50 h 74"/>
                <a:gd name="T32" fmla="*/ 286 w 302"/>
                <a:gd name="T33" fmla="*/ 61 h 74"/>
                <a:gd name="T34" fmla="*/ 302 w 302"/>
                <a:gd name="T35" fmla="*/ 74 h 74"/>
                <a:gd name="T36" fmla="*/ 299 w 302"/>
                <a:gd name="T37" fmla="*/ 59 h 74"/>
                <a:gd name="T38" fmla="*/ 286 w 302"/>
                <a:gd name="T39" fmla="*/ 43 h 74"/>
                <a:gd name="T40" fmla="*/ 271 w 302"/>
                <a:gd name="T41" fmla="*/ 30 h 74"/>
                <a:gd name="T42" fmla="*/ 255 w 302"/>
                <a:gd name="T43" fmla="*/ 20 h 74"/>
                <a:gd name="T44" fmla="*/ 236 w 302"/>
                <a:gd name="T45" fmla="*/ 12 h 74"/>
                <a:gd name="T46" fmla="*/ 218 w 302"/>
                <a:gd name="T47" fmla="*/ 6 h 74"/>
                <a:gd name="T48" fmla="*/ 198 w 302"/>
                <a:gd name="T49" fmla="*/ 1 h 74"/>
                <a:gd name="T50" fmla="*/ 177 w 302"/>
                <a:gd name="T51" fmla="*/ 0 h 74"/>
                <a:gd name="T52" fmla="*/ 157 w 302"/>
                <a:gd name="T53" fmla="*/ 0 h 74"/>
                <a:gd name="T54" fmla="*/ 136 w 302"/>
                <a:gd name="T55" fmla="*/ 1 h 74"/>
                <a:gd name="T56" fmla="*/ 115 w 302"/>
                <a:gd name="T57" fmla="*/ 5 h 74"/>
                <a:gd name="T58" fmla="*/ 94 w 302"/>
                <a:gd name="T59" fmla="*/ 8 h 74"/>
                <a:gd name="T60" fmla="*/ 74 w 302"/>
                <a:gd name="T61" fmla="*/ 14 h 74"/>
                <a:gd name="T62" fmla="*/ 54 w 302"/>
                <a:gd name="T63" fmla="*/ 21 h 74"/>
                <a:gd name="T64" fmla="*/ 34 w 302"/>
                <a:gd name="T65" fmla="*/ 28 h 74"/>
                <a:gd name="T66" fmla="*/ 17 w 302"/>
                <a:gd name="T67" fmla="*/ 36 h 74"/>
                <a:gd name="T68" fmla="*/ 0 w 302"/>
                <a:gd name="T69" fmla="*/ 45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02" h="74">
                  <a:moveTo>
                    <a:pt x="0" y="45"/>
                  </a:moveTo>
                  <a:lnTo>
                    <a:pt x="27" y="59"/>
                  </a:lnTo>
                  <a:lnTo>
                    <a:pt x="46" y="51"/>
                  </a:lnTo>
                  <a:lnTo>
                    <a:pt x="64" y="44"/>
                  </a:lnTo>
                  <a:lnTo>
                    <a:pt x="83" y="37"/>
                  </a:lnTo>
                  <a:lnTo>
                    <a:pt x="100" y="32"/>
                  </a:lnTo>
                  <a:lnTo>
                    <a:pt x="117" y="28"/>
                  </a:lnTo>
                  <a:lnTo>
                    <a:pt x="135" y="24"/>
                  </a:lnTo>
                  <a:lnTo>
                    <a:pt x="152" y="22"/>
                  </a:lnTo>
                  <a:lnTo>
                    <a:pt x="169" y="22"/>
                  </a:lnTo>
                  <a:lnTo>
                    <a:pt x="187" y="23"/>
                  </a:lnTo>
                  <a:lnTo>
                    <a:pt x="203" y="24"/>
                  </a:lnTo>
                  <a:lnTo>
                    <a:pt x="220" y="29"/>
                  </a:lnTo>
                  <a:lnTo>
                    <a:pt x="236" y="34"/>
                  </a:lnTo>
                  <a:lnTo>
                    <a:pt x="252" y="42"/>
                  </a:lnTo>
                  <a:lnTo>
                    <a:pt x="270" y="50"/>
                  </a:lnTo>
                  <a:lnTo>
                    <a:pt x="286" y="61"/>
                  </a:lnTo>
                  <a:lnTo>
                    <a:pt x="302" y="74"/>
                  </a:lnTo>
                  <a:lnTo>
                    <a:pt x="299" y="59"/>
                  </a:lnTo>
                  <a:lnTo>
                    <a:pt x="286" y="43"/>
                  </a:lnTo>
                  <a:lnTo>
                    <a:pt x="271" y="30"/>
                  </a:lnTo>
                  <a:lnTo>
                    <a:pt x="255" y="20"/>
                  </a:lnTo>
                  <a:lnTo>
                    <a:pt x="236" y="12"/>
                  </a:lnTo>
                  <a:lnTo>
                    <a:pt x="218" y="6"/>
                  </a:lnTo>
                  <a:lnTo>
                    <a:pt x="198" y="1"/>
                  </a:lnTo>
                  <a:lnTo>
                    <a:pt x="177" y="0"/>
                  </a:lnTo>
                  <a:lnTo>
                    <a:pt x="157" y="0"/>
                  </a:lnTo>
                  <a:lnTo>
                    <a:pt x="136" y="1"/>
                  </a:lnTo>
                  <a:lnTo>
                    <a:pt x="115" y="5"/>
                  </a:lnTo>
                  <a:lnTo>
                    <a:pt x="94" y="8"/>
                  </a:lnTo>
                  <a:lnTo>
                    <a:pt x="74" y="14"/>
                  </a:lnTo>
                  <a:lnTo>
                    <a:pt x="54" y="21"/>
                  </a:lnTo>
                  <a:lnTo>
                    <a:pt x="34" y="28"/>
                  </a:lnTo>
                  <a:lnTo>
                    <a:pt x="17" y="36"/>
                  </a:lnTo>
                  <a:lnTo>
                    <a:pt x="0" y="45"/>
                  </a:lnTo>
                  <a:close/>
                </a:path>
              </a:pathLst>
            </a:custGeom>
            <a:solidFill>
              <a:srgbClr val="9E054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50" name="Freeform 62">
              <a:extLst>
                <a:ext uri="{FF2B5EF4-FFF2-40B4-BE49-F238E27FC236}">
                  <a16:creationId xmlns:a16="http://schemas.microsoft.com/office/drawing/2014/main" id="{7EFA1A96-C49F-FA45-8C3F-CF263EB35841}"/>
                </a:ext>
              </a:extLst>
            </p:cNvPr>
            <p:cNvSpPr>
              <a:spLocks/>
            </p:cNvSpPr>
            <p:nvPr/>
          </p:nvSpPr>
          <p:spPr bwMode="auto">
            <a:xfrm>
              <a:off x="2023" y="3464"/>
              <a:ext cx="133" cy="27"/>
            </a:xfrm>
            <a:custGeom>
              <a:avLst/>
              <a:gdLst>
                <a:gd name="T0" fmla="*/ 254 w 265"/>
                <a:gd name="T1" fmla="*/ 0 h 55"/>
                <a:gd name="T2" fmla="*/ 265 w 265"/>
                <a:gd name="T3" fmla="*/ 54 h 55"/>
                <a:gd name="T4" fmla="*/ 0 w 265"/>
                <a:gd name="T5" fmla="*/ 55 h 55"/>
                <a:gd name="T6" fmla="*/ 30 w 265"/>
                <a:gd name="T7" fmla="*/ 38 h 55"/>
                <a:gd name="T8" fmla="*/ 79 w 265"/>
                <a:gd name="T9" fmla="*/ 25 h 55"/>
                <a:gd name="T10" fmla="*/ 168 w 265"/>
                <a:gd name="T11" fmla="*/ 7 h 55"/>
                <a:gd name="T12" fmla="*/ 254 w 265"/>
                <a:gd name="T13" fmla="*/ 0 h 55"/>
              </a:gdLst>
              <a:ahLst/>
              <a:cxnLst>
                <a:cxn ang="0">
                  <a:pos x="T0" y="T1"/>
                </a:cxn>
                <a:cxn ang="0">
                  <a:pos x="T2" y="T3"/>
                </a:cxn>
                <a:cxn ang="0">
                  <a:pos x="T4" y="T5"/>
                </a:cxn>
                <a:cxn ang="0">
                  <a:pos x="T6" y="T7"/>
                </a:cxn>
                <a:cxn ang="0">
                  <a:pos x="T8" y="T9"/>
                </a:cxn>
                <a:cxn ang="0">
                  <a:pos x="T10" y="T11"/>
                </a:cxn>
                <a:cxn ang="0">
                  <a:pos x="T12" y="T13"/>
                </a:cxn>
              </a:cxnLst>
              <a:rect l="0" t="0" r="r" b="b"/>
              <a:pathLst>
                <a:path w="265" h="55">
                  <a:moveTo>
                    <a:pt x="254" y="0"/>
                  </a:moveTo>
                  <a:lnTo>
                    <a:pt x="265" y="54"/>
                  </a:lnTo>
                  <a:lnTo>
                    <a:pt x="0" y="55"/>
                  </a:lnTo>
                  <a:lnTo>
                    <a:pt x="30" y="38"/>
                  </a:lnTo>
                  <a:lnTo>
                    <a:pt x="79" y="25"/>
                  </a:lnTo>
                  <a:lnTo>
                    <a:pt x="168" y="7"/>
                  </a:lnTo>
                  <a:lnTo>
                    <a:pt x="254" y="0"/>
                  </a:lnTo>
                  <a:close/>
                </a:path>
              </a:pathLst>
            </a:custGeom>
            <a:solidFill>
              <a:srgbClr val="FF2B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51" name="Rectangle 63">
              <a:extLst>
                <a:ext uri="{FF2B5EF4-FFF2-40B4-BE49-F238E27FC236}">
                  <a16:creationId xmlns:a16="http://schemas.microsoft.com/office/drawing/2014/main" id="{968FC5D0-175C-4044-A68F-C3F1F319E2FA}"/>
                </a:ext>
              </a:extLst>
            </p:cNvPr>
            <p:cNvSpPr>
              <a:spLocks noChangeArrowheads="1"/>
            </p:cNvSpPr>
            <p:nvPr/>
          </p:nvSpPr>
          <p:spPr bwMode="auto">
            <a:xfrm>
              <a:off x="2173" y="3538"/>
              <a:ext cx="109" cy="31"/>
            </a:xfrm>
            <a:prstGeom prst="rect">
              <a:avLst/>
            </a:prstGeom>
            <a:solidFill>
              <a:srgbClr val="82758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1552" name="Rectangle 64">
              <a:extLst>
                <a:ext uri="{FF2B5EF4-FFF2-40B4-BE49-F238E27FC236}">
                  <a16:creationId xmlns:a16="http://schemas.microsoft.com/office/drawing/2014/main" id="{9D1C9C09-A96D-DE40-9E02-8A89EF3C49CB}"/>
                </a:ext>
              </a:extLst>
            </p:cNvPr>
            <p:cNvSpPr>
              <a:spLocks noChangeArrowheads="1"/>
            </p:cNvSpPr>
            <p:nvPr/>
          </p:nvSpPr>
          <p:spPr bwMode="auto">
            <a:xfrm>
              <a:off x="2265" y="3537"/>
              <a:ext cx="6" cy="34"/>
            </a:xfrm>
            <a:prstGeom prst="rect">
              <a:avLst/>
            </a:prstGeom>
            <a:solidFill>
              <a:srgbClr val="514F4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1553" name="Rectangle 65">
              <a:extLst>
                <a:ext uri="{FF2B5EF4-FFF2-40B4-BE49-F238E27FC236}">
                  <a16:creationId xmlns:a16="http://schemas.microsoft.com/office/drawing/2014/main" id="{05F20264-2C6F-1644-ABAD-71D0919E44DF}"/>
                </a:ext>
              </a:extLst>
            </p:cNvPr>
            <p:cNvSpPr>
              <a:spLocks noChangeArrowheads="1"/>
            </p:cNvSpPr>
            <p:nvPr/>
          </p:nvSpPr>
          <p:spPr bwMode="auto">
            <a:xfrm>
              <a:off x="2242" y="3537"/>
              <a:ext cx="6" cy="34"/>
            </a:xfrm>
            <a:prstGeom prst="rect">
              <a:avLst/>
            </a:prstGeom>
            <a:solidFill>
              <a:srgbClr val="514F4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1554" name="Rectangle 66">
              <a:extLst>
                <a:ext uri="{FF2B5EF4-FFF2-40B4-BE49-F238E27FC236}">
                  <a16:creationId xmlns:a16="http://schemas.microsoft.com/office/drawing/2014/main" id="{D0A3406B-16B9-EF40-99A2-A861442A41EC}"/>
                </a:ext>
              </a:extLst>
            </p:cNvPr>
            <p:cNvSpPr>
              <a:spLocks noChangeArrowheads="1"/>
            </p:cNvSpPr>
            <p:nvPr/>
          </p:nvSpPr>
          <p:spPr bwMode="auto">
            <a:xfrm>
              <a:off x="2199" y="3536"/>
              <a:ext cx="6" cy="35"/>
            </a:xfrm>
            <a:prstGeom prst="rect">
              <a:avLst/>
            </a:prstGeom>
            <a:solidFill>
              <a:srgbClr val="514F4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1555" name="Rectangle 67">
              <a:extLst>
                <a:ext uri="{FF2B5EF4-FFF2-40B4-BE49-F238E27FC236}">
                  <a16:creationId xmlns:a16="http://schemas.microsoft.com/office/drawing/2014/main" id="{4E2F3594-16DD-4446-9F56-BD88C5BB9378}"/>
                </a:ext>
              </a:extLst>
            </p:cNvPr>
            <p:cNvSpPr>
              <a:spLocks noChangeArrowheads="1"/>
            </p:cNvSpPr>
            <p:nvPr/>
          </p:nvSpPr>
          <p:spPr bwMode="auto">
            <a:xfrm>
              <a:off x="2184" y="3536"/>
              <a:ext cx="6" cy="35"/>
            </a:xfrm>
            <a:prstGeom prst="rect">
              <a:avLst/>
            </a:prstGeom>
            <a:solidFill>
              <a:srgbClr val="514F4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1556" name="Rectangle 68">
              <a:extLst>
                <a:ext uri="{FF2B5EF4-FFF2-40B4-BE49-F238E27FC236}">
                  <a16:creationId xmlns:a16="http://schemas.microsoft.com/office/drawing/2014/main" id="{D9544241-44DF-A946-B3F2-A9A8407E4783}"/>
                </a:ext>
              </a:extLst>
            </p:cNvPr>
            <p:cNvSpPr>
              <a:spLocks noChangeArrowheads="1"/>
            </p:cNvSpPr>
            <p:nvPr/>
          </p:nvSpPr>
          <p:spPr bwMode="auto">
            <a:xfrm>
              <a:off x="2173" y="3544"/>
              <a:ext cx="109" cy="20"/>
            </a:xfrm>
            <a:prstGeom prst="rect">
              <a:avLst/>
            </a:prstGeom>
            <a:solidFill>
              <a:srgbClr val="A8A5A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1557" name="Rectangle 69">
              <a:extLst>
                <a:ext uri="{FF2B5EF4-FFF2-40B4-BE49-F238E27FC236}">
                  <a16:creationId xmlns:a16="http://schemas.microsoft.com/office/drawing/2014/main" id="{B9A833E1-85CA-5F49-A230-1C1C18AF2CDB}"/>
                </a:ext>
              </a:extLst>
            </p:cNvPr>
            <p:cNvSpPr>
              <a:spLocks noChangeArrowheads="1"/>
            </p:cNvSpPr>
            <p:nvPr/>
          </p:nvSpPr>
          <p:spPr bwMode="auto">
            <a:xfrm>
              <a:off x="2265" y="3544"/>
              <a:ext cx="6" cy="22"/>
            </a:xfrm>
            <a:prstGeom prst="rect">
              <a:avLst/>
            </a:prstGeom>
            <a:solidFill>
              <a:srgbClr val="5B667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1558" name="Rectangle 70">
              <a:extLst>
                <a:ext uri="{FF2B5EF4-FFF2-40B4-BE49-F238E27FC236}">
                  <a16:creationId xmlns:a16="http://schemas.microsoft.com/office/drawing/2014/main" id="{9B8E5FE6-FC83-EB47-AAFC-D932C43D718B}"/>
                </a:ext>
              </a:extLst>
            </p:cNvPr>
            <p:cNvSpPr>
              <a:spLocks noChangeArrowheads="1"/>
            </p:cNvSpPr>
            <p:nvPr/>
          </p:nvSpPr>
          <p:spPr bwMode="auto">
            <a:xfrm>
              <a:off x="2242" y="3544"/>
              <a:ext cx="6" cy="22"/>
            </a:xfrm>
            <a:prstGeom prst="rect">
              <a:avLst/>
            </a:prstGeom>
            <a:solidFill>
              <a:srgbClr val="5B667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1559" name="Rectangle 71">
              <a:extLst>
                <a:ext uri="{FF2B5EF4-FFF2-40B4-BE49-F238E27FC236}">
                  <a16:creationId xmlns:a16="http://schemas.microsoft.com/office/drawing/2014/main" id="{03E1A888-D52A-6749-9483-B4598CDA6D59}"/>
                </a:ext>
              </a:extLst>
            </p:cNvPr>
            <p:cNvSpPr>
              <a:spLocks noChangeArrowheads="1"/>
            </p:cNvSpPr>
            <p:nvPr/>
          </p:nvSpPr>
          <p:spPr bwMode="auto">
            <a:xfrm>
              <a:off x="2199" y="3543"/>
              <a:ext cx="6" cy="22"/>
            </a:xfrm>
            <a:prstGeom prst="rect">
              <a:avLst/>
            </a:prstGeom>
            <a:solidFill>
              <a:srgbClr val="5B667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1560" name="Rectangle 72">
              <a:extLst>
                <a:ext uri="{FF2B5EF4-FFF2-40B4-BE49-F238E27FC236}">
                  <a16:creationId xmlns:a16="http://schemas.microsoft.com/office/drawing/2014/main" id="{82C03A60-3D27-9D43-ACA4-3D410BE3B89B}"/>
                </a:ext>
              </a:extLst>
            </p:cNvPr>
            <p:cNvSpPr>
              <a:spLocks noChangeArrowheads="1"/>
            </p:cNvSpPr>
            <p:nvPr/>
          </p:nvSpPr>
          <p:spPr bwMode="auto">
            <a:xfrm>
              <a:off x="2184" y="3543"/>
              <a:ext cx="6" cy="22"/>
            </a:xfrm>
            <a:prstGeom prst="rect">
              <a:avLst/>
            </a:prstGeom>
            <a:solidFill>
              <a:srgbClr val="5B667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1561" name="Rectangle 73">
              <a:extLst>
                <a:ext uri="{FF2B5EF4-FFF2-40B4-BE49-F238E27FC236}">
                  <a16:creationId xmlns:a16="http://schemas.microsoft.com/office/drawing/2014/main" id="{9E8F9E5E-FC1A-5041-AB8C-3745A34FF196}"/>
                </a:ext>
              </a:extLst>
            </p:cNvPr>
            <p:cNvSpPr>
              <a:spLocks noChangeArrowheads="1"/>
            </p:cNvSpPr>
            <p:nvPr/>
          </p:nvSpPr>
          <p:spPr bwMode="auto">
            <a:xfrm>
              <a:off x="2173" y="3548"/>
              <a:ext cx="109" cy="12"/>
            </a:xfrm>
            <a:prstGeom prst="rect">
              <a:avLst/>
            </a:prstGeom>
            <a:solidFill>
              <a:srgbClr val="C1C4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1562" name="Rectangle 74">
              <a:extLst>
                <a:ext uri="{FF2B5EF4-FFF2-40B4-BE49-F238E27FC236}">
                  <a16:creationId xmlns:a16="http://schemas.microsoft.com/office/drawing/2014/main" id="{67550D3A-4703-2A44-A455-87708EA3003F}"/>
                </a:ext>
              </a:extLst>
            </p:cNvPr>
            <p:cNvSpPr>
              <a:spLocks noChangeArrowheads="1"/>
            </p:cNvSpPr>
            <p:nvPr/>
          </p:nvSpPr>
          <p:spPr bwMode="auto">
            <a:xfrm>
              <a:off x="2265" y="3548"/>
              <a:ext cx="6" cy="12"/>
            </a:xfrm>
            <a:prstGeom prst="rect">
              <a:avLst/>
            </a:prstGeom>
            <a:solidFill>
              <a:srgbClr val="A0919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1563" name="Rectangle 75">
              <a:extLst>
                <a:ext uri="{FF2B5EF4-FFF2-40B4-BE49-F238E27FC236}">
                  <a16:creationId xmlns:a16="http://schemas.microsoft.com/office/drawing/2014/main" id="{1238D24A-60B5-AC40-A3AA-9ED2BC36FCB9}"/>
                </a:ext>
              </a:extLst>
            </p:cNvPr>
            <p:cNvSpPr>
              <a:spLocks noChangeArrowheads="1"/>
            </p:cNvSpPr>
            <p:nvPr/>
          </p:nvSpPr>
          <p:spPr bwMode="auto">
            <a:xfrm>
              <a:off x="2242" y="3548"/>
              <a:ext cx="6" cy="12"/>
            </a:xfrm>
            <a:prstGeom prst="rect">
              <a:avLst/>
            </a:prstGeom>
            <a:solidFill>
              <a:srgbClr val="A0919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1564" name="Rectangle 76">
              <a:extLst>
                <a:ext uri="{FF2B5EF4-FFF2-40B4-BE49-F238E27FC236}">
                  <a16:creationId xmlns:a16="http://schemas.microsoft.com/office/drawing/2014/main" id="{C9C24F77-635B-DC4C-B098-397AE35F0C7E}"/>
                </a:ext>
              </a:extLst>
            </p:cNvPr>
            <p:cNvSpPr>
              <a:spLocks noChangeArrowheads="1"/>
            </p:cNvSpPr>
            <p:nvPr/>
          </p:nvSpPr>
          <p:spPr bwMode="auto">
            <a:xfrm>
              <a:off x="2199" y="3547"/>
              <a:ext cx="6" cy="13"/>
            </a:xfrm>
            <a:prstGeom prst="rect">
              <a:avLst/>
            </a:prstGeom>
            <a:solidFill>
              <a:srgbClr val="A0919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1565" name="Rectangle 77">
              <a:extLst>
                <a:ext uri="{FF2B5EF4-FFF2-40B4-BE49-F238E27FC236}">
                  <a16:creationId xmlns:a16="http://schemas.microsoft.com/office/drawing/2014/main" id="{76EC50EB-BAE3-9848-8E8F-D1A2D9A4F655}"/>
                </a:ext>
              </a:extLst>
            </p:cNvPr>
            <p:cNvSpPr>
              <a:spLocks noChangeArrowheads="1"/>
            </p:cNvSpPr>
            <p:nvPr/>
          </p:nvSpPr>
          <p:spPr bwMode="auto">
            <a:xfrm>
              <a:off x="2184" y="3547"/>
              <a:ext cx="6" cy="13"/>
            </a:xfrm>
            <a:prstGeom prst="rect">
              <a:avLst/>
            </a:prstGeom>
            <a:solidFill>
              <a:srgbClr val="A0919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1566" name="Rectangle 78">
              <a:extLst>
                <a:ext uri="{FF2B5EF4-FFF2-40B4-BE49-F238E27FC236}">
                  <a16:creationId xmlns:a16="http://schemas.microsoft.com/office/drawing/2014/main" id="{0805BB4C-0623-5E45-83C1-2A9562EBA216}"/>
                </a:ext>
              </a:extLst>
            </p:cNvPr>
            <p:cNvSpPr>
              <a:spLocks noChangeArrowheads="1"/>
            </p:cNvSpPr>
            <p:nvPr/>
          </p:nvSpPr>
          <p:spPr bwMode="auto">
            <a:xfrm>
              <a:off x="2173" y="3550"/>
              <a:ext cx="109" cy="6"/>
            </a:xfrm>
            <a:prstGeom prst="rect">
              <a:avLst/>
            </a:prstGeom>
            <a:solidFill>
              <a:srgbClr val="CEE5E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1567" name="Rectangle 79">
              <a:extLst>
                <a:ext uri="{FF2B5EF4-FFF2-40B4-BE49-F238E27FC236}">
                  <a16:creationId xmlns:a16="http://schemas.microsoft.com/office/drawing/2014/main" id="{44C872F1-292E-364D-8332-3AF32AE459D0}"/>
                </a:ext>
              </a:extLst>
            </p:cNvPr>
            <p:cNvSpPr>
              <a:spLocks noChangeArrowheads="1"/>
            </p:cNvSpPr>
            <p:nvPr/>
          </p:nvSpPr>
          <p:spPr bwMode="auto">
            <a:xfrm>
              <a:off x="2265" y="3550"/>
              <a:ext cx="6" cy="6"/>
            </a:xfrm>
            <a:prstGeom prst="rect">
              <a:avLst/>
            </a:prstGeom>
            <a:solidFill>
              <a:srgbClr val="91B7C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1568" name="Rectangle 80">
              <a:extLst>
                <a:ext uri="{FF2B5EF4-FFF2-40B4-BE49-F238E27FC236}">
                  <a16:creationId xmlns:a16="http://schemas.microsoft.com/office/drawing/2014/main" id="{133322DA-7684-344E-8971-944E39BE6F59}"/>
                </a:ext>
              </a:extLst>
            </p:cNvPr>
            <p:cNvSpPr>
              <a:spLocks noChangeArrowheads="1"/>
            </p:cNvSpPr>
            <p:nvPr/>
          </p:nvSpPr>
          <p:spPr bwMode="auto">
            <a:xfrm>
              <a:off x="2242" y="3550"/>
              <a:ext cx="6" cy="6"/>
            </a:xfrm>
            <a:prstGeom prst="rect">
              <a:avLst/>
            </a:prstGeom>
            <a:solidFill>
              <a:srgbClr val="91B7C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1569" name="Rectangle 81">
              <a:extLst>
                <a:ext uri="{FF2B5EF4-FFF2-40B4-BE49-F238E27FC236}">
                  <a16:creationId xmlns:a16="http://schemas.microsoft.com/office/drawing/2014/main" id="{A89D65E1-8970-3049-9FF3-CCDC1DD2471D}"/>
                </a:ext>
              </a:extLst>
            </p:cNvPr>
            <p:cNvSpPr>
              <a:spLocks noChangeArrowheads="1"/>
            </p:cNvSpPr>
            <p:nvPr/>
          </p:nvSpPr>
          <p:spPr bwMode="auto">
            <a:xfrm>
              <a:off x="2199" y="3550"/>
              <a:ext cx="6" cy="6"/>
            </a:xfrm>
            <a:prstGeom prst="rect">
              <a:avLst/>
            </a:prstGeom>
            <a:solidFill>
              <a:srgbClr val="91B7C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1570" name="Rectangle 82">
              <a:extLst>
                <a:ext uri="{FF2B5EF4-FFF2-40B4-BE49-F238E27FC236}">
                  <a16:creationId xmlns:a16="http://schemas.microsoft.com/office/drawing/2014/main" id="{C5B4BE3E-9B54-5145-8742-740739A4FDF9}"/>
                </a:ext>
              </a:extLst>
            </p:cNvPr>
            <p:cNvSpPr>
              <a:spLocks noChangeArrowheads="1"/>
            </p:cNvSpPr>
            <p:nvPr/>
          </p:nvSpPr>
          <p:spPr bwMode="auto">
            <a:xfrm>
              <a:off x="2184" y="3550"/>
              <a:ext cx="6" cy="6"/>
            </a:xfrm>
            <a:prstGeom prst="rect">
              <a:avLst/>
            </a:prstGeom>
            <a:solidFill>
              <a:srgbClr val="91B7C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1571" name="Freeform 83">
              <a:extLst>
                <a:ext uri="{FF2B5EF4-FFF2-40B4-BE49-F238E27FC236}">
                  <a16:creationId xmlns:a16="http://schemas.microsoft.com/office/drawing/2014/main" id="{C3C45B1C-3938-2F49-95F9-5899E1FC7272}"/>
                </a:ext>
              </a:extLst>
            </p:cNvPr>
            <p:cNvSpPr>
              <a:spLocks/>
            </p:cNvSpPr>
            <p:nvPr/>
          </p:nvSpPr>
          <p:spPr bwMode="auto">
            <a:xfrm>
              <a:off x="2329" y="3515"/>
              <a:ext cx="156" cy="32"/>
            </a:xfrm>
            <a:custGeom>
              <a:avLst/>
              <a:gdLst>
                <a:gd name="T0" fmla="*/ 310 w 312"/>
                <a:gd name="T1" fmla="*/ 0 h 64"/>
                <a:gd name="T2" fmla="*/ 0 w 312"/>
                <a:gd name="T3" fmla="*/ 0 h 64"/>
                <a:gd name="T4" fmla="*/ 0 w 312"/>
                <a:gd name="T5" fmla="*/ 33 h 64"/>
                <a:gd name="T6" fmla="*/ 36 w 312"/>
                <a:gd name="T7" fmla="*/ 35 h 64"/>
                <a:gd name="T8" fmla="*/ 36 w 312"/>
                <a:gd name="T9" fmla="*/ 64 h 64"/>
                <a:gd name="T10" fmla="*/ 67 w 312"/>
                <a:gd name="T11" fmla="*/ 64 h 64"/>
                <a:gd name="T12" fmla="*/ 96 w 312"/>
                <a:gd name="T13" fmla="*/ 24 h 64"/>
                <a:gd name="T14" fmla="*/ 175 w 312"/>
                <a:gd name="T15" fmla="*/ 20 h 64"/>
                <a:gd name="T16" fmla="*/ 207 w 312"/>
                <a:gd name="T17" fmla="*/ 48 h 64"/>
                <a:gd name="T18" fmla="*/ 235 w 312"/>
                <a:gd name="T19" fmla="*/ 20 h 64"/>
                <a:gd name="T20" fmla="*/ 312 w 312"/>
                <a:gd name="T21" fmla="*/ 16 h 64"/>
                <a:gd name="T22" fmla="*/ 310 w 312"/>
                <a:gd name="T23"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2" h="64">
                  <a:moveTo>
                    <a:pt x="310" y="0"/>
                  </a:moveTo>
                  <a:lnTo>
                    <a:pt x="0" y="0"/>
                  </a:lnTo>
                  <a:lnTo>
                    <a:pt x="0" y="33"/>
                  </a:lnTo>
                  <a:lnTo>
                    <a:pt x="36" y="35"/>
                  </a:lnTo>
                  <a:lnTo>
                    <a:pt x="36" y="64"/>
                  </a:lnTo>
                  <a:lnTo>
                    <a:pt x="67" y="64"/>
                  </a:lnTo>
                  <a:lnTo>
                    <a:pt x="96" y="24"/>
                  </a:lnTo>
                  <a:lnTo>
                    <a:pt x="175" y="20"/>
                  </a:lnTo>
                  <a:lnTo>
                    <a:pt x="207" y="48"/>
                  </a:lnTo>
                  <a:lnTo>
                    <a:pt x="235" y="20"/>
                  </a:lnTo>
                  <a:lnTo>
                    <a:pt x="312" y="16"/>
                  </a:lnTo>
                  <a:lnTo>
                    <a:pt x="310" y="0"/>
                  </a:lnTo>
                  <a:close/>
                </a:path>
              </a:pathLst>
            </a:custGeom>
            <a:solidFill>
              <a:srgbClr val="7F686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72" name="Freeform 84">
              <a:extLst>
                <a:ext uri="{FF2B5EF4-FFF2-40B4-BE49-F238E27FC236}">
                  <a16:creationId xmlns:a16="http://schemas.microsoft.com/office/drawing/2014/main" id="{6660AEB9-8B3A-0A4E-B471-0B13E61F9564}"/>
                </a:ext>
              </a:extLst>
            </p:cNvPr>
            <p:cNvSpPr>
              <a:spLocks/>
            </p:cNvSpPr>
            <p:nvPr/>
          </p:nvSpPr>
          <p:spPr bwMode="auto">
            <a:xfrm>
              <a:off x="2076" y="3532"/>
              <a:ext cx="84" cy="87"/>
            </a:xfrm>
            <a:custGeom>
              <a:avLst/>
              <a:gdLst>
                <a:gd name="T0" fmla="*/ 84 w 167"/>
                <a:gd name="T1" fmla="*/ 0 h 175"/>
                <a:gd name="T2" fmla="*/ 67 w 167"/>
                <a:gd name="T3" fmla="*/ 2 h 175"/>
                <a:gd name="T4" fmla="*/ 52 w 167"/>
                <a:gd name="T5" fmla="*/ 7 h 175"/>
                <a:gd name="T6" fmla="*/ 37 w 167"/>
                <a:gd name="T7" fmla="*/ 15 h 175"/>
                <a:gd name="T8" fmla="*/ 26 w 167"/>
                <a:gd name="T9" fmla="*/ 25 h 175"/>
                <a:gd name="T10" fmla="*/ 15 w 167"/>
                <a:gd name="T11" fmla="*/ 38 h 175"/>
                <a:gd name="T12" fmla="*/ 7 w 167"/>
                <a:gd name="T13" fmla="*/ 53 h 175"/>
                <a:gd name="T14" fmla="*/ 1 w 167"/>
                <a:gd name="T15" fmla="*/ 70 h 175"/>
                <a:gd name="T16" fmla="*/ 0 w 167"/>
                <a:gd name="T17" fmla="*/ 87 h 175"/>
                <a:gd name="T18" fmla="*/ 1 w 167"/>
                <a:gd name="T19" fmla="*/ 105 h 175"/>
                <a:gd name="T20" fmla="*/ 7 w 167"/>
                <a:gd name="T21" fmla="*/ 122 h 175"/>
                <a:gd name="T22" fmla="*/ 15 w 167"/>
                <a:gd name="T23" fmla="*/ 137 h 175"/>
                <a:gd name="T24" fmla="*/ 26 w 167"/>
                <a:gd name="T25" fmla="*/ 150 h 175"/>
                <a:gd name="T26" fmla="*/ 37 w 167"/>
                <a:gd name="T27" fmla="*/ 160 h 175"/>
                <a:gd name="T28" fmla="*/ 52 w 167"/>
                <a:gd name="T29" fmla="*/ 168 h 175"/>
                <a:gd name="T30" fmla="*/ 67 w 167"/>
                <a:gd name="T31" fmla="*/ 173 h 175"/>
                <a:gd name="T32" fmla="*/ 84 w 167"/>
                <a:gd name="T33" fmla="*/ 175 h 175"/>
                <a:gd name="T34" fmla="*/ 102 w 167"/>
                <a:gd name="T35" fmla="*/ 173 h 175"/>
                <a:gd name="T36" fmla="*/ 118 w 167"/>
                <a:gd name="T37" fmla="*/ 168 h 175"/>
                <a:gd name="T38" fmla="*/ 132 w 167"/>
                <a:gd name="T39" fmla="*/ 160 h 175"/>
                <a:gd name="T40" fmla="*/ 143 w 167"/>
                <a:gd name="T41" fmla="*/ 150 h 175"/>
                <a:gd name="T42" fmla="*/ 154 w 167"/>
                <a:gd name="T43" fmla="*/ 137 h 175"/>
                <a:gd name="T44" fmla="*/ 162 w 167"/>
                <a:gd name="T45" fmla="*/ 122 h 175"/>
                <a:gd name="T46" fmla="*/ 166 w 167"/>
                <a:gd name="T47" fmla="*/ 105 h 175"/>
                <a:gd name="T48" fmla="*/ 167 w 167"/>
                <a:gd name="T49" fmla="*/ 87 h 175"/>
                <a:gd name="T50" fmla="*/ 166 w 167"/>
                <a:gd name="T51" fmla="*/ 70 h 175"/>
                <a:gd name="T52" fmla="*/ 162 w 167"/>
                <a:gd name="T53" fmla="*/ 53 h 175"/>
                <a:gd name="T54" fmla="*/ 154 w 167"/>
                <a:gd name="T55" fmla="*/ 38 h 175"/>
                <a:gd name="T56" fmla="*/ 143 w 167"/>
                <a:gd name="T57" fmla="*/ 25 h 175"/>
                <a:gd name="T58" fmla="*/ 132 w 167"/>
                <a:gd name="T59" fmla="*/ 15 h 175"/>
                <a:gd name="T60" fmla="*/ 118 w 167"/>
                <a:gd name="T61" fmla="*/ 7 h 175"/>
                <a:gd name="T62" fmla="*/ 102 w 167"/>
                <a:gd name="T63" fmla="*/ 2 h 175"/>
                <a:gd name="T64" fmla="*/ 84 w 167"/>
                <a:gd name="T65" fmla="*/ 0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7" h="175">
                  <a:moveTo>
                    <a:pt x="84" y="0"/>
                  </a:moveTo>
                  <a:lnTo>
                    <a:pt x="67" y="2"/>
                  </a:lnTo>
                  <a:lnTo>
                    <a:pt x="52" y="7"/>
                  </a:lnTo>
                  <a:lnTo>
                    <a:pt x="37" y="15"/>
                  </a:lnTo>
                  <a:lnTo>
                    <a:pt x="26" y="25"/>
                  </a:lnTo>
                  <a:lnTo>
                    <a:pt x="15" y="38"/>
                  </a:lnTo>
                  <a:lnTo>
                    <a:pt x="7" y="53"/>
                  </a:lnTo>
                  <a:lnTo>
                    <a:pt x="1" y="70"/>
                  </a:lnTo>
                  <a:lnTo>
                    <a:pt x="0" y="87"/>
                  </a:lnTo>
                  <a:lnTo>
                    <a:pt x="1" y="105"/>
                  </a:lnTo>
                  <a:lnTo>
                    <a:pt x="7" y="122"/>
                  </a:lnTo>
                  <a:lnTo>
                    <a:pt x="15" y="137"/>
                  </a:lnTo>
                  <a:lnTo>
                    <a:pt x="26" y="150"/>
                  </a:lnTo>
                  <a:lnTo>
                    <a:pt x="37" y="160"/>
                  </a:lnTo>
                  <a:lnTo>
                    <a:pt x="52" y="168"/>
                  </a:lnTo>
                  <a:lnTo>
                    <a:pt x="67" y="173"/>
                  </a:lnTo>
                  <a:lnTo>
                    <a:pt x="84" y="175"/>
                  </a:lnTo>
                  <a:lnTo>
                    <a:pt x="102" y="173"/>
                  </a:lnTo>
                  <a:lnTo>
                    <a:pt x="118" y="168"/>
                  </a:lnTo>
                  <a:lnTo>
                    <a:pt x="132" y="160"/>
                  </a:lnTo>
                  <a:lnTo>
                    <a:pt x="143" y="150"/>
                  </a:lnTo>
                  <a:lnTo>
                    <a:pt x="154" y="137"/>
                  </a:lnTo>
                  <a:lnTo>
                    <a:pt x="162" y="122"/>
                  </a:lnTo>
                  <a:lnTo>
                    <a:pt x="166" y="105"/>
                  </a:lnTo>
                  <a:lnTo>
                    <a:pt x="167" y="87"/>
                  </a:lnTo>
                  <a:lnTo>
                    <a:pt x="166" y="70"/>
                  </a:lnTo>
                  <a:lnTo>
                    <a:pt x="162" y="53"/>
                  </a:lnTo>
                  <a:lnTo>
                    <a:pt x="154" y="38"/>
                  </a:lnTo>
                  <a:lnTo>
                    <a:pt x="143" y="25"/>
                  </a:lnTo>
                  <a:lnTo>
                    <a:pt x="132" y="15"/>
                  </a:lnTo>
                  <a:lnTo>
                    <a:pt x="118" y="7"/>
                  </a:lnTo>
                  <a:lnTo>
                    <a:pt x="102" y="2"/>
                  </a:lnTo>
                  <a:lnTo>
                    <a:pt x="8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73" name="Freeform 85">
              <a:extLst>
                <a:ext uri="{FF2B5EF4-FFF2-40B4-BE49-F238E27FC236}">
                  <a16:creationId xmlns:a16="http://schemas.microsoft.com/office/drawing/2014/main" id="{53E54AEC-ABCC-3E42-AD3F-8E4C0BF6B09F}"/>
                </a:ext>
              </a:extLst>
            </p:cNvPr>
            <p:cNvSpPr>
              <a:spLocks/>
            </p:cNvSpPr>
            <p:nvPr/>
          </p:nvSpPr>
          <p:spPr bwMode="auto">
            <a:xfrm>
              <a:off x="2353" y="3533"/>
              <a:ext cx="78" cy="82"/>
            </a:xfrm>
            <a:custGeom>
              <a:avLst/>
              <a:gdLst>
                <a:gd name="T0" fmla="*/ 79 w 155"/>
                <a:gd name="T1" fmla="*/ 0 h 166"/>
                <a:gd name="T2" fmla="*/ 63 w 155"/>
                <a:gd name="T3" fmla="*/ 1 h 166"/>
                <a:gd name="T4" fmla="*/ 48 w 155"/>
                <a:gd name="T5" fmla="*/ 7 h 166"/>
                <a:gd name="T6" fmla="*/ 34 w 155"/>
                <a:gd name="T7" fmla="*/ 14 h 166"/>
                <a:gd name="T8" fmla="*/ 23 w 155"/>
                <a:gd name="T9" fmla="*/ 24 h 166"/>
                <a:gd name="T10" fmla="*/ 13 w 155"/>
                <a:gd name="T11" fmla="*/ 37 h 166"/>
                <a:gd name="T12" fmla="*/ 5 w 155"/>
                <a:gd name="T13" fmla="*/ 51 h 166"/>
                <a:gd name="T14" fmla="*/ 1 w 155"/>
                <a:gd name="T15" fmla="*/ 67 h 166"/>
                <a:gd name="T16" fmla="*/ 0 w 155"/>
                <a:gd name="T17" fmla="*/ 83 h 166"/>
                <a:gd name="T18" fmla="*/ 1 w 155"/>
                <a:gd name="T19" fmla="*/ 100 h 166"/>
                <a:gd name="T20" fmla="*/ 5 w 155"/>
                <a:gd name="T21" fmla="*/ 115 h 166"/>
                <a:gd name="T22" fmla="*/ 13 w 155"/>
                <a:gd name="T23" fmla="*/ 129 h 166"/>
                <a:gd name="T24" fmla="*/ 23 w 155"/>
                <a:gd name="T25" fmla="*/ 142 h 166"/>
                <a:gd name="T26" fmla="*/ 34 w 155"/>
                <a:gd name="T27" fmla="*/ 152 h 166"/>
                <a:gd name="T28" fmla="*/ 48 w 155"/>
                <a:gd name="T29" fmla="*/ 159 h 166"/>
                <a:gd name="T30" fmla="*/ 63 w 155"/>
                <a:gd name="T31" fmla="*/ 165 h 166"/>
                <a:gd name="T32" fmla="*/ 79 w 155"/>
                <a:gd name="T33" fmla="*/ 166 h 166"/>
                <a:gd name="T34" fmla="*/ 94 w 155"/>
                <a:gd name="T35" fmla="*/ 165 h 166"/>
                <a:gd name="T36" fmla="*/ 108 w 155"/>
                <a:gd name="T37" fmla="*/ 159 h 166"/>
                <a:gd name="T38" fmla="*/ 121 w 155"/>
                <a:gd name="T39" fmla="*/ 152 h 166"/>
                <a:gd name="T40" fmla="*/ 132 w 155"/>
                <a:gd name="T41" fmla="*/ 142 h 166"/>
                <a:gd name="T42" fmla="*/ 141 w 155"/>
                <a:gd name="T43" fmla="*/ 129 h 166"/>
                <a:gd name="T44" fmla="*/ 149 w 155"/>
                <a:gd name="T45" fmla="*/ 115 h 166"/>
                <a:gd name="T46" fmla="*/ 154 w 155"/>
                <a:gd name="T47" fmla="*/ 100 h 166"/>
                <a:gd name="T48" fmla="*/ 155 w 155"/>
                <a:gd name="T49" fmla="*/ 83 h 166"/>
                <a:gd name="T50" fmla="*/ 154 w 155"/>
                <a:gd name="T51" fmla="*/ 67 h 166"/>
                <a:gd name="T52" fmla="*/ 149 w 155"/>
                <a:gd name="T53" fmla="*/ 51 h 166"/>
                <a:gd name="T54" fmla="*/ 141 w 155"/>
                <a:gd name="T55" fmla="*/ 37 h 166"/>
                <a:gd name="T56" fmla="*/ 132 w 155"/>
                <a:gd name="T57" fmla="*/ 24 h 166"/>
                <a:gd name="T58" fmla="*/ 121 w 155"/>
                <a:gd name="T59" fmla="*/ 14 h 166"/>
                <a:gd name="T60" fmla="*/ 108 w 155"/>
                <a:gd name="T61" fmla="*/ 7 h 166"/>
                <a:gd name="T62" fmla="*/ 94 w 155"/>
                <a:gd name="T63" fmla="*/ 1 h 166"/>
                <a:gd name="T64" fmla="*/ 79 w 155"/>
                <a:gd name="T65"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5" h="166">
                  <a:moveTo>
                    <a:pt x="79" y="0"/>
                  </a:moveTo>
                  <a:lnTo>
                    <a:pt x="63" y="1"/>
                  </a:lnTo>
                  <a:lnTo>
                    <a:pt x="48" y="7"/>
                  </a:lnTo>
                  <a:lnTo>
                    <a:pt x="34" y="14"/>
                  </a:lnTo>
                  <a:lnTo>
                    <a:pt x="23" y="24"/>
                  </a:lnTo>
                  <a:lnTo>
                    <a:pt x="13" y="37"/>
                  </a:lnTo>
                  <a:lnTo>
                    <a:pt x="5" y="51"/>
                  </a:lnTo>
                  <a:lnTo>
                    <a:pt x="1" y="67"/>
                  </a:lnTo>
                  <a:lnTo>
                    <a:pt x="0" y="83"/>
                  </a:lnTo>
                  <a:lnTo>
                    <a:pt x="1" y="100"/>
                  </a:lnTo>
                  <a:lnTo>
                    <a:pt x="5" y="115"/>
                  </a:lnTo>
                  <a:lnTo>
                    <a:pt x="13" y="129"/>
                  </a:lnTo>
                  <a:lnTo>
                    <a:pt x="23" y="142"/>
                  </a:lnTo>
                  <a:lnTo>
                    <a:pt x="34" y="152"/>
                  </a:lnTo>
                  <a:lnTo>
                    <a:pt x="48" y="159"/>
                  </a:lnTo>
                  <a:lnTo>
                    <a:pt x="63" y="165"/>
                  </a:lnTo>
                  <a:lnTo>
                    <a:pt x="79" y="166"/>
                  </a:lnTo>
                  <a:lnTo>
                    <a:pt x="94" y="165"/>
                  </a:lnTo>
                  <a:lnTo>
                    <a:pt x="108" y="159"/>
                  </a:lnTo>
                  <a:lnTo>
                    <a:pt x="121" y="152"/>
                  </a:lnTo>
                  <a:lnTo>
                    <a:pt x="132" y="142"/>
                  </a:lnTo>
                  <a:lnTo>
                    <a:pt x="141" y="129"/>
                  </a:lnTo>
                  <a:lnTo>
                    <a:pt x="149" y="115"/>
                  </a:lnTo>
                  <a:lnTo>
                    <a:pt x="154" y="100"/>
                  </a:lnTo>
                  <a:lnTo>
                    <a:pt x="155" y="83"/>
                  </a:lnTo>
                  <a:lnTo>
                    <a:pt x="154" y="67"/>
                  </a:lnTo>
                  <a:lnTo>
                    <a:pt x="149" y="51"/>
                  </a:lnTo>
                  <a:lnTo>
                    <a:pt x="141" y="37"/>
                  </a:lnTo>
                  <a:lnTo>
                    <a:pt x="132" y="24"/>
                  </a:lnTo>
                  <a:lnTo>
                    <a:pt x="121" y="14"/>
                  </a:lnTo>
                  <a:lnTo>
                    <a:pt x="108" y="7"/>
                  </a:lnTo>
                  <a:lnTo>
                    <a:pt x="94" y="1"/>
                  </a:lnTo>
                  <a:lnTo>
                    <a:pt x="7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74" name="Freeform 86">
              <a:extLst>
                <a:ext uri="{FF2B5EF4-FFF2-40B4-BE49-F238E27FC236}">
                  <a16:creationId xmlns:a16="http://schemas.microsoft.com/office/drawing/2014/main" id="{3109B830-9DC5-794A-8A9A-AB40B2223E79}"/>
                </a:ext>
              </a:extLst>
            </p:cNvPr>
            <p:cNvSpPr>
              <a:spLocks/>
            </p:cNvSpPr>
            <p:nvPr/>
          </p:nvSpPr>
          <p:spPr bwMode="auto">
            <a:xfrm>
              <a:off x="2970" y="3537"/>
              <a:ext cx="79" cy="83"/>
            </a:xfrm>
            <a:custGeom>
              <a:avLst/>
              <a:gdLst>
                <a:gd name="T0" fmla="*/ 79 w 158"/>
                <a:gd name="T1" fmla="*/ 0 h 166"/>
                <a:gd name="T2" fmla="*/ 63 w 158"/>
                <a:gd name="T3" fmla="*/ 2 h 166"/>
                <a:gd name="T4" fmla="*/ 48 w 158"/>
                <a:gd name="T5" fmla="*/ 7 h 166"/>
                <a:gd name="T6" fmla="*/ 34 w 158"/>
                <a:gd name="T7" fmla="*/ 14 h 166"/>
                <a:gd name="T8" fmla="*/ 23 w 158"/>
                <a:gd name="T9" fmla="*/ 25 h 166"/>
                <a:gd name="T10" fmla="*/ 14 w 158"/>
                <a:gd name="T11" fmla="*/ 37 h 166"/>
                <a:gd name="T12" fmla="*/ 5 w 158"/>
                <a:gd name="T13" fmla="*/ 51 h 166"/>
                <a:gd name="T14" fmla="*/ 1 w 158"/>
                <a:gd name="T15" fmla="*/ 66 h 166"/>
                <a:gd name="T16" fmla="*/ 0 w 158"/>
                <a:gd name="T17" fmla="*/ 83 h 166"/>
                <a:gd name="T18" fmla="*/ 1 w 158"/>
                <a:gd name="T19" fmla="*/ 100 h 166"/>
                <a:gd name="T20" fmla="*/ 5 w 158"/>
                <a:gd name="T21" fmla="*/ 115 h 166"/>
                <a:gd name="T22" fmla="*/ 14 w 158"/>
                <a:gd name="T23" fmla="*/ 129 h 166"/>
                <a:gd name="T24" fmla="*/ 23 w 158"/>
                <a:gd name="T25" fmla="*/ 142 h 166"/>
                <a:gd name="T26" fmla="*/ 34 w 158"/>
                <a:gd name="T27" fmla="*/ 152 h 166"/>
                <a:gd name="T28" fmla="*/ 48 w 158"/>
                <a:gd name="T29" fmla="*/ 159 h 166"/>
                <a:gd name="T30" fmla="*/ 63 w 158"/>
                <a:gd name="T31" fmla="*/ 165 h 166"/>
                <a:gd name="T32" fmla="*/ 79 w 158"/>
                <a:gd name="T33" fmla="*/ 166 h 166"/>
                <a:gd name="T34" fmla="*/ 95 w 158"/>
                <a:gd name="T35" fmla="*/ 165 h 166"/>
                <a:gd name="T36" fmla="*/ 109 w 158"/>
                <a:gd name="T37" fmla="*/ 159 h 166"/>
                <a:gd name="T38" fmla="*/ 123 w 158"/>
                <a:gd name="T39" fmla="*/ 152 h 166"/>
                <a:gd name="T40" fmla="*/ 135 w 158"/>
                <a:gd name="T41" fmla="*/ 142 h 166"/>
                <a:gd name="T42" fmla="*/ 144 w 158"/>
                <a:gd name="T43" fmla="*/ 129 h 166"/>
                <a:gd name="T44" fmla="*/ 152 w 158"/>
                <a:gd name="T45" fmla="*/ 115 h 166"/>
                <a:gd name="T46" fmla="*/ 156 w 158"/>
                <a:gd name="T47" fmla="*/ 100 h 166"/>
                <a:gd name="T48" fmla="*/ 158 w 158"/>
                <a:gd name="T49" fmla="*/ 83 h 166"/>
                <a:gd name="T50" fmla="*/ 156 w 158"/>
                <a:gd name="T51" fmla="*/ 66 h 166"/>
                <a:gd name="T52" fmla="*/ 152 w 158"/>
                <a:gd name="T53" fmla="*/ 51 h 166"/>
                <a:gd name="T54" fmla="*/ 144 w 158"/>
                <a:gd name="T55" fmla="*/ 37 h 166"/>
                <a:gd name="T56" fmla="*/ 135 w 158"/>
                <a:gd name="T57" fmla="*/ 25 h 166"/>
                <a:gd name="T58" fmla="*/ 123 w 158"/>
                <a:gd name="T59" fmla="*/ 14 h 166"/>
                <a:gd name="T60" fmla="*/ 109 w 158"/>
                <a:gd name="T61" fmla="*/ 7 h 166"/>
                <a:gd name="T62" fmla="*/ 95 w 158"/>
                <a:gd name="T63" fmla="*/ 2 h 166"/>
                <a:gd name="T64" fmla="*/ 79 w 158"/>
                <a:gd name="T65"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8" h="166">
                  <a:moveTo>
                    <a:pt x="79" y="0"/>
                  </a:moveTo>
                  <a:lnTo>
                    <a:pt x="63" y="2"/>
                  </a:lnTo>
                  <a:lnTo>
                    <a:pt x="48" y="7"/>
                  </a:lnTo>
                  <a:lnTo>
                    <a:pt x="34" y="14"/>
                  </a:lnTo>
                  <a:lnTo>
                    <a:pt x="23" y="25"/>
                  </a:lnTo>
                  <a:lnTo>
                    <a:pt x="14" y="37"/>
                  </a:lnTo>
                  <a:lnTo>
                    <a:pt x="5" y="51"/>
                  </a:lnTo>
                  <a:lnTo>
                    <a:pt x="1" y="66"/>
                  </a:lnTo>
                  <a:lnTo>
                    <a:pt x="0" y="83"/>
                  </a:lnTo>
                  <a:lnTo>
                    <a:pt x="1" y="100"/>
                  </a:lnTo>
                  <a:lnTo>
                    <a:pt x="5" y="115"/>
                  </a:lnTo>
                  <a:lnTo>
                    <a:pt x="14" y="129"/>
                  </a:lnTo>
                  <a:lnTo>
                    <a:pt x="23" y="142"/>
                  </a:lnTo>
                  <a:lnTo>
                    <a:pt x="34" y="152"/>
                  </a:lnTo>
                  <a:lnTo>
                    <a:pt x="48" y="159"/>
                  </a:lnTo>
                  <a:lnTo>
                    <a:pt x="63" y="165"/>
                  </a:lnTo>
                  <a:lnTo>
                    <a:pt x="79" y="166"/>
                  </a:lnTo>
                  <a:lnTo>
                    <a:pt x="95" y="165"/>
                  </a:lnTo>
                  <a:lnTo>
                    <a:pt x="109" y="159"/>
                  </a:lnTo>
                  <a:lnTo>
                    <a:pt x="123" y="152"/>
                  </a:lnTo>
                  <a:lnTo>
                    <a:pt x="135" y="142"/>
                  </a:lnTo>
                  <a:lnTo>
                    <a:pt x="144" y="129"/>
                  </a:lnTo>
                  <a:lnTo>
                    <a:pt x="152" y="115"/>
                  </a:lnTo>
                  <a:lnTo>
                    <a:pt x="156" y="100"/>
                  </a:lnTo>
                  <a:lnTo>
                    <a:pt x="158" y="83"/>
                  </a:lnTo>
                  <a:lnTo>
                    <a:pt x="156" y="66"/>
                  </a:lnTo>
                  <a:lnTo>
                    <a:pt x="152" y="51"/>
                  </a:lnTo>
                  <a:lnTo>
                    <a:pt x="144" y="37"/>
                  </a:lnTo>
                  <a:lnTo>
                    <a:pt x="135" y="25"/>
                  </a:lnTo>
                  <a:lnTo>
                    <a:pt x="123" y="14"/>
                  </a:lnTo>
                  <a:lnTo>
                    <a:pt x="109" y="7"/>
                  </a:lnTo>
                  <a:lnTo>
                    <a:pt x="95" y="2"/>
                  </a:lnTo>
                  <a:lnTo>
                    <a:pt x="7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75" name="Freeform 87">
              <a:extLst>
                <a:ext uri="{FF2B5EF4-FFF2-40B4-BE49-F238E27FC236}">
                  <a16:creationId xmlns:a16="http://schemas.microsoft.com/office/drawing/2014/main" id="{5DF22936-F77B-8642-8412-AE69EEEB5A73}"/>
                </a:ext>
              </a:extLst>
            </p:cNvPr>
            <p:cNvSpPr>
              <a:spLocks/>
            </p:cNvSpPr>
            <p:nvPr/>
          </p:nvSpPr>
          <p:spPr bwMode="auto">
            <a:xfrm>
              <a:off x="2431" y="3535"/>
              <a:ext cx="79" cy="83"/>
            </a:xfrm>
            <a:custGeom>
              <a:avLst/>
              <a:gdLst>
                <a:gd name="T0" fmla="*/ 79 w 158"/>
                <a:gd name="T1" fmla="*/ 0 h 165"/>
                <a:gd name="T2" fmla="*/ 62 w 158"/>
                <a:gd name="T3" fmla="*/ 1 h 165"/>
                <a:gd name="T4" fmla="*/ 49 w 158"/>
                <a:gd name="T5" fmla="*/ 7 h 165"/>
                <a:gd name="T6" fmla="*/ 35 w 158"/>
                <a:gd name="T7" fmla="*/ 14 h 165"/>
                <a:gd name="T8" fmla="*/ 23 w 158"/>
                <a:gd name="T9" fmla="*/ 24 h 165"/>
                <a:gd name="T10" fmla="*/ 14 w 158"/>
                <a:gd name="T11" fmla="*/ 37 h 165"/>
                <a:gd name="T12" fmla="*/ 6 w 158"/>
                <a:gd name="T13" fmla="*/ 50 h 165"/>
                <a:gd name="T14" fmla="*/ 1 w 158"/>
                <a:gd name="T15" fmla="*/ 65 h 165"/>
                <a:gd name="T16" fmla="*/ 0 w 158"/>
                <a:gd name="T17" fmla="*/ 83 h 165"/>
                <a:gd name="T18" fmla="*/ 1 w 158"/>
                <a:gd name="T19" fmla="*/ 99 h 165"/>
                <a:gd name="T20" fmla="*/ 6 w 158"/>
                <a:gd name="T21" fmla="*/ 115 h 165"/>
                <a:gd name="T22" fmla="*/ 14 w 158"/>
                <a:gd name="T23" fmla="*/ 129 h 165"/>
                <a:gd name="T24" fmla="*/ 23 w 158"/>
                <a:gd name="T25" fmla="*/ 141 h 165"/>
                <a:gd name="T26" fmla="*/ 35 w 158"/>
                <a:gd name="T27" fmla="*/ 152 h 165"/>
                <a:gd name="T28" fmla="*/ 49 w 158"/>
                <a:gd name="T29" fmla="*/ 158 h 165"/>
                <a:gd name="T30" fmla="*/ 62 w 158"/>
                <a:gd name="T31" fmla="*/ 164 h 165"/>
                <a:gd name="T32" fmla="*/ 79 w 158"/>
                <a:gd name="T33" fmla="*/ 165 h 165"/>
                <a:gd name="T34" fmla="*/ 95 w 158"/>
                <a:gd name="T35" fmla="*/ 164 h 165"/>
                <a:gd name="T36" fmla="*/ 110 w 158"/>
                <a:gd name="T37" fmla="*/ 158 h 165"/>
                <a:gd name="T38" fmla="*/ 123 w 158"/>
                <a:gd name="T39" fmla="*/ 152 h 165"/>
                <a:gd name="T40" fmla="*/ 135 w 158"/>
                <a:gd name="T41" fmla="*/ 141 h 165"/>
                <a:gd name="T42" fmla="*/ 144 w 158"/>
                <a:gd name="T43" fmla="*/ 129 h 165"/>
                <a:gd name="T44" fmla="*/ 152 w 158"/>
                <a:gd name="T45" fmla="*/ 115 h 165"/>
                <a:gd name="T46" fmla="*/ 157 w 158"/>
                <a:gd name="T47" fmla="*/ 99 h 165"/>
                <a:gd name="T48" fmla="*/ 158 w 158"/>
                <a:gd name="T49" fmla="*/ 83 h 165"/>
                <a:gd name="T50" fmla="*/ 157 w 158"/>
                <a:gd name="T51" fmla="*/ 65 h 165"/>
                <a:gd name="T52" fmla="*/ 152 w 158"/>
                <a:gd name="T53" fmla="*/ 50 h 165"/>
                <a:gd name="T54" fmla="*/ 144 w 158"/>
                <a:gd name="T55" fmla="*/ 37 h 165"/>
                <a:gd name="T56" fmla="*/ 135 w 158"/>
                <a:gd name="T57" fmla="*/ 24 h 165"/>
                <a:gd name="T58" fmla="*/ 123 w 158"/>
                <a:gd name="T59" fmla="*/ 14 h 165"/>
                <a:gd name="T60" fmla="*/ 110 w 158"/>
                <a:gd name="T61" fmla="*/ 7 h 165"/>
                <a:gd name="T62" fmla="*/ 95 w 158"/>
                <a:gd name="T63" fmla="*/ 1 h 165"/>
                <a:gd name="T64" fmla="*/ 79 w 158"/>
                <a:gd name="T65"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8" h="165">
                  <a:moveTo>
                    <a:pt x="79" y="0"/>
                  </a:moveTo>
                  <a:lnTo>
                    <a:pt x="62" y="1"/>
                  </a:lnTo>
                  <a:lnTo>
                    <a:pt x="49" y="7"/>
                  </a:lnTo>
                  <a:lnTo>
                    <a:pt x="35" y="14"/>
                  </a:lnTo>
                  <a:lnTo>
                    <a:pt x="23" y="24"/>
                  </a:lnTo>
                  <a:lnTo>
                    <a:pt x="14" y="37"/>
                  </a:lnTo>
                  <a:lnTo>
                    <a:pt x="6" y="50"/>
                  </a:lnTo>
                  <a:lnTo>
                    <a:pt x="1" y="65"/>
                  </a:lnTo>
                  <a:lnTo>
                    <a:pt x="0" y="83"/>
                  </a:lnTo>
                  <a:lnTo>
                    <a:pt x="1" y="99"/>
                  </a:lnTo>
                  <a:lnTo>
                    <a:pt x="6" y="115"/>
                  </a:lnTo>
                  <a:lnTo>
                    <a:pt x="14" y="129"/>
                  </a:lnTo>
                  <a:lnTo>
                    <a:pt x="23" y="141"/>
                  </a:lnTo>
                  <a:lnTo>
                    <a:pt x="35" y="152"/>
                  </a:lnTo>
                  <a:lnTo>
                    <a:pt x="49" y="158"/>
                  </a:lnTo>
                  <a:lnTo>
                    <a:pt x="62" y="164"/>
                  </a:lnTo>
                  <a:lnTo>
                    <a:pt x="79" y="165"/>
                  </a:lnTo>
                  <a:lnTo>
                    <a:pt x="95" y="164"/>
                  </a:lnTo>
                  <a:lnTo>
                    <a:pt x="110" y="158"/>
                  </a:lnTo>
                  <a:lnTo>
                    <a:pt x="123" y="152"/>
                  </a:lnTo>
                  <a:lnTo>
                    <a:pt x="135" y="141"/>
                  </a:lnTo>
                  <a:lnTo>
                    <a:pt x="144" y="129"/>
                  </a:lnTo>
                  <a:lnTo>
                    <a:pt x="152" y="115"/>
                  </a:lnTo>
                  <a:lnTo>
                    <a:pt x="157" y="99"/>
                  </a:lnTo>
                  <a:lnTo>
                    <a:pt x="158" y="83"/>
                  </a:lnTo>
                  <a:lnTo>
                    <a:pt x="157" y="65"/>
                  </a:lnTo>
                  <a:lnTo>
                    <a:pt x="152" y="50"/>
                  </a:lnTo>
                  <a:lnTo>
                    <a:pt x="144" y="37"/>
                  </a:lnTo>
                  <a:lnTo>
                    <a:pt x="135" y="24"/>
                  </a:lnTo>
                  <a:lnTo>
                    <a:pt x="123" y="14"/>
                  </a:lnTo>
                  <a:lnTo>
                    <a:pt x="110" y="7"/>
                  </a:lnTo>
                  <a:lnTo>
                    <a:pt x="95" y="1"/>
                  </a:lnTo>
                  <a:lnTo>
                    <a:pt x="7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76" name="Freeform 88">
              <a:extLst>
                <a:ext uri="{FF2B5EF4-FFF2-40B4-BE49-F238E27FC236}">
                  <a16:creationId xmlns:a16="http://schemas.microsoft.com/office/drawing/2014/main" id="{D294E753-58E2-5443-9FC5-DC165EF7BDC9}"/>
                </a:ext>
              </a:extLst>
            </p:cNvPr>
            <p:cNvSpPr>
              <a:spLocks/>
            </p:cNvSpPr>
            <p:nvPr/>
          </p:nvSpPr>
          <p:spPr bwMode="auto">
            <a:xfrm>
              <a:off x="3057" y="3534"/>
              <a:ext cx="79" cy="84"/>
            </a:xfrm>
            <a:custGeom>
              <a:avLst/>
              <a:gdLst>
                <a:gd name="T0" fmla="*/ 79 w 158"/>
                <a:gd name="T1" fmla="*/ 0 h 166"/>
                <a:gd name="T2" fmla="*/ 63 w 158"/>
                <a:gd name="T3" fmla="*/ 1 h 166"/>
                <a:gd name="T4" fmla="*/ 48 w 158"/>
                <a:gd name="T5" fmla="*/ 7 h 166"/>
                <a:gd name="T6" fmla="*/ 34 w 158"/>
                <a:gd name="T7" fmla="*/ 15 h 166"/>
                <a:gd name="T8" fmla="*/ 23 w 158"/>
                <a:gd name="T9" fmla="*/ 24 h 166"/>
                <a:gd name="T10" fmla="*/ 14 w 158"/>
                <a:gd name="T11" fmla="*/ 36 h 166"/>
                <a:gd name="T12" fmla="*/ 6 w 158"/>
                <a:gd name="T13" fmla="*/ 51 h 166"/>
                <a:gd name="T14" fmla="*/ 1 w 158"/>
                <a:gd name="T15" fmla="*/ 66 h 166"/>
                <a:gd name="T16" fmla="*/ 0 w 158"/>
                <a:gd name="T17" fmla="*/ 84 h 166"/>
                <a:gd name="T18" fmla="*/ 1 w 158"/>
                <a:gd name="T19" fmla="*/ 100 h 166"/>
                <a:gd name="T20" fmla="*/ 6 w 158"/>
                <a:gd name="T21" fmla="*/ 116 h 166"/>
                <a:gd name="T22" fmla="*/ 14 w 158"/>
                <a:gd name="T23" fmla="*/ 130 h 166"/>
                <a:gd name="T24" fmla="*/ 23 w 158"/>
                <a:gd name="T25" fmla="*/ 142 h 166"/>
                <a:gd name="T26" fmla="*/ 34 w 158"/>
                <a:gd name="T27" fmla="*/ 153 h 166"/>
                <a:gd name="T28" fmla="*/ 48 w 158"/>
                <a:gd name="T29" fmla="*/ 159 h 166"/>
                <a:gd name="T30" fmla="*/ 63 w 158"/>
                <a:gd name="T31" fmla="*/ 165 h 166"/>
                <a:gd name="T32" fmla="*/ 79 w 158"/>
                <a:gd name="T33" fmla="*/ 166 h 166"/>
                <a:gd name="T34" fmla="*/ 96 w 158"/>
                <a:gd name="T35" fmla="*/ 165 h 166"/>
                <a:gd name="T36" fmla="*/ 109 w 158"/>
                <a:gd name="T37" fmla="*/ 159 h 166"/>
                <a:gd name="T38" fmla="*/ 123 w 158"/>
                <a:gd name="T39" fmla="*/ 153 h 166"/>
                <a:gd name="T40" fmla="*/ 135 w 158"/>
                <a:gd name="T41" fmla="*/ 142 h 166"/>
                <a:gd name="T42" fmla="*/ 144 w 158"/>
                <a:gd name="T43" fmla="*/ 130 h 166"/>
                <a:gd name="T44" fmla="*/ 152 w 158"/>
                <a:gd name="T45" fmla="*/ 116 h 166"/>
                <a:gd name="T46" fmla="*/ 157 w 158"/>
                <a:gd name="T47" fmla="*/ 100 h 166"/>
                <a:gd name="T48" fmla="*/ 158 w 158"/>
                <a:gd name="T49" fmla="*/ 84 h 166"/>
                <a:gd name="T50" fmla="*/ 157 w 158"/>
                <a:gd name="T51" fmla="*/ 66 h 166"/>
                <a:gd name="T52" fmla="*/ 152 w 158"/>
                <a:gd name="T53" fmla="*/ 51 h 166"/>
                <a:gd name="T54" fmla="*/ 144 w 158"/>
                <a:gd name="T55" fmla="*/ 36 h 166"/>
                <a:gd name="T56" fmla="*/ 135 w 158"/>
                <a:gd name="T57" fmla="*/ 24 h 166"/>
                <a:gd name="T58" fmla="*/ 123 w 158"/>
                <a:gd name="T59" fmla="*/ 15 h 166"/>
                <a:gd name="T60" fmla="*/ 109 w 158"/>
                <a:gd name="T61" fmla="*/ 7 h 166"/>
                <a:gd name="T62" fmla="*/ 96 w 158"/>
                <a:gd name="T63" fmla="*/ 1 h 166"/>
                <a:gd name="T64" fmla="*/ 79 w 158"/>
                <a:gd name="T65"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8" h="166">
                  <a:moveTo>
                    <a:pt x="79" y="0"/>
                  </a:moveTo>
                  <a:lnTo>
                    <a:pt x="63" y="1"/>
                  </a:lnTo>
                  <a:lnTo>
                    <a:pt x="48" y="7"/>
                  </a:lnTo>
                  <a:lnTo>
                    <a:pt x="34" y="15"/>
                  </a:lnTo>
                  <a:lnTo>
                    <a:pt x="23" y="24"/>
                  </a:lnTo>
                  <a:lnTo>
                    <a:pt x="14" y="36"/>
                  </a:lnTo>
                  <a:lnTo>
                    <a:pt x="6" y="51"/>
                  </a:lnTo>
                  <a:lnTo>
                    <a:pt x="1" y="66"/>
                  </a:lnTo>
                  <a:lnTo>
                    <a:pt x="0" y="84"/>
                  </a:lnTo>
                  <a:lnTo>
                    <a:pt x="1" y="100"/>
                  </a:lnTo>
                  <a:lnTo>
                    <a:pt x="6" y="116"/>
                  </a:lnTo>
                  <a:lnTo>
                    <a:pt x="14" y="130"/>
                  </a:lnTo>
                  <a:lnTo>
                    <a:pt x="23" y="142"/>
                  </a:lnTo>
                  <a:lnTo>
                    <a:pt x="34" y="153"/>
                  </a:lnTo>
                  <a:lnTo>
                    <a:pt x="48" y="159"/>
                  </a:lnTo>
                  <a:lnTo>
                    <a:pt x="63" y="165"/>
                  </a:lnTo>
                  <a:lnTo>
                    <a:pt x="79" y="166"/>
                  </a:lnTo>
                  <a:lnTo>
                    <a:pt x="96" y="165"/>
                  </a:lnTo>
                  <a:lnTo>
                    <a:pt x="109" y="159"/>
                  </a:lnTo>
                  <a:lnTo>
                    <a:pt x="123" y="153"/>
                  </a:lnTo>
                  <a:lnTo>
                    <a:pt x="135" y="142"/>
                  </a:lnTo>
                  <a:lnTo>
                    <a:pt x="144" y="130"/>
                  </a:lnTo>
                  <a:lnTo>
                    <a:pt x="152" y="116"/>
                  </a:lnTo>
                  <a:lnTo>
                    <a:pt x="157" y="100"/>
                  </a:lnTo>
                  <a:lnTo>
                    <a:pt x="158" y="84"/>
                  </a:lnTo>
                  <a:lnTo>
                    <a:pt x="157" y="66"/>
                  </a:lnTo>
                  <a:lnTo>
                    <a:pt x="152" y="51"/>
                  </a:lnTo>
                  <a:lnTo>
                    <a:pt x="144" y="36"/>
                  </a:lnTo>
                  <a:lnTo>
                    <a:pt x="135" y="24"/>
                  </a:lnTo>
                  <a:lnTo>
                    <a:pt x="123" y="15"/>
                  </a:lnTo>
                  <a:lnTo>
                    <a:pt x="109" y="7"/>
                  </a:lnTo>
                  <a:lnTo>
                    <a:pt x="96" y="1"/>
                  </a:lnTo>
                  <a:lnTo>
                    <a:pt x="7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77" name="Freeform 89">
              <a:extLst>
                <a:ext uri="{FF2B5EF4-FFF2-40B4-BE49-F238E27FC236}">
                  <a16:creationId xmlns:a16="http://schemas.microsoft.com/office/drawing/2014/main" id="{75AC7F71-6CE6-374E-9FD3-358141AFF740}"/>
                </a:ext>
              </a:extLst>
            </p:cNvPr>
            <p:cNvSpPr>
              <a:spLocks/>
            </p:cNvSpPr>
            <p:nvPr/>
          </p:nvSpPr>
          <p:spPr bwMode="auto">
            <a:xfrm>
              <a:off x="2082" y="3537"/>
              <a:ext cx="73" cy="77"/>
            </a:xfrm>
            <a:custGeom>
              <a:avLst/>
              <a:gdLst>
                <a:gd name="T0" fmla="*/ 72 w 146"/>
                <a:gd name="T1" fmla="*/ 0 h 154"/>
                <a:gd name="T2" fmla="*/ 57 w 146"/>
                <a:gd name="T3" fmla="*/ 2 h 154"/>
                <a:gd name="T4" fmla="*/ 44 w 146"/>
                <a:gd name="T5" fmla="*/ 6 h 154"/>
                <a:gd name="T6" fmla="*/ 32 w 146"/>
                <a:gd name="T7" fmla="*/ 13 h 154"/>
                <a:gd name="T8" fmla="*/ 20 w 146"/>
                <a:gd name="T9" fmla="*/ 23 h 154"/>
                <a:gd name="T10" fmla="*/ 12 w 146"/>
                <a:gd name="T11" fmla="*/ 35 h 154"/>
                <a:gd name="T12" fmla="*/ 6 w 146"/>
                <a:gd name="T13" fmla="*/ 48 h 154"/>
                <a:gd name="T14" fmla="*/ 1 w 146"/>
                <a:gd name="T15" fmla="*/ 61 h 154"/>
                <a:gd name="T16" fmla="*/ 0 w 146"/>
                <a:gd name="T17" fmla="*/ 77 h 154"/>
                <a:gd name="T18" fmla="*/ 1 w 146"/>
                <a:gd name="T19" fmla="*/ 94 h 154"/>
                <a:gd name="T20" fmla="*/ 6 w 146"/>
                <a:gd name="T21" fmla="*/ 107 h 154"/>
                <a:gd name="T22" fmla="*/ 12 w 146"/>
                <a:gd name="T23" fmla="*/ 120 h 154"/>
                <a:gd name="T24" fmla="*/ 20 w 146"/>
                <a:gd name="T25" fmla="*/ 131 h 154"/>
                <a:gd name="T26" fmla="*/ 32 w 146"/>
                <a:gd name="T27" fmla="*/ 142 h 154"/>
                <a:gd name="T28" fmla="*/ 44 w 146"/>
                <a:gd name="T29" fmla="*/ 149 h 154"/>
                <a:gd name="T30" fmla="*/ 57 w 146"/>
                <a:gd name="T31" fmla="*/ 153 h 154"/>
                <a:gd name="T32" fmla="*/ 72 w 146"/>
                <a:gd name="T33" fmla="*/ 154 h 154"/>
                <a:gd name="T34" fmla="*/ 87 w 146"/>
                <a:gd name="T35" fmla="*/ 153 h 154"/>
                <a:gd name="T36" fmla="*/ 101 w 146"/>
                <a:gd name="T37" fmla="*/ 149 h 154"/>
                <a:gd name="T38" fmla="*/ 114 w 146"/>
                <a:gd name="T39" fmla="*/ 142 h 154"/>
                <a:gd name="T40" fmla="*/ 124 w 146"/>
                <a:gd name="T41" fmla="*/ 131 h 154"/>
                <a:gd name="T42" fmla="*/ 133 w 146"/>
                <a:gd name="T43" fmla="*/ 120 h 154"/>
                <a:gd name="T44" fmla="*/ 140 w 146"/>
                <a:gd name="T45" fmla="*/ 107 h 154"/>
                <a:gd name="T46" fmla="*/ 145 w 146"/>
                <a:gd name="T47" fmla="*/ 94 h 154"/>
                <a:gd name="T48" fmla="*/ 146 w 146"/>
                <a:gd name="T49" fmla="*/ 77 h 154"/>
                <a:gd name="T50" fmla="*/ 145 w 146"/>
                <a:gd name="T51" fmla="*/ 61 h 154"/>
                <a:gd name="T52" fmla="*/ 140 w 146"/>
                <a:gd name="T53" fmla="*/ 48 h 154"/>
                <a:gd name="T54" fmla="*/ 133 w 146"/>
                <a:gd name="T55" fmla="*/ 35 h 154"/>
                <a:gd name="T56" fmla="*/ 124 w 146"/>
                <a:gd name="T57" fmla="*/ 23 h 154"/>
                <a:gd name="T58" fmla="*/ 114 w 146"/>
                <a:gd name="T59" fmla="*/ 13 h 154"/>
                <a:gd name="T60" fmla="*/ 101 w 146"/>
                <a:gd name="T61" fmla="*/ 6 h 154"/>
                <a:gd name="T62" fmla="*/ 87 w 146"/>
                <a:gd name="T63" fmla="*/ 2 h 154"/>
                <a:gd name="T64" fmla="*/ 72 w 146"/>
                <a:gd name="T65" fmla="*/ 0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6" h="154">
                  <a:moveTo>
                    <a:pt x="72" y="0"/>
                  </a:moveTo>
                  <a:lnTo>
                    <a:pt x="57" y="2"/>
                  </a:lnTo>
                  <a:lnTo>
                    <a:pt x="44" y="6"/>
                  </a:lnTo>
                  <a:lnTo>
                    <a:pt x="32" y="13"/>
                  </a:lnTo>
                  <a:lnTo>
                    <a:pt x="20" y="23"/>
                  </a:lnTo>
                  <a:lnTo>
                    <a:pt x="12" y="35"/>
                  </a:lnTo>
                  <a:lnTo>
                    <a:pt x="6" y="48"/>
                  </a:lnTo>
                  <a:lnTo>
                    <a:pt x="1" y="61"/>
                  </a:lnTo>
                  <a:lnTo>
                    <a:pt x="0" y="77"/>
                  </a:lnTo>
                  <a:lnTo>
                    <a:pt x="1" y="94"/>
                  </a:lnTo>
                  <a:lnTo>
                    <a:pt x="6" y="107"/>
                  </a:lnTo>
                  <a:lnTo>
                    <a:pt x="12" y="120"/>
                  </a:lnTo>
                  <a:lnTo>
                    <a:pt x="20" y="131"/>
                  </a:lnTo>
                  <a:lnTo>
                    <a:pt x="32" y="142"/>
                  </a:lnTo>
                  <a:lnTo>
                    <a:pt x="44" y="149"/>
                  </a:lnTo>
                  <a:lnTo>
                    <a:pt x="57" y="153"/>
                  </a:lnTo>
                  <a:lnTo>
                    <a:pt x="72" y="154"/>
                  </a:lnTo>
                  <a:lnTo>
                    <a:pt x="87" y="153"/>
                  </a:lnTo>
                  <a:lnTo>
                    <a:pt x="101" y="149"/>
                  </a:lnTo>
                  <a:lnTo>
                    <a:pt x="114" y="142"/>
                  </a:lnTo>
                  <a:lnTo>
                    <a:pt x="124" y="131"/>
                  </a:lnTo>
                  <a:lnTo>
                    <a:pt x="133" y="120"/>
                  </a:lnTo>
                  <a:lnTo>
                    <a:pt x="140" y="107"/>
                  </a:lnTo>
                  <a:lnTo>
                    <a:pt x="145" y="94"/>
                  </a:lnTo>
                  <a:lnTo>
                    <a:pt x="146" y="77"/>
                  </a:lnTo>
                  <a:lnTo>
                    <a:pt x="145" y="61"/>
                  </a:lnTo>
                  <a:lnTo>
                    <a:pt x="140" y="48"/>
                  </a:lnTo>
                  <a:lnTo>
                    <a:pt x="133" y="35"/>
                  </a:lnTo>
                  <a:lnTo>
                    <a:pt x="124" y="23"/>
                  </a:lnTo>
                  <a:lnTo>
                    <a:pt x="114" y="13"/>
                  </a:lnTo>
                  <a:lnTo>
                    <a:pt x="101" y="6"/>
                  </a:lnTo>
                  <a:lnTo>
                    <a:pt x="87" y="2"/>
                  </a:lnTo>
                  <a:lnTo>
                    <a:pt x="72" y="0"/>
                  </a:lnTo>
                  <a:close/>
                </a:path>
              </a:pathLst>
            </a:custGeom>
            <a:solidFill>
              <a:srgbClr val="33353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78" name="Freeform 90">
              <a:extLst>
                <a:ext uri="{FF2B5EF4-FFF2-40B4-BE49-F238E27FC236}">
                  <a16:creationId xmlns:a16="http://schemas.microsoft.com/office/drawing/2014/main" id="{4D798A45-1007-5D42-B677-56436F157E84}"/>
                </a:ext>
              </a:extLst>
            </p:cNvPr>
            <p:cNvSpPr>
              <a:spLocks/>
            </p:cNvSpPr>
            <p:nvPr/>
          </p:nvSpPr>
          <p:spPr bwMode="auto">
            <a:xfrm>
              <a:off x="2358" y="3538"/>
              <a:ext cx="68" cy="73"/>
            </a:xfrm>
            <a:custGeom>
              <a:avLst/>
              <a:gdLst>
                <a:gd name="T0" fmla="*/ 70 w 137"/>
                <a:gd name="T1" fmla="*/ 0 h 146"/>
                <a:gd name="T2" fmla="*/ 56 w 137"/>
                <a:gd name="T3" fmla="*/ 1 h 146"/>
                <a:gd name="T4" fmla="*/ 42 w 137"/>
                <a:gd name="T5" fmla="*/ 5 h 146"/>
                <a:gd name="T6" fmla="*/ 31 w 137"/>
                <a:gd name="T7" fmla="*/ 12 h 146"/>
                <a:gd name="T8" fmla="*/ 21 w 137"/>
                <a:gd name="T9" fmla="*/ 20 h 146"/>
                <a:gd name="T10" fmla="*/ 11 w 137"/>
                <a:gd name="T11" fmla="*/ 32 h 146"/>
                <a:gd name="T12" fmla="*/ 6 w 137"/>
                <a:gd name="T13" fmla="*/ 43 h 146"/>
                <a:gd name="T14" fmla="*/ 1 w 137"/>
                <a:gd name="T15" fmla="*/ 57 h 146"/>
                <a:gd name="T16" fmla="*/ 0 w 137"/>
                <a:gd name="T17" fmla="*/ 72 h 146"/>
                <a:gd name="T18" fmla="*/ 1 w 137"/>
                <a:gd name="T19" fmla="*/ 87 h 146"/>
                <a:gd name="T20" fmla="*/ 6 w 137"/>
                <a:gd name="T21" fmla="*/ 101 h 146"/>
                <a:gd name="T22" fmla="*/ 11 w 137"/>
                <a:gd name="T23" fmla="*/ 113 h 146"/>
                <a:gd name="T24" fmla="*/ 21 w 137"/>
                <a:gd name="T25" fmla="*/ 124 h 146"/>
                <a:gd name="T26" fmla="*/ 31 w 137"/>
                <a:gd name="T27" fmla="*/ 133 h 146"/>
                <a:gd name="T28" fmla="*/ 42 w 137"/>
                <a:gd name="T29" fmla="*/ 140 h 146"/>
                <a:gd name="T30" fmla="*/ 56 w 137"/>
                <a:gd name="T31" fmla="*/ 144 h 146"/>
                <a:gd name="T32" fmla="*/ 70 w 137"/>
                <a:gd name="T33" fmla="*/ 146 h 146"/>
                <a:gd name="T34" fmla="*/ 83 w 137"/>
                <a:gd name="T35" fmla="*/ 144 h 146"/>
                <a:gd name="T36" fmla="*/ 95 w 137"/>
                <a:gd name="T37" fmla="*/ 140 h 146"/>
                <a:gd name="T38" fmla="*/ 107 w 137"/>
                <a:gd name="T39" fmla="*/ 133 h 146"/>
                <a:gd name="T40" fmla="*/ 117 w 137"/>
                <a:gd name="T41" fmla="*/ 124 h 146"/>
                <a:gd name="T42" fmla="*/ 125 w 137"/>
                <a:gd name="T43" fmla="*/ 113 h 146"/>
                <a:gd name="T44" fmla="*/ 131 w 137"/>
                <a:gd name="T45" fmla="*/ 101 h 146"/>
                <a:gd name="T46" fmla="*/ 136 w 137"/>
                <a:gd name="T47" fmla="*/ 87 h 146"/>
                <a:gd name="T48" fmla="*/ 137 w 137"/>
                <a:gd name="T49" fmla="*/ 72 h 146"/>
                <a:gd name="T50" fmla="*/ 136 w 137"/>
                <a:gd name="T51" fmla="*/ 57 h 146"/>
                <a:gd name="T52" fmla="*/ 131 w 137"/>
                <a:gd name="T53" fmla="*/ 43 h 146"/>
                <a:gd name="T54" fmla="*/ 125 w 137"/>
                <a:gd name="T55" fmla="*/ 32 h 146"/>
                <a:gd name="T56" fmla="*/ 117 w 137"/>
                <a:gd name="T57" fmla="*/ 20 h 146"/>
                <a:gd name="T58" fmla="*/ 107 w 137"/>
                <a:gd name="T59" fmla="*/ 12 h 146"/>
                <a:gd name="T60" fmla="*/ 95 w 137"/>
                <a:gd name="T61" fmla="*/ 5 h 146"/>
                <a:gd name="T62" fmla="*/ 83 w 137"/>
                <a:gd name="T63" fmla="*/ 1 h 146"/>
                <a:gd name="T64" fmla="*/ 70 w 137"/>
                <a:gd name="T65" fmla="*/ 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7" h="146">
                  <a:moveTo>
                    <a:pt x="70" y="0"/>
                  </a:moveTo>
                  <a:lnTo>
                    <a:pt x="56" y="1"/>
                  </a:lnTo>
                  <a:lnTo>
                    <a:pt x="42" y="5"/>
                  </a:lnTo>
                  <a:lnTo>
                    <a:pt x="31" y="12"/>
                  </a:lnTo>
                  <a:lnTo>
                    <a:pt x="21" y="20"/>
                  </a:lnTo>
                  <a:lnTo>
                    <a:pt x="11" y="32"/>
                  </a:lnTo>
                  <a:lnTo>
                    <a:pt x="6" y="43"/>
                  </a:lnTo>
                  <a:lnTo>
                    <a:pt x="1" y="57"/>
                  </a:lnTo>
                  <a:lnTo>
                    <a:pt x="0" y="72"/>
                  </a:lnTo>
                  <a:lnTo>
                    <a:pt x="1" y="87"/>
                  </a:lnTo>
                  <a:lnTo>
                    <a:pt x="6" y="101"/>
                  </a:lnTo>
                  <a:lnTo>
                    <a:pt x="11" y="113"/>
                  </a:lnTo>
                  <a:lnTo>
                    <a:pt x="21" y="124"/>
                  </a:lnTo>
                  <a:lnTo>
                    <a:pt x="31" y="133"/>
                  </a:lnTo>
                  <a:lnTo>
                    <a:pt x="42" y="140"/>
                  </a:lnTo>
                  <a:lnTo>
                    <a:pt x="56" y="144"/>
                  </a:lnTo>
                  <a:lnTo>
                    <a:pt x="70" y="146"/>
                  </a:lnTo>
                  <a:lnTo>
                    <a:pt x="83" y="144"/>
                  </a:lnTo>
                  <a:lnTo>
                    <a:pt x="95" y="140"/>
                  </a:lnTo>
                  <a:lnTo>
                    <a:pt x="107" y="133"/>
                  </a:lnTo>
                  <a:lnTo>
                    <a:pt x="117" y="124"/>
                  </a:lnTo>
                  <a:lnTo>
                    <a:pt x="125" y="113"/>
                  </a:lnTo>
                  <a:lnTo>
                    <a:pt x="131" y="101"/>
                  </a:lnTo>
                  <a:lnTo>
                    <a:pt x="136" y="87"/>
                  </a:lnTo>
                  <a:lnTo>
                    <a:pt x="137" y="72"/>
                  </a:lnTo>
                  <a:lnTo>
                    <a:pt x="136" y="57"/>
                  </a:lnTo>
                  <a:lnTo>
                    <a:pt x="131" y="43"/>
                  </a:lnTo>
                  <a:lnTo>
                    <a:pt x="125" y="32"/>
                  </a:lnTo>
                  <a:lnTo>
                    <a:pt x="117" y="20"/>
                  </a:lnTo>
                  <a:lnTo>
                    <a:pt x="107" y="12"/>
                  </a:lnTo>
                  <a:lnTo>
                    <a:pt x="95" y="5"/>
                  </a:lnTo>
                  <a:lnTo>
                    <a:pt x="83" y="1"/>
                  </a:lnTo>
                  <a:lnTo>
                    <a:pt x="70" y="0"/>
                  </a:lnTo>
                  <a:close/>
                </a:path>
              </a:pathLst>
            </a:custGeom>
            <a:solidFill>
              <a:srgbClr val="33353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79" name="Freeform 91">
              <a:extLst>
                <a:ext uri="{FF2B5EF4-FFF2-40B4-BE49-F238E27FC236}">
                  <a16:creationId xmlns:a16="http://schemas.microsoft.com/office/drawing/2014/main" id="{2E4D3B20-C43E-DD44-93A5-680BED321721}"/>
                </a:ext>
              </a:extLst>
            </p:cNvPr>
            <p:cNvSpPr>
              <a:spLocks/>
            </p:cNvSpPr>
            <p:nvPr/>
          </p:nvSpPr>
          <p:spPr bwMode="auto">
            <a:xfrm>
              <a:off x="2974" y="3542"/>
              <a:ext cx="70" cy="73"/>
            </a:xfrm>
            <a:custGeom>
              <a:avLst/>
              <a:gdLst>
                <a:gd name="T0" fmla="*/ 70 w 139"/>
                <a:gd name="T1" fmla="*/ 0 h 146"/>
                <a:gd name="T2" fmla="*/ 56 w 139"/>
                <a:gd name="T3" fmla="*/ 1 h 146"/>
                <a:gd name="T4" fmla="*/ 43 w 139"/>
                <a:gd name="T5" fmla="*/ 5 h 146"/>
                <a:gd name="T6" fmla="*/ 31 w 139"/>
                <a:gd name="T7" fmla="*/ 12 h 146"/>
                <a:gd name="T8" fmla="*/ 21 w 139"/>
                <a:gd name="T9" fmla="*/ 21 h 146"/>
                <a:gd name="T10" fmla="*/ 11 w 139"/>
                <a:gd name="T11" fmla="*/ 32 h 146"/>
                <a:gd name="T12" fmla="*/ 6 w 139"/>
                <a:gd name="T13" fmla="*/ 44 h 146"/>
                <a:gd name="T14" fmla="*/ 1 w 139"/>
                <a:gd name="T15" fmla="*/ 58 h 146"/>
                <a:gd name="T16" fmla="*/ 0 w 139"/>
                <a:gd name="T17" fmla="*/ 73 h 146"/>
                <a:gd name="T18" fmla="*/ 1 w 139"/>
                <a:gd name="T19" fmla="*/ 88 h 146"/>
                <a:gd name="T20" fmla="*/ 6 w 139"/>
                <a:gd name="T21" fmla="*/ 102 h 146"/>
                <a:gd name="T22" fmla="*/ 11 w 139"/>
                <a:gd name="T23" fmla="*/ 113 h 146"/>
                <a:gd name="T24" fmla="*/ 21 w 139"/>
                <a:gd name="T25" fmla="*/ 125 h 146"/>
                <a:gd name="T26" fmla="*/ 31 w 139"/>
                <a:gd name="T27" fmla="*/ 133 h 146"/>
                <a:gd name="T28" fmla="*/ 43 w 139"/>
                <a:gd name="T29" fmla="*/ 140 h 146"/>
                <a:gd name="T30" fmla="*/ 56 w 139"/>
                <a:gd name="T31" fmla="*/ 144 h 146"/>
                <a:gd name="T32" fmla="*/ 70 w 139"/>
                <a:gd name="T33" fmla="*/ 146 h 146"/>
                <a:gd name="T34" fmla="*/ 84 w 139"/>
                <a:gd name="T35" fmla="*/ 144 h 146"/>
                <a:gd name="T36" fmla="*/ 97 w 139"/>
                <a:gd name="T37" fmla="*/ 140 h 146"/>
                <a:gd name="T38" fmla="*/ 108 w 139"/>
                <a:gd name="T39" fmla="*/ 133 h 146"/>
                <a:gd name="T40" fmla="*/ 119 w 139"/>
                <a:gd name="T41" fmla="*/ 125 h 146"/>
                <a:gd name="T42" fmla="*/ 128 w 139"/>
                <a:gd name="T43" fmla="*/ 113 h 146"/>
                <a:gd name="T44" fmla="*/ 134 w 139"/>
                <a:gd name="T45" fmla="*/ 102 h 146"/>
                <a:gd name="T46" fmla="*/ 138 w 139"/>
                <a:gd name="T47" fmla="*/ 88 h 146"/>
                <a:gd name="T48" fmla="*/ 139 w 139"/>
                <a:gd name="T49" fmla="*/ 73 h 146"/>
                <a:gd name="T50" fmla="*/ 138 w 139"/>
                <a:gd name="T51" fmla="*/ 58 h 146"/>
                <a:gd name="T52" fmla="*/ 134 w 139"/>
                <a:gd name="T53" fmla="*/ 44 h 146"/>
                <a:gd name="T54" fmla="*/ 128 w 139"/>
                <a:gd name="T55" fmla="*/ 32 h 146"/>
                <a:gd name="T56" fmla="*/ 119 w 139"/>
                <a:gd name="T57" fmla="*/ 21 h 146"/>
                <a:gd name="T58" fmla="*/ 108 w 139"/>
                <a:gd name="T59" fmla="*/ 12 h 146"/>
                <a:gd name="T60" fmla="*/ 97 w 139"/>
                <a:gd name="T61" fmla="*/ 5 h 146"/>
                <a:gd name="T62" fmla="*/ 84 w 139"/>
                <a:gd name="T63" fmla="*/ 1 h 146"/>
                <a:gd name="T64" fmla="*/ 70 w 139"/>
                <a:gd name="T65" fmla="*/ 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9" h="146">
                  <a:moveTo>
                    <a:pt x="70" y="0"/>
                  </a:moveTo>
                  <a:lnTo>
                    <a:pt x="56" y="1"/>
                  </a:lnTo>
                  <a:lnTo>
                    <a:pt x="43" y="5"/>
                  </a:lnTo>
                  <a:lnTo>
                    <a:pt x="31" y="12"/>
                  </a:lnTo>
                  <a:lnTo>
                    <a:pt x="21" y="21"/>
                  </a:lnTo>
                  <a:lnTo>
                    <a:pt x="11" y="32"/>
                  </a:lnTo>
                  <a:lnTo>
                    <a:pt x="6" y="44"/>
                  </a:lnTo>
                  <a:lnTo>
                    <a:pt x="1" y="58"/>
                  </a:lnTo>
                  <a:lnTo>
                    <a:pt x="0" y="73"/>
                  </a:lnTo>
                  <a:lnTo>
                    <a:pt x="1" y="88"/>
                  </a:lnTo>
                  <a:lnTo>
                    <a:pt x="6" y="102"/>
                  </a:lnTo>
                  <a:lnTo>
                    <a:pt x="11" y="113"/>
                  </a:lnTo>
                  <a:lnTo>
                    <a:pt x="21" y="125"/>
                  </a:lnTo>
                  <a:lnTo>
                    <a:pt x="31" y="133"/>
                  </a:lnTo>
                  <a:lnTo>
                    <a:pt x="43" y="140"/>
                  </a:lnTo>
                  <a:lnTo>
                    <a:pt x="56" y="144"/>
                  </a:lnTo>
                  <a:lnTo>
                    <a:pt x="70" y="146"/>
                  </a:lnTo>
                  <a:lnTo>
                    <a:pt x="84" y="144"/>
                  </a:lnTo>
                  <a:lnTo>
                    <a:pt x="97" y="140"/>
                  </a:lnTo>
                  <a:lnTo>
                    <a:pt x="108" y="133"/>
                  </a:lnTo>
                  <a:lnTo>
                    <a:pt x="119" y="125"/>
                  </a:lnTo>
                  <a:lnTo>
                    <a:pt x="128" y="113"/>
                  </a:lnTo>
                  <a:lnTo>
                    <a:pt x="134" y="102"/>
                  </a:lnTo>
                  <a:lnTo>
                    <a:pt x="138" y="88"/>
                  </a:lnTo>
                  <a:lnTo>
                    <a:pt x="139" y="73"/>
                  </a:lnTo>
                  <a:lnTo>
                    <a:pt x="138" y="58"/>
                  </a:lnTo>
                  <a:lnTo>
                    <a:pt x="134" y="44"/>
                  </a:lnTo>
                  <a:lnTo>
                    <a:pt x="128" y="32"/>
                  </a:lnTo>
                  <a:lnTo>
                    <a:pt x="119" y="21"/>
                  </a:lnTo>
                  <a:lnTo>
                    <a:pt x="108" y="12"/>
                  </a:lnTo>
                  <a:lnTo>
                    <a:pt x="97" y="5"/>
                  </a:lnTo>
                  <a:lnTo>
                    <a:pt x="84" y="1"/>
                  </a:lnTo>
                  <a:lnTo>
                    <a:pt x="70" y="0"/>
                  </a:lnTo>
                  <a:close/>
                </a:path>
              </a:pathLst>
            </a:custGeom>
            <a:solidFill>
              <a:srgbClr val="33353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80" name="Freeform 92">
              <a:extLst>
                <a:ext uri="{FF2B5EF4-FFF2-40B4-BE49-F238E27FC236}">
                  <a16:creationId xmlns:a16="http://schemas.microsoft.com/office/drawing/2014/main" id="{D88D2222-B92A-694D-BE89-3B3F4A5705FE}"/>
                </a:ext>
              </a:extLst>
            </p:cNvPr>
            <p:cNvSpPr>
              <a:spLocks/>
            </p:cNvSpPr>
            <p:nvPr/>
          </p:nvSpPr>
          <p:spPr bwMode="auto">
            <a:xfrm>
              <a:off x="2436" y="3539"/>
              <a:ext cx="69" cy="74"/>
            </a:xfrm>
            <a:custGeom>
              <a:avLst/>
              <a:gdLst>
                <a:gd name="T0" fmla="*/ 70 w 140"/>
                <a:gd name="T1" fmla="*/ 0 h 146"/>
                <a:gd name="T2" fmla="*/ 56 w 140"/>
                <a:gd name="T3" fmla="*/ 1 h 146"/>
                <a:gd name="T4" fmla="*/ 43 w 140"/>
                <a:gd name="T5" fmla="*/ 6 h 146"/>
                <a:gd name="T6" fmla="*/ 31 w 140"/>
                <a:gd name="T7" fmla="*/ 13 h 146"/>
                <a:gd name="T8" fmla="*/ 21 w 140"/>
                <a:gd name="T9" fmla="*/ 22 h 146"/>
                <a:gd name="T10" fmla="*/ 12 w 140"/>
                <a:gd name="T11" fmla="*/ 32 h 146"/>
                <a:gd name="T12" fmla="*/ 6 w 140"/>
                <a:gd name="T13" fmla="*/ 45 h 146"/>
                <a:gd name="T14" fmla="*/ 2 w 140"/>
                <a:gd name="T15" fmla="*/ 59 h 146"/>
                <a:gd name="T16" fmla="*/ 0 w 140"/>
                <a:gd name="T17" fmla="*/ 72 h 146"/>
                <a:gd name="T18" fmla="*/ 2 w 140"/>
                <a:gd name="T19" fmla="*/ 87 h 146"/>
                <a:gd name="T20" fmla="*/ 6 w 140"/>
                <a:gd name="T21" fmla="*/ 101 h 146"/>
                <a:gd name="T22" fmla="*/ 12 w 140"/>
                <a:gd name="T23" fmla="*/ 114 h 146"/>
                <a:gd name="T24" fmla="*/ 21 w 140"/>
                <a:gd name="T25" fmla="*/ 124 h 146"/>
                <a:gd name="T26" fmla="*/ 31 w 140"/>
                <a:gd name="T27" fmla="*/ 133 h 146"/>
                <a:gd name="T28" fmla="*/ 43 w 140"/>
                <a:gd name="T29" fmla="*/ 140 h 146"/>
                <a:gd name="T30" fmla="*/ 56 w 140"/>
                <a:gd name="T31" fmla="*/ 145 h 146"/>
                <a:gd name="T32" fmla="*/ 70 w 140"/>
                <a:gd name="T33" fmla="*/ 146 h 146"/>
                <a:gd name="T34" fmla="*/ 83 w 140"/>
                <a:gd name="T35" fmla="*/ 145 h 146"/>
                <a:gd name="T36" fmla="*/ 97 w 140"/>
                <a:gd name="T37" fmla="*/ 140 h 146"/>
                <a:gd name="T38" fmla="*/ 109 w 140"/>
                <a:gd name="T39" fmla="*/ 133 h 146"/>
                <a:gd name="T40" fmla="*/ 119 w 140"/>
                <a:gd name="T41" fmla="*/ 124 h 146"/>
                <a:gd name="T42" fmla="*/ 128 w 140"/>
                <a:gd name="T43" fmla="*/ 114 h 146"/>
                <a:gd name="T44" fmla="*/ 134 w 140"/>
                <a:gd name="T45" fmla="*/ 101 h 146"/>
                <a:gd name="T46" fmla="*/ 139 w 140"/>
                <a:gd name="T47" fmla="*/ 87 h 146"/>
                <a:gd name="T48" fmla="*/ 140 w 140"/>
                <a:gd name="T49" fmla="*/ 72 h 146"/>
                <a:gd name="T50" fmla="*/ 139 w 140"/>
                <a:gd name="T51" fmla="*/ 59 h 146"/>
                <a:gd name="T52" fmla="*/ 134 w 140"/>
                <a:gd name="T53" fmla="*/ 45 h 146"/>
                <a:gd name="T54" fmla="*/ 128 w 140"/>
                <a:gd name="T55" fmla="*/ 32 h 146"/>
                <a:gd name="T56" fmla="*/ 119 w 140"/>
                <a:gd name="T57" fmla="*/ 22 h 146"/>
                <a:gd name="T58" fmla="*/ 109 w 140"/>
                <a:gd name="T59" fmla="*/ 13 h 146"/>
                <a:gd name="T60" fmla="*/ 97 w 140"/>
                <a:gd name="T61" fmla="*/ 6 h 146"/>
                <a:gd name="T62" fmla="*/ 83 w 140"/>
                <a:gd name="T63" fmla="*/ 1 h 146"/>
                <a:gd name="T64" fmla="*/ 70 w 140"/>
                <a:gd name="T65" fmla="*/ 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0" h="146">
                  <a:moveTo>
                    <a:pt x="70" y="0"/>
                  </a:moveTo>
                  <a:lnTo>
                    <a:pt x="56" y="1"/>
                  </a:lnTo>
                  <a:lnTo>
                    <a:pt x="43" y="6"/>
                  </a:lnTo>
                  <a:lnTo>
                    <a:pt x="31" y="13"/>
                  </a:lnTo>
                  <a:lnTo>
                    <a:pt x="21" y="22"/>
                  </a:lnTo>
                  <a:lnTo>
                    <a:pt x="12" y="32"/>
                  </a:lnTo>
                  <a:lnTo>
                    <a:pt x="6" y="45"/>
                  </a:lnTo>
                  <a:lnTo>
                    <a:pt x="2" y="59"/>
                  </a:lnTo>
                  <a:lnTo>
                    <a:pt x="0" y="72"/>
                  </a:lnTo>
                  <a:lnTo>
                    <a:pt x="2" y="87"/>
                  </a:lnTo>
                  <a:lnTo>
                    <a:pt x="6" y="101"/>
                  </a:lnTo>
                  <a:lnTo>
                    <a:pt x="12" y="114"/>
                  </a:lnTo>
                  <a:lnTo>
                    <a:pt x="21" y="124"/>
                  </a:lnTo>
                  <a:lnTo>
                    <a:pt x="31" y="133"/>
                  </a:lnTo>
                  <a:lnTo>
                    <a:pt x="43" y="140"/>
                  </a:lnTo>
                  <a:lnTo>
                    <a:pt x="56" y="145"/>
                  </a:lnTo>
                  <a:lnTo>
                    <a:pt x="70" y="146"/>
                  </a:lnTo>
                  <a:lnTo>
                    <a:pt x="83" y="145"/>
                  </a:lnTo>
                  <a:lnTo>
                    <a:pt x="97" y="140"/>
                  </a:lnTo>
                  <a:lnTo>
                    <a:pt x="109" y="133"/>
                  </a:lnTo>
                  <a:lnTo>
                    <a:pt x="119" y="124"/>
                  </a:lnTo>
                  <a:lnTo>
                    <a:pt x="128" y="114"/>
                  </a:lnTo>
                  <a:lnTo>
                    <a:pt x="134" y="101"/>
                  </a:lnTo>
                  <a:lnTo>
                    <a:pt x="139" y="87"/>
                  </a:lnTo>
                  <a:lnTo>
                    <a:pt x="140" y="72"/>
                  </a:lnTo>
                  <a:lnTo>
                    <a:pt x="139" y="59"/>
                  </a:lnTo>
                  <a:lnTo>
                    <a:pt x="134" y="45"/>
                  </a:lnTo>
                  <a:lnTo>
                    <a:pt x="128" y="32"/>
                  </a:lnTo>
                  <a:lnTo>
                    <a:pt x="119" y="22"/>
                  </a:lnTo>
                  <a:lnTo>
                    <a:pt x="109" y="13"/>
                  </a:lnTo>
                  <a:lnTo>
                    <a:pt x="97" y="6"/>
                  </a:lnTo>
                  <a:lnTo>
                    <a:pt x="83" y="1"/>
                  </a:lnTo>
                  <a:lnTo>
                    <a:pt x="70" y="0"/>
                  </a:lnTo>
                  <a:close/>
                </a:path>
              </a:pathLst>
            </a:custGeom>
            <a:solidFill>
              <a:srgbClr val="33353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81" name="Freeform 93">
              <a:extLst>
                <a:ext uri="{FF2B5EF4-FFF2-40B4-BE49-F238E27FC236}">
                  <a16:creationId xmlns:a16="http://schemas.microsoft.com/office/drawing/2014/main" id="{DCB9ACC5-8FFE-0C42-B8A7-A4EBE16A81B9}"/>
                </a:ext>
              </a:extLst>
            </p:cNvPr>
            <p:cNvSpPr>
              <a:spLocks/>
            </p:cNvSpPr>
            <p:nvPr/>
          </p:nvSpPr>
          <p:spPr bwMode="auto">
            <a:xfrm>
              <a:off x="3062" y="3539"/>
              <a:ext cx="70" cy="74"/>
            </a:xfrm>
            <a:custGeom>
              <a:avLst/>
              <a:gdLst>
                <a:gd name="T0" fmla="*/ 69 w 140"/>
                <a:gd name="T1" fmla="*/ 0 h 146"/>
                <a:gd name="T2" fmla="*/ 55 w 140"/>
                <a:gd name="T3" fmla="*/ 1 h 146"/>
                <a:gd name="T4" fmla="*/ 43 w 140"/>
                <a:gd name="T5" fmla="*/ 6 h 146"/>
                <a:gd name="T6" fmla="*/ 31 w 140"/>
                <a:gd name="T7" fmla="*/ 13 h 146"/>
                <a:gd name="T8" fmla="*/ 21 w 140"/>
                <a:gd name="T9" fmla="*/ 22 h 146"/>
                <a:gd name="T10" fmla="*/ 12 w 140"/>
                <a:gd name="T11" fmla="*/ 32 h 146"/>
                <a:gd name="T12" fmla="*/ 6 w 140"/>
                <a:gd name="T13" fmla="*/ 45 h 146"/>
                <a:gd name="T14" fmla="*/ 1 w 140"/>
                <a:gd name="T15" fmla="*/ 59 h 146"/>
                <a:gd name="T16" fmla="*/ 0 w 140"/>
                <a:gd name="T17" fmla="*/ 72 h 146"/>
                <a:gd name="T18" fmla="*/ 1 w 140"/>
                <a:gd name="T19" fmla="*/ 87 h 146"/>
                <a:gd name="T20" fmla="*/ 6 w 140"/>
                <a:gd name="T21" fmla="*/ 101 h 146"/>
                <a:gd name="T22" fmla="*/ 12 w 140"/>
                <a:gd name="T23" fmla="*/ 114 h 146"/>
                <a:gd name="T24" fmla="*/ 21 w 140"/>
                <a:gd name="T25" fmla="*/ 124 h 146"/>
                <a:gd name="T26" fmla="*/ 31 w 140"/>
                <a:gd name="T27" fmla="*/ 133 h 146"/>
                <a:gd name="T28" fmla="*/ 43 w 140"/>
                <a:gd name="T29" fmla="*/ 140 h 146"/>
                <a:gd name="T30" fmla="*/ 55 w 140"/>
                <a:gd name="T31" fmla="*/ 145 h 146"/>
                <a:gd name="T32" fmla="*/ 69 w 140"/>
                <a:gd name="T33" fmla="*/ 146 h 146"/>
                <a:gd name="T34" fmla="*/ 83 w 140"/>
                <a:gd name="T35" fmla="*/ 145 h 146"/>
                <a:gd name="T36" fmla="*/ 97 w 140"/>
                <a:gd name="T37" fmla="*/ 140 h 146"/>
                <a:gd name="T38" fmla="*/ 108 w 140"/>
                <a:gd name="T39" fmla="*/ 133 h 146"/>
                <a:gd name="T40" fmla="*/ 119 w 140"/>
                <a:gd name="T41" fmla="*/ 124 h 146"/>
                <a:gd name="T42" fmla="*/ 128 w 140"/>
                <a:gd name="T43" fmla="*/ 114 h 146"/>
                <a:gd name="T44" fmla="*/ 134 w 140"/>
                <a:gd name="T45" fmla="*/ 101 h 146"/>
                <a:gd name="T46" fmla="*/ 138 w 140"/>
                <a:gd name="T47" fmla="*/ 87 h 146"/>
                <a:gd name="T48" fmla="*/ 140 w 140"/>
                <a:gd name="T49" fmla="*/ 72 h 146"/>
                <a:gd name="T50" fmla="*/ 138 w 140"/>
                <a:gd name="T51" fmla="*/ 59 h 146"/>
                <a:gd name="T52" fmla="*/ 134 w 140"/>
                <a:gd name="T53" fmla="*/ 45 h 146"/>
                <a:gd name="T54" fmla="*/ 128 w 140"/>
                <a:gd name="T55" fmla="*/ 32 h 146"/>
                <a:gd name="T56" fmla="*/ 119 w 140"/>
                <a:gd name="T57" fmla="*/ 22 h 146"/>
                <a:gd name="T58" fmla="*/ 108 w 140"/>
                <a:gd name="T59" fmla="*/ 13 h 146"/>
                <a:gd name="T60" fmla="*/ 97 w 140"/>
                <a:gd name="T61" fmla="*/ 6 h 146"/>
                <a:gd name="T62" fmla="*/ 83 w 140"/>
                <a:gd name="T63" fmla="*/ 1 h 146"/>
                <a:gd name="T64" fmla="*/ 69 w 140"/>
                <a:gd name="T65" fmla="*/ 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0" h="146">
                  <a:moveTo>
                    <a:pt x="69" y="0"/>
                  </a:moveTo>
                  <a:lnTo>
                    <a:pt x="55" y="1"/>
                  </a:lnTo>
                  <a:lnTo>
                    <a:pt x="43" y="6"/>
                  </a:lnTo>
                  <a:lnTo>
                    <a:pt x="31" y="13"/>
                  </a:lnTo>
                  <a:lnTo>
                    <a:pt x="21" y="22"/>
                  </a:lnTo>
                  <a:lnTo>
                    <a:pt x="12" y="32"/>
                  </a:lnTo>
                  <a:lnTo>
                    <a:pt x="6" y="45"/>
                  </a:lnTo>
                  <a:lnTo>
                    <a:pt x="1" y="59"/>
                  </a:lnTo>
                  <a:lnTo>
                    <a:pt x="0" y="72"/>
                  </a:lnTo>
                  <a:lnTo>
                    <a:pt x="1" y="87"/>
                  </a:lnTo>
                  <a:lnTo>
                    <a:pt x="6" y="101"/>
                  </a:lnTo>
                  <a:lnTo>
                    <a:pt x="12" y="114"/>
                  </a:lnTo>
                  <a:lnTo>
                    <a:pt x="21" y="124"/>
                  </a:lnTo>
                  <a:lnTo>
                    <a:pt x="31" y="133"/>
                  </a:lnTo>
                  <a:lnTo>
                    <a:pt x="43" y="140"/>
                  </a:lnTo>
                  <a:lnTo>
                    <a:pt x="55" y="145"/>
                  </a:lnTo>
                  <a:lnTo>
                    <a:pt x="69" y="146"/>
                  </a:lnTo>
                  <a:lnTo>
                    <a:pt x="83" y="145"/>
                  </a:lnTo>
                  <a:lnTo>
                    <a:pt x="97" y="140"/>
                  </a:lnTo>
                  <a:lnTo>
                    <a:pt x="108" y="133"/>
                  </a:lnTo>
                  <a:lnTo>
                    <a:pt x="119" y="124"/>
                  </a:lnTo>
                  <a:lnTo>
                    <a:pt x="128" y="114"/>
                  </a:lnTo>
                  <a:lnTo>
                    <a:pt x="134" y="101"/>
                  </a:lnTo>
                  <a:lnTo>
                    <a:pt x="138" y="87"/>
                  </a:lnTo>
                  <a:lnTo>
                    <a:pt x="140" y="72"/>
                  </a:lnTo>
                  <a:lnTo>
                    <a:pt x="138" y="59"/>
                  </a:lnTo>
                  <a:lnTo>
                    <a:pt x="134" y="45"/>
                  </a:lnTo>
                  <a:lnTo>
                    <a:pt x="128" y="32"/>
                  </a:lnTo>
                  <a:lnTo>
                    <a:pt x="119" y="22"/>
                  </a:lnTo>
                  <a:lnTo>
                    <a:pt x="108" y="13"/>
                  </a:lnTo>
                  <a:lnTo>
                    <a:pt x="97" y="6"/>
                  </a:lnTo>
                  <a:lnTo>
                    <a:pt x="83" y="1"/>
                  </a:lnTo>
                  <a:lnTo>
                    <a:pt x="69" y="0"/>
                  </a:lnTo>
                  <a:close/>
                </a:path>
              </a:pathLst>
            </a:custGeom>
            <a:solidFill>
              <a:srgbClr val="33353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82" name="Freeform 94">
              <a:extLst>
                <a:ext uri="{FF2B5EF4-FFF2-40B4-BE49-F238E27FC236}">
                  <a16:creationId xmlns:a16="http://schemas.microsoft.com/office/drawing/2014/main" id="{1561006A-9C60-B647-917C-937937B02941}"/>
                </a:ext>
              </a:extLst>
            </p:cNvPr>
            <p:cNvSpPr>
              <a:spLocks/>
            </p:cNvSpPr>
            <p:nvPr/>
          </p:nvSpPr>
          <p:spPr bwMode="auto">
            <a:xfrm>
              <a:off x="2091" y="3548"/>
              <a:ext cx="53" cy="56"/>
            </a:xfrm>
            <a:custGeom>
              <a:avLst/>
              <a:gdLst>
                <a:gd name="T0" fmla="*/ 54 w 106"/>
                <a:gd name="T1" fmla="*/ 0 h 112"/>
                <a:gd name="T2" fmla="*/ 44 w 106"/>
                <a:gd name="T3" fmla="*/ 1 h 112"/>
                <a:gd name="T4" fmla="*/ 34 w 106"/>
                <a:gd name="T5" fmla="*/ 5 h 112"/>
                <a:gd name="T6" fmla="*/ 24 w 106"/>
                <a:gd name="T7" fmla="*/ 9 h 112"/>
                <a:gd name="T8" fmla="*/ 16 w 106"/>
                <a:gd name="T9" fmla="*/ 16 h 112"/>
                <a:gd name="T10" fmla="*/ 9 w 106"/>
                <a:gd name="T11" fmla="*/ 26 h 112"/>
                <a:gd name="T12" fmla="*/ 5 w 106"/>
                <a:gd name="T13" fmla="*/ 35 h 112"/>
                <a:gd name="T14" fmla="*/ 1 w 106"/>
                <a:gd name="T15" fmla="*/ 45 h 112"/>
                <a:gd name="T16" fmla="*/ 0 w 106"/>
                <a:gd name="T17" fmla="*/ 57 h 112"/>
                <a:gd name="T18" fmla="*/ 1 w 106"/>
                <a:gd name="T19" fmla="*/ 68 h 112"/>
                <a:gd name="T20" fmla="*/ 5 w 106"/>
                <a:gd name="T21" fmla="*/ 78 h 112"/>
                <a:gd name="T22" fmla="*/ 9 w 106"/>
                <a:gd name="T23" fmla="*/ 88 h 112"/>
                <a:gd name="T24" fmla="*/ 16 w 106"/>
                <a:gd name="T25" fmla="*/ 96 h 112"/>
                <a:gd name="T26" fmla="*/ 24 w 106"/>
                <a:gd name="T27" fmla="*/ 103 h 112"/>
                <a:gd name="T28" fmla="*/ 34 w 106"/>
                <a:gd name="T29" fmla="*/ 107 h 112"/>
                <a:gd name="T30" fmla="*/ 44 w 106"/>
                <a:gd name="T31" fmla="*/ 111 h 112"/>
                <a:gd name="T32" fmla="*/ 54 w 106"/>
                <a:gd name="T33" fmla="*/ 112 h 112"/>
                <a:gd name="T34" fmla="*/ 65 w 106"/>
                <a:gd name="T35" fmla="*/ 111 h 112"/>
                <a:gd name="T36" fmla="*/ 75 w 106"/>
                <a:gd name="T37" fmla="*/ 107 h 112"/>
                <a:gd name="T38" fmla="*/ 83 w 106"/>
                <a:gd name="T39" fmla="*/ 103 h 112"/>
                <a:gd name="T40" fmla="*/ 91 w 106"/>
                <a:gd name="T41" fmla="*/ 96 h 112"/>
                <a:gd name="T42" fmla="*/ 97 w 106"/>
                <a:gd name="T43" fmla="*/ 88 h 112"/>
                <a:gd name="T44" fmla="*/ 102 w 106"/>
                <a:gd name="T45" fmla="*/ 78 h 112"/>
                <a:gd name="T46" fmla="*/ 105 w 106"/>
                <a:gd name="T47" fmla="*/ 68 h 112"/>
                <a:gd name="T48" fmla="*/ 106 w 106"/>
                <a:gd name="T49" fmla="*/ 57 h 112"/>
                <a:gd name="T50" fmla="*/ 105 w 106"/>
                <a:gd name="T51" fmla="*/ 45 h 112"/>
                <a:gd name="T52" fmla="*/ 102 w 106"/>
                <a:gd name="T53" fmla="*/ 35 h 112"/>
                <a:gd name="T54" fmla="*/ 97 w 106"/>
                <a:gd name="T55" fmla="*/ 26 h 112"/>
                <a:gd name="T56" fmla="*/ 91 w 106"/>
                <a:gd name="T57" fmla="*/ 16 h 112"/>
                <a:gd name="T58" fmla="*/ 83 w 106"/>
                <a:gd name="T59" fmla="*/ 9 h 112"/>
                <a:gd name="T60" fmla="*/ 75 w 106"/>
                <a:gd name="T61" fmla="*/ 5 h 112"/>
                <a:gd name="T62" fmla="*/ 65 w 106"/>
                <a:gd name="T63" fmla="*/ 1 h 112"/>
                <a:gd name="T64" fmla="*/ 54 w 106"/>
                <a:gd name="T65" fmla="*/ 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6" h="112">
                  <a:moveTo>
                    <a:pt x="54" y="0"/>
                  </a:moveTo>
                  <a:lnTo>
                    <a:pt x="44" y="1"/>
                  </a:lnTo>
                  <a:lnTo>
                    <a:pt x="34" y="5"/>
                  </a:lnTo>
                  <a:lnTo>
                    <a:pt x="24" y="9"/>
                  </a:lnTo>
                  <a:lnTo>
                    <a:pt x="16" y="16"/>
                  </a:lnTo>
                  <a:lnTo>
                    <a:pt x="9" y="26"/>
                  </a:lnTo>
                  <a:lnTo>
                    <a:pt x="5" y="35"/>
                  </a:lnTo>
                  <a:lnTo>
                    <a:pt x="1" y="45"/>
                  </a:lnTo>
                  <a:lnTo>
                    <a:pt x="0" y="57"/>
                  </a:lnTo>
                  <a:lnTo>
                    <a:pt x="1" y="68"/>
                  </a:lnTo>
                  <a:lnTo>
                    <a:pt x="5" y="78"/>
                  </a:lnTo>
                  <a:lnTo>
                    <a:pt x="9" y="88"/>
                  </a:lnTo>
                  <a:lnTo>
                    <a:pt x="16" y="96"/>
                  </a:lnTo>
                  <a:lnTo>
                    <a:pt x="24" y="103"/>
                  </a:lnTo>
                  <a:lnTo>
                    <a:pt x="34" y="107"/>
                  </a:lnTo>
                  <a:lnTo>
                    <a:pt x="44" y="111"/>
                  </a:lnTo>
                  <a:lnTo>
                    <a:pt x="54" y="112"/>
                  </a:lnTo>
                  <a:lnTo>
                    <a:pt x="65" y="111"/>
                  </a:lnTo>
                  <a:lnTo>
                    <a:pt x="75" y="107"/>
                  </a:lnTo>
                  <a:lnTo>
                    <a:pt x="83" y="103"/>
                  </a:lnTo>
                  <a:lnTo>
                    <a:pt x="91" y="96"/>
                  </a:lnTo>
                  <a:lnTo>
                    <a:pt x="97" y="88"/>
                  </a:lnTo>
                  <a:lnTo>
                    <a:pt x="102" y="78"/>
                  </a:lnTo>
                  <a:lnTo>
                    <a:pt x="105" y="68"/>
                  </a:lnTo>
                  <a:lnTo>
                    <a:pt x="106" y="57"/>
                  </a:lnTo>
                  <a:lnTo>
                    <a:pt x="105" y="45"/>
                  </a:lnTo>
                  <a:lnTo>
                    <a:pt x="102" y="35"/>
                  </a:lnTo>
                  <a:lnTo>
                    <a:pt x="97" y="26"/>
                  </a:lnTo>
                  <a:lnTo>
                    <a:pt x="91" y="16"/>
                  </a:lnTo>
                  <a:lnTo>
                    <a:pt x="83" y="9"/>
                  </a:lnTo>
                  <a:lnTo>
                    <a:pt x="75" y="5"/>
                  </a:lnTo>
                  <a:lnTo>
                    <a:pt x="65" y="1"/>
                  </a:lnTo>
                  <a:lnTo>
                    <a:pt x="5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83" name="Freeform 95">
              <a:extLst>
                <a:ext uri="{FF2B5EF4-FFF2-40B4-BE49-F238E27FC236}">
                  <a16:creationId xmlns:a16="http://schemas.microsoft.com/office/drawing/2014/main" id="{F0C3243B-26AD-AF43-AFC6-D0FF17200A13}"/>
                </a:ext>
              </a:extLst>
            </p:cNvPr>
            <p:cNvSpPr>
              <a:spLocks/>
            </p:cNvSpPr>
            <p:nvPr/>
          </p:nvSpPr>
          <p:spPr bwMode="auto">
            <a:xfrm>
              <a:off x="2367" y="3548"/>
              <a:ext cx="50" cy="53"/>
            </a:xfrm>
            <a:custGeom>
              <a:avLst/>
              <a:gdLst>
                <a:gd name="T0" fmla="*/ 51 w 100"/>
                <a:gd name="T1" fmla="*/ 0 h 106"/>
                <a:gd name="T2" fmla="*/ 41 w 100"/>
                <a:gd name="T3" fmla="*/ 1 h 106"/>
                <a:gd name="T4" fmla="*/ 31 w 100"/>
                <a:gd name="T5" fmla="*/ 5 h 106"/>
                <a:gd name="T6" fmla="*/ 23 w 100"/>
                <a:gd name="T7" fmla="*/ 9 h 106"/>
                <a:gd name="T8" fmla="*/ 15 w 100"/>
                <a:gd name="T9" fmla="*/ 16 h 106"/>
                <a:gd name="T10" fmla="*/ 9 w 100"/>
                <a:gd name="T11" fmla="*/ 23 h 106"/>
                <a:gd name="T12" fmla="*/ 5 w 100"/>
                <a:gd name="T13" fmla="*/ 32 h 106"/>
                <a:gd name="T14" fmla="*/ 1 w 100"/>
                <a:gd name="T15" fmla="*/ 43 h 106"/>
                <a:gd name="T16" fmla="*/ 0 w 100"/>
                <a:gd name="T17" fmla="*/ 53 h 106"/>
                <a:gd name="T18" fmla="*/ 1 w 100"/>
                <a:gd name="T19" fmla="*/ 63 h 106"/>
                <a:gd name="T20" fmla="*/ 5 w 100"/>
                <a:gd name="T21" fmla="*/ 74 h 106"/>
                <a:gd name="T22" fmla="*/ 9 w 100"/>
                <a:gd name="T23" fmla="*/ 83 h 106"/>
                <a:gd name="T24" fmla="*/ 15 w 100"/>
                <a:gd name="T25" fmla="*/ 90 h 106"/>
                <a:gd name="T26" fmla="*/ 23 w 100"/>
                <a:gd name="T27" fmla="*/ 97 h 106"/>
                <a:gd name="T28" fmla="*/ 31 w 100"/>
                <a:gd name="T29" fmla="*/ 101 h 106"/>
                <a:gd name="T30" fmla="*/ 41 w 100"/>
                <a:gd name="T31" fmla="*/ 105 h 106"/>
                <a:gd name="T32" fmla="*/ 51 w 100"/>
                <a:gd name="T33" fmla="*/ 106 h 106"/>
                <a:gd name="T34" fmla="*/ 60 w 100"/>
                <a:gd name="T35" fmla="*/ 105 h 106"/>
                <a:gd name="T36" fmla="*/ 69 w 100"/>
                <a:gd name="T37" fmla="*/ 101 h 106"/>
                <a:gd name="T38" fmla="*/ 77 w 100"/>
                <a:gd name="T39" fmla="*/ 97 h 106"/>
                <a:gd name="T40" fmla="*/ 86 w 100"/>
                <a:gd name="T41" fmla="*/ 90 h 106"/>
                <a:gd name="T42" fmla="*/ 91 w 100"/>
                <a:gd name="T43" fmla="*/ 83 h 106"/>
                <a:gd name="T44" fmla="*/ 96 w 100"/>
                <a:gd name="T45" fmla="*/ 74 h 106"/>
                <a:gd name="T46" fmla="*/ 99 w 100"/>
                <a:gd name="T47" fmla="*/ 63 h 106"/>
                <a:gd name="T48" fmla="*/ 100 w 100"/>
                <a:gd name="T49" fmla="*/ 53 h 106"/>
                <a:gd name="T50" fmla="*/ 99 w 100"/>
                <a:gd name="T51" fmla="*/ 43 h 106"/>
                <a:gd name="T52" fmla="*/ 96 w 100"/>
                <a:gd name="T53" fmla="*/ 32 h 106"/>
                <a:gd name="T54" fmla="*/ 91 w 100"/>
                <a:gd name="T55" fmla="*/ 23 h 106"/>
                <a:gd name="T56" fmla="*/ 86 w 100"/>
                <a:gd name="T57" fmla="*/ 16 h 106"/>
                <a:gd name="T58" fmla="*/ 77 w 100"/>
                <a:gd name="T59" fmla="*/ 9 h 106"/>
                <a:gd name="T60" fmla="*/ 69 w 100"/>
                <a:gd name="T61" fmla="*/ 5 h 106"/>
                <a:gd name="T62" fmla="*/ 60 w 100"/>
                <a:gd name="T63" fmla="*/ 1 h 106"/>
                <a:gd name="T64" fmla="*/ 51 w 100"/>
                <a:gd name="T65" fmla="*/ 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0" h="106">
                  <a:moveTo>
                    <a:pt x="51" y="0"/>
                  </a:moveTo>
                  <a:lnTo>
                    <a:pt x="41" y="1"/>
                  </a:lnTo>
                  <a:lnTo>
                    <a:pt x="31" y="5"/>
                  </a:lnTo>
                  <a:lnTo>
                    <a:pt x="23" y="9"/>
                  </a:lnTo>
                  <a:lnTo>
                    <a:pt x="15" y="16"/>
                  </a:lnTo>
                  <a:lnTo>
                    <a:pt x="9" y="23"/>
                  </a:lnTo>
                  <a:lnTo>
                    <a:pt x="5" y="32"/>
                  </a:lnTo>
                  <a:lnTo>
                    <a:pt x="1" y="43"/>
                  </a:lnTo>
                  <a:lnTo>
                    <a:pt x="0" y="53"/>
                  </a:lnTo>
                  <a:lnTo>
                    <a:pt x="1" y="63"/>
                  </a:lnTo>
                  <a:lnTo>
                    <a:pt x="5" y="74"/>
                  </a:lnTo>
                  <a:lnTo>
                    <a:pt x="9" y="83"/>
                  </a:lnTo>
                  <a:lnTo>
                    <a:pt x="15" y="90"/>
                  </a:lnTo>
                  <a:lnTo>
                    <a:pt x="23" y="97"/>
                  </a:lnTo>
                  <a:lnTo>
                    <a:pt x="31" y="101"/>
                  </a:lnTo>
                  <a:lnTo>
                    <a:pt x="41" y="105"/>
                  </a:lnTo>
                  <a:lnTo>
                    <a:pt x="51" y="106"/>
                  </a:lnTo>
                  <a:lnTo>
                    <a:pt x="60" y="105"/>
                  </a:lnTo>
                  <a:lnTo>
                    <a:pt x="69" y="101"/>
                  </a:lnTo>
                  <a:lnTo>
                    <a:pt x="77" y="97"/>
                  </a:lnTo>
                  <a:lnTo>
                    <a:pt x="86" y="90"/>
                  </a:lnTo>
                  <a:lnTo>
                    <a:pt x="91" y="83"/>
                  </a:lnTo>
                  <a:lnTo>
                    <a:pt x="96" y="74"/>
                  </a:lnTo>
                  <a:lnTo>
                    <a:pt x="99" y="63"/>
                  </a:lnTo>
                  <a:lnTo>
                    <a:pt x="100" y="53"/>
                  </a:lnTo>
                  <a:lnTo>
                    <a:pt x="99" y="43"/>
                  </a:lnTo>
                  <a:lnTo>
                    <a:pt x="96" y="32"/>
                  </a:lnTo>
                  <a:lnTo>
                    <a:pt x="91" y="23"/>
                  </a:lnTo>
                  <a:lnTo>
                    <a:pt x="86" y="16"/>
                  </a:lnTo>
                  <a:lnTo>
                    <a:pt x="77" y="9"/>
                  </a:lnTo>
                  <a:lnTo>
                    <a:pt x="69" y="5"/>
                  </a:lnTo>
                  <a:lnTo>
                    <a:pt x="60" y="1"/>
                  </a:lnTo>
                  <a:lnTo>
                    <a:pt x="5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84" name="Freeform 96">
              <a:extLst>
                <a:ext uri="{FF2B5EF4-FFF2-40B4-BE49-F238E27FC236}">
                  <a16:creationId xmlns:a16="http://schemas.microsoft.com/office/drawing/2014/main" id="{4B9E7AC2-07C8-6845-890A-6695D6F6D02F}"/>
                </a:ext>
              </a:extLst>
            </p:cNvPr>
            <p:cNvSpPr>
              <a:spLocks/>
            </p:cNvSpPr>
            <p:nvPr/>
          </p:nvSpPr>
          <p:spPr bwMode="auto">
            <a:xfrm>
              <a:off x="2984" y="3553"/>
              <a:ext cx="50" cy="53"/>
            </a:xfrm>
            <a:custGeom>
              <a:avLst/>
              <a:gdLst>
                <a:gd name="T0" fmla="*/ 51 w 102"/>
                <a:gd name="T1" fmla="*/ 0 h 106"/>
                <a:gd name="T2" fmla="*/ 41 w 102"/>
                <a:gd name="T3" fmla="*/ 2 h 106"/>
                <a:gd name="T4" fmla="*/ 31 w 102"/>
                <a:gd name="T5" fmla="*/ 5 h 106"/>
                <a:gd name="T6" fmla="*/ 23 w 102"/>
                <a:gd name="T7" fmla="*/ 10 h 106"/>
                <a:gd name="T8" fmla="*/ 15 w 102"/>
                <a:gd name="T9" fmla="*/ 15 h 106"/>
                <a:gd name="T10" fmla="*/ 10 w 102"/>
                <a:gd name="T11" fmla="*/ 23 h 106"/>
                <a:gd name="T12" fmla="*/ 5 w 102"/>
                <a:gd name="T13" fmla="*/ 33 h 106"/>
                <a:gd name="T14" fmla="*/ 2 w 102"/>
                <a:gd name="T15" fmla="*/ 43 h 106"/>
                <a:gd name="T16" fmla="*/ 0 w 102"/>
                <a:gd name="T17" fmla="*/ 53 h 106"/>
                <a:gd name="T18" fmla="*/ 2 w 102"/>
                <a:gd name="T19" fmla="*/ 64 h 106"/>
                <a:gd name="T20" fmla="*/ 5 w 102"/>
                <a:gd name="T21" fmla="*/ 74 h 106"/>
                <a:gd name="T22" fmla="*/ 10 w 102"/>
                <a:gd name="T23" fmla="*/ 83 h 106"/>
                <a:gd name="T24" fmla="*/ 15 w 102"/>
                <a:gd name="T25" fmla="*/ 90 h 106"/>
                <a:gd name="T26" fmla="*/ 23 w 102"/>
                <a:gd name="T27" fmla="*/ 97 h 106"/>
                <a:gd name="T28" fmla="*/ 31 w 102"/>
                <a:gd name="T29" fmla="*/ 102 h 106"/>
                <a:gd name="T30" fmla="*/ 41 w 102"/>
                <a:gd name="T31" fmla="*/ 105 h 106"/>
                <a:gd name="T32" fmla="*/ 51 w 102"/>
                <a:gd name="T33" fmla="*/ 106 h 106"/>
                <a:gd name="T34" fmla="*/ 61 w 102"/>
                <a:gd name="T35" fmla="*/ 105 h 106"/>
                <a:gd name="T36" fmla="*/ 71 w 102"/>
                <a:gd name="T37" fmla="*/ 102 h 106"/>
                <a:gd name="T38" fmla="*/ 79 w 102"/>
                <a:gd name="T39" fmla="*/ 97 h 106"/>
                <a:gd name="T40" fmla="*/ 87 w 102"/>
                <a:gd name="T41" fmla="*/ 90 h 106"/>
                <a:gd name="T42" fmla="*/ 93 w 102"/>
                <a:gd name="T43" fmla="*/ 83 h 106"/>
                <a:gd name="T44" fmla="*/ 98 w 102"/>
                <a:gd name="T45" fmla="*/ 74 h 106"/>
                <a:gd name="T46" fmla="*/ 101 w 102"/>
                <a:gd name="T47" fmla="*/ 64 h 106"/>
                <a:gd name="T48" fmla="*/ 102 w 102"/>
                <a:gd name="T49" fmla="*/ 53 h 106"/>
                <a:gd name="T50" fmla="*/ 101 w 102"/>
                <a:gd name="T51" fmla="*/ 43 h 106"/>
                <a:gd name="T52" fmla="*/ 98 w 102"/>
                <a:gd name="T53" fmla="*/ 33 h 106"/>
                <a:gd name="T54" fmla="*/ 93 w 102"/>
                <a:gd name="T55" fmla="*/ 23 h 106"/>
                <a:gd name="T56" fmla="*/ 87 w 102"/>
                <a:gd name="T57" fmla="*/ 15 h 106"/>
                <a:gd name="T58" fmla="*/ 79 w 102"/>
                <a:gd name="T59" fmla="*/ 10 h 106"/>
                <a:gd name="T60" fmla="*/ 71 w 102"/>
                <a:gd name="T61" fmla="*/ 5 h 106"/>
                <a:gd name="T62" fmla="*/ 61 w 102"/>
                <a:gd name="T63" fmla="*/ 2 h 106"/>
                <a:gd name="T64" fmla="*/ 51 w 102"/>
                <a:gd name="T65" fmla="*/ 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2" h="106">
                  <a:moveTo>
                    <a:pt x="51" y="0"/>
                  </a:moveTo>
                  <a:lnTo>
                    <a:pt x="41" y="2"/>
                  </a:lnTo>
                  <a:lnTo>
                    <a:pt x="31" y="5"/>
                  </a:lnTo>
                  <a:lnTo>
                    <a:pt x="23" y="10"/>
                  </a:lnTo>
                  <a:lnTo>
                    <a:pt x="15" y="15"/>
                  </a:lnTo>
                  <a:lnTo>
                    <a:pt x="10" y="23"/>
                  </a:lnTo>
                  <a:lnTo>
                    <a:pt x="5" y="33"/>
                  </a:lnTo>
                  <a:lnTo>
                    <a:pt x="2" y="43"/>
                  </a:lnTo>
                  <a:lnTo>
                    <a:pt x="0" y="53"/>
                  </a:lnTo>
                  <a:lnTo>
                    <a:pt x="2" y="64"/>
                  </a:lnTo>
                  <a:lnTo>
                    <a:pt x="5" y="74"/>
                  </a:lnTo>
                  <a:lnTo>
                    <a:pt x="10" y="83"/>
                  </a:lnTo>
                  <a:lnTo>
                    <a:pt x="15" y="90"/>
                  </a:lnTo>
                  <a:lnTo>
                    <a:pt x="23" y="97"/>
                  </a:lnTo>
                  <a:lnTo>
                    <a:pt x="31" y="102"/>
                  </a:lnTo>
                  <a:lnTo>
                    <a:pt x="41" y="105"/>
                  </a:lnTo>
                  <a:lnTo>
                    <a:pt x="51" y="106"/>
                  </a:lnTo>
                  <a:lnTo>
                    <a:pt x="61" y="105"/>
                  </a:lnTo>
                  <a:lnTo>
                    <a:pt x="71" y="102"/>
                  </a:lnTo>
                  <a:lnTo>
                    <a:pt x="79" y="97"/>
                  </a:lnTo>
                  <a:lnTo>
                    <a:pt x="87" y="90"/>
                  </a:lnTo>
                  <a:lnTo>
                    <a:pt x="93" y="83"/>
                  </a:lnTo>
                  <a:lnTo>
                    <a:pt x="98" y="74"/>
                  </a:lnTo>
                  <a:lnTo>
                    <a:pt x="101" y="64"/>
                  </a:lnTo>
                  <a:lnTo>
                    <a:pt x="102" y="53"/>
                  </a:lnTo>
                  <a:lnTo>
                    <a:pt x="101" y="43"/>
                  </a:lnTo>
                  <a:lnTo>
                    <a:pt x="98" y="33"/>
                  </a:lnTo>
                  <a:lnTo>
                    <a:pt x="93" y="23"/>
                  </a:lnTo>
                  <a:lnTo>
                    <a:pt x="87" y="15"/>
                  </a:lnTo>
                  <a:lnTo>
                    <a:pt x="79" y="10"/>
                  </a:lnTo>
                  <a:lnTo>
                    <a:pt x="71" y="5"/>
                  </a:lnTo>
                  <a:lnTo>
                    <a:pt x="61" y="2"/>
                  </a:lnTo>
                  <a:lnTo>
                    <a:pt x="5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85" name="Freeform 97">
              <a:extLst>
                <a:ext uri="{FF2B5EF4-FFF2-40B4-BE49-F238E27FC236}">
                  <a16:creationId xmlns:a16="http://schemas.microsoft.com/office/drawing/2014/main" id="{7A65CEC8-96FA-B94C-BC8D-49C298A8CAAE}"/>
                </a:ext>
              </a:extLst>
            </p:cNvPr>
            <p:cNvSpPr>
              <a:spLocks/>
            </p:cNvSpPr>
            <p:nvPr/>
          </p:nvSpPr>
          <p:spPr bwMode="auto">
            <a:xfrm>
              <a:off x="2445" y="3550"/>
              <a:ext cx="50" cy="53"/>
            </a:xfrm>
            <a:custGeom>
              <a:avLst/>
              <a:gdLst>
                <a:gd name="T0" fmla="*/ 51 w 100"/>
                <a:gd name="T1" fmla="*/ 0 h 105"/>
                <a:gd name="T2" fmla="*/ 40 w 100"/>
                <a:gd name="T3" fmla="*/ 1 h 105"/>
                <a:gd name="T4" fmla="*/ 31 w 100"/>
                <a:gd name="T5" fmla="*/ 4 h 105"/>
                <a:gd name="T6" fmla="*/ 23 w 100"/>
                <a:gd name="T7" fmla="*/ 9 h 105"/>
                <a:gd name="T8" fmla="*/ 15 w 100"/>
                <a:gd name="T9" fmla="*/ 16 h 105"/>
                <a:gd name="T10" fmla="*/ 9 w 100"/>
                <a:gd name="T11" fmla="*/ 23 h 105"/>
                <a:gd name="T12" fmla="*/ 4 w 100"/>
                <a:gd name="T13" fmla="*/ 32 h 105"/>
                <a:gd name="T14" fmla="*/ 1 w 100"/>
                <a:gd name="T15" fmla="*/ 42 h 105"/>
                <a:gd name="T16" fmla="*/ 0 w 100"/>
                <a:gd name="T17" fmla="*/ 53 h 105"/>
                <a:gd name="T18" fmla="*/ 1 w 100"/>
                <a:gd name="T19" fmla="*/ 63 h 105"/>
                <a:gd name="T20" fmla="*/ 4 w 100"/>
                <a:gd name="T21" fmla="*/ 73 h 105"/>
                <a:gd name="T22" fmla="*/ 9 w 100"/>
                <a:gd name="T23" fmla="*/ 82 h 105"/>
                <a:gd name="T24" fmla="*/ 15 w 100"/>
                <a:gd name="T25" fmla="*/ 91 h 105"/>
                <a:gd name="T26" fmla="*/ 23 w 100"/>
                <a:gd name="T27" fmla="*/ 96 h 105"/>
                <a:gd name="T28" fmla="*/ 31 w 100"/>
                <a:gd name="T29" fmla="*/ 101 h 105"/>
                <a:gd name="T30" fmla="*/ 40 w 100"/>
                <a:gd name="T31" fmla="*/ 104 h 105"/>
                <a:gd name="T32" fmla="*/ 51 w 100"/>
                <a:gd name="T33" fmla="*/ 105 h 105"/>
                <a:gd name="T34" fmla="*/ 61 w 100"/>
                <a:gd name="T35" fmla="*/ 104 h 105"/>
                <a:gd name="T36" fmla="*/ 70 w 100"/>
                <a:gd name="T37" fmla="*/ 101 h 105"/>
                <a:gd name="T38" fmla="*/ 78 w 100"/>
                <a:gd name="T39" fmla="*/ 96 h 105"/>
                <a:gd name="T40" fmla="*/ 86 w 100"/>
                <a:gd name="T41" fmla="*/ 91 h 105"/>
                <a:gd name="T42" fmla="*/ 92 w 100"/>
                <a:gd name="T43" fmla="*/ 82 h 105"/>
                <a:gd name="T44" fmla="*/ 97 w 100"/>
                <a:gd name="T45" fmla="*/ 73 h 105"/>
                <a:gd name="T46" fmla="*/ 99 w 100"/>
                <a:gd name="T47" fmla="*/ 63 h 105"/>
                <a:gd name="T48" fmla="*/ 100 w 100"/>
                <a:gd name="T49" fmla="*/ 53 h 105"/>
                <a:gd name="T50" fmla="*/ 99 w 100"/>
                <a:gd name="T51" fmla="*/ 42 h 105"/>
                <a:gd name="T52" fmla="*/ 97 w 100"/>
                <a:gd name="T53" fmla="*/ 32 h 105"/>
                <a:gd name="T54" fmla="*/ 92 w 100"/>
                <a:gd name="T55" fmla="*/ 23 h 105"/>
                <a:gd name="T56" fmla="*/ 86 w 100"/>
                <a:gd name="T57" fmla="*/ 16 h 105"/>
                <a:gd name="T58" fmla="*/ 78 w 100"/>
                <a:gd name="T59" fmla="*/ 9 h 105"/>
                <a:gd name="T60" fmla="*/ 70 w 100"/>
                <a:gd name="T61" fmla="*/ 4 h 105"/>
                <a:gd name="T62" fmla="*/ 61 w 100"/>
                <a:gd name="T63" fmla="*/ 1 h 105"/>
                <a:gd name="T64" fmla="*/ 51 w 100"/>
                <a:gd name="T65" fmla="*/ 0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0" h="105">
                  <a:moveTo>
                    <a:pt x="51" y="0"/>
                  </a:moveTo>
                  <a:lnTo>
                    <a:pt x="40" y="1"/>
                  </a:lnTo>
                  <a:lnTo>
                    <a:pt x="31" y="4"/>
                  </a:lnTo>
                  <a:lnTo>
                    <a:pt x="23" y="9"/>
                  </a:lnTo>
                  <a:lnTo>
                    <a:pt x="15" y="16"/>
                  </a:lnTo>
                  <a:lnTo>
                    <a:pt x="9" y="23"/>
                  </a:lnTo>
                  <a:lnTo>
                    <a:pt x="4" y="32"/>
                  </a:lnTo>
                  <a:lnTo>
                    <a:pt x="1" y="42"/>
                  </a:lnTo>
                  <a:lnTo>
                    <a:pt x="0" y="53"/>
                  </a:lnTo>
                  <a:lnTo>
                    <a:pt x="1" y="63"/>
                  </a:lnTo>
                  <a:lnTo>
                    <a:pt x="4" y="73"/>
                  </a:lnTo>
                  <a:lnTo>
                    <a:pt x="9" y="82"/>
                  </a:lnTo>
                  <a:lnTo>
                    <a:pt x="15" y="91"/>
                  </a:lnTo>
                  <a:lnTo>
                    <a:pt x="23" y="96"/>
                  </a:lnTo>
                  <a:lnTo>
                    <a:pt x="31" y="101"/>
                  </a:lnTo>
                  <a:lnTo>
                    <a:pt x="40" y="104"/>
                  </a:lnTo>
                  <a:lnTo>
                    <a:pt x="51" y="105"/>
                  </a:lnTo>
                  <a:lnTo>
                    <a:pt x="61" y="104"/>
                  </a:lnTo>
                  <a:lnTo>
                    <a:pt x="70" y="101"/>
                  </a:lnTo>
                  <a:lnTo>
                    <a:pt x="78" y="96"/>
                  </a:lnTo>
                  <a:lnTo>
                    <a:pt x="86" y="91"/>
                  </a:lnTo>
                  <a:lnTo>
                    <a:pt x="92" y="82"/>
                  </a:lnTo>
                  <a:lnTo>
                    <a:pt x="97" y="73"/>
                  </a:lnTo>
                  <a:lnTo>
                    <a:pt x="99" y="63"/>
                  </a:lnTo>
                  <a:lnTo>
                    <a:pt x="100" y="53"/>
                  </a:lnTo>
                  <a:lnTo>
                    <a:pt x="99" y="42"/>
                  </a:lnTo>
                  <a:lnTo>
                    <a:pt x="97" y="32"/>
                  </a:lnTo>
                  <a:lnTo>
                    <a:pt x="92" y="23"/>
                  </a:lnTo>
                  <a:lnTo>
                    <a:pt x="86" y="16"/>
                  </a:lnTo>
                  <a:lnTo>
                    <a:pt x="78" y="9"/>
                  </a:lnTo>
                  <a:lnTo>
                    <a:pt x="70" y="4"/>
                  </a:lnTo>
                  <a:lnTo>
                    <a:pt x="61" y="1"/>
                  </a:lnTo>
                  <a:lnTo>
                    <a:pt x="5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86" name="Freeform 98">
              <a:extLst>
                <a:ext uri="{FF2B5EF4-FFF2-40B4-BE49-F238E27FC236}">
                  <a16:creationId xmlns:a16="http://schemas.microsoft.com/office/drawing/2014/main" id="{BA529330-A6D6-7843-9F21-7C157316F8DF}"/>
                </a:ext>
              </a:extLst>
            </p:cNvPr>
            <p:cNvSpPr>
              <a:spLocks/>
            </p:cNvSpPr>
            <p:nvPr/>
          </p:nvSpPr>
          <p:spPr bwMode="auto">
            <a:xfrm>
              <a:off x="3071" y="3550"/>
              <a:ext cx="50" cy="53"/>
            </a:xfrm>
            <a:custGeom>
              <a:avLst/>
              <a:gdLst>
                <a:gd name="T0" fmla="*/ 50 w 100"/>
                <a:gd name="T1" fmla="*/ 0 h 105"/>
                <a:gd name="T2" fmla="*/ 40 w 100"/>
                <a:gd name="T3" fmla="*/ 1 h 105"/>
                <a:gd name="T4" fmla="*/ 31 w 100"/>
                <a:gd name="T5" fmla="*/ 4 h 105"/>
                <a:gd name="T6" fmla="*/ 23 w 100"/>
                <a:gd name="T7" fmla="*/ 9 h 105"/>
                <a:gd name="T8" fmla="*/ 15 w 100"/>
                <a:gd name="T9" fmla="*/ 16 h 105"/>
                <a:gd name="T10" fmla="*/ 9 w 100"/>
                <a:gd name="T11" fmla="*/ 23 h 105"/>
                <a:gd name="T12" fmla="*/ 4 w 100"/>
                <a:gd name="T13" fmla="*/ 32 h 105"/>
                <a:gd name="T14" fmla="*/ 1 w 100"/>
                <a:gd name="T15" fmla="*/ 42 h 105"/>
                <a:gd name="T16" fmla="*/ 0 w 100"/>
                <a:gd name="T17" fmla="*/ 53 h 105"/>
                <a:gd name="T18" fmla="*/ 1 w 100"/>
                <a:gd name="T19" fmla="*/ 63 h 105"/>
                <a:gd name="T20" fmla="*/ 4 w 100"/>
                <a:gd name="T21" fmla="*/ 73 h 105"/>
                <a:gd name="T22" fmla="*/ 9 w 100"/>
                <a:gd name="T23" fmla="*/ 82 h 105"/>
                <a:gd name="T24" fmla="*/ 15 w 100"/>
                <a:gd name="T25" fmla="*/ 91 h 105"/>
                <a:gd name="T26" fmla="*/ 23 w 100"/>
                <a:gd name="T27" fmla="*/ 96 h 105"/>
                <a:gd name="T28" fmla="*/ 31 w 100"/>
                <a:gd name="T29" fmla="*/ 101 h 105"/>
                <a:gd name="T30" fmla="*/ 40 w 100"/>
                <a:gd name="T31" fmla="*/ 104 h 105"/>
                <a:gd name="T32" fmla="*/ 50 w 100"/>
                <a:gd name="T33" fmla="*/ 105 h 105"/>
                <a:gd name="T34" fmla="*/ 61 w 100"/>
                <a:gd name="T35" fmla="*/ 104 h 105"/>
                <a:gd name="T36" fmla="*/ 70 w 100"/>
                <a:gd name="T37" fmla="*/ 101 h 105"/>
                <a:gd name="T38" fmla="*/ 78 w 100"/>
                <a:gd name="T39" fmla="*/ 96 h 105"/>
                <a:gd name="T40" fmla="*/ 86 w 100"/>
                <a:gd name="T41" fmla="*/ 91 h 105"/>
                <a:gd name="T42" fmla="*/ 92 w 100"/>
                <a:gd name="T43" fmla="*/ 82 h 105"/>
                <a:gd name="T44" fmla="*/ 96 w 100"/>
                <a:gd name="T45" fmla="*/ 73 h 105"/>
                <a:gd name="T46" fmla="*/ 99 w 100"/>
                <a:gd name="T47" fmla="*/ 63 h 105"/>
                <a:gd name="T48" fmla="*/ 100 w 100"/>
                <a:gd name="T49" fmla="*/ 53 h 105"/>
                <a:gd name="T50" fmla="*/ 99 w 100"/>
                <a:gd name="T51" fmla="*/ 42 h 105"/>
                <a:gd name="T52" fmla="*/ 96 w 100"/>
                <a:gd name="T53" fmla="*/ 32 h 105"/>
                <a:gd name="T54" fmla="*/ 92 w 100"/>
                <a:gd name="T55" fmla="*/ 23 h 105"/>
                <a:gd name="T56" fmla="*/ 86 w 100"/>
                <a:gd name="T57" fmla="*/ 16 h 105"/>
                <a:gd name="T58" fmla="*/ 78 w 100"/>
                <a:gd name="T59" fmla="*/ 9 h 105"/>
                <a:gd name="T60" fmla="*/ 70 w 100"/>
                <a:gd name="T61" fmla="*/ 4 h 105"/>
                <a:gd name="T62" fmla="*/ 61 w 100"/>
                <a:gd name="T63" fmla="*/ 1 h 105"/>
                <a:gd name="T64" fmla="*/ 50 w 100"/>
                <a:gd name="T65" fmla="*/ 0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0" h="105">
                  <a:moveTo>
                    <a:pt x="50" y="0"/>
                  </a:moveTo>
                  <a:lnTo>
                    <a:pt x="40" y="1"/>
                  </a:lnTo>
                  <a:lnTo>
                    <a:pt x="31" y="4"/>
                  </a:lnTo>
                  <a:lnTo>
                    <a:pt x="23" y="9"/>
                  </a:lnTo>
                  <a:lnTo>
                    <a:pt x="15" y="16"/>
                  </a:lnTo>
                  <a:lnTo>
                    <a:pt x="9" y="23"/>
                  </a:lnTo>
                  <a:lnTo>
                    <a:pt x="4" y="32"/>
                  </a:lnTo>
                  <a:lnTo>
                    <a:pt x="1" y="42"/>
                  </a:lnTo>
                  <a:lnTo>
                    <a:pt x="0" y="53"/>
                  </a:lnTo>
                  <a:lnTo>
                    <a:pt x="1" y="63"/>
                  </a:lnTo>
                  <a:lnTo>
                    <a:pt x="4" y="73"/>
                  </a:lnTo>
                  <a:lnTo>
                    <a:pt x="9" y="82"/>
                  </a:lnTo>
                  <a:lnTo>
                    <a:pt x="15" y="91"/>
                  </a:lnTo>
                  <a:lnTo>
                    <a:pt x="23" y="96"/>
                  </a:lnTo>
                  <a:lnTo>
                    <a:pt x="31" y="101"/>
                  </a:lnTo>
                  <a:lnTo>
                    <a:pt x="40" y="104"/>
                  </a:lnTo>
                  <a:lnTo>
                    <a:pt x="50" y="105"/>
                  </a:lnTo>
                  <a:lnTo>
                    <a:pt x="61" y="104"/>
                  </a:lnTo>
                  <a:lnTo>
                    <a:pt x="70" y="101"/>
                  </a:lnTo>
                  <a:lnTo>
                    <a:pt x="78" y="96"/>
                  </a:lnTo>
                  <a:lnTo>
                    <a:pt x="86" y="91"/>
                  </a:lnTo>
                  <a:lnTo>
                    <a:pt x="92" y="82"/>
                  </a:lnTo>
                  <a:lnTo>
                    <a:pt x="96" y="73"/>
                  </a:lnTo>
                  <a:lnTo>
                    <a:pt x="99" y="63"/>
                  </a:lnTo>
                  <a:lnTo>
                    <a:pt x="100" y="53"/>
                  </a:lnTo>
                  <a:lnTo>
                    <a:pt x="99" y="42"/>
                  </a:lnTo>
                  <a:lnTo>
                    <a:pt x="96" y="32"/>
                  </a:lnTo>
                  <a:lnTo>
                    <a:pt x="92" y="23"/>
                  </a:lnTo>
                  <a:lnTo>
                    <a:pt x="86" y="16"/>
                  </a:lnTo>
                  <a:lnTo>
                    <a:pt x="78" y="9"/>
                  </a:lnTo>
                  <a:lnTo>
                    <a:pt x="70" y="4"/>
                  </a:lnTo>
                  <a:lnTo>
                    <a:pt x="61" y="1"/>
                  </a:lnTo>
                  <a:lnTo>
                    <a:pt x="5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87" name="Freeform 99">
              <a:extLst>
                <a:ext uri="{FF2B5EF4-FFF2-40B4-BE49-F238E27FC236}">
                  <a16:creationId xmlns:a16="http://schemas.microsoft.com/office/drawing/2014/main" id="{037256CD-B931-8341-B2AF-EB98DD0B4C3C}"/>
                </a:ext>
              </a:extLst>
            </p:cNvPr>
            <p:cNvSpPr>
              <a:spLocks/>
            </p:cNvSpPr>
            <p:nvPr/>
          </p:nvSpPr>
          <p:spPr bwMode="auto">
            <a:xfrm>
              <a:off x="2095" y="3551"/>
              <a:ext cx="47" cy="49"/>
            </a:xfrm>
            <a:custGeom>
              <a:avLst/>
              <a:gdLst>
                <a:gd name="T0" fmla="*/ 46 w 94"/>
                <a:gd name="T1" fmla="*/ 0 h 98"/>
                <a:gd name="T2" fmla="*/ 37 w 94"/>
                <a:gd name="T3" fmla="*/ 1 h 98"/>
                <a:gd name="T4" fmla="*/ 28 w 94"/>
                <a:gd name="T5" fmla="*/ 3 h 98"/>
                <a:gd name="T6" fmla="*/ 21 w 94"/>
                <a:gd name="T7" fmla="*/ 8 h 98"/>
                <a:gd name="T8" fmla="*/ 14 w 94"/>
                <a:gd name="T9" fmla="*/ 14 h 98"/>
                <a:gd name="T10" fmla="*/ 8 w 94"/>
                <a:gd name="T11" fmla="*/ 22 h 98"/>
                <a:gd name="T12" fmla="*/ 4 w 94"/>
                <a:gd name="T13" fmla="*/ 30 h 98"/>
                <a:gd name="T14" fmla="*/ 1 w 94"/>
                <a:gd name="T15" fmla="*/ 39 h 98"/>
                <a:gd name="T16" fmla="*/ 0 w 94"/>
                <a:gd name="T17" fmla="*/ 48 h 98"/>
                <a:gd name="T18" fmla="*/ 1 w 94"/>
                <a:gd name="T19" fmla="*/ 59 h 98"/>
                <a:gd name="T20" fmla="*/ 4 w 94"/>
                <a:gd name="T21" fmla="*/ 68 h 98"/>
                <a:gd name="T22" fmla="*/ 8 w 94"/>
                <a:gd name="T23" fmla="*/ 76 h 98"/>
                <a:gd name="T24" fmla="*/ 14 w 94"/>
                <a:gd name="T25" fmla="*/ 83 h 98"/>
                <a:gd name="T26" fmla="*/ 21 w 94"/>
                <a:gd name="T27" fmla="*/ 90 h 98"/>
                <a:gd name="T28" fmla="*/ 28 w 94"/>
                <a:gd name="T29" fmla="*/ 94 h 98"/>
                <a:gd name="T30" fmla="*/ 37 w 94"/>
                <a:gd name="T31" fmla="*/ 97 h 98"/>
                <a:gd name="T32" fmla="*/ 46 w 94"/>
                <a:gd name="T33" fmla="*/ 98 h 98"/>
                <a:gd name="T34" fmla="*/ 56 w 94"/>
                <a:gd name="T35" fmla="*/ 97 h 98"/>
                <a:gd name="T36" fmla="*/ 65 w 94"/>
                <a:gd name="T37" fmla="*/ 94 h 98"/>
                <a:gd name="T38" fmla="*/ 73 w 94"/>
                <a:gd name="T39" fmla="*/ 90 h 98"/>
                <a:gd name="T40" fmla="*/ 80 w 94"/>
                <a:gd name="T41" fmla="*/ 83 h 98"/>
                <a:gd name="T42" fmla="*/ 86 w 94"/>
                <a:gd name="T43" fmla="*/ 76 h 98"/>
                <a:gd name="T44" fmla="*/ 90 w 94"/>
                <a:gd name="T45" fmla="*/ 68 h 98"/>
                <a:gd name="T46" fmla="*/ 92 w 94"/>
                <a:gd name="T47" fmla="*/ 59 h 98"/>
                <a:gd name="T48" fmla="*/ 94 w 94"/>
                <a:gd name="T49" fmla="*/ 48 h 98"/>
                <a:gd name="T50" fmla="*/ 92 w 94"/>
                <a:gd name="T51" fmla="*/ 39 h 98"/>
                <a:gd name="T52" fmla="*/ 90 w 94"/>
                <a:gd name="T53" fmla="*/ 30 h 98"/>
                <a:gd name="T54" fmla="*/ 86 w 94"/>
                <a:gd name="T55" fmla="*/ 22 h 98"/>
                <a:gd name="T56" fmla="*/ 80 w 94"/>
                <a:gd name="T57" fmla="*/ 14 h 98"/>
                <a:gd name="T58" fmla="*/ 73 w 94"/>
                <a:gd name="T59" fmla="*/ 8 h 98"/>
                <a:gd name="T60" fmla="*/ 65 w 94"/>
                <a:gd name="T61" fmla="*/ 3 h 98"/>
                <a:gd name="T62" fmla="*/ 56 w 94"/>
                <a:gd name="T63" fmla="*/ 1 h 98"/>
                <a:gd name="T64" fmla="*/ 46 w 94"/>
                <a:gd name="T65"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4" h="98">
                  <a:moveTo>
                    <a:pt x="46" y="0"/>
                  </a:moveTo>
                  <a:lnTo>
                    <a:pt x="37" y="1"/>
                  </a:lnTo>
                  <a:lnTo>
                    <a:pt x="28" y="3"/>
                  </a:lnTo>
                  <a:lnTo>
                    <a:pt x="21" y="8"/>
                  </a:lnTo>
                  <a:lnTo>
                    <a:pt x="14" y="14"/>
                  </a:lnTo>
                  <a:lnTo>
                    <a:pt x="8" y="22"/>
                  </a:lnTo>
                  <a:lnTo>
                    <a:pt x="4" y="30"/>
                  </a:lnTo>
                  <a:lnTo>
                    <a:pt x="1" y="39"/>
                  </a:lnTo>
                  <a:lnTo>
                    <a:pt x="0" y="48"/>
                  </a:lnTo>
                  <a:lnTo>
                    <a:pt x="1" y="59"/>
                  </a:lnTo>
                  <a:lnTo>
                    <a:pt x="4" y="68"/>
                  </a:lnTo>
                  <a:lnTo>
                    <a:pt x="8" y="76"/>
                  </a:lnTo>
                  <a:lnTo>
                    <a:pt x="14" y="83"/>
                  </a:lnTo>
                  <a:lnTo>
                    <a:pt x="21" y="90"/>
                  </a:lnTo>
                  <a:lnTo>
                    <a:pt x="28" y="94"/>
                  </a:lnTo>
                  <a:lnTo>
                    <a:pt x="37" y="97"/>
                  </a:lnTo>
                  <a:lnTo>
                    <a:pt x="46" y="98"/>
                  </a:lnTo>
                  <a:lnTo>
                    <a:pt x="56" y="97"/>
                  </a:lnTo>
                  <a:lnTo>
                    <a:pt x="65" y="94"/>
                  </a:lnTo>
                  <a:lnTo>
                    <a:pt x="73" y="90"/>
                  </a:lnTo>
                  <a:lnTo>
                    <a:pt x="80" y="83"/>
                  </a:lnTo>
                  <a:lnTo>
                    <a:pt x="86" y="76"/>
                  </a:lnTo>
                  <a:lnTo>
                    <a:pt x="90" y="68"/>
                  </a:lnTo>
                  <a:lnTo>
                    <a:pt x="92" y="59"/>
                  </a:lnTo>
                  <a:lnTo>
                    <a:pt x="94" y="48"/>
                  </a:lnTo>
                  <a:lnTo>
                    <a:pt x="92" y="39"/>
                  </a:lnTo>
                  <a:lnTo>
                    <a:pt x="90" y="30"/>
                  </a:lnTo>
                  <a:lnTo>
                    <a:pt x="86" y="22"/>
                  </a:lnTo>
                  <a:lnTo>
                    <a:pt x="80" y="14"/>
                  </a:lnTo>
                  <a:lnTo>
                    <a:pt x="73" y="8"/>
                  </a:lnTo>
                  <a:lnTo>
                    <a:pt x="65" y="3"/>
                  </a:lnTo>
                  <a:lnTo>
                    <a:pt x="56" y="1"/>
                  </a:lnTo>
                  <a:lnTo>
                    <a:pt x="46" y="0"/>
                  </a:lnTo>
                  <a:close/>
                </a:path>
              </a:pathLst>
            </a:custGeom>
            <a:solidFill>
              <a:srgbClr val="FF2B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88" name="Freeform 100">
              <a:extLst>
                <a:ext uri="{FF2B5EF4-FFF2-40B4-BE49-F238E27FC236}">
                  <a16:creationId xmlns:a16="http://schemas.microsoft.com/office/drawing/2014/main" id="{9638A4A5-8091-6C42-A7A0-86A6ED630040}"/>
                </a:ext>
              </a:extLst>
            </p:cNvPr>
            <p:cNvSpPr>
              <a:spLocks/>
            </p:cNvSpPr>
            <p:nvPr/>
          </p:nvSpPr>
          <p:spPr bwMode="auto">
            <a:xfrm>
              <a:off x="2371" y="3551"/>
              <a:ext cx="43" cy="46"/>
            </a:xfrm>
            <a:custGeom>
              <a:avLst/>
              <a:gdLst>
                <a:gd name="T0" fmla="*/ 44 w 86"/>
                <a:gd name="T1" fmla="*/ 0 h 92"/>
                <a:gd name="T2" fmla="*/ 36 w 86"/>
                <a:gd name="T3" fmla="*/ 1 h 92"/>
                <a:gd name="T4" fmla="*/ 28 w 86"/>
                <a:gd name="T5" fmla="*/ 3 h 92"/>
                <a:gd name="T6" fmla="*/ 20 w 86"/>
                <a:gd name="T7" fmla="*/ 8 h 92"/>
                <a:gd name="T8" fmla="*/ 14 w 86"/>
                <a:gd name="T9" fmla="*/ 14 h 92"/>
                <a:gd name="T10" fmla="*/ 8 w 86"/>
                <a:gd name="T11" fmla="*/ 21 h 92"/>
                <a:gd name="T12" fmla="*/ 4 w 86"/>
                <a:gd name="T13" fmla="*/ 28 h 92"/>
                <a:gd name="T14" fmla="*/ 1 w 86"/>
                <a:gd name="T15" fmla="*/ 37 h 92"/>
                <a:gd name="T16" fmla="*/ 0 w 86"/>
                <a:gd name="T17" fmla="*/ 46 h 92"/>
                <a:gd name="T18" fmla="*/ 1 w 86"/>
                <a:gd name="T19" fmla="*/ 55 h 92"/>
                <a:gd name="T20" fmla="*/ 4 w 86"/>
                <a:gd name="T21" fmla="*/ 64 h 92"/>
                <a:gd name="T22" fmla="*/ 8 w 86"/>
                <a:gd name="T23" fmla="*/ 71 h 92"/>
                <a:gd name="T24" fmla="*/ 14 w 86"/>
                <a:gd name="T25" fmla="*/ 78 h 92"/>
                <a:gd name="T26" fmla="*/ 20 w 86"/>
                <a:gd name="T27" fmla="*/ 84 h 92"/>
                <a:gd name="T28" fmla="*/ 28 w 86"/>
                <a:gd name="T29" fmla="*/ 89 h 92"/>
                <a:gd name="T30" fmla="*/ 36 w 86"/>
                <a:gd name="T31" fmla="*/ 91 h 92"/>
                <a:gd name="T32" fmla="*/ 44 w 86"/>
                <a:gd name="T33" fmla="*/ 92 h 92"/>
                <a:gd name="T34" fmla="*/ 52 w 86"/>
                <a:gd name="T35" fmla="*/ 91 h 92"/>
                <a:gd name="T36" fmla="*/ 60 w 86"/>
                <a:gd name="T37" fmla="*/ 89 h 92"/>
                <a:gd name="T38" fmla="*/ 67 w 86"/>
                <a:gd name="T39" fmla="*/ 84 h 92"/>
                <a:gd name="T40" fmla="*/ 74 w 86"/>
                <a:gd name="T41" fmla="*/ 78 h 92"/>
                <a:gd name="T42" fmla="*/ 79 w 86"/>
                <a:gd name="T43" fmla="*/ 71 h 92"/>
                <a:gd name="T44" fmla="*/ 82 w 86"/>
                <a:gd name="T45" fmla="*/ 64 h 92"/>
                <a:gd name="T46" fmla="*/ 84 w 86"/>
                <a:gd name="T47" fmla="*/ 55 h 92"/>
                <a:gd name="T48" fmla="*/ 86 w 86"/>
                <a:gd name="T49" fmla="*/ 46 h 92"/>
                <a:gd name="T50" fmla="*/ 84 w 86"/>
                <a:gd name="T51" fmla="*/ 37 h 92"/>
                <a:gd name="T52" fmla="*/ 82 w 86"/>
                <a:gd name="T53" fmla="*/ 28 h 92"/>
                <a:gd name="T54" fmla="*/ 79 w 86"/>
                <a:gd name="T55" fmla="*/ 21 h 92"/>
                <a:gd name="T56" fmla="*/ 74 w 86"/>
                <a:gd name="T57" fmla="*/ 14 h 92"/>
                <a:gd name="T58" fmla="*/ 67 w 86"/>
                <a:gd name="T59" fmla="*/ 8 h 92"/>
                <a:gd name="T60" fmla="*/ 60 w 86"/>
                <a:gd name="T61" fmla="*/ 3 h 92"/>
                <a:gd name="T62" fmla="*/ 52 w 86"/>
                <a:gd name="T63" fmla="*/ 1 h 92"/>
                <a:gd name="T64" fmla="*/ 44 w 86"/>
                <a:gd name="T65" fmla="*/ 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6" h="92">
                  <a:moveTo>
                    <a:pt x="44" y="0"/>
                  </a:moveTo>
                  <a:lnTo>
                    <a:pt x="36" y="1"/>
                  </a:lnTo>
                  <a:lnTo>
                    <a:pt x="28" y="3"/>
                  </a:lnTo>
                  <a:lnTo>
                    <a:pt x="20" y="8"/>
                  </a:lnTo>
                  <a:lnTo>
                    <a:pt x="14" y="14"/>
                  </a:lnTo>
                  <a:lnTo>
                    <a:pt x="8" y="21"/>
                  </a:lnTo>
                  <a:lnTo>
                    <a:pt x="4" y="28"/>
                  </a:lnTo>
                  <a:lnTo>
                    <a:pt x="1" y="37"/>
                  </a:lnTo>
                  <a:lnTo>
                    <a:pt x="0" y="46"/>
                  </a:lnTo>
                  <a:lnTo>
                    <a:pt x="1" y="55"/>
                  </a:lnTo>
                  <a:lnTo>
                    <a:pt x="4" y="64"/>
                  </a:lnTo>
                  <a:lnTo>
                    <a:pt x="8" y="71"/>
                  </a:lnTo>
                  <a:lnTo>
                    <a:pt x="14" y="78"/>
                  </a:lnTo>
                  <a:lnTo>
                    <a:pt x="20" y="84"/>
                  </a:lnTo>
                  <a:lnTo>
                    <a:pt x="28" y="89"/>
                  </a:lnTo>
                  <a:lnTo>
                    <a:pt x="36" y="91"/>
                  </a:lnTo>
                  <a:lnTo>
                    <a:pt x="44" y="92"/>
                  </a:lnTo>
                  <a:lnTo>
                    <a:pt x="52" y="91"/>
                  </a:lnTo>
                  <a:lnTo>
                    <a:pt x="60" y="89"/>
                  </a:lnTo>
                  <a:lnTo>
                    <a:pt x="67" y="84"/>
                  </a:lnTo>
                  <a:lnTo>
                    <a:pt x="74" y="78"/>
                  </a:lnTo>
                  <a:lnTo>
                    <a:pt x="79" y="71"/>
                  </a:lnTo>
                  <a:lnTo>
                    <a:pt x="82" y="64"/>
                  </a:lnTo>
                  <a:lnTo>
                    <a:pt x="84" y="55"/>
                  </a:lnTo>
                  <a:lnTo>
                    <a:pt x="86" y="46"/>
                  </a:lnTo>
                  <a:lnTo>
                    <a:pt x="84" y="37"/>
                  </a:lnTo>
                  <a:lnTo>
                    <a:pt x="82" y="28"/>
                  </a:lnTo>
                  <a:lnTo>
                    <a:pt x="79" y="21"/>
                  </a:lnTo>
                  <a:lnTo>
                    <a:pt x="74" y="14"/>
                  </a:lnTo>
                  <a:lnTo>
                    <a:pt x="67" y="8"/>
                  </a:lnTo>
                  <a:lnTo>
                    <a:pt x="60" y="3"/>
                  </a:lnTo>
                  <a:lnTo>
                    <a:pt x="52" y="1"/>
                  </a:lnTo>
                  <a:lnTo>
                    <a:pt x="44" y="0"/>
                  </a:lnTo>
                  <a:close/>
                </a:path>
              </a:pathLst>
            </a:custGeom>
            <a:solidFill>
              <a:srgbClr val="FF2B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89" name="Freeform 101">
              <a:extLst>
                <a:ext uri="{FF2B5EF4-FFF2-40B4-BE49-F238E27FC236}">
                  <a16:creationId xmlns:a16="http://schemas.microsoft.com/office/drawing/2014/main" id="{C847AE44-D77B-D94E-AF29-4014ABD179F1}"/>
                </a:ext>
              </a:extLst>
            </p:cNvPr>
            <p:cNvSpPr>
              <a:spLocks/>
            </p:cNvSpPr>
            <p:nvPr/>
          </p:nvSpPr>
          <p:spPr bwMode="auto">
            <a:xfrm>
              <a:off x="2988" y="3555"/>
              <a:ext cx="44" cy="46"/>
            </a:xfrm>
            <a:custGeom>
              <a:avLst/>
              <a:gdLst>
                <a:gd name="T0" fmla="*/ 44 w 88"/>
                <a:gd name="T1" fmla="*/ 0 h 92"/>
                <a:gd name="T2" fmla="*/ 35 w 88"/>
                <a:gd name="T3" fmla="*/ 1 h 92"/>
                <a:gd name="T4" fmla="*/ 27 w 88"/>
                <a:gd name="T5" fmla="*/ 3 h 92"/>
                <a:gd name="T6" fmla="*/ 20 w 88"/>
                <a:gd name="T7" fmla="*/ 8 h 92"/>
                <a:gd name="T8" fmla="*/ 13 w 88"/>
                <a:gd name="T9" fmla="*/ 14 h 92"/>
                <a:gd name="T10" fmla="*/ 7 w 88"/>
                <a:gd name="T11" fmla="*/ 21 h 92"/>
                <a:gd name="T12" fmla="*/ 4 w 88"/>
                <a:gd name="T13" fmla="*/ 28 h 92"/>
                <a:gd name="T14" fmla="*/ 2 w 88"/>
                <a:gd name="T15" fmla="*/ 37 h 92"/>
                <a:gd name="T16" fmla="*/ 0 w 88"/>
                <a:gd name="T17" fmla="*/ 46 h 92"/>
                <a:gd name="T18" fmla="*/ 2 w 88"/>
                <a:gd name="T19" fmla="*/ 55 h 92"/>
                <a:gd name="T20" fmla="*/ 4 w 88"/>
                <a:gd name="T21" fmla="*/ 64 h 92"/>
                <a:gd name="T22" fmla="*/ 7 w 88"/>
                <a:gd name="T23" fmla="*/ 71 h 92"/>
                <a:gd name="T24" fmla="*/ 13 w 88"/>
                <a:gd name="T25" fmla="*/ 78 h 92"/>
                <a:gd name="T26" fmla="*/ 20 w 88"/>
                <a:gd name="T27" fmla="*/ 84 h 92"/>
                <a:gd name="T28" fmla="*/ 27 w 88"/>
                <a:gd name="T29" fmla="*/ 89 h 92"/>
                <a:gd name="T30" fmla="*/ 35 w 88"/>
                <a:gd name="T31" fmla="*/ 91 h 92"/>
                <a:gd name="T32" fmla="*/ 44 w 88"/>
                <a:gd name="T33" fmla="*/ 92 h 92"/>
                <a:gd name="T34" fmla="*/ 53 w 88"/>
                <a:gd name="T35" fmla="*/ 91 h 92"/>
                <a:gd name="T36" fmla="*/ 61 w 88"/>
                <a:gd name="T37" fmla="*/ 89 h 92"/>
                <a:gd name="T38" fmla="*/ 68 w 88"/>
                <a:gd name="T39" fmla="*/ 84 h 92"/>
                <a:gd name="T40" fmla="*/ 75 w 88"/>
                <a:gd name="T41" fmla="*/ 78 h 92"/>
                <a:gd name="T42" fmla="*/ 81 w 88"/>
                <a:gd name="T43" fmla="*/ 71 h 92"/>
                <a:gd name="T44" fmla="*/ 85 w 88"/>
                <a:gd name="T45" fmla="*/ 64 h 92"/>
                <a:gd name="T46" fmla="*/ 87 w 88"/>
                <a:gd name="T47" fmla="*/ 55 h 92"/>
                <a:gd name="T48" fmla="*/ 88 w 88"/>
                <a:gd name="T49" fmla="*/ 46 h 92"/>
                <a:gd name="T50" fmla="*/ 87 w 88"/>
                <a:gd name="T51" fmla="*/ 37 h 92"/>
                <a:gd name="T52" fmla="*/ 85 w 88"/>
                <a:gd name="T53" fmla="*/ 28 h 92"/>
                <a:gd name="T54" fmla="*/ 81 w 88"/>
                <a:gd name="T55" fmla="*/ 21 h 92"/>
                <a:gd name="T56" fmla="*/ 75 w 88"/>
                <a:gd name="T57" fmla="*/ 14 h 92"/>
                <a:gd name="T58" fmla="*/ 68 w 88"/>
                <a:gd name="T59" fmla="*/ 8 h 92"/>
                <a:gd name="T60" fmla="*/ 61 w 88"/>
                <a:gd name="T61" fmla="*/ 3 h 92"/>
                <a:gd name="T62" fmla="*/ 53 w 88"/>
                <a:gd name="T63" fmla="*/ 1 h 92"/>
                <a:gd name="T64" fmla="*/ 44 w 88"/>
                <a:gd name="T65" fmla="*/ 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8" h="92">
                  <a:moveTo>
                    <a:pt x="44" y="0"/>
                  </a:moveTo>
                  <a:lnTo>
                    <a:pt x="35" y="1"/>
                  </a:lnTo>
                  <a:lnTo>
                    <a:pt x="27" y="3"/>
                  </a:lnTo>
                  <a:lnTo>
                    <a:pt x="20" y="8"/>
                  </a:lnTo>
                  <a:lnTo>
                    <a:pt x="13" y="14"/>
                  </a:lnTo>
                  <a:lnTo>
                    <a:pt x="7" y="21"/>
                  </a:lnTo>
                  <a:lnTo>
                    <a:pt x="4" y="28"/>
                  </a:lnTo>
                  <a:lnTo>
                    <a:pt x="2" y="37"/>
                  </a:lnTo>
                  <a:lnTo>
                    <a:pt x="0" y="46"/>
                  </a:lnTo>
                  <a:lnTo>
                    <a:pt x="2" y="55"/>
                  </a:lnTo>
                  <a:lnTo>
                    <a:pt x="4" y="64"/>
                  </a:lnTo>
                  <a:lnTo>
                    <a:pt x="7" y="71"/>
                  </a:lnTo>
                  <a:lnTo>
                    <a:pt x="13" y="78"/>
                  </a:lnTo>
                  <a:lnTo>
                    <a:pt x="20" y="84"/>
                  </a:lnTo>
                  <a:lnTo>
                    <a:pt x="27" y="89"/>
                  </a:lnTo>
                  <a:lnTo>
                    <a:pt x="35" y="91"/>
                  </a:lnTo>
                  <a:lnTo>
                    <a:pt x="44" y="92"/>
                  </a:lnTo>
                  <a:lnTo>
                    <a:pt x="53" y="91"/>
                  </a:lnTo>
                  <a:lnTo>
                    <a:pt x="61" y="89"/>
                  </a:lnTo>
                  <a:lnTo>
                    <a:pt x="68" y="84"/>
                  </a:lnTo>
                  <a:lnTo>
                    <a:pt x="75" y="78"/>
                  </a:lnTo>
                  <a:lnTo>
                    <a:pt x="81" y="71"/>
                  </a:lnTo>
                  <a:lnTo>
                    <a:pt x="85" y="64"/>
                  </a:lnTo>
                  <a:lnTo>
                    <a:pt x="87" y="55"/>
                  </a:lnTo>
                  <a:lnTo>
                    <a:pt x="88" y="46"/>
                  </a:lnTo>
                  <a:lnTo>
                    <a:pt x="87" y="37"/>
                  </a:lnTo>
                  <a:lnTo>
                    <a:pt x="85" y="28"/>
                  </a:lnTo>
                  <a:lnTo>
                    <a:pt x="81" y="21"/>
                  </a:lnTo>
                  <a:lnTo>
                    <a:pt x="75" y="14"/>
                  </a:lnTo>
                  <a:lnTo>
                    <a:pt x="68" y="8"/>
                  </a:lnTo>
                  <a:lnTo>
                    <a:pt x="61" y="3"/>
                  </a:lnTo>
                  <a:lnTo>
                    <a:pt x="53" y="1"/>
                  </a:lnTo>
                  <a:lnTo>
                    <a:pt x="44" y="0"/>
                  </a:lnTo>
                  <a:close/>
                </a:path>
              </a:pathLst>
            </a:custGeom>
            <a:solidFill>
              <a:srgbClr val="FF2B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90" name="Freeform 102">
              <a:extLst>
                <a:ext uri="{FF2B5EF4-FFF2-40B4-BE49-F238E27FC236}">
                  <a16:creationId xmlns:a16="http://schemas.microsoft.com/office/drawing/2014/main" id="{DD651424-D967-8E4A-8B64-917020283512}"/>
                </a:ext>
              </a:extLst>
            </p:cNvPr>
            <p:cNvSpPr>
              <a:spLocks/>
            </p:cNvSpPr>
            <p:nvPr/>
          </p:nvSpPr>
          <p:spPr bwMode="auto">
            <a:xfrm>
              <a:off x="2449" y="3553"/>
              <a:ext cx="44" cy="46"/>
            </a:xfrm>
            <a:custGeom>
              <a:avLst/>
              <a:gdLst>
                <a:gd name="T0" fmla="*/ 44 w 87"/>
                <a:gd name="T1" fmla="*/ 0 h 92"/>
                <a:gd name="T2" fmla="*/ 34 w 87"/>
                <a:gd name="T3" fmla="*/ 2 h 92"/>
                <a:gd name="T4" fmla="*/ 26 w 87"/>
                <a:gd name="T5" fmla="*/ 4 h 92"/>
                <a:gd name="T6" fmla="*/ 19 w 87"/>
                <a:gd name="T7" fmla="*/ 8 h 92"/>
                <a:gd name="T8" fmla="*/ 13 w 87"/>
                <a:gd name="T9" fmla="*/ 14 h 92"/>
                <a:gd name="T10" fmla="*/ 7 w 87"/>
                <a:gd name="T11" fmla="*/ 21 h 92"/>
                <a:gd name="T12" fmla="*/ 3 w 87"/>
                <a:gd name="T13" fmla="*/ 28 h 92"/>
                <a:gd name="T14" fmla="*/ 1 w 87"/>
                <a:gd name="T15" fmla="*/ 37 h 92"/>
                <a:gd name="T16" fmla="*/ 0 w 87"/>
                <a:gd name="T17" fmla="*/ 46 h 92"/>
                <a:gd name="T18" fmla="*/ 1 w 87"/>
                <a:gd name="T19" fmla="*/ 56 h 92"/>
                <a:gd name="T20" fmla="*/ 3 w 87"/>
                <a:gd name="T21" fmla="*/ 65 h 92"/>
                <a:gd name="T22" fmla="*/ 7 w 87"/>
                <a:gd name="T23" fmla="*/ 72 h 92"/>
                <a:gd name="T24" fmla="*/ 13 w 87"/>
                <a:gd name="T25" fmla="*/ 79 h 92"/>
                <a:gd name="T26" fmla="*/ 19 w 87"/>
                <a:gd name="T27" fmla="*/ 84 h 92"/>
                <a:gd name="T28" fmla="*/ 26 w 87"/>
                <a:gd name="T29" fmla="*/ 89 h 92"/>
                <a:gd name="T30" fmla="*/ 34 w 87"/>
                <a:gd name="T31" fmla="*/ 91 h 92"/>
                <a:gd name="T32" fmla="*/ 44 w 87"/>
                <a:gd name="T33" fmla="*/ 92 h 92"/>
                <a:gd name="T34" fmla="*/ 53 w 87"/>
                <a:gd name="T35" fmla="*/ 91 h 92"/>
                <a:gd name="T36" fmla="*/ 61 w 87"/>
                <a:gd name="T37" fmla="*/ 89 h 92"/>
                <a:gd name="T38" fmla="*/ 68 w 87"/>
                <a:gd name="T39" fmla="*/ 84 h 92"/>
                <a:gd name="T40" fmla="*/ 75 w 87"/>
                <a:gd name="T41" fmla="*/ 79 h 92"/>
                <a:gd name="T42" fmla="*/ 81 w 87"/>
                <a:gd name="T43" fmla="*/ 72 h 92"/>
                <a:gd name="T44" fmla="*/ 84 w 87"/>
                <a:gd name="T45" fmla="*/ 65 h 92"/>
                <a:gd name="T46" fmla="*/ 86 w 87"/>
                <a:gd name="T47" fmla="*/ 56 h 92"/>
                <a:gd name="T48" fmla="*/ 87 w 87"/>
                <a:gd name="T49" fmla="*/ 46 h 92"/>
                <a:gd name="T50" fmla="*/ 86 w 87"/>
                <a:gd name="T51" fmla="*/ 37 h 92"/>
                <a:gd name="T52" fmla="*/ 84 w 87"/>
                <a:gd name="T53" fmla="*/ 28 h 92"/>
                <a:gd name="T54" fmla="*/ 81 w 87"/>
                <a:gd name="T55" fmla="*/ 21 h 92"/>
                <a:gd name="T56" fmla="*/ 75 w 87"/>
                <a:gd name="T57" fmla="*/ 14 h 92"/>
                <a:gd name="T58" fmla="*/ 68 w 87"/>
                <a:gd name="T59" fmla="*/ 8 h 92"/>
                <a:gd name="T60" fmla="*/ 61 w 87"/>
                <a:gd name="T61" fmla="*/ 4 h 92"/>
                <a:gd name="T62" fmla="*/ 53 w 87"/>
                <a:gd name="T63" fmla="*/ 2 h 92"/>
                <a:gd name="T64" fmla="*/ 44 w 87"/>
                <a:gd name="T65" fmla="*/ 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7" h="92">
                  <a:moveTo>
                    <a:pt x="44" y="0"/>
                  </a:moveTo>
                  <a:lnTo>
                    <a:pt x="34" y="2"/>
                  </a:lnTo>
                  <a:lnTo>
                    <a:pt x="26" y="4"/>
                  </a:lnTo>
                  <a:lnTo>
                    <a:pt x="19" y="8"/>
                  </a:lnTo>
                  <a:lnTo>
                    <a:pt x="13" y="14"/>
                  </a:lnTo>
                  <a:lnTo>
                    <a:pt x="7" y="21"/>
                  </a:lnTo>
                  <a:lnTo>
                    <a:pt x="3" y="28"/>
                  </a:lnTo>
                  <a:lnTo>
                    <a:pt x="1" y="37"/>
                  </a:lnTo>
                  <a:lnTo>
                    <a:pt x="0" y="46"/>
                  </a:lnTo>
                  <a:lnTo>
                    <a:pt x="1" y="56"/>
                  </a:lnTo>
                  <a:lnTo>
                    <a:pt x="3" y="65"/>
                  </a:lnTo>
                  <a:lnTo>
                    <a:pt x="7" y="72"/>
                  </a:lnTo>
                  <a:lnTo>
                    <a:pt x="13" y="79"/>
                  </a:lnTo>
                  <a:lnTo>
                    <a:pt x="19" y="84"/>
                  </a:lnTo>
                  <a:lnTo>
                    <a:pt x="26" y="89"/>
                  </a:lnTo>
                  <a:lnTo>
                    <a:pt x="34" y="91"/>
                  </a:lnTo>
                  <a:lnTo>
                    <a:pt x="44" y="92"/>
                  </a:lnTo>
                  <a:lnTo>
                    <a:pt x="53" y="91"/>
                  </a:lnTo>
                  <a:lnTo>
                    <a:pt x="61" y="89"/>
                  </a:lnTo>
                  <a:lnTo>
                    <a:pt x="68" y="84"/>
                  </a:lnTo>
                  <a:lnTo>
                    <a:pt x="75" y="79"/>
                  </a:lnTo>
                  <a:lnTo>
                    <a:pt x="81" y="72"/>
                  </a:lnTo>
                  <a:lnTo>
                    <a:pt x="84" y="65"/>
                  </a:lnTo>
                  <a:lnTo>
                    <a:pt x="86" y="56"/>
                  </a:lnTo>
                  <a:lnTo>
                    <a:pt x="87" y="46"/>
                  </a:lnTo>
                  <a:lnTo>
                    <a:pt x="86" y="37"/>
                  </a:lnTo>
                  <a:lnTo>
                    <a:pt x="84" y="28"/>
                  </a:lnTo>
                  <a:lnTo>
                    <a:pt x="81" y="21"/>
                  </a:lnTo>
                  <a:lnTo>
                    <a:pt x="75" y="14"/>
                  </a:lnTo>
                  <a:lnTo>
                    <a:pt x="68" y="8"/>
                  </a:lnTo>
                  <a:lnTo>
                    <a:pt x="61" y="4"/>
                  </a:lnTo>
                  <a:lnTo>
                    <a:pt x="53" y="2"/>
                  </a:lnTo>
                  <a:lnTo>
                    <a:pt x="44" y="0"/>
                  </a:lnTo>
                  <a:close/>
                </a:path>
              </a:pathLst>
            </a:custGeom>
            <a:solidFill>
              <a:srgbClr val="FF2B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91" name="Freeform 103">
              <a:extLst>
                <a:ext uri="{FF2B5EF4-FFF2-40B4-BE49-F238E27FC236}">
                  <a16:creationId xmlns:a16="http://schemas.microsoft.com/office/drawing/2014/main" id="{5A0B6A68-2136-0D42-BC67-CAA270744ADE}"/>
                </a:ext>
              </a:extLst>
            </p:cNvPr>
            <p:cNvSpPr>
              <a:spLocks/>
            </p:cNvSpPr>
            <p:nvPr/>
          </p:nvSpPr>
          <p:spPr bwMode="auto">
            <a:xfrm>
              <a:off x="3075" y="3553"/>
              <a:ext cx="44" cy="46"/>
            </a:xfrm>
            <a:custGeom>
              <a:avLst/>
              <a:gdLst>
                <a:gd name="T0" fmla="*/ 43 w 87"/>
                <a:gd name="T1" fmla="*/ 0 h 92"/>
                <a:gd name="T2" fmla="*/ 34 w 87"/>
                <a:gd name="T3" fmla="*/ 2 h 92"/>
                <a:gd name="T4" fmla="*/ 26 w 87"/>
                <a:gd name="T5" fmla="*/ 4 h 92"/>
                <a:gd name="T6" fmla="*/ 19 w 87"/>
                <a:gd name="T7" fmla="*/ 8 h 92"/>
                <a:gd name="T8" fmla="*/ 12 w 87"/>
                <a:gd name="T9" fmla="*/ 14 h 92"/>
                <a:gd name="T10" fmla="*/ 7 w 87"/>
                <a:gd name="T11" fmla="*/ 21 h 92"/>
                <a:gd name="T12" fmla="*/ 3 w 87"/>
                <a:gd name="T13" fmla="*/ 28 h 92"/>
                <a:gd name="T14" fmla="*/ 1 w 87"/>
                <a:gd name="T15" fmla="*/ 37 h 92"/>
                <a:gd name="T16" fmla="*/ 0 w 87"/>
                <a:gd name="T17" fmla="*/ 46 h 92"/>
                <a:gd name="T18" fmla="*/ 1 w 87"/>
                <a:gd name="T19" fmla="*/ 56 h 92"/>
                <a:gd name="T20" fmla="*/ 3 w 87"/>
                <a:gd name="T21" fmla="*/ 65 h 92"/>
                <a:gd name="T22" fmla="*/ 7 w 87"/>
                <a:gd name="T23" fmla="*/ 72 h 92"/>
                <a:gd name="T24" fmla="*/ 12 w 87"/>
                <a:gd name="T25" fmla="*/ 79 h 92"/>
                <a:gd name="T26" fmla="*/ 19 w 87"/>
                <a:gd name="T27" fmla="*/ 84 h 92"/>
                <a:gd name="T28" fmla="*/ 26 w 87"/>
                <a:gd name="T29" fmla="*/ 89 h 92"/>
                <a:gd name="T30" fmla="*/ 34 w 87"/>
                <a:gd name="T31" fmla="*/ 91 h 92"/>
                <a:gd name="T32" fmla="*/ 43 w 87"/>
                <a:gd name="T33" fmla="*/ 92 h 92"/>
                <a:gd name="T34" fmla="*/ 53 w 87"/>
                <a:gd name="T35" fmla="*/ 91 h 92"/>
                <a:gd name="T36" fmla="*/ 61 w 87"/>
                <a:gd name="T37" fmla="*/ 89 h 92"/>
                <a:gd name="T38" fmla="*/ 68 w 87"/>
                <a:gd name="T39" fmla="*/ 84 h 92"/>
                <a:gd name="T40" fmla="*/ 74 w 87"/>
                <a:gd name="T41" fmla="*/ 79 h 92"/>
                <a:gd name="T42" fmla="*/ 80 w 87"/>
                <a:gd name="T43" fmla="*/ 72 h 92"/>
                <a:gd name="T44" fmla="*/ 84 w 87"/>
                <a:gd name="T45" fmla="*/ 65 h 92"/>
                <a:gd name="T46" fmla="*/ 86 w 87"/>
                <a:gd name="T47" fmla="*/ 56 h 92"/>
                <a:gd name="T48" fmla="*/ 87 w 87"/>
                <a:gd name="T49" fmla="*/ 46 h 92"/>
                <a:gd name="T50" fmla="*/ 86 w 87"/>
                <a:gd name="T51" fmla="*/ 37 h 92"/>
                <a:gd name="T52" fmla="*/ 84 w 87"/>
                <a:gd name="T53" fmla="*/ 28 h 92"/>
                <a:gd name="T54" fmla="*/ 80 w 87"/>
                <a:gd name="T55" fmla="*/ 21 h 92"/>
                <a:gd name="T56" fmla="*/ 74 w 87"/>
                <a:gd name="T57" fmla="*/ 14 h 92"/>
                <a:gd name="T58" fmla="*/ 68 w 87"/>
                <a:gd name="T59" fmla="*/ 8 h 92"/>
                <a:gd name="T60" fmla="*/ 61 w 87"/>
                <a:gd name="T61" fmla="*/ 4 h 92"/>
                <a:gd name="T62" fmla="*/ 53 w 87"/>
                <a:gd name="T63" fmla="*/ 2 h 92"/>
                <a:gd name="T64" fmla="*/ 43 w 87"/>
                <a:gd name="T65" fmla="*/ 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7" h="92">
                  <a:moveTo>
                    <a:pt x="43" y="0"/>
                  </a:moveTo>
                  <a:lnTo>
                    <a:pt x="34" y="2"/>
                  </a:lnTo>
                  <a:lnTo>
                    <a:pt x="26" y="4"/>
                  </a:lnTo>
                  <a:lnTo>
                    <a:pt x="19" y="8"/>
                  </a:lnTo>
                  <a:lnTo>
                    <a:pt x="12" y="14"/>
                  </a:lnTo>
                  <a:lnTo>
                    <a:pt x="7" y="21"/>
                  </a:lnTo>
                  <a:lnTo>
                    <a:pt x="3" y="28"/>
                  </a:lnTo>
                  <a:lnTo>
                    <a:pt x="1" y="37"/>
                  </a:lnTo>
                  <a:lnTo>
                    <a:pt x="0" y="46"/>
                  </a:lnTo>
                  <a:lnTo>
                    <a:pt x="1" y="56"/>
                  </a:lnTo>
                  <a:lnTo>
                    <a:pt x="3" y="65"/>
                  </a:lnTo>
                  <a:lnTo>
                    <a:pt x="7" y="72"/>
                  </a:lnTo>
                  <a:lnTo>
                    <a:pt x="12" y="79"/>
                  </a:lnTo>
                  <a:lnTo>
                    <a:pt x="19" y="84"/>
                  </a:lnTo>
                  <a:lnTo>
                    <a:pt x="26" y="89"/>
                  </a:lnTo>
                  <a:lnTo>
                    <a:pt x="34" y="91"/>
                  </a:lnTo>
                  <a:lnTo>
                    <a:pt x="43" y="92"/>
                  </a:lnTo>
                  <a:lnTo>
                    <a:pt x="53" y="91"/>
                  </a:lnTo>
                  <a:lnTo>
                    <a:pt x="61" y="89"/>
                  </a:lnTo>
                  <a:lnTo>
                    <a:pt x="68" y="84"/>
                  </a:lnTo>
                  <a:lnTo>
                    <a:pt x="74" y="79"/>
                  </a:lnTo>
                  <a:lnTo>
                    <a:pt x="80" y="72"/>
                  </a:lnTo>
                  <a:lnTo>
                    <a:pt x="84" y="65"/>
                  </a:lnTo>
                  <a:lnTo>
                    <a:pt x="86" y="56"/>
                  </a:lnTo>
                  <a:lnTo>
                    <a:pt x="87" y="46"/>
                  </a:lnTo>
                  <a:lnTo>
                    <a:pt x="86" y="37"/>
                  </a:lnTo>
                  <a:lnTo>
                    <a:pt x="84" y="28"/>
                  </a:lnTo>
                  <a:lnTo>
                    <a:pt x="80" y="21"/>
                  </a:lnTo>
                  <a:lnTo>
                    <a:pt x="74" y="14"/>
                  </a:lnTo>
                  <a:lnTo>
                    <a:pt x="68" y="8"/>
                  </a:lnTo>
                  <a:lnTo>
                    <a:pt x="61" y="4"/>
                  </a:lnTo>
                  <a:lnTo>
                    <a:pt x="53" y="2"/>
                  </a:lnTo>
                  <a:lnTo>
                    <a:pt x="43" y="0"/>
                  </a:lnTo>
                  <a:close/>
                </a:path>
              </a:pathLst>
            </a:custGeom>
            <a:solidFill>
              <a:srgbClr val="FF2B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92" name="Freeform 104">
              <a:extLst>
                <a:ext uri="{FF2B5EF4-FFF2-40B4-BE49-F238E27FC236}">
                  <a16:creationId xmlns:a16="http://schemas.microsoft.com/office/drawing/2014/main" id="{70975B10-26F7-454D-95EE-FE215DAA3145}"/>
                </a:ext>
              </a:extLst>
            </p:cNvPr>
            <p:cNvSpPr>
              <a:spLocks/>
            </p:cNvSpPr>
            <p:nvPr/>
          </p:nvSpPr>
          <p:spPr bwMode="auto">
            <a:xfrm>
              <a:off x="2109" y="3568"/>
              <a:ext cx="14" cy="16"/>
            </a:xfrm>
            <a:custGeom>
              <a:avLst/>
              <a:gdLst>
                <a:gd name="T0" fmla="*/ 15 w 29"/>
                <a:gd name="T1" fmla="*/ 0 h 33"/>
                <a:gd name="T2" fmla="*/ 9 w 29"/>
                <a:gd name="T3" fmla="*/ 1 h 33"/>
                <a:gd name="T4" fmla="*/ 5 w 29"/>
                <a:gd name="T5" fmla="*/ 5 h 33"/>
                <a:gd name="T6" fmla="*/ 1 w 29"/>
                <a:gd name="T7" fmla="*/ 10 h 33"/>
                <a:gd name="T8" fmla="*/ 0 w 29"/>
                <a:gd name="T9" fmla="*/ 16 h 33"/>
                <a:gd name="T10" fmla="*/ 1 w 29"/>
                <a:gd name="T11" fmla="*/ 22 h 33"/>
                <a:gd name="T12" fmla="*/ 5 w 29"/>
                <a:gd name="T13" fmla="*/ 28 h 33"/>
                <a:gd name="T14" fmla="*/ 9 w 29"/>
                <a:gd name="T15" fmla="*/ 31 h 33"/>
                <a:gd name="T16" fmla="*/ 15 w 29"/>
                <a:gd name="T17" fmla="*/ 33 h 33"/>
                <a:gd name="T18" fmla="*/ 20 w 29"/>
                <a:gd name="T19" fmla="*/ 31 h 33"/>
                <a:gd name="T20" fmla="*/ 24 w 29"/>
                <a:gd name="T21" fmla="*/ 28 h 33"/>
                <a:gd name="T22" fmla="*/ 28 w 29"/>
                <a:gd name="T23" fmla="*/ 22 h 33"/>
                <a:gd name="T24" fmla="*/ 29 w 29"/>
                <a:gd name="T25" fmla="*/ 16 h 33"/>
                <a:gd name="T26" fmla="*/ 28 w 29"/>
                <a:gd name="T27" fmla="*/ 10 h 33"/>
                <a:gd name="T28" fmla="*/ 24 w 29"/>
                <a:gd name="T29" fmla="*/ 5 h 33"/>
                <a:gd name="T30" fmla="*/ 20 w 29"/>
                <a:gd name="T31" fmla="*/ 1 h 33"/>
                <a:gd name="T32" fmla="*/ 15 w 29"/>
                <a:gd name="T33"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 h="33">
                  <a:moveTo>
                    <a:pt x="15" y="0"/>
                  </a:moveTo>
                  <a:lnTo>
                    <a:pt x="9" y="1"/>
                  </a:lnTo>
                  <a:lnTo>
                    <a:pt x="5" y="5"/>
                  </a:lnTo>
                  <a:lnTo>
                    <a:pt x="1" y="10"/>
                  </a:lnTo>
                  <a:lnTo>
                    <a:pt x="0" y="16"/>
                  </a:lnTo>
                  <a:lnTo>
                    <a:pt x="1" y="22"/>
                  </a:lnTo>
                  <a:lnTo>
                    <a:pt x="5" y="28"/>
                  </a:lnTo>
                  <a:lnTo>
                    <a:pt x="9" y="31"/>
                  </a:lnTo>
                  <a:lnTo>
                    <a:pt x="15" y="33"/>
                  </a:lnTo>
                  <a:lnTo>
                    <a:pt x="20" y="31"/>
                  </a:lnTo>
                  <a:lnTo>
                    <a:pt x="24" y="28"/>
                  </a:lnTo>
                  <a:lnTo>
                    <a:pt x="28" y="22"/>
                  </a:lnTo>
                  <a:lnTo>
                    <a:pt x="29" y="16"/>
                  </a:lnTo>
                  <a:lnTo>
                    <a:pt x="28" y="10"/>
                  </a:lnTo>
                  <a:lnTo>
                    <a:pt x="24" y="5"/>
                  </a:lnTo>
                  <a:lnTo>
                    <a:pt x="20" y="1"/>
                  </a:lnTo>
                  <a:lnTo>
                    <a:pt x="15" y="0"/>
                  </a:lnTo>
                  <a:close/>
                </a:path>
              </a:pathLst>
            </a:custGeom>
            <a:solidFill>
              <a:srgbClr val="00000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93" name="Freeform 105">
              <a:extLst>
                <a:ext uri="{FF2B5EF4-FFF2-40B4-BE49-F238E27FC236}">
                  <a16:creationId xmlns:a16="http://schemas.microsoft.com/office/drawing/2014/main" id="{74E2D09C-8B7C-674E-AD88-995FA1148D2C}"/>
                </a:ext>
              </a:extLst>
            </p:cNvPr>
            <p:cNvSpPr>
              <a:spLocks/>
            </p:cNvSpPr>
            <p:nvPr/>
          </p:nvSpPr>
          <p:spPr bwMode="auto">
            <a:xfrm>
              <a:off x="2384" y="3567"/>
              <a:ext cx="14" cy="14"/>
            </a:xfrm>
            <a:custGeom>
              <a:avLst/>
              <a:gdLst>
                <a:gd name="T0" fmla="*/ 12 w 26"/>
                <a:gd name="T1" fmla="*/ 0 h 30"/>
                <a:gd name="T2" fmla="*/ 8 w 26"/>
                <a:gd name="T3" fmla="*/ 1 h 30"/>
                <a:gd name="T4" fmla="*/ 3 w 26"/>
                <a:gd name="T5" fmla="*/ 5 h 30"/>
                <a:gd name="T6" fmla="*/ 1 w 26"/>
                <a:gd name="T7" fmla="*/ 9 h 30"/>
                <a:gd name="T8" fmla="*/ 0 w 26"/>
                <a:gd name="T9" fmla="*/ 15 h 30"/>
                <a:gd name="T10" fmla="*/ 1 w 26"/>
                <a:gd name="T11" fmla="*/ 21 h 30"/>
                <a:gd name="T12" fmla="*/ 3 w 26"/>
                <a:gd name="T13" fmla="*/ 25 h 30"/>
                <a:gd name="T14" fmla="*/ 8 w 26"/>
                <a:gd name="T15" fmla="*/ 29 h 30"/>
                <a:gd name="T16" fmla="*/ 12 w 26"/>
                <a:gd name="T17" fmla="*/ 30 h 30"/>
                <a:gd name="T18" fmla="*/ 18 w 26"/>
                <a:gd name="T19" fmla="*/ 29 h 30"/>
                <a:gd name="T20" fmla="*/ 23 w 26"/>
                <a:gd name="T21" fmla="*/ 25 h 30"/>
                <a:gd name="T22" fmla="*/ 25 w 26"/>
                <a:gd name="T23" fmla="*/ 21 h 30"/>
                <a:gd name="T24" fmla="*/ 26 w 26"/>
                <a:gd name="T25" fmla="*/ 15 h 30"/>
                <a:gd name="T26" fmla="*/ 25 w 26"/>
                <a:gd name="T27" fmla="*/ 9 h 30"/>
                <a:gd name="T28" fmla="*/ 23 w 26"/>
                <a:gd name="T29" fmla="*/ 5 h 30"/>
                <a:gd name="T30" fmla="*/ 18 w 26"/>
                <a:gd name="T31" fmla="*/ 1 h 30"/>
                <a:gd name="T32" fmla="*/ 12 w 26"/>
                <a:gd name="T33"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 h="30">
                  <a:moveTo>
                    <a:pt x="12" y="0"/>
                  </a:moveTo>
                  <a:lnTo>
                    <a:pt x="8" y="1"/>
                  </a:lnTo>
                  <a:lnTo>
                    <a:pt x="3" y="5"/>
                  </a:lnTo>
                  <a:lnTo>
                    <a:pt x="1" y="9"/>
                  </a:lnTo>
                  <a:lnTo>
                    <a:pt x="0" y="15"/>
                  </a:lnTo>
                  <a:lnTo>
                    <a:pt x="1" y="21"/>
                  </a:lnTo>
                  <a:lnTo>
                    <a:pt x="3" y="25"/>
                  </a:lnTo>
                  <a:lnTo>
                    <a:pt x="8" y="29"/>
                  </a:lnTo>
                  <a:lnTo>
                    <a:pt x="12" y="30"/>
                  </a:lnTo>
                  <a:lnTo>
                    <a:pt x="18" y="29"/>
                  </a:lnTo>
                  <a:lnTo>
                    <a:pt x="23" y="25"/>
                  </a:lnTo>
                  <a:lnTo>
                    <a:pt x="25" y="21"/>
                  </a:lnTo>
                  <a:lnTo>
                    <a:pt x="26" y="15"/>
                  </a:lnTo>
                  <a:lnTo>
                    <a:pt x="25" y="9"/>
                  </a:lnTo>
                  <a:lnTo>
                    <a:pt x="23" y="5"/>
                  </a:lnTo>
                  <a:lnTo>
                    <a:pt x="18" y="1"/>
                  </a:lnTo>
                  <a:lnTo>
                    <a:pt x="12" y="0"/>
                  </a:lnTo>
                  <a:close/>
                </a:path>
              </a:pathLst>
            </a:custGeom>
            <a:solidFill>
              <a:srgbClr val="00000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94" name="Freeform 106">
              <a:extLst>
                <a:ext uri="{FF2B5EF4-FFF2-40B4-BE49-F238E27FC236}">
                  <a16:creationId xmlns:a16="http://schemas.microsoft.com/office/drawing/2014/main" id="{FBAE169D-616D-C241-85BF-D2DF8C9C4736}"/>
                </a:ext>
              </a:extLst>
            </p:cNvPr>
            <p:cNvSpPr>
              <a:spLocks/>
            </p:cNvSpPr>
            <p:nvPr/>
          </p:nvSpPr>
          <p:spPr bwMode="auto">
            <a:xfrm>
              <a:off x="3001" y="3571"/>
              <a:ext cx="13" cy="15"/>
            </a:xfrm>
            <a:custGeom>
              <a:avLst/>
              <a:gdLst>
                <a:gd name="T0" fmla="*/ 13 w 26"/>
                <a:gd name="T1" fmla="*/ 0 h 30"/>
                <a:gd name="T2" fmla="*/ 8 w 26"/>
                <a:gd name="T3" fmla="*/ 1 h 30"/>
                <a:gd name="T4" fmla="*/ 3 w 26"/>
                <a:gd name="T5" fmla="*/ 5 h 30"/>
                <a:gd name="T6" fmla="*/ 1 w 26"/>
                <a:gd name="T7" fmla="*/ 9 h 30"/>
                <a:gd name="T8" fmla="*/ 0 w 26"/>
                <a:gd name="T9" fmla="*/ 15 h 30"/>
                <a:gd name="T10" fmla="*/ 1 w 26"/>
                <a:gd name="T11" fmla="*/ 21 h 30"/>
                <a:gd name="T12" fmla="*/ 3 w 26"/>
                <a:gd name="T13" fmla="*/ 26 h 30"/>
                <a:gd name="T14" fmla="*/ 8 w 26"/>
                <a:gd name="T15" fmla="*/ 29 h 30"/>
                <a:gd name="T16" fmla="*/ 13 w 26"/>
                <a:gd name="T17" fmla="*/ 30 h 30"/>
                <a:gd name="T18" fmla="*/ 18 w 26"/>
                <a:gd name="T19" fmla="*/ 29 h 30"/>
                <a:gd name="T20" fmla="*/ 23 w 26"/>
                <a:gd name="T21" fmla="*/ 26 h 30"/>
                <a:gd name="T22" fmla="*/ 25 w 26"/>
                <a:gd name="T23" fmla="*/ 21 h 30"/>
                <a:gd name="T24" fmla="*/ 26 w 26"/>
                <a:gd name="T25" fmla="*/ 15 h 30"/>
                <a:gd name="T26" fmla="*/ 25 w 26"/>
                <a:gd name="T27" fmla="*/ 9 h 30"/>
                <a:gd name="T28" fmla="*/ 23 w 26"/>
                <a:gd name="T29" fmla="*/ 5 h 30"/>
                <a:gd name="T30" fmla="*/ 18 w 26"/>
                <a:gd name="T31" fmla="*/ 1 h 30"/>
                <a:gd name="T32" fmla="*/ 13 w 26"/>
                <a:gd name="T33"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 h="30">
                  <a:moveTo>
                    <a:pt x="13" y="0"/>
                  </a:moveTo>
                  <a:lnTo>
                    <a:pt x="8" y="1"/>
                  </a:lnTo>
                  <a:lnTo>
                    <a:pt x="3" y="5"/>
                  </a:lnTo>
                  <a:lnTo>
                    <a:pt x="1" y="9"/>
                  </a:lnTo>
                  <a:lnTo>
                    <a:pt x="0" y="15"/>
                  </a:lnTo>
                  <a:lnTo>
                    <a:pt x="1" y="21"/>
                  </a:lnTo>
                  <a:lnTo>
                    <a:pt x="3" y="26"/>
                  </a:lnTo>
                  <a:lnTo>
                    <a:pt x="8" y="29"/>
                  </a:lnTo>
                  <a:lnTo>
                    <a:pt x="13" y="30"/>
                  </a:lnTo>
                  <a:lnTo>
                    <a:pt x="18" y="29"/>
                  </a:lnTo>
                  <a:lnTo>
                    <a:pt x="23" y="26"/>
                  </a:lnTo>
                  <a:lnTo>
                    <a:pt x="25" y="21"/>
                  </a:lnTo>
                  <a:lnTo>
                    <a:pt x="26" y="15"/>
                  </a:lnTo>
                  <a:lnTo>
                    <a:pt x="25" y="9"/>
                  </a:lnTo>
                  <a:lnTo>
                    <a:pt x="23" y="5"/>
                  </a:lnTo>
                  <a:lnTo>
                    <a:pt x="18" y="1"/>
                  </a:lnTo>
                  <a:lnTo>
                    <a:pt x="13" y="0"/>
                  </a:lnTo>
                  <a:close/>
                </a:path>
              </a:pathLst>
            </a:custGeom>
            <a:solidFill>
              <a:srgbClr val="00000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95" name="Freeform 107">
              <a:extLst>
                <a:ext uri="{FF2B5EF4-FFF2-40B4-BE49-F238E27FC236}">
                  <a16:creationId xmlns:a16="http://schemas.microsoft.com/office/drawing/2014/main" id="{C3808545-7E01-A54E-BD7F-34B9A365CD42}"/>
                </a:ext>
              </a:extLst>
            </p:cNvPr>
            <p:cNvSpPr>
              <a:spLocks/>
            </p:cNvSpPr>
            <p:nvPr/>
          </p:nvSpPr>
          <p:spPr bwMode="auto">
            <a:xfrm>
              <a:off x="2462" y="3568"/>
              <a:ext cx="13" cy="15"/>
            </a:xfrm>
            <a:custGeom>
              <a:avLst/>
              <a:gdLst>
                <a:gd name="T0" fmla="*/ 14 w 28"/>
                <a:gd name="T1" fmla="*/ 0 h 30"/>
                <a:gd name="T2" fmla="*/ 9 w 28"/>
                <a:gd name="T3" fmla="*/ 2 h 30"/>
                <a:gd name="T4" fmla="*/ 5 w 28"/>
                <a:gd name="T5" fmla="*/ 5 h 30"/>
                <a:gd name="T6" fmla="*/ 1 w 28"/>
                <a:gd name="T7" fmla="*/ 10 h 30"/>
                <a:gd name="T8" fmla="*/ 0 w 28"/>
                <a:gd name="T9" fmla="*/ 15 h 30"/>
                <a:gd name="T10" fmla="*/ 1 w 28"/>
                <a:gd name="T11" fmla="*/ 21 h 30"/>
                <a:gd name="T12" fmla="*/ 5 w 28"/>
                <a:gd name="T13" fmla="*/ 26 h 30"/>
                <a:gd name="T14" fmla="*/ 9 w 28"/>
                <a:gd name="T15" fmla="*/ 29 h 30"/>
                <a:gd name="T16" fmla="*/ 14 w 28"/>
                <a:gd name="T17" fmla="*/ 30 h 30"/>
                <a:gd name="T18" fmla="*/ 20 w 28"/>
                <a:gd name="T19" fmla="*/ 29 h 30"/>
                <a:gd name="T20" fmla="*/ 24 w 28"/>
                <a:gd name="T21" fmla="*/ 26 h 30"/>
                <a:gd name="T22" fmla="*/ 27 w 28"/>
                <a:gd name="T23" fmla="*/ 21 h 30"/>
                <a:gd name="T24" fmla="*/ 28 w 28"/>
                <a:gd name="T25" fmla="*/ 15 h 30"/>
                <a:gd name="T26" fmla="*/ 27 w 28"/>
                <a:gd name="T27" fmla="*/ 10 h 30"/>
                <a:gd name="T28" fmla="*/ 24 w 28"/>
                <a:gd name="T29" fmla="*/ 5 h 30"/>
                <a:gd name="T30" fmla="*/ 20 w 28"/>
                <a:gd name="T31" fmla="*/ 2 h 30"/>
                <a:gd name="T32" fmla="*/ 14 w 28"/>
                <a:gd name="T33"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 h="30">
                  <a:moveTo>
                    <a:pt x="14" y="0"/>
                  </a:moveTo>
                  <a:lnTo>
                    <a:pt x="9" y="2"/>
                  </a:lnTo>
                  <a:lnTo>
                    <a:pt x="5" y="5"/>
                  </a:lnTo>
                  <a:lnTo>
                    <a:pt x="1" y="10"/>
                  </a:lnTo>
                  <a:lnTo>
                    <a:pt x="0" y="15"/>
                  </a:lnTo>
                  <a:lnTo>
                    <a:pt x="1" y="21"/>
                  </a:lnTo>
                  <a:lnTo>
                    <a:pt x="5" y="26"/>
                  </a:lnTo>
                  <a:lnTo>
                    <a:pt x="9" y="29"/>
                  </a:lnTo>
                  <a:lnTo>
                    <a:pt x="14" y="30"/>
                  </a:lnTo>
                  <a:lnTo>
                    <a:pt x="20" y="29"/>
                  </a:lnTo>
                  <a:lnTo>
                    <a:pt x="24" y="26"/>
                  </a:lnTo>
                  <a:lnTo>
                    <a:pt x="27" y="21"/>
                  </a:lnTo>
                  <a:lnTo>
                    <a:pt x="28" y="15"/>
                  </a:lnTo>
                  <a:lnTo>
                    <a:pt x="27" y="10"/>
                  </a:lnTo>
                  <a:lnTo>
                    <a:pt x="24" y="5"/>
                  </a:lnTo>
                  <a:lnTo>
                    <a:pt x="20" y="2"/>
                  </a:lnTo>
                  <a:lnTo>
                    <a:pt x="14" y="0"/>
                  </a:lnTo>
                  <a:close/>
                </a:path>
              </a:pathLst>
            </a:custGeom>
            <a:solidFill>
              <a:srgbClr val="00000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96" name="Freeform 108">
              <a:extLst>
                <a:ext uri="{FF2B5EF4-FFF2-40B4-BE49-F238E27FC236}">
                  <a16:creationId xmlns:a16="http://schemas.microsoft.com/office/drawing/2014/main" id="{B890EE1F-A843-8848-876D-4D914EC12409}"/>
                </a:ext>
              </a:extLst>
            </p:cNvPr>
            <p:cNvSpPr>
              <a:spLocks/>
            </p:cNvSpPr>
            <p:nvPr/>
          </p:nvSpPr>
          <p:spPr bwMode="auto">
            <a:xfrm>
              <a:off x="3089" y="3568"/>
              <a:ext cx="13" cy="15"/>
            </a:xfrm>
            <a:custGeom>
              <a:avLst/>
              <a:gdLst>
                <a:gd name="T0" fmla="*/ 13 w 27"/>
                <a:gd name="T1" fmla="*/ 0 h 30"/>
                <a:gd name="T2" fmla="*/ 8 w 27"/>
                <a:gd name="T3" fmla="*/ 2 h 30"/>
                <a:gd name="T4" fmla="*/ 4 w 27"/>
                <a:gd name="T5" fmla="*/ 5 h 30"/>
                <a:gd name="T6" fmla="*/ 1 w 27"/>
                <a:gd name="T7" fmla="*/ 10 h 30"/>
                <a:gd name="T8" fmla="*/ 0 w 27"/>
                <a:gd name="T9" fmla="*/ 15 h 30"/>
                <a:gd name="T10" fmla="*/ 1 w 27"/>
                <a:gd name="T11" fmla="*/ 21 h 30"/>
                <a:gd name="T12" fmla="*/ 4 w 27"/>
                <a:gd name="T13" fmla="*/ 26 h 30"/>
                <a:gd name="T14" fmla="*/ 8 w 27"/>
                <a:gd name="T15" fmla="*/ 29 h 30"/>
                <a:gd name="T16" fmla="*/ 13 w 27"/>
                <a:gd name="T17" fmla="*/ 30 h 30"/>
                <a:gd name="T18" fmla="*/ 19 w 27"/>
                <a:gd name="T19" fmla="*/ 29 h 30"/>
                <a:gd name="T20" fmla="*/ 23 w 27"/>
                <a:gd name="T21" fmla="*/ 26 h 30"/>
                <a:gd name="T22" fmla="*/ 25 w 27"/>
                <a:gd name="T23" fmla="*/ 21 h 30"/>
                <a:gd name="T24" fmla="*/ 27 w 27"/>
                <a:gd name="T25" fmla="*/ 15 h 30"/>
                <a:gd name="T26" fmla="*/ 25 w 27"/>
                <a:gd name="T27" fmla="*/ 10 h 30"/>
                <a:gd name="T28" fmla="*/ 23 w 27"/>
                <a:gd name="T29" fmla="*/ 5 h 30"/>
                <a:gd name="T30" fmla="*/ 19 w 27"/>
                <a:gd name="T31" fmla="*/ 2 h 30"/>
                <a:gd name="T32" fmla="*/ 13 w 27"/>
                <a:gd name="T33"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 h="30">
                  <a:moveTo>
                    <a:pt x="13" y="0"/>
                  </a:moveTo>
                  <a:lnTo>
                    <a:pt x="8" y="2"/>
                  </a:lnTo>
                  <a:lnTo>
                    <a:pt x="4" y="5"/>
                  </a:lnTo>
                  <a:lnTo>
                    <a:pt x="1" y="10"/>
                  </a:lnTo>
                  <a:lnTo>
                    <a:pt x="0" y="15"/>
                  </a:lnTo>
                  <a:lnTo>
                    <a:pt x="1" y="21"/>
                  </a:lnTo>
                  <a:lnTo>
                    <a:pt x="4" y="26"/>
                  </a:lnTo>
                  <a:lnTo>
                    <a:pt x="8" y="29"/>
                  </a:lnTo>
                  <a:lnTo>
                    <a:pt x="13" y="30"/>
                  </a:lnTo>
                  <a:lnTo>
                    <a:pt x="19" y="29"/>
                  </a:lnTo>
                  <a:lnTo>
                    <a:pt x="23" y="26"/>
                  </a:lnTo>
                  <a:lnTo>
                    <a:pt x="25" y="21"/>
                  </a:lnTo>
                  <a:lnTo>
                    <a:pt x="27" y="15"/>
                  </a:lnTo>
                  <a:lnTo>
                    <a:pt x="25" y="10"/>
                  </a:lnTo>
                  <a:lnTo>
                    <a:pt x="23" y="5"/>
                  </a:lnTo>
                  <a:lnTo>
                    <a:pt x="19" y="2"/>
                  </a:lnTo>
                  <a:lnTo>
                    <a:pt x="13" y="0"/>
                  </a:lnTo>
                  <a:close/>
                </a:path>
              </a:pathLst>
            </a:custGeom>
            <a:solidFill>
              <a:srgbClr val="00000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97" name="Freeform 109">
              <a:extLst>
                <a:ext uri="{FF2B5EF4-FFF2-40B4-BE49-F238E27FC236}">
                  <a16:creationId xmlns:a16="http://schemas.microsoft.com/office/drawing/2014/main" id="{01A754EC-EFC6-5446-93A4-44877E5CDBB2}"/>
                </a:ext>
              </a:extLst>
            </p:cNvPr>
            <p:cNvSpPr>
              <a:spLocks/>
            </p:cNvSpPr>
            <p:nvPr/>
          </p:nvSpPr>
          <p:spPr bwMode="auto">
            <a:xfrm>
              <a:off x="2111" y="3567"/>
              <a:ext cx="15" cy="16"/>
            </a:xfrm>
            <a:custGeom>
              <a:avLst/>
              <a:gdLst>
                <a:gd name="T0" fmla="*/ 13 w 28"/>
                <a:gd name="T1" fmla="*/ 0 h 32"/>
                <a:gd name="T2" fmla="*/ 9 w 28"/>
                <a:gd name="T3" fmla="*/ 1 h 32"/>
                <a:gd name="T4" fmla="*/ 4 w 28"/>
                <a:gd name="T5" fmla="*/ 5 h 32"/>
                <a:gd name="T6" fmla="*/ 1 w 28"/>
                <a:gd name="T7" fmla="*/ 9 h 32"/>
                <a:gd name="T8" fmla="*/ 0 w 28"/>
                <a:gd name="T9" fmla="*/ 16 h 32"/>
                <a:gd name="T10" fmla="*/ 1 w 28"/>
                <a:gd name="T11" fmla="*/ 22 h 32"/>
                <a:gd name="T12" fmla="*/ 4 w 28"/>
                <a:gd name="T13" fmla="*/ 28 h 32"/>
                <a:gd name="T14" fmla="*/ 9 w 28"/>
                <a:gd name="T15" fmla="*/ 31 h 32"/>
                <a:gd name="T16" fmla="*/ 13 w 28"/>
                <a:gd name="T17" fmla="*/ 32 h 32"/>
                <a:gd name="T18" fmla="*/ 19 w 28"/>
                <a:gd name="T19" fmla="*/ 31 h 32"/>
                <a:gd name="T20" fmla="*/ 24 w 28"/>
                <a:gd name="T21" fmla="*/ 28 h 32"/>
                <a:gd name="T22" fmla="*/ 27 w 28"/>
                <a:gd name="T23" fmla="*/ 22 h 32"/>
                <a:gd name="T24" fmla="*/ 28 w 28"/>
                <a:gd name="T25" fmla="*/ 16 h 32"/>
                <a:gd name="T26" fmla="*/ 27 w 28"/>
                <a:gd name="T27" fmla="*/ 9 h 32"/>
                <a:gd name="T28" fmla="*/ 24 w 28"/>
                <a:gd name="T29" fmla="*/ 5 h 32"/>
                <a:gd name="T30" fmla="*/ 19 w 28"/>
                <a:gd name="T31" fmla="*/ 1 h 32"/>
                <a:gd name="T32" fmla="*/ 13 w 28"/>
                <a:gd name="T3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 h="32">
                  <a:moveTo>
                    <a:pt x="13" y="0"/>
                  </a:moveTo>
                  <a:lnTo>
                    <a:pt x="9" y="1"/>
                  </a:lnTo>
                  <a:lnTo>
                    <a:pt x="4" y="5"/>
                  </a:lnTo>
                  <a:lnTo>
                    <a:pt x="1" y="9"/>
                  </a:lnTo>
                  <a:lnTo>
                    <a:pt x="0" y="16"/>
                  </a:lnTo>
                  <a:lnTo>
                    <a:pt x="1" y="22"/>
                  </a:lnTo>
                  <a:lnTo>
                    <a:pt x="4" y="28"/>
                  </a:lnTo>
                  <a:lnTo>
                    <a:pt x="9" y="31"/>
                  </a:lnTo>
                  <a:lnTo>
                    <a:pt x="13" y="32"/>
                  </a:lnTo>
                  <a:lnTo>
                    <a:pt x="19" y="31"/>
                  </a:lnTo>
                  <a:lnTo>
                    <a:pt x="24" y="28"/>
                  </a:lnTo>
                  <a:lnTo>
                    <a:pt x="27" y="22"/>
                  </a:lnTo>
                  <a:lnTo>
                    <a:pt x="28" y="16"/>
                  </a:lnTo>
                  <a:lnTo>
                    <a:pt x="27" y="9"/>
                  </a:lnTo>
                  <a:lnTo>
                    <a:pt x="24" y="5"/>
                  </a:lnTo>
                  <a:lnTo>
                    <a:pt x="19" y="1"/>
                  </a:lnTo>
                  <a:lnTo>
                    <a:pt x="13" y="0"/>
                  </a:lnTo>
                  <a:close/>
                </a:path>
              </a:pathLst>
            </a:custGeom>
            <a:solidFill>
              <a:srgbClr val="D8898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98" name="Freeform 110">
              <a:extLst>
                <a:ext uri="{FF2B5EF4-FFF2-40B4-BE49-F238E27FC236}">
                  <a16:creationId xmlns:a16="http://schemas.microsoft.com/office/drawing/2014/main" id="{F484FE41-4932-344F-9821-401485761900}"/>
                </a:ext>
              </a:extLst>
            </p:cNvPr>
            <p:cNvSpPr>
              <a:spLocks/>
            </p:cNvSpPr>
            <p:nvPr/>
          </p:nvSpPr>
          <p:spPr bwMode="auto">
            <a:xfrm>
              <a:off x="2387" y="3566"/>
              <a:ext cx="13" cy="15"/>
            </a:xfrm>
            <a:custGeom>
              <a:avLst/>
              <a:gdLst>
                <a:gd name="T0" fmla="*/ 13 w 27"/>
                <a:gd name="T1" fmla="*/ 0 h 30"/>
                <a:gd name="T2" fmla="*/ 8 w 27"/>
                <a:gd name="T3" fmla="*/ 1 h 30"/>
                <a:gd name="T4" fmla="*/ 4 w 27"/>
                <a:gd name="T5" fmla="*/ 4 h 30"/>
                <a:gd name="T6" fmla="*/ 2 w 27"/>
                <a:gd name="T7" fmla="*/ 9 h 30"/>
                <a:gd name="T8" fmla="*/ 0 w 27"/>
                <a:gd name="T9" fmla="*/ 15 h 30"/>
                <a:gd name="T10" fmla="*/ 2 w 27"/>
                <a:gd name="T11" fmla="*/ 21 h 30"/>
                <a:gd name="T12" fmla="*/ 4 w 27"/>
                <a:gd name="T13" fmla="*/ 25 h 30"/>
                <a:gd name="T14" fmla="*/ 8 w 27"/>
                <a:gd name="T15" fmla="*/ 29 h 30"/>
                <a:gd name="T16" fmla="*/ 13 w 27"/>
                <a:gd name="T17" fmla="*/ 30 h 30"/>
                <a:gd name="T18" fmla="*/ 19 w 27"/>
                <a:gd name="T19" fmla="*/ 29 h 30"/>
                <a:gd name="T20" fmla="*/ 23 w 27"/>
                <a:gd name="T21" fmla="*/ 25 h 30"/>
                <a:gd name="T22" fmla="*/ 26 w 27"/>
                <a:gd name="T23" fmla="*/ 21 h 30"/>
                <a:gd name="T24" fmla="*/ 27 w 27"/>
                <a:gd name="T25" fmla="*/ 15 h 30"/>
                <a:gd name="T26" fmla="*/ 26 w 27"/>
                <a:gd name="T27" fmla="*/ 9 h 30"/>
                <a:gd name="T28" fmla="*/ 23 w 27"/>
                <a:gd name="T29" fmla="*/ 4 h 30"/>
                <a:gd name="T30" fmla="*/ 19 w 27"/>
                <a:gd name="T31" fmla="*/ 1 h 30"/>
                <a:gd name="T32" fmla="*/ 13 w 27"/>
                <a:gd name="T33"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 h="30">
                  <a:moveTo>
                    <a:pt x="13" y="0"/>
                  </a:moveTo>
                  <a:lnTo>
                    <a:pt x="8" y="1"/>
                  </a:lnTo>
                  <a:lnTo>
                    <a:pt x="4" y="4"/>
                  </a:lnTo>
                  <a:lnTo>
                    <a:pt x="2" y="9"/>
                  </a:lnTo>
                  <a:lnTo>
                    <a:pt x="0" y="15"/>
                  </a:lnTo>
                  <a:lnTo>
                    <a:pt x="2" y="21"/>
                  </a:lnTo>
                  <a:lnTo>
                    <a:pt x="4" y="25"/>
                  </a:lnTo>
                  <a:lnTo>
                    <a:pt x="8" y="29"/>
                  </a:lnTo>
                  <a:lnTo>
                    <a:pt x="13" y="30"/>
                  </a:lnTo>
                  <a:lnTo>
                    <a:pt x="19" y="29"/>
                  </a:lnTo>
                  <a:lnTo>
                    <a:pt x="23" y="25"/>
                  </a:lnTo>
                  <a:lnTo>
                    <a:pt x="26" y="21"/>
                  </a:lnTo>
                  <a:lnTo>
                    <a:pt x="27" y="15"/>
                  </a:lnTo>
                  <a:lnTo>
                    <a:pt x="26" y="9"/>
                  </a:lnTo>
                  <a:lnTo>
                    <a:pt x="23" y="4"/>
                  </a:lnTo>
                  <a:lnTo>
                    <a:pt x="19" y="1"/>
                  </a:lnTo>
                  <a:lnTo>
                    <a:pt x="13" y="0"/>
                  </a:lnTo>
                  <a:close/>
                </a:path>
              </a:pathLst>
            </a:custGeom>
            <a:solidFill>
              <a:srgbClr val="D8898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599" name="Freeform 111">
              <a:extLst>
                <a:ext uri="{FF2B5EF4-FFF2-40B4-BE49-F238E27FC236}">
                  <a16:creationId xmlns:a16="http://schemas.microsoft.com/office/drawing/2014/main" id="{9832C90A-68C4-8F4C-89FA-65CD40813BC4}"/>
                </a:ext>
              </a:extLst>
            </p:cNvPr>
            <p:cNvSpPr>
              <a:spLocks/>
            </p:cNvSpPr>
            <p:nvPr/>
          </p:nvSpPr>
          <p:spPr bwMode="auto">
            <a:xfrm>
              <a:off x="3003" y="3571"/>
              <a:ext cx="14" cy="14"/>
            </a:xfrm>
            <a:custGeom>
              <a:avLst/>
              <a:gdLst>
                <a:gd name="T0" fmla="*/ 12 w 26"/>
                <a:gd name="T1" fmla="*/ 0 h 30"/>
                <a:gd name="T2" fmla="*/ 8 w 26"/>
                <a:gd name="T3" fmla="*/ 1 h 30"/>
                <a:gd name="T4" fmla="*/ 3 w 26"/>
                <a:gd name="T5" fmla="*/ 5 h 30"/>
                <a:gd name="T6" fmla="*/ 1 w 26"/>
                <a:gd name="T7" fmla="*/ 9 h 30"/>
                <a:gd name="T8" fmla="*/ 0 w 26"/>
                <a:gd name="T9" fmla="*/ 15 h 30"/>
                <a:gd name="T10" fmla="*/ 1 w 26"/>
                <a:gd name="T11" fmla="*/ 21 h 30"/>
                <a:gd name="T12" fmla="*/ 3 w 26"/>
                <a:gd name="T13" fmla="*/ 25 h 30"/>
                <a:gd name="T14" fmla="*/ 8 w 26"/>
                <a:gd name="T15" fmla="*/ 29 h 30"/>
                <a:gd name="T16" fmla="*/ 12 w 26"/>
                <a:gd name="T17" fmla="*/ 30 h 30"/>
                <a:gd name="T18" fmla="*/ 18 w 26"/>
                <a:gd name="T19" fmla="*/ 29 h 30"/>
                <a:gd name="T20" fmla="*/ 23 w 26"/>
                <a:gd name="T21" fmla="*/ 25 h 30"/>
                <a:gd name="T22" fmla="*/ 25 w 26"/>
                <a:gd name="T23" fmla="*/ 21 h 30"/>
                <a:gd name="T24" fmla="*/ 26 w 26"/>
                <a:gd name="T25" fmla="*/ 15 h 30"/>
                <a:gd name="T26" fmla="*/ 25 w 26"/>
                <a:gd name="T27" fmla="*/ 9 h 30"/>
                <a:gd name="T28" fmla="*/ 23 w 26"/>
                <a:gd name="T29" fmla="*/ 5 h 30"/>
                <a:gd name="T30" fmla="*/ 18 w 26"/>
                <a:gd name="T31" fmla="*/ 1 h 30"/>
                <a:gd name="T32" fmla="*/ 12 w 26"/>
                <a:gd name="T33"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 h="30">
                  <a:moveTo>
                    <a:pt x="12" y="0"/>
                  </a:moveTo>
                  <a:lnTo>
                    <a:pt x="8" y="1"/>
                  </a:lnTo>
                  <a:lnTo>
                    <a:pt x="3" y="5"/>
                  </a:lnTo>
                  <a:lnTo>
                    <a:pt x="1" y="9"/>
                  </a:lnTo>
                  <a:lnTo>
                    <a:pt x="0" y="15"/>
                  </a:lnTo>
                  <a:lnTo>
                    <a:pt x="1" y="21"/>
                  </a:lnTo>
                  <a:lnTo>
                    <a:pt x="3" y="25"/>
                  </a:lnTo>
                  <a:lnTo>
                    <a:pt x="8" y="29"/>
                  </a:lnTo>
                  <a:lnTo>
                    <a:pt x="12" y="30"/>
                  </a:lnTo>
                  <a:lnTo>
                    <a:pt x="18" y="29"/>
                  </a:lnTo>
                  <a:lnTo>
                    <a:pt x="23" y="25"/>
                  </a:lnTo>
                  <a:lnTo>
                    <a:pt x="25" y="21"/>
                  </a:lnTo>
                  <a:lnTo>
                    <a:pt x="26" y="15"/>
                  </a:lnTo>
                  <a:lnTo>
                    <a:pt x="25" y="9"/>
                  </a:lnTo>
                  <a:lnTo>
                    <a:pt x="23" y="5"/>
                  </a:lnTo>
                  <a:lnTo>
                    <a:pt x="18" y="1"/>
                  </a:lnTo>
                  <a:lnTo>
                    <a:pt x="12" y="0"/>
                  </a:lnTo>
                  <a:close/>
                </a:path>
              </a:pathLst>
            </a:custGeom>
            <a:solidFill>
              <a:srgbClr val="D8898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600" name="Freeform 112">
              <a:extLst>
                <a:ext uri="{FF2B5EF4-FFF2-40B4-BE49-F238E27FC236}">
                  <a16:creationId xmlns:a16="http://schemas.microsoft.com/office/drawing/2014/main" id="{1E37493E-4D6E-8B4E-B551-57D7E7011C6A}"/>
                </a:ext>
              </a:extLst>
            </p:cNvPr>
            <p:cNvSpPr>
              <a:spLocks/>
            </p:cNvSpPr>
            <p:nvPr/>
          </p:nvSpPr>
          <p:spPr bwMode="auto">
            <a:xfrm>
              <a:off x="2464" y="3568"/>
              <a:ext cx="13" cy="15"/>
            </a:xfrm>
            <a:custGeom>
              <a:avLst/>
              <a:gdLst>
                <a:gd name="T0" fmla="*/ 14 w 26"/>
                <a:gd name="T1" fmla="*/ 0 h 30"/>
                <a:gd name="T2" fmla="*/ 8 w 26"/>
                <a:gd name="T3" fmla="*/ 1 h 30"/>
                <a:gd name="T4" fmla="*/ 3 w 26"/>
                <a:gd name="T5" fmla="*/ 5 h 30"/>
                <a:gd name="T6" fmla="*/ 1 w 26"/>
                <a:gd name="T7" fmla="*/ 10 h 30"/>
                <a:gd name="T8" fmla="*/ 0 w 26"/>
                <a:gd name="T9" fmla="*/ 15 h 30"/>
                <a:gd name="T10" fmla="*/ 1 w 26"/>
                <a:gd name="T11" fmla="*/ 21 h 30"/>
                <a:gd name="T12" fmla="*/ 3 w 26"/>
                <a:gd name="T13" fmla="*/ 26 h 30"/>
                <a:gd name="T14" fmla="*/ 8 w 26"/>
                <a:gd name="T15" fmla="*/ 29 h 30"/>
                <a:gd name="T16" fmla="*/ 14 w 26"/>
                <a:gd name="T17" fmla="*/ 30 h 30"/>
                <a:gd name="T18" fmla="*/ 18 w 26"/>
                <a:gd name="T19" fmla="*/ 29 h 30"/>
                <a:gd name="T20" fmla="*/ 23 w 26"/>
                <a:gd name="T21" fmla="*/ 26 h 30"/>
                <a:gd name="T22" fmla="*/ 25 w 26"/>
                <a:gd name="T23" fmla="*/ 21 h 30"/>
                <a:gd name="T24" fmla="*/ 26 w 26"/>
                <a:gd name="T25" fmla="*/ 15 h 30"/>
                <a:gd name="T26" fmla="*/ 25 w 26"/>
                <a:gd name="T27" fmla="*/ 10 h 30"/>
                <a:gd name="T28" fmla="*/ 23 w 26"/>
                <a:gd name="T29" fmla="*/ 5 h 30"/>
                <a:gd name="T30" fmla="*/ 18 w 26"/>
                <a:gd name="T31" fmla="*/ 1 h 30"/>
                <a:gd name="T32" fmla="*/ 14 w 26"/>
                <a:gd name="T33"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 h="30">
                  <a:moveTo>
                    <a:pt x="14" y="0"/>
                  </a:moveTo>
                  <a:lnTo>
                    <a:pt x="8" y="1"/>
                  </a:lnTo>
                  <a:lnTo>
                    <a:pt x="3" y="5"/>
                  </a:lnTo>
                  <a:lnTo>
                    <a:pt x="1" y="10"/>
                  </a:lnTo>
                  <a:lnTo>
                    <a:pt x="0" y="15"/>
                  </a:lnTo>
                  <a:lnTo>
                    <a:pt x="1" y="21"/>
                  </a:lnTo>
                  <a:lnTo>
                    <a:pt x="3" y="26"/>
                  </a:lnTo>
                  <a:lnTo>
                    <a:pt x="8" y="29"/>
                  </a:lnTo>
                  <a:lnTo>
                    <a:pt x="14" y="30"/>
                  </a:lnTo>
                  <a:lnTo>
                    <a:pt x="18" y="29"/>
                  </a:lnTo>
                  <a:lnTo>
                    <a:pt x="23" y="26"/>
                  </a:lnTo>
                  <a:lnTo>
                    <a:pt x="25" y="21"/>
                  </a:lnTo>
                  <a:lnTo>
                    <a:pt x="26" y="15"/>
                  </a:lnTo>
                  <a:lnTo>
                    <a:pt x="25" y="10"/>
                  </a:lnTo>
                  <a:lnTo>
                    <a:pt x="23" y="5"/>
                  </a:lnTo>
                  <a:lnTo>
                    <a:pt x="18" y="1"/>
                  </a:lnTo>
                  <a:lnTo>
                    <a:pt x="14" y="0"/>
                  </a:lnTo>
                  <a:close/>
                </a:path>
              </a:pathLst>
            </a:custGeom>
            <a:solidFill>
              <a:srgbClr val="D8898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601" name="Freeform 113">
              <a:extLst>
                <a:ext uri="{FF2B5EF4-FFF2-40B4-BE49-F238E27FC236}">
                  <a16:creationId xmlns:a16="http://schemas.microsoft.com/office/drawing/2014/main" id="{F9C29E4E-135C-154F-864B-C3496B5B1672}"/>
                </a:ext>
              </a:extLst>
            </p:cNvPr>
            <p:cNvSpPr>
              <a:spLocks/>
            </p:cNvSpPr>
            <p:nvPr/>
          </p:nvSpPr>
          <p:spPr bwMode="auto">
            <a:xfrm>
              <a:off x="3090" y="3568"/>
              <a:ext cx="14" cy="15"/>
            </a:xfrm>
            <a:custGeom>
              <a:avLst/>
              <a:gdLst>
                <a:gd name="T0" fmla="*/ 13 w 27"/>
                <a:gd name="T1" fmla="*/ 0 h 30"/>
                <a:gd name="T2" fmla="*/ 9 w 27"/>
                <a:gd name="T3" fmla="*/ 1 h 30"/>
                <a:gd name="T4" fmla="*/ 4 w 27"/>
                <a:gd name="T5" fmla="*/ 5 h 30"/>
                <a:gd name="T6" fmla="*/ 1 w 27"/>
                <a:gd name="T7" fmla="*/ 10 h 30"/>
                <a:gd name="T8" fmla="*/ 0 w 27"/>
                <a:gd name="T9" fmla="*/ 15 h 30"/>
                <a:gd name="T10" fmla="*/ 1 w 27"/>
                <a:gd name="T11" fmla="*/ 21 h 30"/>
                <a:gd name="T12" fmla="*/ 4 w 27"/>
                <a:gd name="T13" fmla="*/ 26 h 30"/>
                <a:gd name="T14" fmla="*/ 9 w 27"/>
                <a:gd name="T15" fmla="*/ 29 h 30"/>
                <a:gd name="T16" fmla="*/ 13 w 27"/>
                <a:gd name="T17" fmla="*/ 30 h 30"/>
                <a:gd name="T18" fmla="*/ 18 w 27"/>
                <a:gd name="T19" fmla="*/ 29 h 30"/>
                <a:gd name="T20" fmla="*/ 23 w 27"/>
                <a:gd name="T21" fmla="*/ 26 h 30"/>
                <a:gd name="T22" fmla="*/ 26 w 27"/>
                <a:gd name="T23" fmla="*/ 21 h 30"/>
                <a:gd name="T24" fmla="*/ 27 w 27"/>
                <a:gd name="T25" fmla="*/ 15 h 30"/>
                <a:gd name="T26" fmla="*/ 26 w 27"/>
                <a:gd name="T27" fmla="*/ 10 h 30"/>
                <a:gd name="T28" fmla="*/ 23 w 27"/>
                <a:gd name="T29" fmla="*/ 5 h 30"/>
                <a:gd name="T30" fmla="*/ 18 w 27"/>
                <a:gd name="T31" fmla="*/ 1 h 30"/>
                <a:gd name="T32" fmla="*/ 13 w 27"/>
                <a:gd name="T33"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 h="30">
                  <a:moveTo>
                    <a:pt x="13" y="0"/>
                  </a:moveTo>
                  <a:lnTo>
                    <a:pt x="9" y="1"/>
                  </a:lnTo>
                  <a:lnTo>
                    <a:pt x="4" y="5"/>
                  </a:lnTo>
                  <a:lnTo>
                    <a:pt x="1" y="10"/>
                  </a:lnTo>
                  <a:lnTo>
                    <a:pt x="0" y="15"/>
                  </a:lnTo>
                  <a:lnTo>
                    <a:pt x="1" y="21"/>
                  </a:lnTo>
                  <a:lnTo>
                    <a:pt x="4" y="26"/>
                  </a:lnTo>
                  <a:lnTo>
                    <a:pt x="9" y="29"/>
                  </a:lnTo>
                  <a:lnTo>
                    <a:pt x="13" y="30"/>
                  </a:lnTo>
                  <a:lnTo>
                    <a:pt x="18" y="29"/>
                  </a:lnTo>
                  <a:lnTo>
                    <a:pt x="23" y="26"/>
                  </a:lnTo>
                  <a:lnTo>
                    <a:pt x="26" y="21"/>
                  </a:lnTo>
                  <a:lnTo>
                    <a:pt x="27" y="15"/>
                  </a:lnTo>
                  <a:lnTo>
                    <a:pt x="26" y="10"/>
                  </a:lnTo>
                  <a:lnTo>
                    <a:pt x="23" y="5"/>
                  </a:lnTo>
                  <a:lnTo>
                    <a:pt x="18" y="1"/>
                  </a:lnTo>
                  <a:lnTo>
                    <a:pt x="13" y="0"/>
                  </a:lnTo>
                  <a:close/>
                </a:path>
              </a:pathLst>
            </a:custGeom>
            <a:solidFill>
              <a:srgbClr val="D8898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602" name="Freeform 114">
              <a:extLst>
                <a:ext uri="{FF2B5EF4-FFF2-40B4-BE49-F238E27FC236}">
                  <a16:creationId xmlns:a16="http://schemas.microsoft.com/office/drawing/2014/main" id="{B2579812-BCA9-5D4C-9703-56A11F85437F}"/>
                </a:ext>
              </a:extLst>
            </p:cNvPr>
            <p:cNvSpPr>
              <a:spLocks/>
            </p:cNvSpPr>
            <p:nvPr/>
          </p:nvSpPr>
          <p:spPr bwMode="auto">
            <a:xfrm>
              <a:off x="2102" y="3561"/>
              <a:ext cx="17" cy="31"/>
            </a:xfrm>
            <a:custGeom>
              <a:avLst/>
              <a:gdLst>
                <a:gd name="T0" fmla="*/ 29 w 34"/>
                <a:gd name="T1" fmla="*/ 0 h 62"/>
                <a:gd name="T2" fmla="*/ 12 w 34"/>
                <a:gd name="T3" fmla="*/ 11 h 62"/>
                <a:gd name="T4" fmla="*/ 6 w 34"/>
                <a:gd name="T5" fmla="*/ 27 h 62"/>
                <a:gd name="T6" fmla="*/ 9 w 34"/>
                <a:gd name="T7" fmla="*/ 43 h 62"/>
                <a:gd name="T8" fmla="*/ 24 w 34"/>
                <a:gd name="T9" fmla="*/ 58 h 62"/>
                <a:gd name="T10" fmla="*/ 34 w 34"/>
                <a:gd name="T11" fmla="*/ 59 h 62"/>
                <a:gd name="T12" fmla="*/ 14 w 34"/>
                <a:gd name="T13" fmla="*/ 62 h 62"/>
                <a:gd name="T14" fmla="*/ 7 w 34"/>
                <a:gd name="T15" fmla="*/ 54 h 62"/>
                <a:gd name="T16" fmla="*/ 2 w 34"/>
                <a:gd name="T17" fmla="*/ 44 h 62"/>
                <a:gd name="T18" fmla="*/ 0 w 34"/>
                <a:gd name="T19" fmla="*/ 33 h 62"/>
                <a:gd name="T20" fmla="*/ 0 w 34"/>
                <a:gd name="T21" fmla="*/ 23 h 62"/>
                <a:gd name="T22" fmla="*/ 2 w 34"/>
                <a:gd name="T23" fmla="*/ 13 h 62"/>
                <a:gd name="T24" fmla="*/ 8 w 34"/>
                <a:gd name="T25" fmla="*/ 5 h 62"/>
                <a:gd name="T26" fmla="*/ 17 w 34"/>
                <a:gd name="T27" fmla="*/ 1 h 62"/>
                <a:gd name="T28" fmla="*/ 29 w 34"/>
                <a:gd name="T29"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 h="62">
                  <a:moveTo>
                    <a:pt x="29" y="0"/>
                  </a:moveTo>
                  <a:lnTo>
                    <a:pt x="12" y="11"/>
                  </a:lnTo>
                  <a:lnTo>
                    <a:pt x="6" y="27"/>
                  </a:lnTo>
                  <a:lnTo>
                    <a:pt x="9" y="43"/>
                  </a:lnTo>
                  <a:lnTo>
                    <a:pt x="24" y="58"/>
                  </a:lnTo>
                  <a:lnTo>
                    <a:pt x="34" y="59"/>
                  </a:lnTo>
                  <a:lnTo>
                    <a:pt x="14" y="62"/>
                  </a:lnTo>
                  <a:lnTo>
                    <a:pt x="7" y="54"/>
                  </a:lnTo>
                  <a:lnTo>
                    <a:pt x="2" y="44"/>
                  </a:lnTo>
                  <a:lnTo>
                    <a:pt x="0" y="33"/>
                  </a:lnTo>
                  <a:lnTo>
                    <a:pt x="0" y="23"/>
                  </a:lnTo>
                  <a:lnTo>
                    <a:pt x="2" y="13"/>
                  </a:lnTo>
                  <a:lnTo>
                    <a:pt x="8" y="5"/>
                  </a:lnTo>
                  <a:lnTo>
                    <a:pt x="17" y="1"/>
                  </a:lnTo>
                  <a:lnTo>
                    <a:pt x="29" y="0"/>
                  </a:lnTo>
                  <a:close/>
                </a:path>
              </a:pathLst>
            </a:custGeom>
            <a:solidFill>
              <a:srgbClr val="9E054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603" name="Freeform 115">
              <a:extLst>
                <a:ext uri="{FF2B5EF4-FFF2-40B4-BE49-F238E27FC236}">
                  <a16:creationId xmlns:a16="http://schemas.microsoft.com/office/drawing/2014/main" id="{B224A63E-26A5-C944-B3E7-66E63141499E}"/>
                </a:ext>
              </a:extLst>
            </p:cNvPr>
            <p:cNvSpPr>
              <a:spLocks/>
            </p:cNvSpPr>
            <p:nvPr/>
          </p:nvSpPr>
          <p:spPr bwMode="auto">
            <a:xfrm>
              <a:off x="2377" y="3560"/>
              <a:ext cx="17" cy="29"/>
            </a:xfrm>
            <a:custGeom>
              <a:avLst/>
              <a:gdLst>
                <a:gd name="T0" fmla="*/ 28 w 32"/>
                <a:gd name="T1" fmla="*/ 0 h 58"/>
                <a:gd name="T2" fmla="*/ 11 w 32"/>
                <a:gd name="T3" fmla="*/ 12 h 58"/>
                <a:gd name="T4" fmla="*/ 6 w 32"/>
                <a:gd name="T5" fmla="*/ 26 h 58"/>
                <a:gd name="T6" fmla="*/ 9 w 32"/>
                <a:gd name="T7" fmla="*/ 42 h 58"/>
                <a:gd name="T8" fmla="*/ 23 w 32"/>
                <a:gd name="T9" fmla="*/ 56 h 58"/>
                <a:gd name="T10" fmla="*/ 32 w 32"/>
                <a:gd name="T11" fmla="*/ 57 h 58"/>
                <a:gd name="T12" fmla="*/ 14 w 32"/>
                <a:gd name="T13" fmla="*/ 58 h 58"/>
                <a:gd name="T14" fmla="*/ 7 w 32"/>
                <a:gd name="T15" fmla="*/ 51 h 58"/>
                <a:gd name="T16" fmla="*/ 2 w 32"/>
                <a:gd name="T17" fmla="*/ 42 h 58"/>
                <a:gd name="T18" fmla="*/ 0 w 32"/>
                <a:gd name="T19" fmla="*/ 31 h 58"/>
                <a:gd name="T20" fmla="*/ 0 w 32"/>
                <a:gd name="T21" fmla="*/ 22 h 58"/>
                <a:gd name="T22" fmla="*/ 2 w 32"/>
                <a:gd name="T23" fmla="*/ 13 h 58"/>
                <a:gd name="T24" fmla="*/ 8 w 32"/>
                <a:gd name="T25" fmla="*/ 6 h 58"/>
                <a:gd name="T26" fmla="*/ 16 w 32"/>
                <a:gd name="T27" fmla="*/ 2 h 58"/>
                <a:gd name="T28" fmla="*/ 28 w 32"/>
                <a:gd name="T29" fmla="*/ 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58">
                  <a:moveTo>
                    <a:pt x="28" y="0"/>
                  </a:moveTo>
                  <a:lnTo>
                    <a:pt x="11" y="12"/>
                  </a:lnTo>
                  <a:lnTo>
                    <a:pt x="6" y="26"/>
                  </a:lnTo>
                  <a:lnTo>
                    <a:pt x="9" y="42"/>
                  </a:lnTo>
                  <a:lnTo>
                    <a:pt x="23" y="56"/>
                  </a:lnTo>
                  <a:lnTo>
                    <a:pt x="32" y="57"/>
                  </a:lnTo>
                  <a:lnTo>
                    <a:pt x="14" y="58"/>
                  </a:lnTo>
                  <a:lnTo>
                    <a:pt x="7" y="51"/>
                  </a:lnTo>
                  <a:lnTo>
                    <a:pt x="2" y="42"/>
                  </a:lnTo>
                  <a:lnTo>
                    <a:pt x="0" y="31"/>
                  </a:lnTo>
                  <a:lnTo>
                    <a:pt x="0" y="22"/>
                  </a:lnTo>
                  <a:lnTo>
                    <a:pt x="2" y="13"/>
                  </a:lnTo>
                  <a:lnTo>
                    <a:pt x="8" y="6"/>
                  </a:lnTo>
                  <a:lnTo>
                    <a:pt x="16" y="2"/>
                  </a:lnTo>
                  <a:lnTo>
                    <a:pt x="28" y="0"/>
                  </a:lnTo>
                  <a:close/>
                </a:path>
              </a:pathLst>
            </a:custGeom>
            <a:solidFill>
              <a:srgbClr val="9E054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604" name="Freeform 116">
              <a:extLst>
                <a:ext uri="{FF2B5EF4-FFF2-40B4-BE49-F238E27FC236}">
                  <a16:creationId xmlns:a16="http://schemas.microsoft.com/office/drawing/2014/main" id="{ED0E4E81-675C-0749-896E-C557C4C87E31}"/>
                </a:ext>
              </a:extLst>
            </p:cNvPr>
            <p:cNvSpPr>
              <a:spLocks/>
            </p:cNvSpPr>
            <p:nvPr/>
          </p:nvSpPr>
          <p:spPr bwMode="auto">
            <a:xfrm>
              <a:off x="2994" y="3564"/>
              <a:ext cx="16" cy="30"/>
            </a:xfrm>
            <a:custGeom>
              <a:avLst/>
              <a:gdLst>
                <a:gd name="T0" fmla="*/ 28 w 32"/>
                <a:gd name="T1" fmla="*/ 0 h 59"/>
                <a:gd name="T2" fmla="*/ 12 w 32"/>
                <a:gd name="T3" fmla="*/ 12 h 59"/>
                <a:gd name="T4" fmla="*/ 6 w 32"/>
                <a:gd name="T5" fmla="*/ 26 h 59"/>
                <a:gd name="T6" fmla="*/ 9 w 32"/>
                <a:gd name="T7" fmla="*/ 42 h 59"/>
                <a:gd name="T8" fmla="*/ 23 w 32"/>
                <a:gd name="T9" fmla="*/ 56 h 59"/>
                <a:gd name="T10" fmla="*/ 32 w 32"/>
                <a:gd name="T11" fmla="*/ 57 h 59"/>
                <a:gd name="T12" fmla="*/ 14 w 32"/>
                <a:gd name="T13" fmla="*/ 59 h 59"/>
                <a:gd name="T14" fmla="*/ 7 w 32"/>
                <a:gd name="T15" fmla="*/ 51 h 59"/>
                <a:gd name="T16" fmla="*/ 2 w 32"/>
                <a:gd name="T17" fmla="*/ 43 h 59"/>
                <a:gd name="T18" fmla="*/ 0 w 32"/>
                <a:gd name="T19" fmla="*/ 33 h 59"/>
                <a:gd name="T20" fmla="*/ 0 w 32"/>
                <a:gd name="T21" fmla="*/ 22 h 59"/>
                <a:gd name="T22" fmla="*/ 2 w 32"/>
                <a:gd name="T23" fmla="*/ 14 h 59"/>
                <a:gd name="T24" fmla="*/ 8 w 32"/>
                <a:gd name="T25" fmla="*/ 6 h 59"/>
                <a:gd name="T26" fmla="*/ 16 w 32"/>
                <a:gd name="T27" fmla="*/ 2 h 59"/>
                <a:gd name="T28" fmla="*/ 28 w 32"/>
                <a:gd name="T29"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59">
                  <a:moveTo>
                    <a:pt x="28" y="0"/>
                  </a:moveTo>
                  <a:lnTo>
                    <a:pt x="12" y="12"/>
                  </a:lnTo>
                  <a:lnTo>
                    <a:pt x="6" y="26"/>
                  </a:lnTo>
                  <a:lnTo>
                    <a:pt x="9" y="42"/>
                  </a:lnTo>
                  <a:lnTo>
                    <a:pt x="23" y="56"/>
                  </a:lnTo>
                  <a:lnTo>
                    <a:pt x="32" y="57"/>
                  </a:lnTo>
                  <a:lnTo>
                    <a:pt x="14" y="59"/>
                  </a:lnTo>
                  <a:lnTo>
                    <a:pt x="7" y="51"/>
                  </a:lnTo>
                  <a:lnTo>
                    <a:pt x="2" y="43"/>
                  </a:lnTo>
                  <a:lnTo>
                    <a:pt x="0" y="33"/>
                  </a:lnTo>
                  <a:lnTo>
                    <a:pt x="0" y="22"/>
                  </a:lnTo>
                  <a:lnTo>
                    <a:pt x="2" y="14"/>
                  </a:lnTo>
                  <a:lnTo>
                    <a:pt x="8" y="6"/>
                  </a:lnTo>
                  <a:lnTo>
                    <a:pt x="16" y="2"/>
                  </a:lnTo>
                  <a:lnTo>
                    <a:pt x="28" y="0"/>
                  </a:lnTo>
                  <a:close/>
                </a:path>
              </a:pathLst>
            </a:custGeom>
            <a:solidFill>
              <a:srgbClr val="9E054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605" name="Freeform 117">
              <a:extLst>
                <a:ext uri="{FF2B5EF4-FFF2-40B4-BE49-F238E27FC236}">
                  <a16:creationId xmlns:a16="http://schemas.microsoft.com/office/drawing/2014/main" id="{65F3D4D4-2F5B-9A4E-BC04-E95AB7192DEB}"/>
                </a:ext>
              </a:extLst>
            </p:cNvPr>
            <p:cNvSpPr>
              <a:spLocks/>
            </p:cNvSpPr>
            <p:nvPr/>
          </p:nvSpPr>
          <p:spPr bwMode="auto">
            <a:xfrm>
              <a:off x="2455" y="3562"/>
              <a:ext cx="16" cy="29"/>
            </a:xfrm>
            <a:custGeom>
              <a:avLst/>
              <a:gdLst>
                <a:gd name="T0" fmla="*/ 29 w 33"/>
                <a:gd name="T1" fmla="*/ 0 h 58"/>
                <a:gd name="T2" fmla="*/ 13 w 33"/>
                <a:gd name="T3" fmla="*/ 11 h 58"/>
                <a:gd name="T4" fmla="*/ 7 w 33"/>
                <a:gd name="T5" fmla="*/ 25 h 58"/>
                <a:gd name="T6" fmla="*/ 11 w 33"/>
                <a:gd name="T7" fmla="*/ 41 h 58"/>
                <a:gd name="T8" fmla="*/ 25 w 33"/>
                <a:gd name="T9" fmla="*/ 55 h 58"/>
                <a:gd name="T10" fmla="*/ 33 w 33"/>
                <a:gd name="T11" fmla="*/ 56 h 58"/>
                <a:gd name="T12" fmla="*/ 14 w 33"/>
                <a:gd name="T13" fmla="*/ 58 h 58"/>
                <a:gd name="T14" fmla="*/ 7 w 33"/>
                <a:gd name="T15" fmla="*/ 50 h 58"/>
                <a:gd name="T16" fmla="*/ 3 w 33"/>
                <a:gd name="T17" fmla="*/ 41 h 58"/>
                <a:gd name="T18" fmla="*/ 0 w 33"/>
                <a:gd name="T19" fmla="*/ 32 h 58"/>
                <a:gd name="T20" fmla="*/ 2 w 33"/>
                <a:gd name="T21" fmla="*/ 22 h 58"/>
                <a:gd name="T22" fmla="*/ 4 w 33"/>
                <a:gd name="T23" fmla="*/ 12 h 58"/>
                <a:gd name="T24" fmla="*/ 10 w 33"/>
                <a:gd name="T25" fmla="*/ 6 h 58"/>
                <a:gd name="T26" fmla="*/ 18 w 33"/>
                <a:gd name="T27" fmla="*/ 1 h 58"/>
                <a:gd name="T28" fmla="*/ 29 w 33"/>
                <a:gd name="T29" fmla="*/ 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 h="58">
                  <a:moveTo>
                    <a:pt x="29" y="0"/>
                  </a:moveTo>
                  <a:lnTo>
                    <a:pt x="13" y="11"/>
                  </a:lnTo>
                  <a:lnTo>
                    <a:pt x="7" y="25"/>
                  </a:lnTo>
                  <a:lnTo>
                    <a:pt x="11" y="41"/>
                  </a:lnTo>
                  <a:lnTo>
                    <a:pt x="25" y="55"/>
                  </a:lnTo>
                  <a:lnTo>
                    <a:pt x="33" y="56"/>
                  </a:lnTo>
                  <a:lnTo>
                    <a:pt x="14" y="58"/>
                  </a:lnTo>
                  <a:lnTo>
                    <a:pt x="7" y="50"/>
                  </a:lnTo>
                  <a:lnTo>
                    <a:pt x="3" y="41"/>
                  </a:lnTo>
                  <a:lnTo>
                    <a:pt x="0" y="32"/>
                  </a:lnTo>
                  <a:lnTo>
                    <a:pt x="2" y="22"/>
                  </a:lnTo>
                  <a:lnTo>
                    <a:pt x="4" y="12"/>
                  </a:lnTo>
                  <a:lnTo>
                    <a:pt x="10" y="6"/>
                  </a:lnTo>
                  <a:lnTo>
                    <a:pt x="18" y="1"/>
                  </a:lnTo>
                  <a:lnTo>
                    <a:pt x="29" y="0"/>
                  </a:lnTo>
                  <a:close/>
                </a:path>
              </a:pathLst>
            </a:custGeom>
            <a:solidFill>
              <a:srgbClr val="9E054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606" name="Freeform 118">
              <a:extLst>
                <a:ext uri="{FF2B5EF4-FFF2-40B4-BE49-F238E27FC236}">
                  <a16:creationId xmlns:a16="http://schemas.microsoft.com/office/drawing/2014/main" id="{8806D1F7-66D7-3E47-93E7-BC17CC02ADA1}"/>
                </a:ext>
              </a:extLst>
            </p:cNvPr>
            <p:cNvSpPr>
              <a:spLocks/>
            </p:cNvSpPr>
            <p:nvPr/>
          </p:nvSpPr>
          <p:spPr bwMode="auto">
            <a:xfrm>
              <a:off x="3082" y="3562"/>
              <a:ext cx="15" cy="29"/>
            </a:xfrm>
            <a:custGeom>
              <a:avLst/>
              <a:gdLst>
                <a:gd name="T0" fmla="*/ 28 w 31"/>
                <a:gd name="T1" fmla="*/ 0 h 58"/>
                <a:gd name="T2" fmla="*/ 12 w 31"/>
                <a:gd name="T3" fmla="*/ 11 h 58"/>
                <a:gd name="T4" fmla="*/ 6 w 31"/>
                <a:gd name="T5" fmla="*/ 25 h 58"/>
                <a:gd name="T6" fmla="*/ 9 w 31"/>
                <a:gd name="T7" fmla="*/ 41 h 58"/>
                <a:gd name="T8" fmla="*/ 23 w 31"/>
                <a:gd name="T9" fmla="*/ 55 h 58"/>
                <a:gd name="T10" fmla="*/ 31 w 31"/>
                <a:gd name="T11" fmla="*/ 56 h 58"/>
                <a:gd name="T12" fmla="*/ 14 w 31"/>
                <a:gd name="T13" fmla="*/ 58 h 58"/>
                <a:gd name="T14" fmla="*/ 7 w 31"/>
                <a:gd name="T15" fmla="*/ 50 h 58"/>
                <a:gd name="T16" fmla="*/ 3 w 31"/>
                <a:gd name="T17" fmla="*/ 41 h 58"/>
                <a:gd name="T18" fmla="*/ 0 w 31"/>
                <a:gd name="T19" fmla="*/ 32 h 58"/>
                <a:gd name="T20" fmla="*/ 0 w 31"/>
                <a:gd name="T21" fmla="*/ 22 h 58"/>
                <a:gd name="T22" fmla="*/ 3 w 31"/>
                <a:gd name="T23" fmla="*/ 12 h 58"/>
                <a:gd name="T24" fmla="*/ 8 w 31"/>
                <a:gd name="T25" fmla="*/ 6 h 58"/>
                <a:gd name="T26" fmla="*/ 16 w 31"/>
                <a:gd name="T27" fmla="*/ 1 h 58"/>
                <a:gd name="T28" fmla="*/ 28 w 31"/>
                <a:gd name="T29" fmla="*/ 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 h="58">
                  <a:moveTo>
                    <a:pt x="28" y="0"/>
                  </a:moveTo>
                  <a:lnTo>
                    <a:pt x="12" y="11"/>
                  </a:lnTo>
                  <a:lnTo>
                    <a:pt x="6" y="25"/>
                  </a:lnTo>
                  <a:lnTo>
                    <a:pt x="9" y="41"/>
                  </a:lnTo>
                  <a:lnTo>
                    <a:pt x="23" y="55"/>
                  </a:lnTo>
                  <a:lnTo>
                    <a:pt x="31" y="56"/>
                  </a:lnTo>
                  <a:lnTo>
                    <a:pt x="14" y="58"/>
                  </a:lnTo>
                  <a:lnTo>
                    <a:pt x="7" y="50"/>
                  </a:lnTo>
                  <a:lnTo>
                    <a:pt x="3" y="41"/>
                  </a:lnTo>
                  <a:lnTo>
                    <a:pt x="0" y="32"/>
                  </a:lnTo>
                  <a:lnTo>
                    <a:pt x="0" y="22"/>
                  </a:lnTo>
                  <a:lnTo>
                    <a:pt x="3" y="12"/>
                  </a:lnTo>
                  <a:lnTo>
                    <a:pt x="8" y="6"/>
                  </a:lnTo>
                  <a:lnTo>
                    <a:pt x="16" y="1"/>
                  </a:lnTo>
                  <a:lnTo>
                    <a:pt x="28" y="0"/>
                  </a:lnTo>
                  <a:close/>
                </a:path>
              </a:pathLst>
            </a:custGeom>
            <a:solidFill>
              <a:srgbClr val="9E054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607" name="Freeform 119">
              <a:extLst>
                <a:ext uri="{FF2B5EF4-FFF2-40B4-BE49-F238E27FC236}">
                  <a16:creationId xmlns:a16="http://schemas.microsoft.com/office/drawing/2014/main" id="{CAC5461D-4816-7A45-BBCA-8D8377A0F378}"/>
                </a:ext>
              </a:extLst>
            </p:cNvPr>
            <p:cNvSpPr>
              <a:spLocks/>
            </p:cNvSpPr>
            <p:nvPr/>
          </p:nvSpPr>
          <p:spPr bwMode="auto">
            <a:xfrm>
              <a:off x="2116" y="3555"/>
              <a:ext cx="22" cy="42"/>
            </a:xfrm>
            <a:custGeom>
              <a:avLst/>
              <a:gdLst>
                <a:gd name="T0" fmla="*/ 45 w 45"/>
                <a:gd name="T1" fmla="*/ 47 h 84"/>
                <a:gd name="T2" fmla="*/ 41 w 45"/>
                <a:gd name="T3" fmla="*/ 55 h 84"/>
                <a:gd name="T4" fmla="*/ 39 w 45"/>
                <a:gd name="T5" fmla="*/ 62 h 84"/>
                <a:gd name="T6" fmla="*/ 35 w 45"/>
                <a:gd name="T7" fmla="*/ 68 h 84"/>
                <a:gd name="T8" fmla="*/ 33 w 45"/>
                <a:gd name="T9" fmla="*/ 72 h 84"/>
                <a:gd name="T10" fmla="*/ 29 w 45"/>
                <a:gd name="T11" fmla="*/ 76 h 84"/>
                <a:gd name="T12" fmla="*/ 24 w 45"/>
                <a:gd name="T13" fmla="*/ 79 h 84"/>
                <a:gd name="T14" fmla="*/ 17 w 45"/>
                <a:gd name="T15" fmla="*/ 82 h 84"/>
                <a:gd name="T16" fmla="*/ 9 w 45"/>
                <a:gd name="T17" fmla="*/ 84 h 84"/>
                <a:gd name="T18" fmla="*/ 18 w 45"/>
                <a:gd name="T19" fmla="*/ 76 h 84"/>
                <a:gd name="T20" fmla="*/ 24 w 45"/>
                <a:gd name="T21" fmla="*/ 68 h 84"/>
                <a:gd name="T22" fmla="*/ 29 w 45"/>
                <a:gd name="T23" fmla="*/ 60 h 84"/>
                <a:gd name="T24" fmla="*/ 34 w 45"/>
                <a:gd name="T25" fmla="*/ 48 h 84"/>
                <a:gd name="T26" fmla="*/ 33 w 45"/>
                <a:gd name="T27" fmla="*/ 38 h 84"/>
                <a:gd name="T28" fmla="*/ 32 w 45"/>
                <a:gd name="T29" fmla="*/ 30 h 84"/>
                <a:gd name="T30" fmla="*/ 30 w 45"/>
                <a:gd name="T31" fmla="*/ 23 h 84"/>
                <a:gd name="T32" fmla="*/ 27 w 45"/>
                <a:gd name="T33" fmla="*/ 17 h 84"/>
                <a:gd name="T34" fmla="*/ 23 w 45"/>
                <a:gd name="T35" fmla="*/ 14 h 84"/>
                <a:gd name="T36" fmla="*/ 17 w 45"/>
                <a:gd name="T37" fmla="*/ 9 h 84"/>
                <a:gd name="T38" fmla="*/ 9 w 45"/>
                <a:gd name="T39" fmla="*/ 6 h 84"/>
                <a:gd name="T40" fmla="*/ 0 w 45"/>
                <a:gd name="T41" fmla="*/ 1 h 84"/>
                <a:gd name="T42" fmla="*/ 11 w 45"/>
                <a:gd name="T43" fmla="*/ 0 h 84"/>
                <a:gd name="T44" fmla="*/ 22 w 45"/>
                <a:gd name="T45" fmla="*/ 1 h 84"/>
                <a:gd name="T46" fmla="*/ 29 w 45"/>
                <a:gd name="T47" fmla="*/ 6 h 84"/>
                <a:gd name="T48" fmla="*/ 34 w 45"/>
                <a:gd name="T49" fmla="*/ 12 h 84"/>
                <a:gd name="T50" fmla="*/ 39 w 45"/>
                <a:gd name="T51" fmla="*/ 20 h 84"/>
                <a:gd name="T52" fmla="*/ 42 w 45"/>
                <a:gd name="T53" fmla="*/ 28 h 84"/>
                <a:gd name="T54" fmla="*/ 44 w 45"/>
                <a:gd name="T55" fmla="*/ 38 h 84"/>
                <a:gd name="T56" fmla="*/ 45 w 45"/>
                <a:gd name="T57" fmla="*/ 47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5" h="84">
                  <a:moveTo>
                    <a:pt x="45" y="47"/>
                  </a:moveTo>
                  <a:lnTo>
                    <a:pt x="41" y="55"/>
                  </a:lnTo>
                  <a:lnTo>
                    <a:pt x="39" y="62"/>
                  </a:lnTo>
                  <a:lnTo>
                    <a:pt x="35" y="68"/>
                  </a:lnTo>
                  <a:lnTo>
                    <a:pt x="33" y="72"/>
                  </a:lnTo>
                  <a:lnTo>
                    <a:pt x="29" y="76"/>
                  </a:lnTo>
                  <a:lnTo>
                    <a:pt x="24" y="79"/>
                  </a:lnTo>
                  <a:lnTo>
                    <a:pt x="17" y="82"/>
                  </a:lnTo>
                  <a:lnTo>
                    <a:pt x="9" y="84"/>
                  </a:lnTo>
                  <a:lnTo>
                    <a:pt x="18" y="76"/>
                  </a:lnTo>
                  <a:lnTo>
                    <a:pt x="24" y="68"/>
                  </a:lnTo>
                  <a:lnTo>
                    <a:pt x="29" y="60"/>
                  </a:lnTo>
                  <a:lnTo>
                    <a:pt x="34" y="48"/>
                  </a:lnTo>
                  <a:lnTo>
                    <a:pt x="33" y="38"/>
                  </a:lnTo>
                  <a:lnTo>
                    <a:pt x="32" y="30"/>
                  </a:lnTo>
                  <a:lnTo>
                    <a:pt x="30" y="23"/>
                  </a:lnTo>
                  <a:lnTo>
                    <a:pt x="27" y="17"/>
                  </a:lnTo>
                  <a:lnTo>
                    <a:pt x="23" y="14"/>
                  </a:lnTo>
                  <a:lnTo>
                    <a:pt x="17" y="9"/>
                  </a:lnTo>
                  <a:lnTo>
                    <a:pt x="9" y="6"/>
                  </a:lnTo>
                  <a:lnTo>
                    <a:pt x="0" y="1"/>
                  </a:lnTo>
                  <a:lnTo>
                    <a:pt x="11" y="0"/>
                  </a:lnTo>
                  <a:lnTo>
                    <a:pt x="22" y="1"/>
                  </a:lnTo>
                  <a:lnTo>
                    <a:pt x="29" y="6"/>
                  </a:lnTo>
                  <a:lnTo>
                    <a:pt x="34" y="12"/>
                  </a:lnTo>
                  <a:lnTo>
                    <a:pt x="39" y="20"/>
                  </a:lnTo>
                  <a:lnTo>
                    <a:pt x="42" y="28"/>
                  </a:lnTo>
                  <a:lnTo>
                    <a:pt x="44" y="38"/>
                  </a:lnTo>
                  <a:lnTo>
                    <a:pt x="45" y="47"/>
                  </a:lnTo>
                  <a:close/>
                </a:path>
              </a:pathLst>
            </a:custGeom>
            <a:solidFill>
              <a:srgbClr val="9E054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608" name="Freeform 120">
              <a:extLst>
                <a:ext uri="{FF2B5EF4-FFF2-40B4-BE49-F238E27FC236}">
                  <a16:creationId xmlns:a16="http://schemas.microsoft.com/office/drawing/2014/main" id="{60C04C18-497C-C24F-94D5-45621027ACCC}"/>
                </a:ext>
              </a:extLst>
            </p:cNvPr>
            <p:cNvSpPr>
              <a:spLocks/>
            </p:cNvSpPr>
            <p:nvPr/>
          </p:nvSpPr>
          <p:spPr bwMode="auto">
            <a:xfrm>
              <a:off x="2391" y="3554"/>
              <a:ext cx="20" cy="40"/>
            </a:xfrm>
            <a:custGeom>
              <a:avLst/>
              <a:gdLst>
                <a:gd name="T0" fmla="*/ 41 w 41"/>
                <a:gd name="T1" fmla="*/ 45 h 79"/>
                <a:gd name="T2" fmla="*/ 35 w 41"/>
                <a:gd name="T3" fmla="*/ 59 h 79"/>
                <a:gd name="T4" fmla="*/ 30 w 41"/>
                <a:gd name="T5" fmla="*/ 69 h 79"/>
                <a:gd name="T6" fmla="*/ 22 w 41"/>
                <a:gd name="T7" fmla="*/ 76 h 79"/>
                <a:gd name="T8" fmla="*/ 9 w 41"/>
                <a:gd name="T9" fmla="*/ 79 h 79"/>
                <a:gd name="T10" fmla="*/ 17 w 41"/>
                <a:gd name="T11" fmla="*/ 71 h 79"/>
                <a:gd name="T12" fmla="*/ 22 w 41"/>
                <a:gd name="T13" fmla="*/ 64 h 79"/>
                <a:gd name="T14" fmla="*/ 27 w 41"/>
                <a:gd name="T15" fmla="*/ 56 h 79"/>
                <a:gd name="T16" fmla="*/ 30 w 41"/>
                <a:gd name="T17" fmla="*/ 46 h 79"/>
                <a:gd name="T18" fmla="*/ 29 w 41"/>
                <a:gd name="T19" fmla="*/ 27 h 79"/>
                <a:gd name="T20" fmla="*/ 25 w 41"/>
                <a:gd name="T21" fmla="*/ 17 h 79"/>
                <a:gd name="T22" fmla="*/ 17 w 41"/>
                <a:gd name="T23" fmla="*/ 9 h 79"/>
                <a:gd name="T24" fmla="*/ 0 w 41"/>
                <a:gd name="T25" fmla="*/ 1 h 79"/>
                <a:gd name="T26" fmla="*/ 11 w 41"/>
                <a:gd name="T27" fmla="*/ 0 h 79"/>
                <a:gd name="T28" fmla="*/ 19 w 41"/>
                <a:gd name="T29" fmla="*/ 1 h 79"/>
                <a:gd name="T30" fmla="*/ 26 w 41"/>
                <a:gd name="T31" fmla="*/ 6 h 79"/>
                <a:gd name="T32" fmla="*/ 32 w 41"/>
                <a:gd name="T33" fmla="*/ 11 h 79"/>
                <a:gd name="T34" fmla="*/ 35 w 41"/>
                <a:gd name="T35" fmla="*/ 18 h 79"/>
                <a:gd name="T36" fmla="*/ 39 w 41"/>
                <a:gd name="T37" fmla="*/ 27 h 79"/>
                <a:gd name="T38" fmla="*/ 40 w 41"/>
                <a:gd name="T39" fmla="*/ 36 h 79"/>
                <a:gd name="T40" fmla="*/ 41 w 41"/>
                <a:gd name="T41" fmla="*/ 45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 h="79">
                  <a:moveTo>
                    <a:pt x="41" y="45"/>
                  </a:moveTo>
                  <a:lnTo>
                    <a:pt x="35" y="59"/>
                  </a:lnTo>
                  <a:lnTo>
                    <a:pt x="30" y="69"/>
                  </a:lnTo>
                  <a:lnTo>
                    <a:pt x="22" y="76"/>
                  </a:lnTo>
                  <a:lnTo>
                    <a:pt x="9" y="79"/>
                  </a:lnTo>
                  <a:lnTo>
                    <a:pt x="17" y="71"/>
                  </a:lnTo>
                  <a:lnTo>
                    <a:pt x="22" y="64"/>
                  </a:lnTo>
                  <a:lnTo>
                    <a:pt x="27" y="56"/>
                  </a:lnTo>
                  <a:lnTo>
                    <a:pt x="30" y="46"/>
                  </a:lnTo>
                  <a:lnTo>
                    <a:pt x="29" y="27"/>
                  </a:lnTo>
                  <a:lnTo>
                    <a:pt x="25" y="17"/>
                  </a:lnTo>
                  <a:lnTo>
                    <a:pt x="17" y="9"/>
                  </a:lnTo>
                  <a:lnTo>
                    <a:pt x="0" y="1"/>
                  </a:lnTo>
                  <a:lnTo>
                    <a:pt x="11" y="0"/>
                  </a:lnTo>
                  <a:lnTo>
                    <a:pt x="19" y="1"/>
                  </a:lnTo>
                  <a:lnTo>
                    <a:pt x="26" y="6"/>
                  </a:lnTo>
                  <a:lnTo>
                    <a:pt x="32" y="11"/>
                  </a:lnTo>
                  <a:lnTo>
                    <a:pt x="35" y="18"/>
                  </a:lnTo>
                  <a:lnTo>
                    <a:pt x="39" y="27"/>
                  </a:lnTo>
                  <a:lnTo>
                    <a:pt x="40" y="36"/>
                  </a:lnTo>
                  <a:lnTo>
                    <a:pt x="41" y="45"/>
                  </a:lnTo>
                  <a:close/>
                </a:path>
              </a:pathLst>
            </a:custGeom>
            <a:solidFill>
              <a:srgbClr val="9E054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609" name="Freeform 121">
              <a:extLst>
                <a:ext uri="{FF2B5EF4-FFF2-40B4-BE49-F238E27FC236}">
                  <a16:creationId xmlns:a16="http://schemas.microsoft.com/office/drawing/2014/main" id="{FEA06959-A635-094F-8157-95EE0F18ABB1}"/>
                </a:ext>
              </a:extLst>
            </p:cNvPr>
            <p:cNvSpPr>
              <a:spLocks/>
            </p:cNvSpPr>
            <p:nvPr/>
          </p:nvSpPr>
          <p:spPr bwMode="auto">
            <a:xfrm>
              <a:off x="3007" y="3559"/>
              <a:ext cx="22" cy="40"/>
            </a:xfrm>
            <a:custGeom>
              <a:avLst/>
              <a:gdLst>
                <a:gd name="T0" fmla="*/ 42 w 42"/>
                <a:gd name="T1" fmla="*/ 44 h 79"/>
                <a:gd name="T2" fmla="*/ 39 w 42"/>
                <a:gd name="T3" fmla="*/ 52 h 79"/>
                <a:gd name="T4" fmla="*/ 36 w 42"/>
                <a:gd name="T5" fmla="*/ 58 h 79"/>
                <a:gd name="T6" fmla="*/ 34 w 42"/>
                <a:gd name="T7" fmla="*/ 63 h 79"/>
                <a:gd name="T8" fmla="*/ 31 w 42"/>
                <a:gd name="T9" fmla="*/ 68 h 79"/>
                <a:gd name="T10" fmla="*/ 27 w 42"/>
                <a:gd name="T11" fmla="*/ 71 h 79"/>
                <a:gd name="T12" fmla="*/ 23 w 42"/>
                <a:gd name="T13" fmla="*/ 75 h 79"/>
                <a:gd name="T14" fmla="*/ 16 w 42"/>
                <a:gd name="T15" fmla="*/ 77 h 79"/>
                <a:gd name="T16" fmla="*/ 8 w 42"/>
                <a:gd name="T17" fmla="*/ 79 h 79"/>
                <a:gd name="T18" fmla="*/ 16 w 42"/>
                <a:gd name="T19" fmla="*/ 71 h 79"/>
                <a:gd name="T20" fmla="*/ 21 w 42"/>
                <a:gd name="T21" fmla="*/ 63 h 79"/>
                <a:gd name="T22" fmla="*/ 26 w 42"/>
                <a:gd name="T23" fmla="*/ 55 h 79"/>
                <a:gd name="T24" fmla="*/ 32 w 42"/>
                <a:gd name="T25" fmla="*/ 45 h 79"/>
                <a:gd name="T26" fmla="*/ 30 w 42"/>
                <a:gd name="T27" fmla="*/ 28 h 79"/>
                <a:gd name="T28" fmla="*/ 25 w 42"/>
                <a:gd name="T29" fmla="*/ 17 h 79"/>
                <a:gd name="T30" fmla="*/ 16 w 42"/>
                <a:gd name="T31" fmla="*/ 9 h 79"/>
                <a:gd name="T32" fmla="*/ 0 w 42"/>
                <a:gd name="T33" fmla="*/ 1 h 79"/>
                <a:gd name="T34" fmla="*/ 11 w 42"/>
                <a:gd name="T35" fmla="*/ 0 h 79"/>
                <a:gd name="T36" fmla="*/ 19 w 42"/>
                <a:gd name="T37" fmla="*/ 1 h 79"/>
                <a:gd name="T38" fmla="*/ 27 w 42"/>
                <a:gd name="T39" fmla="*/ 5 h 79"/>
                <a:gd name="T40" fmla="*/ 33 w 42"/>
                <a:gd name="T41" fmla="*/ 10 h 79"/>
                <a:gd name="T42" fmla="*/ 36 w 42"/>
                <a:gd name="T43" fmla="*/ 18 h 79"/>
                <a:gd name="T44" fmla="*/ 40 w 42"/>
                <a:gd name="T45" fmla="*/ 27 h 79"/>
                <a:gd name="T46" fmla="*/ 41 w 42"/>
                <a:gd name="T47" fmla="*/ 35 h 79"/>
                <a:gd name="T48" fmla="*/ 42 w 42"/>
                <a:gd name="T49" fmla="*/ 44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2" h="79">
                  <a:moveTo>
                    <a:pt x="42" y="44"/>
                  </a:moveTo>
                  <a:lnTo>
                    <a:pt x="39" y="52"/>
                  </a:lnTo>
                  <a:lnTo>
                    <a:pt x="36" y="58"/>
                  </a:lnTo>
                  <a:lnTo>
                    <a:pt x="34" y="63"/>
                  </a:lnTo>
                  <a:lnTo>
                    <a:pt x="31" y="68"/>
                  </a:lnTo>
                  <a:lnTo>
                    <a:pt x="27" y="71"/>
                  </a:lnTo>
                  <a:lnTo>
                    <a:pt x="23" y="75"/>
                  </a:lnTo>
                  <a:lnTo>
                    <a:pt x="16" y="77"/>
                  </a:lnTo>
                  <a:lnTo>
                    <a:pt x="8" y="79"/>
                  </a:lnTo>
                  <a:lnTo>
                    <a:pt x="16" y="71"/>
                  </a:lnTo>
                  <a:lnTo>
                    <a:pt x="21" y="63"/>
                  </a:lnTo>
                  <a:lnTo>
                    <a:pt x="26" y="55"/>
                  </a:lnTo>
                  <a:lnTo>
                    <a:pt x="32" y="45"/>
                  </a:lnTo>
                  <a:lnTo>
                    <a:pt x="30" y="28"/>
                  </a:lnTo>
                  <a:lnTo>
                    <a:pt x="25" y="17"/>
                  </a:lnTo>
                  <a:lnTo>
                    <a:pt x="16" y="9"/>
                  </a:lnTo>
                  <a:lnTo>
                    <a:pt x="0" y="1"/>
                  </a:lnTo>
                  <a:lnTo>
                    <a:pt x="11" y="0"/>
                  </a:lnTo>
                  <a:lnTo>
                    <a:pt x="19" y="1"/>
                  </a:lnTo>
                  <a:lnTo>
                    <a:pt x="27" y="5"/>
                  </a:lnTo>
                  <a:lnTo>
                    <a:pt x="33" y="10"/>
                  </a:lnTo>
                  <a:lnTo>
                    <a:pt x="36" y="18"/>
                  </a:lnTo>
                  <a:lnTo>
                    <a:pt x="40" y="27"/>
                  </a:lnTo>
                  <a:lnTo>
                    <a:pt x="41" y="35"/>
                  </a:lnTo>
                  <a:lnTo>
                    <a:pt x="42" y="44"/>
                  </a:lnTo>
                  <a:close/>
                </a:path>
              </a:pathLst>
            </a:custGeom>
            <a:solidFill>
              <a:srgbClr val="9E054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610" name="Freeform 122">
              <a:extLst>
                <a:ext uri="{FF2B5EF4-FFF2-40B4-BE49-F238E27FC236}">
                  <a16:creationId xmlns:a16="http://schemas.microsoft.com/office/drawing/2014/main" id="{2D80E13B-B921-4E40-8552-226FC9E12B42}"/>
                </a:ext>
              </a:extLst>
            </p:cNvPr>
            <p:cNvSpPr>
              <a:spLocks/>
            </p:cNvSpPr>
            <p:nvPr/>
          </p:nvSpPr>
          <p:spPr bwMode="auto">
            <a:xfrm>
              <a:off x="2469" y="3556"/>
              <a:ext cx="21" cy="40"/>
            </a:xfrm>
            <a:custGeom>
              <a:avLst/>
              <a:gdLst>
                <a:gd name="T0" fmla="*/ 43 w 43"/>
                <a:gd name="T1" fmla="*/ 45 h 80"/>
                <a:gd name="T2" fmla="*/ 39 w 43"/>
                <a:gd name="T3" fmla="*/ 53 h 80"/>
                <a:gd name="T4" fmla="*/ 37 w 43"/>
                <a:gd name="T5" fmla="*/ 59 h 80"/>
                <a:gd name="T6" fmla="*/ 35 w 43"/>
                <a:gd name="T7" fmla="*/ 65 h 80"/>
                <a:gd name="T8" fmla="*/ 31 w 43"/>
                <a:gd name="T9" fmla="*/ 69 h 80"/>
                <a:gd name="T10" fmla="*/ 28 w 43"/>
                <a:gd name="T11" fmla="*/ 73 h 80"/>
                <a:gd name="T12" fmla="*/ 22 w 43"/>
                <a:gd name="T13" fmla="*/ 76 h 80"/>
                <a:gd name="T14" fmla="*/ 16 w 43"/>
                <a:gd name="T15" fmla="*/ 79 h 80"/>
                <a:gd name="T16" fmla="*/ 8 w 43"/>
                <a:gd name="T17" fmla="*/ 80 h 80"/>
                <a:gd name="T18" fmla="*/ 16 w 43"/>
                <a:gd name="T19" fmla="*/ 72 h 80"/>
                <a:gd name="T20" fmla="*/ 22 w 43"/>
                <a:gd name="T21" fmla="*/ 65 h 80"/>
                <a:gd name="T22" fmla="*/ 27 w 43"/>
                <a:gd name="T23" fmla="*/ 57 h 80"/>
                <a:gd name="T24" fmla="*/ 32 w 43"/>
                <a:gd name="T25" fmla="*/ 46 h 80"/>
                <a:gd name="T26" fmla="*/ 30 w 43"/>
                <a:gd name="T27" fmla="*/ 28 h 80"/>
                <a:gd name="T28" fmla="*/ 25 w 43"/>
                <a:gd name="T29" fmla="*/ 18 h 80"/>
                <a:gd name="T30" fmla="*/ 15 w 43"/>
                <a:gd name="T31" fmla="*/ 10 h 80"/>
                <a:gd name="T32" fmla="*/ 0 w 43"/>
                <a:gd name="T33" fmla="*/ 1 h 80"/>
                <a:gd name="T34" fmla="*/ 12 w 43"/>
                <a:gd name="T35" fmla="*/ 0 h 80"/>
                <a:gd name="T36" fmla="*/ 20 w 43"/>
                <a:gd name="T37" fmla="*/ 1 h 80"/>
                <a:gd name="T38" fmla="*/ 28 w 43"/>
                <a:gd name="T39" fmla="*/ 6 h 80"/>
                <a:gd name="T40" fmla="*/ 33 w 43"/>
                <a:gd name="T41" fmla="*/ 12 h 80"/>
                <a:gd name="T42" fmla="*/ 37 w 43"/>
                <a:gd name="T43" fmla="*/ 19 h 80"/>
                <a:gd name="T44" fmla="*/ 40 w 43"/>
                <a:gd name="T45" fmla="*/ 28 h 80"/>
                <a:gd name="T46" fmla="*/ 42 w 43"/>
                <a:gd name="T47" fmla="*/ 36 h 80"/>
                <a:gd name="T48" fmla="*/ 43 w 43"/>
                <a:gd name="T49" fmla="*/ 45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3" h="80">
                  <a:moveTo>
                    <a:pt x="43" y="45"/>
                  </a:moveTo>
                  <a:lnTo>
                    <a:pt x="39" y="53"/>
                  </a:lnTo>
                  <a:lnTo>
                    <a:pt x="37" y="59"/>
                  </a:lnTo>
                  <a:lnTo>
                    <a:pt x="35" y="65"/>
                  </a:lnTo>
                  <a:lnTo>
                    <a:pt x="31" y="69"/>
                  </a:lnTo>
                  <a:lnTo>
                    <a:pt x="28" y="73"/>
                  </a:lnTo>
                  <a:lnTo>
                    <a:pt x="22" y="76"/>
                  </a:lnTo>
                  <a:lnTo>
                    <a:pt x="16" y="79"/>
                  </a:lnTo>
                  <a:lnTo>
                    <a:pt x="8" y="80"/>
                  </a:lnTo>
                  <a:lnTo>
                    <a:pt x="16" y="72"/>
                  </a:lnTo>
                  <a:lnTo>
                    <a:pt x="22" y="65"/>
                  </a:lnTo>
                  <a:lnTo>
                    <a:pt x="27" y="57"/>
                  </a:lnTo>
                  <a:lnTo>
                    <a:pt x="32" y="46"/>
                  </a:lnTo>
                  <a:lnTo>
                    <a:pt x="30" y="28"/>
                  </a:lnTo>
                  <a:lnTo>
                    <a:pt x="25" y="18"/>
                  </a:lnTo>
                  <a:lnTo>
                    <a:pt x="15" y="10"/>
                  </a:lnTo>
                  <a:lnTo>
                    <a:pt x="0" y="1"/>
                  </a:lnTo>
                  <a:lnTo>
                    <a:pt x="12" y="0"/>
                  </a:lnTo>
                  <a:lnTo>
                    <a:pt x="20" y="1"/>
                  </a:lnTo>
                  <a:lnTo>
                    <a:pt x="28" y="6"/>
                  </a:lnTo>
                  <a:lnTo>
                    <a:pt x="33" y="12"/>
                  </a:lnTo>
                  <a:lnTo>
                    <a:pt x="37" y="19"/>
                  </a:lnTo>
                  <a:lnTo>
                    <a:pt x="40" y="28"/>
                  </a:lnTo>
                  <a:lnTo>
                    <a:pt x="42" y="36"/>
                  </a:lnTo>
                  <a:lnTo>
                    <a:pt x="43" y="45"/>
                  </a:lnTo>
                  <a:close/>
                </a:path>
              </a:pathLst>
            </a:custGeom>
            <a:solidFill>
              <a:srgbClr val="9E054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611" name="Freeform 123">
              <a:extLst>
                <a:ext uri="{FF2B5EF4-FFF2-40B4-BE49-F238E27FC236}">
                  <a16:creationId xmlns:a16="http://schemas.microsoft.com/office/drawing/2014/main" id="{CF36674F-9CC1-4B41-9C29-34BC0AC7B04A}"/>
                </a:ext>
              </a:extLst>
            </p:cNvPr>
            <p:cNvSpPr>
              <a:spLocks/>
            </p:cNvSpPr>
            <p:nvPr/>
          </p:nvSpPr>
          <p:spPr bwMode="auto">
            <a:xfrm>
              <a:off x="3095" y="3556"/>
              <a:ext cx="21" cy="40"/>
            </a:xfrm>
            <a:custGeom>
              <a:avLst/>
              <a:gdLst>
                <a:gd name="T0" fmla="*/ 42 w 42"/>
                <a:gd name="T1" fmla="*/ 45 h 80"/>
                <a:gd name="T2" fmla="*/ 39 w 42"/>
                <a:gd name="T3" fmla="*/ 53 h 80"/>
                <a:gd name="T4" fmla="*/ 37 w 42"/>
                <a:gd name="T5" fmla="*/ 59 h 80"/>
                <a:gd name="T6" fmla="*/ 34 w 42"/>
                <a:gd name="T7" fmla="*/ 65 h 80"/>
                <a:gd name="T8" fmla="*/ 31 w 42"/>
                <a:gd name="T9" fmla="*/ 69 h 80"/>
                <a:gd name="T10" fmla="*/ 27 w 42"/>
                <a:gd name="T11" fmla="*/ 73 h 80"/>
                <a:gd name="T12" fmla="*/ 22 w 42"/>
                <a:gd name="T13" fmla="*/ 76 h 80"/>
                <a:gd name="T14" fmla="*/ 16 w 42"/>
                <a:gd name="T15" fmla="*/ 79 h 80"/>
                <a:gd name="T16" fmla="*/ 8 w 42"/>
                <a:gd name="T17" fmla="*/ 80 h 80"/>
                <a:gd name="T18" fmla="*/ 16 w 42"/>
                <a:gd name="T19" fmla="*/ 72 h 80"/>
                <a:gd name="T20" fmla="*/ 22 w 42"/>
                <a:gd name="T21" fmla="*/ 65 h 80"/>
                <a:gd name="T22" fmla="*/ 26 w 42"/>
                <a:gd name="T23" fmla="*/ 57 h 80"/>
                <a:gd name="T24" fmla="*/ 32 w 42"/>
                <a:gd name="T25" fmla="*/ 46 h 80"/>
                <a:gd name="T26" fmla="*/ 30 w 42"/>
                <a:gd name="T27" fmla="*/ 28 h 80"/>
                <a:gd name="T28" fmla="*/ 25 w 42"/>
                <a:gd name="T29" fmla="*/ 18 h 80"/>
                <a:gd name="T30" fmla="*/ 15 w 42"/>
                <a:gd name="T31" fmla="*/ 10 h 80"/>
                <a:gd name="T32" fmla="*/ 0 w 42"/>
                <a:gd name="T33" fmla="*/ 1 h 80"/>
                <a:gd name="T34" fmla="*/ 11 w 42"/>
                <a:gd name="T35" fmla="*/ 0 h 80"/>
                <a:gd name="T36" fmla="*/ 19 w 42"/>
                <a:gd name="T37" fmla="*/ 1 h 80"/>
                <a:gd name="T38" fmla="*/ 27 w 42"/>
                <a:gd name="T39" fmla="*/ 6 h 80"/>
                <a:gd name="T40" fmla="*/ 33 w 42"/>
                <a:gd name="T41" fmla="*/ 12 h 80"/>
                <a:gd name="T42" fmla="*/ 37 w 42"/>
                <a:gd name="T43" fmla="*/ 19 h 80"/>
                <a:gd name="T44" fmla="*/ 40 w 42"/>
                <a:gd name="T45" fmla="*/ 28 h 80"/>
                <a:gd name="T46" fmla="*/ 41 w 42"/>
                <a:gd name="T47" fmla="*/ 36 h 80"/>
                <a:gd name="T48" fmla="*/ 42 w 42"/>
                <a:gd name="T49" fmla="*/ 45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2" h="80">
                  <a:moveTo>
                    <a:pt x="42" y="45"/>
                  </a:moveTo>
                  <a:lnTo>
                    <a:pt x="39" y="53"/>
                  </a:lnTo>
                  <a:lnTo>
                    <a:pt x="37" y="59"/>
                  </a:lnTo>
                  <a:lnTo>
                    <a:pt x="34" y="65"/>
                  </a:lnTo>
                  <a:lnTo>
                    <a:pt x="31" y="69"/>
                  </a:lnTo>
                  <a:lnTo>
                    <a:pt x="27" y="73"/>
                  </a:lnTo>
                  <a:lnTo>
                    <a:pt x="22" y="76"/>
                  </a:lnTo>
                  <a:lnTo>
                    <a:pt x="16" y="79"/>
                  </a:lnTo>
                  <a:lnTo>
                    <a:pt x="8" y="80"/>
                  </a:lnTo>
                  <a:lnTo>
                    <a:pt x="16" y="72"/>
                  </a:lnTo>
                  <a:lnTo>
                    <a:pt x="22" y="65"/>
                  </a:lnTo>
                  <a:lnTo>
                    <a:pt x="26" y="57"/>
                  </a:lnTo>
                  <a:lnTo>
                    <a:pt x="32" y="46"/>
                  </a:lnTo>
                  <a:lnTo>
                    <a:pt x="30" y="28"/>
                  </a:lnTo>
                  <a:lnTo>
                    <a:pt x="25" y="18"/>
                  </a:lnTo>
                  <a:lnTo>
                    <a:pt x="15" y="10"/>
                  </a:lnTo>
                  <a:lnTo>
                    <a:pt x="0" y="1"/>
                  </a:lnTo>
                  <a:lnTo>
                    <a:pt x="11" y="0"/>
                  </a:lnTo>
                  <a:lnTo>
                    <a:pt x="19" y="1"/>
                  </a:lnTo>
                  <a:lnTo>
                    <a:pt x="27" y="6"/>
                  </a:lnTo>
                  <a:lnTo>
                    <a:pt x="33" y="12"/>
                  </a:lnTo>
                  <a:lnTo>
                    <a:pt x="37" y="19"/>
                  </a:lnTo>
                  <a:lnTo>
                    <a:pt x="40" y="28"/>
                  </a:lnTo>
                  <a:lnTo>
                    <a:pt x="41" y="36"/>
                  </a:lnTo>
                  <a:lnTo>
                    <a:pt x="42" y="45"/>
                  </a:lnTo>
                  <a:close/>
                </a:path>
              </a:pathLst>
            </a:custGeom>
            <a:solidFill>
              <a:srgbClr val="9E054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612" name="Freeform 124">
              <a:extLst>
                <a:ext uri="{FF2B5EF4-FFF2-40B4-BE49-F238E27FC236}">
                  <a16:creationId xmlns:a16="http://schemas.microsoft.com/office/drawing/2014/main" id="{1B2EAC5E-013F-D14D-84E8-86C67911F5E3}"/>
                </a:ext>
              </a:extLst>
            </p:cNvPr>
            <p:cNvSpPr>
              <a:spLocks/>
            </p:cNvSpPr>
            <p:nvPr/>
          </p:nvSpPr>
          <p:spPr bwMode="auto">
            <a:xfrm>
              <a:off x="2098" y="3557"/>
              <a:ext cx="19" cy="40"/>
            </a:xfrm>
            <a:custGeom>
              <a:avLst/>
              <a:gdLst>
                <a:gd name="T0" fmla="*/ 22 w 38"/>
                <a:gd name="T1" fmla="*/ 0 h 79"/>
                <a:gd name="T2" fmla="*/ 8 w 38"/>
                <a:gd name="T3" fmla="*/ 11 h 79"/>
                <a:gd name="T4" fmla="*/ 2 w 38"/>
                <a:gd name="T5" fmla="*/ 23 h 79"/>
                <a:gd name="T6" fmla="*/ 0 w 38"/>
                <a:gd name="T7" fmla="*/ 36 h 79"/>
                <a:gd name="T8" fmla="*/ 2 w 38"/>
                <a:gd name="T9" fmla="*/ 54 h 79"/>
                <a:gd name="T10" fmla="*/ 7 w 38"/>
                <a:gd name="T11" fmla="*/ 59 h 79"/>
                <a:gd name="T12" fmla="*/ 12 w 38"/>
                <a:gd name="T13" fmla="*/ 65 h 79"/>
                <a:gd name="T14" fmla="*/ 15 w 38"/>
                <a:gd name="T15" fmla="*/ 69 h 79"/>
                <a:gd name="T16" fmla="*/ 18 w 38"/>
                <a:gd name="T17" fmla="*/ 72 h 79"/>
                <a:gd name="T18" fmla="*/ 22 w 38"/>
                <a:gd name="T19" fmla="*/ 74 h 79"/>
                <a:gd name="T20" fmla="*/ 25 w 38"/>
                <a:gd name="T21" fmla="*/ 77 h 79"/>
                <a:gd name="T22" fmla="*/ 31 w 38"/>
                <a:gd name="T23" fmla="*/ 78 h 79"/>
                <a:gd name="T24" fmla="*/ 38 w 38"/>
                <a:gd name="T25" fmla="*/ 79 h 79"/>
                <a:gd name="T26" fmla="*/ 27 w 38"/>
                <a:gd name="T27" fmla="*/ 73 h 79"/>
                <a:gd name="T28" fmla="*/ 18 w 38"/>
                <a:gd name="T29" fmla="*/ 67 h 79"/>
                <a:gd name="T30" fmla="*/ 13 w 38"/>
                <a:gd name="T31" fmla="*/ 62 h 79"/>
                <a:gd name="T32" fmla="*/ 6 w 38"/>
                <a:gd name="T33" fmla="*/ 50 h 79"/>
                <a:gd name="T34" fmla="*/ 5 w 38"/>
                <a:gd name="T35" fmla="*/ 34 h 79"/>
                <a:gd name="T36" fmla="*/ 6 w 38"/>
                <a:gd name="T37" fmla="*/ 23 h 79"/>
                <a:gd name="T38" fmla="*/ 12 w 38"/>
                <a:gd name="T39" fmla="*/ 12 h 79"/>
                <a:gd name="T40" fmla="*/ 22 w 38"/>
                <a:gd name="T41"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8" h="79">
                  <a:moveTo>
                    <a:pt x="22" y="0"/>
                  </a:moveTo>
                  <a:lnTo>
                    <a:pt x="8" y="11"/>
                  </a:lnTo>
                  <a:lnTo>
                    <a:pt x="2" y="23"/>
                  </a:lnTo>
                  <a:lnTo>
                    <a:pt x="0" y="36"/>
                  </a:lnTo>
                  <a:lnTo>
                    <a:pt x="2" y="54"/>
                  </a:lnTo>
                  <a:lnTo>
                    <a:pt x="7" y="59"/>
                  </a:lnTo>
                  <a:lnTo>
                    <a:pt x="12" y="65"/>
                  </a:lnTo>
                  <a:lnTo>
                    <a:pt x="15" y="69"/>
                  </a:lnTo>
                  <a:lnTo>
                    <a:pt x="18" y="72"/>
                  </a:lnTo>
                  <a:lnTo>
                    <a:pt x="22" y="74"/>
                  </a:lnTo>
                  <a:lnTo>
                    <a:pt x="25" y="77"/>
                  </a:lnTo>
                  <a:lnTo>
                    <a:pt x="31" y="78"/>
                  </a:lnTo>
                  <a:lnTo>
                    <a:pt x="38" y="79"/>
                  </a:lnTo>
                  <a:lnTo>
                    <a:pt x="27" y="73"/>
                  </a:lnTo>
                  <a:lnTo>
                    <a:pt x="18" y="67"/>
                  </a:lnTo>
                  <a:lnTo>
                    <a:pt x="13" y="62"/>
                  </a:lnTo>
                  <a:lnTo>
                    <a:pt x="6" y="50"/>
                  </a:lnTo>
                  <a:lnTo>
                    <a:pt x="5" y="34"/>
                  </a:lnTo>
                  <a:lnTo>
                    <a:pt x="6" y="23"/>
                  </a:lnTo>
                  <a:lnTo>
                    <a:pt x="12" y="12"/>
                  </a:lnTo>
                  <a:lnTo>
                    <a:pt x="22" y="0"/>
                  </a:lnTo>
                  <a:close/>
                </a:path>
              </a:pathLst>
            </a:custGeom>
            <a:solidFill>
              <a:srgbClr val="DD9E9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613" name="Freeform 125">
              <a:extLst>
                <a:ext uri="{FF2B5EF4-FFF2-40B4-BE49-F238E27FC236}">
                  <a16:creationId xmlns:a16="http://schemas.microsoft.com/office/drawing/2014/main" id="{72A50E60-0D42-E645-8A4D-EC9179FF72C3}"/>
                </a:ext>
              </a:extLst>
            </p:cNvPr>
            <p:cNvSpPr>
              <a:spLocks/>
            </p:cNvSpPr>
            <p:nvPr/>
          </p:nvSpPr>
          <p:spPr bwMode="auto">
            <a:xfrm>
              <a:off x="2374" y="3557"/>
              <a:ext cx="18" cy="37"/>
            </a:xfrm>
            <a:custGeom>
              <a:avLst/>
              <a:gdLst>
                <a:gd name="T0" fmla="*/ 21 w 36"/>
                <a:gd name="T1" fmla="*/ 0 h 75"/>
                <a:gd name="T2" fmla="*/ 8 w 36"/>
                <a:gd name="T3" fmla="*/ 11 h 75"/>
                <a:gd name="T4" fmla="*/ 1 w 36"/>
                <a:gd name="T5" fmla="*/ 22 h 75"/>
                <a:gd name="T6" fmla="*/ 0 w 36"/>
                <a:gd name="T7" fmla="*/ 35 h 75"/>
                <a:gd name="T8" fmla="*/ 2 w 36"/>
                <a:gd name="T9" fmla="*/ 51 h 75"/>
                <a:gd name="T10" fmla="*/ 10 w 36"/>
                <a:gd name="T11" fmla="*/ 61 h 75"/>
                <a:gd name="T12" fmla="*/ 16 w 36"/>
                <a:gd name="T13" fmla="*/ 68 h 75"/>
                <a:gd name="T14" fmla="*/ 23 w 36"/>
                <a:gd name="T15" fmla="*/ 73 h 75"/>
                <a:gd name="T16" fmla="*/ 36 w 36"/>
                <a:gd name="T17" fmla="*/ 75 h 75"/>
                <a:gd name="T18" fmla="*/ 24 w 36"/>
                <a:gd name="T19" fmla="*/ 71 h 75"/>
                <a:gd name="T20" fmla="*/ 17 w 36"/>
                <a:gd name="T21" fmla="*/ 65 h 75"/>
                <a:gd name="T22" fmla="*/ 12 w 36"/>
                <a:gd name="T23" fmla="*/ 59 h 75"/>
                <a:gd name="T24" fmla="*/ 6 w 36"/>
                <a:gd name="T25" fmla="*/ 48 h 75"/>
                <a:gd name="T26" fmla="*/ 5 w 36"/>
                <a:gd name="T27" fmla="*/ 33 h 75"/>
                <a:gd name="T28" fmla="*/ 6 w 36"/>
                <a:gd name="T29" fmla="*/ 22 h 75"/>
                <a:gd name="T30" fmla="*/ 12 w 36"/>
                <a:gd name="T31" fmla="*/ 12 h 75"/>
                <a:gd name="T32" fmla="*/ 21 w 36"/>
                <a:gd name="T33"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6" h="75">
                  <a:moveTo>
                    <a:pt x="21" y="0"/>
                  </a:moveTo>
                  <a:lnTo>
                    <a:pt x="8" y="11"/>
                  </a:lnTo>
                  <a:lnTo>
                    <a:pt x="1" y="22"/>
                  </a:lnTo>
                  <a:lnTo>
                    <a:pt x="0" y="35"/>
                  </a:lnTo>
                  <a:lnTo>
                    <a:pt x="2" y="51"/>
                  </a:lnTo>
                  <a:lnTo>
                    <a:pt x="10" y="61"/>
                  </a:lnTo>
                  <a:lnTo>
                    <a:pt x="16" y="68"/>
                  </a:lnTo>
                  <a:lnTo>
                    <a:pt x="23" y="73"/>
                  </a:lnTo>
                  <a:lnTo>
                    <a:pt x="36" y="75"/>
                  </a:lnTo>
                  <a:lnTo>
                    <a:pt x="24" y="71"/>
                  </a:lnTo>
                  <a:lnTo>
                    <a:pt x="17" y="65"/>
                  </a:lnTo>
                  <a:lnTo>
                    <a:pt x="12" y="59"/>
                  </a:lnTo>
                  <a:lnTo>
                    <a:pt x="6" y="48"/>
                  </a:lnTo>
                  <a:lnTo>
                    <a:pt x="5" y="33"/>
                  </a:lnTo>
                  <a:lnTo>
                    <a:pt x="6" y="22"/>
                  </a:lnTo>
                  <a:lnTo>
                    <a:pt x="12" y="12"/>
                  </a:lnTo>
                  <a:lnTo>
                    <a:pt x="21" y="0"/>
                  </a:lnTo>
                  <a:close/>
                </a:path>
              </a:pathLst>
            </a:custGeom>
            <a:solidFill>
              <a:srgbClr val="DD9E9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614" name="Freeform 126">
              <a:extLst>
                <a:ext uri="{FF2B5EF4-FFF2-40B4-BE49-F238E27FC236}">
                  <a16:creationId xmlns:a16="http://schemas.microsoft.com/office/drawing/2014/main" id="{FEE632CE-7EAA-7B40-B3A0-BAA39F330A92}"/>
                </a:ext>
              </a:extLst>
            </p:cNvPr>
            <p:cNvSpPr>
              <a:spLocks/>
            </p:cNvSpPr>
            <p:nvPr/>
          </p:nvSpPr>
          <p:spPr bwMode="auto">
            <a:xfrm>
              <a:off x="2991" y="3561"/>
              <a:ext cx="17" cy="38"/>
            </a:xfrm>
            <a:custGeom>
              <a:avLst/>
              <a:gdLst>
                <a:gd name="T0" fmla="*/ 21 w 36"/>
                <a:gd name="T1" fmla="*/ 0 h 74"/>
                <a:gd name="T2" fmla="*/ 8 w 36"/>
                <a:gd name="T3" fmla="*/ 10 h 74"/>
                <a:gd name="T4" fmla="*/ 1 w 36"/>
                <a:gd name="T5" fmla="*/ 22 h 74"/>
                <a:gd name="T6" fmla="*/ 0 w 36"/>
                <a:gd name="T7" fmla="*/ 34 h 74"/>
                <a:gd name="T8" fmla="*/ 2 w 36"/>
                <a:gd name="T9" fmla="*/ 50 h 74"/>
                <a:gd name="T10" fmla="*/ 11 w 36"/>
                <a:gd name="T11" fmla="*/ 61 h 74"/>
                <a:gd name="T12" fmla="*/ 16 w 36"/>
                <a:gd name="T13" fmla="*/ 68 h 74"/>
                <a:gd name="T14" fmla="*/ 23 w 36"/>
                <a:gd name="T15" fmla="*/ 72 h 74"/>
                <a:gd name="T16" fmla="*/ 36 w 36"/>
                <a:gd name="T17" fmla="*/ 74 h 74"/>
                <a:gd name="T18" fmla="*/ 24 w 36"/>
                <a:gd name="T19" fmla="*/ 69 h 74"/>
                <a:gd name="T20" fmla="*/ 17 w 36"/>
                <a:gd name="T21" fmla="*/ 64 h 74"/>
                <a:gd name="T22" fmla="*/ 12 w 36"/>
                <a:gd name="T23" fmla="*/ 57 h 74"/>
                <a:gd name="T24" fmla="*/ 6 w 36"/>
                <a:gd name="T25" fmla="*/ 47 h 74"/>
                <a:gd name="T26" fmla="*/ 5 w 36"/>
                <a:gd name="T27" fmla="*/ 32 h 74"/>
                <a:gd name="T28" fmla="*/ 6 w 36"/>
                <a:gd name="T29" fmla="*/ 22 h 74"/>
                <a:gd name="T30" fmla="*/ 12 w 36"/>
                <a:gd name="T31" fmla="*/ 11 h 74"/>
                <a:gd name="T32" fmla="*/ 21 w 36"/>
                <a:gd name="T33" fmla="*/ 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6" h="74">
                  <a:moveTo>
                    <a:pt x="21" y="0"/>
                  </a:moveTo>
                  <a:lnTo>
                    <a:pt x="8" y="10"/>
                  </a:lnTo>
                  <a:lnTo>
                    <a:pt x="1" y="22"/>
                  </a:lnTo>
                  <a:lnTo>
                    <a:pt x="0" y="34"/>
                  </a:lnTo>
                  <a:lnTo>
                    <a:pt x="2" y="50"/>
                  </a:lnTo>
                  <a:lnTo>
                    <a:pt x="11" y="61"/>
                  </a:lnTo>
                  <a:lnTo>
                    <a:pt x="16" y="68"/>
                  </a:lnTo>
                  <a:lnTo>
                    <a:pt x="23" y="72"/>
                  </a:lnTo>
                  <a:lnTo>
                    <a:pt x="36" y="74"/>
                  </a:lnTo>
                  <a:lnTo>
                    <a:pt x="24" y="69"/>
                  </a:lnTo>
                  <a:lnTo>
                    <a:pt x="17" y="64"/>
                  </a:lnTo>
                  <a:lnTo>
                    <a:pt x="12" y="57"/>
                  </a:lnTo>
                  <a:lnTo>
                    <a:pt x="6" y="47"/>
                  </a:lnTo>
                  <a:lnTo>
                    <a:pt x="5" y="32"/>
                  </a:lnTo>
                  <a:lnTo>
                    <a:pt x="6" y="22"/>
                  </a:lnTo>
                  <a:lnTo>
                    <a:pt x="12" y="11"/>
                  </a:lnTo>
                  <a:lnTo>
                    <a:pt x="21" y="0"/>
                  </a:lnTo>
                  <a:close/>
                </a:path>
              </a:pathLst>
            </a:custGeom>
            <a:solidFill>
              <a:srgbClr val="DD9E9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615" name="Freeform 127">
              <a:extLst>
                <a:ext uri="{FF2B5EF4-FFF2-40B4-BE49-F238E27FC236}">
                  <a16:creationId xmlns:a16="http://schemas.microsoft.com/office/drawing/2014/main" id="{E82B2CAD-833C-194B-8A05-9AECBFA23170}"/>
                </a:ext>
              </a:extLst>
            </p:cNvPr>
            <p:cNvSpPr>
              <a:spLocks/>
            </p:cNvSpPr>
            <p:nvPr/>
          </p:nvSpPr>
          <p:spPr bwMode="auto">
            <a:xfrm>
              <a:off x="2452" y="3558"/>
              <a:ext cx="18" cy="38"/>
            </a:xfrm>
            <a:custGeom>
              <a:avLst/>
              <a:gdLst>
                <a:gd name="T0" fmla="*/ 19 w 35"/>
                <a:gd name="T1" fmla="*/ 0 h 75"/>
                <a:gd name="T2" fmla="*/ 7 w 35"/>
                <a:gd name="T3" fmla="*/ 10 h 75"/>
                <a:gd name="T4" fmla="*/ 1 w 35"/>
                <a:gd name="T5" fmla="*/ 22 h 75"/>
                <a:gd name="T6" fmla="*/ 0 w 35"/>
                <a:gd name="T7" fmla="*/ 34 h 75"/>
                <a:gd name="T8" fmla="*/ 2 w 35"/>
                <a:gd name="T9" fmla="*/ 51 h 75"/>
                <a:gd name="T10" fmla="*/ 9 w 35"/>
                <a:gd name="T11" fmla="*/ 62 h 75"/>
                <a:gd name="T12" fmla="*/ 16 w 35"/>
                <a:gd name="T13" fmla="*/ 69 h 75"/>
                <a:gd name="T14" fmla="*/ 23 w 35"/>
                <a:gd name="T15" fmla="*/ 72 h 75"/>
                <a:gd name="T16" fmla="*/ 35 w 35"/>
                <a:gd name="T17" fmla="*/ 75 h 75"/>
                <a:gd name="T18" fmla="*/ 24 w 35"/>
                <a:gd name="T19" fmla="*/ 70 h 75"/>
                <a:gd name="T20" fmla="*/ 17 w 35"/>
                <a:gd name="T21" fmla="*/ 64 h 75"/>
                <a:gd name="T22" fmla="*/ 11 w 35"/>
                <a:gd name="T23" fmla="*/ 59 h 75"/>
                <a:gd name="T24" fmla="*/ 4 w 35"/>
                <a:gd name="T25" fmla="*/ 48 h 75"/>
                <a:gd name="T26" fmla="*/ 3 w 35"/>
                <a:gd name="T27" fmla="*/ 33 h 75"/>
                <a:gd name="T28" fmla="*/ 4 w 35"/>
                <a:gd name="T29" fmla="*/ 22 h 75"/>
                <a:gd name="T30" fmla="*/ 10 w 35"/>
                <a:gd name="T31" fmla="*/ 13 h 75"/>
                <a:gd name="T32" fmla="*/ 19 w 35"/>
                <a:gd name="T33"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5" h="75">
                  <a:moveTo>
                    <a:pt x="19" y="0"/>
                  </a:moveTo>
                  <a:lnTo>
                    <a:pt x="7" y="10"/>
                  </a:lnTo>
                  <a:lnTo>
                    <a:pt x="1" y="22"/>
                  </a:lnTo>
                  <a:lnTo>
                    <a:pt x="0" y="34"/>
                  </a:lnTo>
                  <a:lnTo>
                    <a:pt x="2" y="51"/>
                  </a:lnTo>
                  <a:lnTo>
                    <a:pt x="9" y="62"/>
                  </a:lnTo>
                  <a:lnTo>
                    <a:pt x="16" y="69"/>
                  </a:lnTo>
                  <a:lnTo>
                    <a:pt x="23" y="72"/>
                  </a:lnTo>
                  <a:lnTo>
                    <a:pt x="35" y="75"/>
                  </a:lnTo>
                  <a:lnTo>
                    <a:pt x="24" y="70"/>
                  </a:lnTo>
                  <a:lnTo>
                    <a:pt x="17" y="64"/>
                  </a:lnTo>
                  <a:lnTo>
                    <a:pt x="11" y="59"/>
                  </a:lnTo>
                  <a:lnTo>
                    <a:pt x="4" y="48"/>
                  </a:lnTo>
                  <a:lnTo>
                    <a:pt x="3" y="33"/>
                  </a:lnTo>
                  <a:lnTo>
                    <a:pt x="4" y="22"/>
                  </a:lnTo>
                  <a:lnTo>
                    <a:pt x="10" y="13"/>
                  </a:lnTo>
                  <a:lnTo>
                    <a:pt x="19" y="0"/>
                  </a:lnTo>
                  <a:close/>
                </a:path>
              </a:pathLst>
            </a:custGeom>
            <a:solidFill>
              <a:srgbClr val="DD9E9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616" name="Freeform 128">
              <a:extLst>
                <a:ext uri="{FF2B5EF4-FFF2-40B4-BE49-F238E27FC236}">
                  <a16:creationId xmlns:a16="http://schemas.microsoft.com/office/drawing/2014/main" id="{041FA638-E78A-0344-8A99-DB18CED6FF49}"/>
                </a:ext>
              </a:extLst>
            </p:cNvPr>
            <p:cNvSpPr>
              <a:spLocks/>
            </p:cNvSpPr>
            <p:nvPr/>
          </p:nvSpPr>
          <p:spPr bwMode="auto">
            <a:xfrm>
              <a:off x="3078" y="3558"/>
              <a:ext cx="18" cy="38"/>
            </a:xfrm>
            <a:custGeom>
              <a:avLst/>
              <a:gdLst>
                <a:gd name="T0" fmla="*/ 21 w 36"/>
                <a:gd name="T1" fmla="*/ 0 h 75"/>
                <a:gd name="T2" fmla="*/ 8 w 36"/>
                <a:gd name="T3" fmla="*/ 10 h 75"/>
                <a:gd name="T4" fmla="*/ 2 w 36"/>
                <a:gd name="T5" fmla="*/ 22 h 75"/>
                <a:gd name="T6" fmla="*/ 0 w 36"/>
                <a:gd name="T7" fmla="*/ 34 h 75"/>
                <a:gd name="T8" fmla="*/ 3 w 36"/>
                <a:gd name="T9" fmla="*/ 51 h 75"/>
                <a:gd name="T10" fmla="*/ 10 w 36"/>
                <a:gd name="T11" fmla="*/ 62 h 75"/>
                <a:gd name="T12" fmla="*/ 16 w 36"/>
                <a:gd name="T13" fmla="*/ 69 h 75"/>
                <a:gd name="T14" fmla="*/ 23 w 36"/>
                <a:gd name="T15" fmla="*/ 72 h 75"/>
                <a:gd name="T16" fmla="*/ 36 w 36"/>
                <a:gd name="T17" fmla="*/ 75 h 75"/>
                <a:gd name="T18" fmla="*/ 25 w 36"/>
                <a:gd name="T19" fmla="*/ 70 h 75"/>
                <a:gd name="T20" fmla="*/ 18 w 36"/>
                <a:gd name="T21" fmla="*/ 64 h 75"/>
                <a:gd name="T22" fmla="*/ 12 w 36"/>
                <a:gd name="T23" fmla="*/ 59 h 75"/>
                <a:gd name="T24" fmla="*/ 6 w 36"/>
                <a:gd name="T25" fmla="*/ 48 h 75"/>
                <a:gd name="T26" fmla="*/ 4 w 36"/>
                <a:gd name="T27" fmla="*/ 33 h 75"/>
                <a:gd name="T28" fmla="*/ 5 w 36"/>
                <a:gd name="T29" fmla="*/ 22 h 75"/>
                <a:gd name="T30" fmla="*/ 11 w 36"/>
                <a:gd name="T31" fmla="*/ 13 h 75"/>
                <a:gd name="T32" fmla="*/ 21 w 36"/>
                <a:gd name="T33"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6" h="75">
                  <a:moveTo>
                    <a:pt x="21" y="0"/>
                  </a:moveTo>
                  <a:lnTo>
                    <a:pt x="8" y="10"/>
                  </a:lnTo>
                  <a:lnTo>
                    <a:pt x="2" y="22"/>
                  </a:lnTo>
                  <a:lnTo>
                    <a:pt x="0" y="34"/>
                  </a:lnTo>
                  <a:lnTo>
                    <a:pt x="3" y="51"/>
                  </a:lnTo>
                  <a:lnTo>
                    <a:pt x="10" y="62"/>
                  </a:lnTo>
                  <a:lnTo>
                    <a:pt x="16" y="69"/>
                  </a:lnTo>
                  <a:lnTo>
                    <a:pt x="23" y="72"/>
                  </a:lnTo>
                  <a:lnTo>
                    <a:pt x="36" y="75"/>
                  </a:lnTo>
                  <a:lnTo>
                    <a:pt x="25" y="70"/>
                  </a:lnTo>
                  <a:lnTo>
                    <a:pt x="18" y="64"/>
                  </a:lnTo>
                  <a:lnTo>
                    <a:pt x="12" y="59"/>
                  </a:lnTo>
                  <a:lnTo>
                    <a:pt x="6" y="48"/>
                  </a:lnTo>
                  <a:lnTo>
                    <a:pt x="4" y="33"/>
                  </a:lnTo>
                  <a:lnTo>
                    <a:pt x="5" y="22"/>
                  </a:lnTo>
                  <a:lnTo>
                    <a:pt x="11" y="13"/>
                  </a:lnTo>
                  <a:lnTo>
                    <a:pt x="21" y="0"/>
                  </a:lnTo>
                  <a:close/>
                </a:path>
              </a:pathLst>
            </a:custGeom>
            <a:solidFill>
              <a:srgbClr val="DD9E9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617" name="Freeform 129">
              <a:extLst>
                <a:ext uri="{FF2B5EF4-FFF2-40B4-BE49-F238E27FC236}">
                  <a16:creationId xmlns:a16="http://schemas.microsoft.com/office/drawing/2014/main" id="{2EEE2F51-6EAF-1D41-9E25-681E203E7DE9}"/>
                </a:ext>
              </a:extLst>
            </p:cNvPr>
            <p:cNvSpPr>
              <a:spLocks/>
            </p:cNvSpPr>
            <p:nvPr/>
          </p:nvSpPr>
          <p:spPr bwMode="auto">
            <a:xfrm>
              <a:off x="2085" y="3546"/>
              <a:ext cx="24" cy="54"/>
            </a:xfrm>
            <a:custGeom>
              <a:avLst/>
              <a:gdLst>
                <a:gd name="T0" fmla="*/ 48 w 48"/>
                <a:gd name="T1" fmla="*/ 0 h 107"/>
                <a:gd name="T2" fmla="*/ 36 w 48"/>
                <a:gd name="T3" fmla="*/ 4 h 107"/>
                <a:gd name="T4" fmla="*/ 28 w 48"/>
                <a:gd name="T5" fmla="*/ 10 h 107"/>
                <a:gd name="T6" fmla="*/ 21 w 48"/>
                <a:gd name="T7" fmla="*/ 16 h 107"/>
                <a:gd name="T8" fmla="*/ 17 w 48"/>
                <a:gd name="T9" fmla="*/ 23 h 107"/>
                <a:gd name="T10" fmla="*/ 13 w 48"/>
                <a:gd name="T11" fmla="*/ 31 h 107"/>
                <a:gd name="T12" fmla="*/ 11 w 48"/>
                <a:gd name="T13" fmla="*/ 41 h 107"/>
                <a:gd name="T14" fmla="*/ 9 w 48"/>
                <a:gd name="T15" fmla="*/ 52 h 107"/>
                <a:gd name="T16" fmla="*/ 6 w 48"/>
                <a:gd name="T17" fmla="*/ 63 h 107"/>
                <a:gd name="T18" fmla="*/ 11 w 48"/>
                <a:gd name="T19" fmla="*/ 88 h 107"/>
                <a:gd name="T20" fmla="*/ 25 w 48"/>
                <a:gd name="T21" fmla="*/ 107 h 107"/>
                <a:gd name="T22" fmla="*/ 10 w 48"/>
                <a:gd name="T23" fmla="*/ 93 h 107"/>
                <a:gd name="T24" fmla="*/ 0 w 48"/>
                <a:gd name="T25" fmla="*/ 64 h 107"/>
                <a:gd name="T26" fmla="*/ 1 w 48"/>
                <a:gd name="T27" fmla="*/ 52 h 107"/>
                <a:gd name="T28" fmla="*/ 3 w 48"/>
                <a:gd name="T29" fmla="*/ 40 h 107"/>
                <a:gd name="T30" fmla="*/ 5 w 48"/>
                <a:gd name="T31" fmla="*/ 29 h 107"/>
                <a:gd name="T32" fmla="*/ 10 w 48"/>
                <a:gd name="T33" fmla="*/ 19 h 107"/>
                <a:gd name="T34" fmla="*/ 16 w 48"/>
                <a:gd name="T35" fmla="*/ 11 h 107"/>
                <a:gd name="T36" fmla="*/ 24 w 48"/>
                <a:gd name="T37" fmla="*/ 6 h 107"/>
                <a:gd name="T38" fmla="*/ 34 w 48"/>
                <a:gd name="T39" fmla="*/ 1 h 107"/>
                <a:gd name="T40" fmla="*/ 48 w 48"/>
                <a:gd name="T41"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8" h="107">
                  <a:moveTo>
                    <a:pt x="48" y="0"/>
                  </a:moveTo>
                  <a:lnTo>
                    <a:pt x="36" y="4"/>
                  </a:lnTo>
                  <a:lnTo>
                    <a:pt x="28" y="10"/>
                  </a:lnTo>
                  <a:lnTo>
                    <a:pt x="21" y="16"/>
                  </a:lnTo>
                  <a:lnTo>
                    <a:pt x="17" y="23"/>
                  </a:lnTo>
                  <a:lnTo>
                    <a:pt x="13" y="31"/>
                  </a:lnTo>
                  <a:lnTo>
                    <a:pt x="11" y="41"/>
                  </a:lnTo>
                  <a:lnTo>
                    <a:pt x="9" y="52"/>
                  </a:lnTo>
                  <a:lnTo>
                    <a:pt x="6" y="63"/>
                  </a:lnTo>
                  <a:lnTo>
                    <a:pt x="11" y="88"/>
                  </a:lnTo>
                  <a:lnTo>
                    <a:pt x="25" y="107"/>
                  </a:lnTo>
                  <a:lnTo>
                    <a:pt x="10" y="93"/>
                  </a:lnTo>
                  <a:lnTo>
                    <a:pt x="0" y="64"/>
                  </a:lnTo>
                  <a:lnTo>
                    <a:pt x="1" y="52"/>
                  </a:lnTo>
                  <a:lnTo>
                    <a:pt x="3" y="40"/>
                  </a:lnTo>
                  <a:lnTo>
                    <a:pt x="5" y="29"/>
                  </a:lnTo>
                  <a:lnTo>
                    <a:pt x="10" y="19"/>
                  </a:lnTo>
                  <a:lnTo>
                    <a:pt x="16" y="11"/>
                  </a:lnTo>
                  <a:lnTo>
                    <a:pt x="24" y="6"/>
                  </a:lnTo>
                  <a:lnTo>
                    <a:pt x="34" y="1"/>
                  </a:lnTo>
                  <a:lnTo>
                    <a:pt x="48" y="0"/>
                  </a:lnTo>
                  <a:close/>
                </a:path>
              </a:pathLst>
            </a:custGeom>
            <a:solidFill>
              <a:srgbClr val="5B66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618" name="Freeform 130">
              <a:extLst>
                <a:ext uri="{FF2B5EF4-FFF2-40B4-BE49-F238E27FC236}">
                  <a16:creationId xmlns:a16="http://schemas.microsoft.com/office/drawing/2014/main" id="{67ED708B-74C5-D345-BAF5-D20016BB4450}"/>
                </a:ext>
              </a:extLst>
            </p:cNvPr>
            <p:cNvSpPr>
              <a:spLocks/>
            </p:cNvSpPr>
            <p:nvPr/>
          </p:nvSpPr>
          <p:spPr bwMode="auto">
            <a:xfrm>
              <a:off x="2361" y="3546"/>
              <a:ext cx="23" cy="51"/>
            </a:xfrm>
            <a:custGeom>
              <a:avLst/>
              <a:gdLst>
                <a:gd name="T0" fmla="*/ 46 w 46"/>
                <a:gd name="T1" fmla="*/ 0 h 101"/>
                <a:gd name="T2" fmla="*/ 35 w 46"/>
                <a:gd name="T3" fmla="*/ 4 h 101"/>
                <a:gd name="T4" fmla="*/ 26 w 46"/>
                <a:gd name="T5" fmla="*/ 9 h 101"/>
                <a:gd name="T6" fmla="*/ 20 w 46"/>
                <a:gd name="T7" fmla="*/ 15 h 101"/>
                <a:gd name="T8" fmla="*/ 16 w 46"/>
                <a:gd name="T9" fmla="*/ 22 h 101"/>
                <a:gd name="T10" fmla="*/ 12 w 46"/>
                <a:gd name="T11" fmla="*/ 30 h 101"/>
                <a:gd name="T12" fmla="*/ 10 w 46"/>
                <a:gd name="T13" fmla="*/ 39 h 101"/>
                <a:gd name="T14" fmla="*/ 8 w 46"/>
                <a:gd name="T15" fmla="*/ 48 h 101"/>
                <a:gd name="T16" fmla="*/ 5 w 46"/>
                <a:gd name="T17" fmla="*/ 60 h 101"/>
                <a:gd name="T18" fmla="*/ 11 w 46"/>
                <a:gd name="T19" fmla="*/ 83 h 101"/>
                <a:gd name="T20" fmla="*/ 23 w 46"/>
                <a:gd name="T21" fmla="*/ 101 h 101"/>
                <a:gd name="T22" fmla="*/ 10 w 46"/>
                <a:gd name="T23" fmla="*/ 88 h 101"/>
                <a:gd name="T24" fmla="*/ 0 w 46"/>
                <a:gd name="T25" fmla="*/ 61 h 101"/>
                <a:gd name="T26" fmla="*/ 1 w 46"/>
                <a:gd name="T27" fmla="*/ 49 h 101"/>
                <a:gd name="T28" fmla="*/ 2 w 46"/>
                <a:gd name="T29" fmla="*/ 38 h 101"/>
                <a:gd name="T30" fmla="*/ 5 w 46"/>
                <a:gd name="T31" fmla="*/ 27 h 101"/>
                <a:gd name="T32" fmla="*/ 9 w 46"/>
                <a:gd name="T33" fmla="*/ 18 h 101"/>
                <a:gd name="T34" fmla="*/ 15 w 46"/>
                <a:gd name="T35" fmla="*/ 10 h 101"/>
                <a:gd name="T36" fmla="*/ 23 w 46"/>
                <a:gd name="T37" fmla="*/ 4 h 101"/>
                <a:gd name="T38" fmla="*/ 33 w 46"/>
                <a:gd name="T39" fmla="*/ 1 h 101"/>
                <a:gd name="T40" fmla="*/ 46 w 46"/>
                <a:gd name="T4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6" h="101">
                  <a:moveTo>
                    <a:pt x="46" y="0"/>
                  </a:moveTo>
                  <a:lnTo>
                    <a:pt x="35" y="4"/>
                  </a:lnTo>
                  <a:lnTo>
                    <a:pt x="26" y="9"/>
                  </a:lnTo>
                  <a:lnTo>
                    <a:pt x="20" y="15"/>
                  </a:lnTo>
                  <a:lnTo>
                    <a:pt x="16" y="22"/>
                  </a:lnTo>
                  <a:lnTo>
                    <a:pt x="12" y="30"/>
                  </a:lnTo>
                  <a:lnTo>
                    <a:pt x="10" y="39"/>
                  </a:lnTo>
                  <a:lnTo>
                    <a:pt x="8" y="48"/>
                  </a:lnTo>
                  <a:lnTo>
                    <a:pt x="5" y="60"/>
                  </a:lnTo>
                  <a:lnTo>
                    <a:pt x="11" y="83"/>
                  </a:lnTo>
                  <a:lnTo>
                    <a:pt x="23" y="101"/>
                  </a:lnTo>
                  <a:lnTo>
                    <a:pt x="10" y="88"/>
                  </a:lnTo>
                  <a:lnTo>
                    <a:pt x="0" y="61"/>
                  </a:lnTo>
                  <a:lnTo>
                    <a:pt x="1" y="49"/>
                  </a:lnTo>
                  <a:lnTo>
                    <a:pt x="2" y="38"/>
                  </a:lnTo>
                  <a:lnTo>
                    <a:pt x="5" y="27"/>
                  </a:lnTo>
                  <a:lnTo>
                    <a:pt x="9" y="18"/>
                  </a:lnTo>
                  <a:lnTo>
                    <a:pt x="15" y="10"/>
                  </a:lnTo>
                  <a:lnTo>
                    <a:pt x="23" y="4"/>
                  </a:lnTo>
                  <a:lnTo>
                    <a:pt x="33" y="1"/>
                  </a:lnTo>
                  <a:lnTo>
                    <a:pt x="46" y="0"/>
                  </a:lnTo>
                  <a:close/>
                </a:path>
              </a:pathLst>
            </a:custGeom>
            <a:solidFill>
              <a:srgbClr val="5B66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619" name="Freeform 131">
              <a:extLst>
                <a:ext uri="{FF2B5EF4-FFF2-40B4-BE49-F238E27FC236}">
                  <a16:creationId xmlns:a16="http://schemas.microsoft.com/office/drawing/2014/main" id="{87EC53E0-B69B-2F42-BFEA-F9738C014BC9}"/>
                </a:ext>
              </a:extLst>
            </p:cNvPr>
            <p:cNvSpPr>
              <a:spLocks/>
            </p:cNvSpPr>
            <p:nvPr/>
          </p:nvSpPr>
          <p:spPr bwMode="auto">
            <a:xfrm>
              <a:off x="2978" y="3551"/>
              <a:ext cx="23" cy="50"/>
            </a:xfrm>
            <a:custGeom>
              <a:avLst/>
              <a:gdLst>
                <a:gd name="T0" fmla="*/ 46 w 46"/>
                <a:gd name="T1" fmla="*/ 0 h 100"/>
                <a:gd name="T2" fmla="*/ 36 w 46"/>
                <a:gd name="T3" fmla="*/ 5 h 100"/>
                <a:gd name="T4" fmla="*/ 26 w 46"/>
                <a:gd name="T5" fmla="*/ 9 h 100"/>
                <a:gd name="T6" fmla="*/ 21 w 46"/>
                <a:gd name="T7" fmla="*/ 15 h 100"/>
                <a:gd name="T8" fmla="*/ 16 w 46"/>
                <a:gd name="T9" fmla="*/ 22 h 100"/>
                <a:gd name="T10" fmla="*/ 13 w 46"/>
                <a:gd name="T11" fmla="*/ 30 h 100"/>
                <a:gd name="T12" fmla="*/ 10 w 46"/>
                <a:gd name="T13" fmla="*/ 39 h 100"/>
                <a:gd name="T14" fmla="*/ 8 w 46"/>
                <a:gd name="T15" fmla="*/ 48 h 100"/>
                <a:gd name="T16" fmla="*/ 6 w 46"/>
                <a:gd name="T17" fmla="*/ 60 h 100"/>
                <a:gd name="T18" fmla="*/ 11 w 46"/>
                <a:gd name="T19" fmla="*/ 83 h 100"/>
                <a:gd name="T20" fmla="*/ 23 w 46"/>
                <a:gd name="T21" fmla="*/ 100 h 100"/>
                <a:gd name="T22" fmla="*/ 10 w 46"/>
                <a:gd name="T23" fmla="*/ 87 h 100"/>
                <a:gd name="T24" fmla="*/ 0 w 46"/>
                <a:gd name="T25" fmla="*/ 61 h 100"/>
                <a:gd name="T26" fmla="*/ 1 w 46"/>
                <a:gd name="T27" fmla="*/ 49 h 100"/>
                <a:gd name="T28" fmla="*/ 2 w 46"/>
                <a:gd name="T29" fmla="*/ 38 h 100"/>
                <a:gd name="T30" fmla="*/ 6 w 46"/>
                <a:gd name="T31" fmla="*/ 28 h 100"/>
                <a:gd name="T32" fmla="*/ 9 w 46"/>
                <a:gd name="T33" fmla="*/ 18 h 100"/>
                <a:gd name="T34" fmla="*/ 15 w 46"/>
                <a:gd name="T35" fmla="*/ 10 h 100"/>
                <a:gd name="T36" fmla="*/ 23 w 46"/>
                <a:gd name="T37" fmla="*/ 5 h 100"/>
                <a:gd name="T38" fmla="*/ 33 w 46"/>
                <a:gd name="T39" fmla="*/ 1 h 100"/>
                <a:gd name="T40" fmla="*/ 46 w 46"/>
                <a:gd name="T41"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6" h="100">
                  <a:moveTo>
                    <a:pt x="46" y="0"/>
                  </a:moveTo>
                  <a:lnTo>
                    <a:pt x="36" y="5"/>
                  </a:lnTo>
                  <a:lnTo>
                    <a:pt x="26" y="9"/>
                  </a:lnTo>
                  <a:lnTo>
                    <a:pt x="21" y="15"/>
                  </a:lnTo>
                  <a:lnTo>
                    <a:pt x="16" y="22"/>
                  </a:lnTo>
                  <a:lnTo>
                    <a:pt x="13" y="30"/>
                  </a:lnTo>
                  <a:lnTo>
                    <a:pt x="10" y="39"/>
                  </a:lnTo>
                  <a:lnTo>
                    <a:pt x="8" y="48"/>
                  </a:lnTo>
                  <a:lnTo>
                    <a:pt x="6" y="60"/>
                  </a:lnTo>
                  <a:lnTo>
                    <a:pt x="11" y="83"/>
                  </a:lnTo>
                  <a:lnTo>
                    <a:pt x="23" y="100"/>
                  </a:lnTo>
                  <a:lnTo>
                    <a:pt x="10" y="87"/>
                  </a:lnTo>
                  <a:lnTo>
                    <a:pt x="0" y="61"/>
                  </a:lnTo>
                  <a:lnTo>
                    <a:pt x="1" y="49"/>
                  </a:lnTo>
                  <a:lnTo>
                    <a:pt x="2" y="38"/>
                  </a:lnTo>
                  <a:lnTo>
                    <a:pt x="6" y="28"/>
                  </a:lnTo>
                  <a:lnTo>
                    <a:pt x="9" y="18"/>
                  </a:lnTo>
                  <a:lnTo>
                    <a:pt x="15" y="10"/>
                  </a:lnTo>
                  <a:lnTo>
                    <a:pt x="23" y="5"/>
                  </a:lnTo>
                  <a:lnTo>
                    <a:pt x="33" y="1"/>
                  </a:lnTo>
                  <a:lnTo>
                    <a:pt x="46" y="0"/>
                  </a:lnTo>
                  <a:close/>
                </a:path>
              </a:pathLst>
            </a:custGeom>
            <a:solidFill>
              <a:srgbClr val="5B66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620" name="Freeform 132">
              <a:extLst>
                <a:ext uri="{FF2B5EF4-FFF2-40B4-BE49-F238E27FC236}">
                  <a16:creationId xmlns:a16="http://schemas.microsoft.com/office/drawing/2014/main" id="{08B2F863-53B7-D545-AC6E-E35FEDB0195C}"/>
                </a:ext>
              </a:extLst>
            </p:cNvPr>
            <p:cNvSpPr>
              <a:spLocks/>
            </p:cNvSpPr>
            <p:nvPr/>
          </p:nvSpPr>
          <p:spPr bwMode="auto">
            <a:xfrm>
              <a:off x="2439" y="3548"/>
              <a:ext cx="23" cy="51"/>
            </a:xfrm>
            <a:custGeom>
              <a:avLst/>
              <a:gdLst>
                <a:gd name="T0" fmla="*/ 45 w 45"/>
                <a:gd name="T1" fmla="*/ 0 h 101"/>
                <a:gd name="T2" fmla="*/ 35 w 45"/>
                <a:gd name="T3" fmla="*/ 5 h 101"/>
                <a:gd name="T4" fmla="*/ 27 w 45"/>
                <a:gd name="T5" fmla="*/ 11 h 101"/>
                <a:gd name="T6" fmla="*/ 21 w 45"/>
                <a:gd name="T7" fmla="*/ 16 h 101"/>
                <a:gd name="T8" fmla="*/ 16 w 45"/>
                <a:gd name="T9" fmla="*/ 23 h 101"/>
                <a:gd name="T10" fmla="*/ 13 w 45"/>
                <a:gd name="T11" fmla="*/ 30 h 101"/>
                <a:gd name="T12" fmla="*/ 11 w 45"/>
                <a:gd name="T13" fmla="*/ 39 h 101"/>
                <a:gd name="T14" fmla="*/ 8 w 45"/>
                <a:gd name="T15" fmla="*/ 49 h 101"/>
                <a:gd name="T16" fmla="*/ 6 w 45"/>
                <a:gd name="T17" fmla="*/ 60 h 101"/>
                <a:gd name="T18" fmla="*/ 11 w 45"/>
                <a:gd name="T19" fmla="*/ 84 h 101"/>
                <a:gd name="T20" fmla="*/ 23 w 45"/>
                <a:gd name="T21" fmla="*/ 101 h 101"/>
                <a:gd name="T22" fmla="*/ 9 w 45"/>
                <a:gd name="T23" fmla="*/ 89 h 101"/>
                <a:gd name="T24" fmla="*/ 0 w 45"/>
                <a:gd name="T25" fmla="*/ 61 h 101"/>
                <a:gd name="T26" fmla="*/ 1 w 45"/>
                <a:gd name="T27" fmla="*/ 50 h 101"/>
                <a:gd name="T28" fmla="*/ 4 w 45"/>
                <a:gd name="T29" fmla="*/ 38 h 101"/>
                <a:gd name="T30" fmla="*/ 6 w 45"/>
                <a:gd name="T31" fmla="*/ 28 h 101"/>
                <a:gd name="T32" fmla="*/ 11 w 45"/>
                <a:gd name="T33" fmla="*/ 19 h 101"/>
                <a:gd name="T34" fmla="*/ 15 w 45"/>
                <a:gd name="T35" fmla="*/ 11 h 101"/>
                <a:gd name="T36" fmla="*/ 23 w 45"/>
                <a:gd name="T37" fmla="*/ 5 h 101"/>
                <a:gd name="T38" fmla="*/ 33 w 45"/>
                <a:gd name="T39" fmla="*/ 1 h 101"/>
                <a:gd name="T40" fmla="*/ 45 w 45"/>
                <a:gd name="T4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5" h="101">
                  <a:moveTo>
                    <a:pt x="45" y="0"/>
                  </a:moveTo>
                  <a:lnTo>
                    <a:pt x="35" y="5"/>
                  </a:lnTo>
                  <a:lnTo>
                    <a:pt x="27" y="11"/>
                  </a:lnTo>
                  <a:lnTo>
                    <a:pt x="21" y="16"/>
                  </a:lnTo>
                  <a:lnTo>
                    <a:pt x="16" y="23"/>
                  </a:lnTo>
                  <a:lnTo>
                    <a:pt x="13" y="30"/>
                  </a:lnTo>
                  <a:lnTo>
                    <a:pt x="11" y="39"/>
                  </a:lnTo>
                  <a:lnTo>
                    <a:pt x="8" y="49"/>
                  </a:lnTo>
                  <a:lnTo>
                    <a:pt x="6" y="60"/>
                  </a:lnTo>
                  <a:lnTo>
                    <a:pt x="11" y="84"/>
                  </a:lnTo>
                  <a:lnTo>
                    <a:pt x="23" y="101"/>
                  </a:lnTo>
                  <a:lnTo>
                    <a:pt x="9" y="89"/>
                  </a:lnTo>
                  <a:lnTo>
                    <a:pt x="0" y="61"/>
                  </a:lnTo>
                  <a:lnTo>
                    <a:pt x="1" y="50"/>
                  </a:lnTo>
                  <a:lnTo>
                    <a:pt x="4" y="38"/>
                  </a:lnTo>
                  <a:lnTo>
                    <a:pt x="6" y="28"/>
                  </a:lnTo>
                  <a:lnTo>
                    <a:pt x="11" y="19"/>
                  </a:lnTo>
                  <a:lnTo>
                    <a:pt x="15" y="11"/>
                  </a:lnTo>
                  <a:lnTo>
                    <a:pt x="23" y="5"/>
                  </a:lnTo>
                  <a:lnTo>
                    <a:pt x="33" y="1"/>
                  </a:lnTo>
                  <a:lnTo>
                    <a:pt x="45" y="0"/>
                  </a:lnTo>
                  <a:close/>
                </a:path>
              </a:pathLst>
            </a:custGeom>
            <a:solidFill>
              <a:srgbClr val="5B66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621" name="Freeform 133">
              <a:extLst>
                <a:ext uri="{FF2B5EF4-FFF2-40B4-BE49-F238E27FC236}">
                  <a16:creationId xmlns:a16="http://schemas.microsoft.com/office/drawing/2014/main" id="{D6942E13-798D-B844-B395-A58DAB3BAB9C}"/>
                </a:ext>
              </a:extLst>
            </p:cNvPr>
            <p:cNvSpPr>
              <a:spLocks/>
            </p:cNvSpPr>
            <p:nvPr/>
          </p:nvSpPr>
          <p:spPr bwMode="auto">
            <a:xfrm>
              <a:off x="3065" y="3548"/>
              <a:ext cx="23" cy="51"/>
            </a:xfrm>
            <a:custGeom>
              <a:avLst/>
              <a:gdLst>
                <a:gd name="T0" fmla="*/ 45 w 45"/>
                <a:gd name="T1" fmla="*/ 0 h 101"/>
                <a:gd name="T2" fmla="*/ 35 w 45"/>
                <a:gd name="T3" fmla="*/ 5 h 101"/>
                <a:gd name="T4" fmla="*/ 27 w 45"/>
                <a:gd name="T5" fmla="*/ 9 h 101"/>
                <a:gd name="T6" fmla="*/ 21 w 45"/>
                <a:gd name="T7" fmla="*/ 15 h 101"/>
                <a:gd name="T8" fmla="*/ 16 w 45"/>
                <a:gd name="T9" fmla="*/ 22 h 101"/>
                <a:gd name="T10" fmla="*/ 13 w 45"/>
                <a:gd name="T11" fmla="*/ 30 h 101"/>
                <a:gd name="T12" fmla="*/ 10 w 45"/>
                <a:gd name="T13" fmla="*/ 39 h 101"/>
                <a:gd name="T14" fmla="*/ 8 w 45"/>
                <a:gd name="T15" fmla="*/ 49 h 101"/>
                <a:gd name="T16" fmla="*/ 6 w 45"/>
                <a:gd name="T17" fmla="*/ 60 h 101"/>
                <a:gd name="T18" fmla="*/ 10 w 45"/>
                <a:gd name="T19" fmla="*/ 84 h 101"/>
                <a:gd name="T20" fmla="*/ 23 w 45"/>
                <a:gd name="T21" fmla="*/ 101 h 101"/>
                <a:gd name="T22" fmla="*/ 9 w 45"/>
                <a:gd name="T23" fmla="*/ 89 h 101"/>
                <a:gd name="T24" fmla="*/ 0 w 45"/>
                <a:gd name="T25" fmla="*/ 61 h 101"/>
                <a:gd name="T26" fmla="*/ 1 w 45"/>
                <a:gd name="T27" fmla="*/ 50 h 101"/>
                <a:gd name="T28" fmla="*/ 2 w 45"/>
                <a:gd name="T29" fmla="*/ 38 h 101"/>
                <a:gd name="T30" fmla="*/ 6 w 45"/>
                <a:gd name="T31" fmla="*/ 28 h 101"/>
                <a:gd name="T32" fmla="*/ 9 w 45"/>
                <a:gd name="T33" fmla="*/ 19 h 101"/>
                <a:gd name="T34" fmla="*/ 15 w 45"/>
                <a:gd name="T35" fmla="*/ 11 h 101"/>
                <a:gd name="T36" fmla="*/ 23 w 45"/>
                <a:gd name="T37" fmla="*/ 5 h 101"/>
                <a:gd name="T38" fmla="*/ 32 w 45"/>
                <a:gd name="T39" fmla="*/ 1 h 101"/>
                <a:gd name="T40" fmla="*/ 45 w 45"/>
                <a:gd name="T4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5" h="101">
                  <a:moveTo>
                    <a:pt x="45" y="0"/>
                  </a:moveTo>
                  <a:lnTo>
                    <a:pt x="35" y="5"/>
                  </a:lnTo>
                  <a:lnTo>
                    <a:pt x="27" y="9"/>
                  </a:lnTo>
                  <a:lnTo>
                    <a:pt x="21" y="15"/>
                  </a:lnTo>
                  <a:lnTo>
                    <a:pt x="16" y="22"/>
                  </a:lnTo>
                  <a:lnTo>
                    <a:pt x="13" y="30"/>
                  </a:lnTo>
                  <a:lnTo>
                    <a:pt x="10" y="39"/>
                  </a:lnTo>
                  <a:lnTo>
                    <a:pt x="8" y="49"/>
                  </a:lnTo>
                  <a:lnTo>
                    <a:pt x="6" y="60"/>
                  </a:lnTo>
                  <a:lnTo>
                    <a:pt x="10" y="84"/>
                  </a:lnTo>
                  <a:lnTo>
                    <a:pt x="23" y="101"/>
                  </a:lnTo>
                  <a:lnTo>
                    <a:pt x="9" y="89"/>
                  </a:lnTo>
                  <a:lnTo>
                    <a:pt x="0" y="61"/>
                  </a:lnTo>
                  <a:lnTo>
                    <a:pt x="1" y="50"/>
                  </a:lnTo>
                  <a:lnTo>
                    <a:pt x="2" y="38"/>
                  </a:lnTo>
                  <a:lnTo>
                    <a:pt x="6" y="28"/>
                  </a:lnTo>
                  <a:lnTo>
                    <a:pt x="9" y="19"/>
                  </a:lnTo>
                  <a:lnTo>
                    <a:pt x="15" y="11"/>
                  </a:lnTo>
                  <a:lnTo>
                    <a:pt x="23" y="5"/>
                  </a:lnTo>
                  <a:lnTo>
                    <a:pt x="32" y="1"/>
                  </a:lnTo>
                  <a:lnTo>
                    <a:pt x="45" y="0"/>
                  </a:lnTo>
                  <a:close/>
                </a:path>
              </a:pathLst>
            </a:custGeom>
            <a:solidFill>
              <a:srgbClr val="5B66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622" name="Freeform 134">
              <a:extLst>
                <a:ext uri="{FF2B5EF4-FFF2-40B4-BE49-F238E27FC236}">
                  <a16:creationId xmlns:a16="http://schemas.microsoft.com/office/drawing/2014/main" id="{4D93BB28-2837-DA4C-A5FE-62DBAAAFDBC8}"/>
                </a:ext>
              </a:extLst>
            </p:cNvPr>
            <p:cNvSpPr>
              <a:spLocks/>
            </p:cNvSpPr>
            <p:nvPr/>
          </p:nvSpPr>
          <p:spPr bwMode="auto">
            <a:xfrm>
              <a:off x="2139" y="3356"/>
              <a:ext cx="94" cy="60"/>
            </a:xfrm>
            <a:custGeom>
              <a:avLst/>
              <a:gdLst>
                <a:gd name="T0" fmla="*/ 188 w 188"/>
                <a:gd name="T1" fmla="*/ 0 h 121"/>
                <a:gd name="T2" fmla="*/ 187 w 188"/>
                <a:gd name="T3" fmla="*/ 14 h 121"/>
                <a:gd name="T4" fmla="*/ 172 w 188"/>
                <a:gd name="T5" fmla="*/ 18 h 121"/>
                <a:gd name="T6" fmla="*/ 154 w 188"/>
                <a:gd name="T7" fmla="*/ 27 h 121"/>
                <a:gd name="T8" fmla="*/ 135 w 188"/>
                <a:gd name="T9" fmla="*/ 36 h 121"/>
                <a:gd name="T10" fmla="*/ 116 w 188"/>
                <a:gd name="T11" fmla="*/ 46 h 121"/>
                <a:gd name="T12" fmla="*/ 99 w 188"/>
                <a:gd name="T13" fmla="*/ 58 h 121"/>
                <a:gd name="T14" fmla="*/ 82 w 188"/>
                <a:gd name="T15" fmla="*/ 69 h 121"/>
                <a:gd name="T16" fmla="*/ 66 w 188"/>
                <a:gd name="T17" fmla="*/ 83 h 121"/>
                <a:gd name="T18" fmla="*/ 53 w 188"/>
                <a:gd name="T19" fmla="*/ 98 h 121"/>
                <a:gd name="T20" fmla="*/ 43 w 188"/>
                <a:gd name="T21" fmla="*/ 115 h 121"/>
                <a:gd name="T22" fmla="*/ 0 w 188"/>
                <a:gd name="T23" fmla="*/ 121 h 121"/>
                <a:gd name="T24" fmla="*/ 7 w 188"/>
                <a:gd name="T25" fmla="*/ 108 h 121"/>
                <a:gd name="T26" fmla="*/ 15 w 188"/>
                <a:gd name="T27" fmla="*/ 97 h 121"/>
                <a:gd name="T28" fmla="*/ 24 w 188"/>
                <a:gd name="T29" fmla="*/ 86 h 121"/>
                <a:gd name="T30" fmla="*/ 35 w 188"/>
                <a:gd name="T31" fmla="*/ 77 h 121"/>
                <a:gd name="T32" fmla="*/ 46 w 188"/>
                <a:gd name="T33" fmla="*/ 68 h 121"/>
                <a:gd name="T34" fmla="*/ 58 w 188"/>
                <a:gd name="T35" fmla="*/ 59 h 121"/>
                <a:gd name="T36" fmla="*/ 70 w 188"/>
                <a:gd name="T37" fmla="*/ 52 h 121"/>
                <a:gd name="T38" fmla="*/ 83 w 188"/>
                <a:gd name="T39" fmla="*/ 44 h 121"/>
                <a:gd name="T40" fmla="*/ 97 w 188"/>
                <a:gd name="T41" fmla="*/ 37 h 121"/>
                <a:gd name="T42" fmla="*/ 109 w 188"/>
                <a:gd name="T43" fmla="*/ 31 h 121"/>
                <a:gd name="T44" fmla="*/ 123 w 188"/>
                <a:gd name="T45" fmla="*/ 25 h 121"/>
                <a:gd name="T46" fmla="*/ 137 w 188"/>
                <a:gd name="T47" fmla="*/ 20 h 121"/>
                <a:gd name="T48" fmla="*/ 150 w 188"/>
                <a:gd name="T49" fmla="*/ 14 h 121"/>
                <a:gd name="T50" fmla="*/ 164 w 188"/>
                <a:gd name="T51" fmla="*/ 9 h 121"/>
                <a:gd name="T52" fmla="*/ 176 w 188"/>
                <a:gd name="T53" fmla="*/ 5 h 121"/>
                <a:gd name="T54" fmla="*/ 188 w 188"/>
                <a:gd name="T55" fmla="*/ 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8" h="121">
                  <a:moveTo>
                    <a:pt x="188" y="0"/>
                  </a:moveTo>
                  <a:lnTo>
                    <a:pt x="187" y="14"/>
                  </a:lnTo>
                  <a:lnTo>
                    <a:pt x="172" y="18"/>
                  </a:lnTo>
                  <a:lnTo>
                    <a:pt x="154" y="27"/>
                  </a:lnTo>
                  <a:lnTo>
                    <a:pt x="135" y="36"/>
                  </a:lnTo>
                  <a:lnTo>
                    <a:pt x="116" y="46"/>
                  </a:lnTo>
                  <a:lnTo>
                    <a:pt x="99" y="58"/>
                  </a:lnTo>
                  <a:lnTo>
                    <a:pt x="82" y="69"/>
                  </a:lnTo>
                  <a:lnTo>
                    <a:pt x="66" y="83"/>
                  </a:lnTo>
                  <a:lnTo>
                    <a:pt x="53" y="98"/>
                  </a:lnTo>
                  <a:lnTo>
                    <a:pt x="43" y="115"/>
                  </a:lnTo>
                  <a:lnTo>
                    <a:pt x="0" y="121"/>
                  </a:lnTo>
                  <a:lnTo>
                    <a:pt x="7" y="108"/>
                  </a:lnTo>
                  <a:lnTo>
                    <a:pt x="15" y="97"/>
                  </a:lnTo>
                  <a:lnTo>
                    <a:pt x="24" y="86"/>
                  </a:lnTo>
                  <a:lnTo>
                    <a:pt x="35" y="77"/>
                  </a:lnTo>
                  <a:lnTo>
                    <a:pt x="46" y="68"/>
                  </a:lnTo>
                  <a:lnTo>
                    <a:pt x="58" y="59"/>
                  </a:lnTo>
                  <a:lnTo>
                    <a:pt x="70" y="52"/>
                  </a:lnTo>
                  <a:lnTo>
                    <a:pt x="83" y="44"/>
                  </a:lnTo>
                  <a:lnTo>
                    <a:pt x="97" y="37"/>
                  </a:lnTo>
                  <a:lnTo>
                    <a:pt x="109" y="31"/>
                  </a:lnTo>
                  <a:lnTo>
                    <a:pt x="123" y="25"/>
                  </a:lnTo>
                  <a:lnTo>
                    <a:pt x="137" y="20"/>
                  </a:lnTo>
                  <a:lnTo>
                    <a:pt x="150" y="14"/>
                  </a:lnTo>
                  <a:lnTo>
                    <a:pt x="164" y="9"/>
                  </a:lnTo>
                  <a:lnTo>
                    <a:pt x="176" y="5"/>
                  </a:lnTo>
                  <a:lnTo>
                    <a:pt x="188" y="0"/>
                  </a:lnTo>
                  <a:close/>
                </a:path>
              </a:pathLst>
            </a:custGeom>
            <a:solidFill>
              <a:srgbClr val="9E054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623" name="Freeform 135">
              <a:extLst>
                <a:ext uri="{FF2B5EF4-FFF2-40B4-BE49-F238E27FC236}">
                  <a16:creationId xmlns:a16="http://schemas.microsoft.com/office/drawing/2014/main" id="{17FD536D-07CD-4F4B-AAC1-456CD5DC64C7}"/>
                </a:ext>
              </a:extLst>
            </p:cNvPr>
            <p:cNvSpPr>
              <a:spLocks/>
            </p:cNvSpPr>
            <p:nvPr/>
          </p:nvSpPr>
          <p:spPr bwMode="auto">
            <a:xfrm>
              <a:off x="2014" y="3460"/>
              <a:ext cx="136" cy="32"/>
            </a:xfrm>
            <a:custGeom>
              <a:avLst/>
              <a:gdLst>
                <a:gd name="T0" fmla="*/ 273 w 273"/>
                <a:gd name="T1" fmla="*/ 8 h 66"/>
                <a:gd name="T2" fmla="*/ 152 w 273"/>
                <a:gd name="T3" fmla="*/ 22 h 66"/>
                <a:gd name="T4" fmla="*/ 133 w 273"/>
                <a:gd name="T5" fmla="*/ 27 h 66"/>
                <a:gd name="T6" fmla="*/ 116 w 273"/>
                <a:gd name="T7" fmla="*/ 30 h 66"/>
                <a:gd name="T8" fmla="*/ 99 w 273"/>
                <a:gd name="T9" fmla="*/ 35 h 66"/>
                <a:gd name="T10" fmla="*/ 84 w 273"/>
                <a:gd name="T11" fmla="*/ 39 h 66"/>
                <a:gd name="T12" fmla="*/ 68 w 273"/>
                <a:gd name="T13" fmla="*/ 45 h 66"/>
                <a:gd name="T14" fmla="*/ 53 w 273"/>
                <a:gd name="T15" fmla="*/ 51 h 66"/>
                <a:gd name="T16" fmla="*/ 37 w 273"/>
                <a:gd name="T17" fmla="*/ 58 h 66"/>
                <a:gd name="T18" fmla="*/ 19 w 273"/>
                <a:gd name="T19" fmla="*/ 66 h 66"/>
                <a:gd name="T20" fmla="*/ 0 w 273"/>
                <a:gd name="T21" fmla="*/ 63 h 66"/>
                <a:gd name="T22" fmla="*/ 10 w 273"/>
                <a:gd name="T23" fmla="*/ 53 h 66"/>
                <a:gd name="T24" fmla="*/ 23 w 273"/>
                <a:gd name="T25" fmla="*/ 44 h 66"/>
                <a:gd name="T26" fmla="*/ 35 w 273"/>
                <a:gd name="T27" fmla="*/ 36 h 66"/>
                <a:gd name="T28" fmla="*/ 49 w 273"/>
                <a:gd name="T29" fmla="*/ 30 h 66"/>
                <a:gd name="T30" fmla="*/ 63 w 273"/>
                <a:gd name="T31" fmla="*/ 24 h 66"/>
                <a:gd name="T32" fmla="*/ 78 w 273"/>
                <a:gd name="T33" fmla="*/ 20 h 66"/>
                <a:gd name="T34" fmla="*/ 93 w 273"/>
                <a:gd name="T35" fmla="*/ 16 h 66"/>
                <a:gd name="T36" fmla="*/ 108 w 273"/>
                <a:gd name="T37" fmla="*/ 13 h 66"/>
                <a:gd name="T38" fmla="*/ 124 w 273"/>
                <a:gd name="T39" fmla="*/ 10 h 66"/>
                <a:gd name="T40" fmla="*/ 140 w 273"/>
                <a:gd name="T41" fmla="*/ 9 h 66"/>
                <a:gd name="T42" fmla="*/ 156 w 273"/>
                <a:gd name="T43" fmla="*/ 7 h 66"/>
                <a:gd name="T44" fmla="*/ 171 w 273"/>
                <a:gd name="T45" fmla="*/ 6 h 66"/>
                <a:gd name="T46" fmla="*/ 188 w 273"/>
                <a:gd name="T47" fmla="*/ 5 h 66"/>
                <a:gd name="T48" fmla="*/ 203 w 273"/>
                <a:gd name="T49" fmla="*/ 4 h 66"/>
                <a:gd name="T50" fmla="*/ 218 w 273"/>
                <a:gd name="T51" fmla="*/ 2 h 66"/>
                <a:gd name="T52" fmla="*/ 233 w 273"/>
                <a:gd name="T53" fmla="*/ 0 h 66"/>
                <a:gd name="T54" fmla="*/ 234 w 273"/>
                <a:gd name="T55" fmla="*/ 0 h 66"/>
                <a:gd name="T56" fmla="*/ 238 w 273"/>
                <a:gd name="T57" fmla="*/ 1 h 66"/>
                <a:gd name="T58" fmla="*/ 244 w 273"/>
                <a:gd name="T59" fmla="*/ 4 h 66"/>
                <a:gd name="T60" fmla="*/ 251 w 273"/>
                <a:gd name="T61" fmla="*/ 5 h 66"/>
                <a:gd name="T62" fmla="*/ 258 w 273"/>
                <a:gd name="T63" fmla="*/ 7 h 66"/>
                <a:gd name="T64" fmla="*/ 264 w 273"/>
                <a:gd name="T65" fmla="*/ 8 h 66"/>
                <a:gd name="T66" fmla="*/ 269 w 273"/>
                <a:gd name="T67" fmla="*/ 8 h 66"/>
                <a:gd name="T68" fmla="*/ 273 w 273"/>
                <a:gd name="T69" fmla="*/ 8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73" h="66">
                  <a:moveTo>
                    <a:pt x="273" y="8"/>
                  </a:moveTo>
                  <a:lnTo>
                    <a:pt x="152" y="22"/>
                  </a:lnTo>
                  <a:lnTo>
                    <a:pt x="133" y="27"/>
                  </a:lnTo>
                  <a:lnTo>
                    <a:pt x="116" y="30"/>
                  </a:lnTo>
                  <a:lnTo>
                    <a:pt x="99" y="35"/>
                  </a:lnTo>
                  <a:lnTo>
                    <a:pt x="84" y="39"/>
                  </a:lnTo>
                  <a:lnTo>
                    <a:pt x="68" y="45"/>
                  </a:lnTo>
                  <a:lnTo>
                    <a:pt x="53" y="51"/>
                  </a:lnTo>
                  <a:lnTo>
                    <a:pt x="37" y="58"/>
                  </a:lnTo>
                  <a:lnTo>
                    <a:pt x="19" y="66"/>
                  </a:lnTo>
                  <a:lnTo>
                    <a:pt x="0" y="63"/>
                  </a:lnTo>
                  <a:lnTo>
                    <a:pt x="10" y="53"/>
                  </a:lnTo>
                  <a:lnTo>
                    <a:pt x="23" y="44"/>
                  </a:lnTo>
                  <a:lnTo>
                    <a:pt x="35" y="36"/>
                  </a:lnTo>
                  <a:lnTo>
                    <a:pt x="49" y="30"/>
                  </a:lnTo>
                  <a:lnTo>
                    <a:pt x="63" y="24"/>
                  </a:lnTo>
                  <a:lnTo>
                    <a:pt x="78" y="20"/>
                  </a:lnTo>
                  <a:lnTo>
                    <a:pt x="93" y="16"/>
                  </a:lnTo>
                  <a:lnTo>
                    <a:pt x="108" y="13"/>
                  </a:lnTo>
                  <a:lnTo>
                    <a:pt x="124" y="10"/>
                  </a:lnTo>
                  <a:lnTo>
                    <a:pt x="140" y="9"/>
                  </a:lnTo>
                  <a:lnTo>
                    <a:pt x="156" y="7"/>
                  </a:lnTo>
                  <a:lnTo>
                    <a:pt x="171" y="6"/>
                  </a:lnTo>
                  <a:lnTo>
                    <a:pt x="188" y="5"/>
                  </a:lnTo>
                  <a:lnTo>
                    <a:pt x="203" y="4"/>
                  </a:lnTo>
                  <a:lnTo>
                    <a:pt x="218" y="2"/>
                  </a:lnTo>
                  <a:lnTo>
                    <a:pt x="233" y="0"/>
                  </a:lnTo>
                  <a:lnTo>
                    <a:pt x="234" y="0"/>
                  </a:lnTo>
                  <a:lnTo>
                    <a:pt x="238" y="1"/>
                  </a:lnTo>
                  <a:lnTo>
                    <a:pt x="244" y="4"/>
                  </a:lnTo>
                  <a:lnTo>
                    <a:pt x="251" y="5"/>
                  </a:lnTo>
                  <a:lnTo>
                    <a:pt x="258" y="7"/>
                  </a:lnTo>
                  <a:lnTo>
                    <a:pt x="264" y="8"/>
                  </a:lnTo>
                  <a:lnTo>
                    <a:pt x="269" y="8"/>
                  </a:lnTo>
                  <a:lnTo>
                    <a:pt x="273" y="8"/>
                  </a:lnTo>
                  <a:close/>
                </a:path>
              </a:pathLst>
            </a:custGeom>
            <a:solidFill>
              <a:srgbClr val="9E054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624" name="Rectangle 136">
              <a:extLst>
                <a:ext uri="{FF2B5EF4-FFF2-40B4-BE49-F238E27FC236}">
                  <a16:creationId xmlns:a16="http://schemas.microsoft.com/office/drawing/2014/main" id="{E842AB11-8A66-F54A-BA00-CE17EFC93F3D}"/>
                </a:ext>
              </a:extLst>
            </p:cNvPr>
            <p:cNvSpPr>
              <a:spLocks noChangeArrowheads="1"/>
            </p:cNvSpPr>
            <p:nvPr/>
          </p:nvSpPr>
          <p:spPr bwMode="auto">
            <a:xfrm>
              <a:off x="2288" y="3518"/>
              <a:ext cx="15" cy="43"/>
            </a:xfrm>
            <a:prstGeom prst="rect">
              <a:avLst/>
            </a:prstGeom>
            <a:solidFill>
              <a:srgbClr val="333D5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1625" name="Freeform 137">
              <a:extLst>
                <a:ext uri="{FF2B5EF4-FFF2-40B4-BE49-F238E27FC236}">
                  <a16:creationId xmlns:a16="http://schemas.microsoft.com/office/drawing/2014/main" id="{429091C2-48B4-484F-9772-49C5AD7DC5E5}"/>
                </a:ext>
              </a:extLst>
            </p:cNvPr>
            <p:cNvSpPr>
              <a:spLocks/>
            </p:cNvSpPr>
            <p:nvPr/>
          </p:nvSpPr>
          <p:spPr bwMode="auto">
            <a:xfrm>
              <a:off x="2179" y="3485"/>
              <a:ext cx="15" cy="22"/>
            </a:xfrm>
            <a:custGeom>
              <a:avLst/>
              <a:gdLst>
                <a:gd name="T0" fmla="*/ 23 w 30"/>
                <a:gd name="T1" fmla="*/ 0 h 42"/>
                <a:gd name="T2" fmla="*/ 7 w 30"/>
                <a:gd name="T3" fmla="*/ 0 h 42"/>
                <a:gd name="T4" fmla="*/ 5 w 30"/>
                <a:gd name="T5" fmla="*/ 0 h 42"/>
                <a:gd name="T6" fmla="*/ 3 w 30"/>
                <a:gd name="T7" fmla="*/ 1 h 42"/>
                <a:gd name="T8" fmla="*/ 2 w 30"/>
                <a:gd name="T9" fmla="*/ 3 h 42"/>
                <a:gd name="T10" fmla="*/ 0 w 30"/>
                <a:gd name="T11" fmla="*/ 6 h 42"/>
                <a:gd name="T12" fmla="*/ 0 w 30"/>
                <a:gd name="T13" fmla="*/ 36 h 42"/>
                <a:gd name="T14" fmla="*/ 2 w 30"/>
                <a:gd name="T15" fmla="*/ 38 h 42"/>
                <a:gd name="T16" fmla="*/ 3 w 30"/>
                <a:gd name="T17" fmla="*/ 40 h 42"/>
                <a:gd name="T18" fmla="*/ 5 w 30"/>
                <a:gd name="T19" fmla="*/ 41 h 42"/>
                <a:gd name="T20" fmla="*/ 7 w 30"/>
                <a:gd name="T21" fmla="*/ 42 h 42"/>
                <a:gd name="T22" fmla="*/ 23 w 30"/>
                <a:gd name="T23" fmla="*/ 42 h 42"/>
                <a:gd name="T24" fmla="*/ 26 w 30"/>
                <a:gd name="T25" fmla="*/ 41 h 42"/>
                <a:gd name="T26" fmla="*/ 28 w 30"/>
                <a:gd name="T27" fmla="*/ 40 h 42"/>
                <a:gd name="T28" fmla="*/ 29 w 30"/>
                <a:gd name="T29" fmla="*/ 38 h 42"/>
                <a:gd name="T30" fmla="*/ 30 w 30"/>
                <a:gd name="T31" fmla="*/ 36 h 42"/>
                <a:gd name="T32" fmla="*/ 30 w 30"/>
                <a:gd name="T33" fmla="*/ 6 h 42"/>
                <a:gd name="T34" fmla="*/ 29 w 30"/>
                <a:gd name="T35" fmla="*/ 3 h 42"/>
                <a:gd name="T36" fmla="*/ 28 w 30"/>
                <a:gd name="T37" fmla="*/ 1 h 42"/>
                <a:gd name="T38" fmla="*/ 26 w 30"/>
                <a:gd name="T39" fmla="*/ 0 h 42"/>
                <a:gd name="T40" fmla="*/ 23 w 30"/>
                <a:gd name="T41"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0" h="42">
                  <a:moveTo>
                    <a:pt x="23" y="0"/>
                  </a:moveTo>
                  <a:lnTo>
                    <a:pt x="7" y="0"/>
                  </a:lnTo>
                  <a:lnTo>
                    <a:pt x="5" y="0"/>
                  </a:lnTo>
                  <a:lnTo>
                    <a:pt x="3" y="1"/>
                  </a:lnTo>
                  <a:lnTo>
                    <a:pt x="2" y="3"/>
                  </a:lnTo>
                  <a:lnTo>
                    <a:pt x="0" y="6"/>
                  </a:lnTo>
                  <a:lnTo>
                    <a:pt x="0" y="36"/>
                  </a:lnTo>
                  <a:lnTo>
                    <a:pt x="2" y="38"/>
                  </a:lnTo>
                  <a:lnTo>
                    <a:pt x="3" y="40"/>
                  </a:lnTo>
                  <a:lnTo>
                    <a:pt x="5" y="41"/>
                  </a:lnTo>
                  <a:lnTo>
                    <a:pt x="7" y="42"/>
                  </a:lnTo>
                  <a:lnTo>
                    <a:pt x="23" y="42"/>
                  </a:lnTo>
                  <a:lnTo>
                    <a:pt x="26" y="41"/>
                  </a:lnTo>
                  <a:lnTo>
                    <a:pt x="28" y="40"/>
                  </a:lnTo>
                  <a:lnTo>
                    <a:pt x="29" y="38"/>
                  </a:lnTo>
                  <a:lnTo>
                    <a:pt x="30" y="36"/>
                  </a:lnTo>
                  <a:lnTo>
                    <a:pt x="30" y="6"/>
                  </a:lnTo>
                  <a:lnTo>
                    <a:pt x="29" y="3"/>
                  </a:lnTo>
                  <a:lnTo>
                    <a:pt x="28" y="1"/>
                  </a:lnTo>
                  <a:lnTo>
                    <a:pt x="26" y="0"/>
                  </a:lnTo>
                  <a:lnTo>
                    <a:pt x="23" y="0"/>
                  </a:lnTo>
                  <a:close/>
                </a:path>
              </a:pathLst>
            </a:custGeom>
            <a:solidFill>
              <a:srgbClr val="000F2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626" name="Rectangle 138">
              <a:extLst>
                <a:ext uri="{FF2B5EF4-FFF2-40B4-BE49-F238E27FC236}">
                  <a16:creationId xmlns:a16="http://schemas.microsoft.com/office/drawing/2014/main" id="{23AD1699-C68B-0A4F-97EC-AB844AD0A376}"/>
                </a:ext>
              </a:extLst>
            </p:cNvPr>
            <p:cNvSpPr>
              <a:spLocks noChangeArrowheads="1"/>
            </p:cNvSpPr>
            <p:nvPr/>
          </p:nvSpPr>
          <p:spPr bwMode="auto">
            <a:xfrm>
              <a:off x="2219" y="3473"/>
              <a:ext cx="4" cy="11"/>
            </a:xfrm>
            <a:prstGeom prst="rect">
              <a:avLst/>
            </a:prstGeom>
            <a:solidFill>
              <a:srgbClr val="000F2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1627" name="Freeform 139">
              <a:extLst>
                <a:ext uri="{FF2B5EF4-FFF2-40B4-BE49-F238E27FC236}">
                  <a16:creationId xmlns:a16="http://schemas.microsoft.com/office/drawing/2014/main" id="{B9F22BCB-F145-7343-B7F0-53731C5D31C1}"/>
                </a:ext>
              </a:extLst>
            </p:cNvPr>
            <p:cNvSpPr>
              <a:spLocks/>
            </p:cNvSpPr>
            <p:nvPr/>
          </p:nvSpPr>
          <p:spPr bwMode="auto">
            <a:xfrm>
              <a:off x="2176" y="3425"/>
              <a:ext cx="22" cy="41"/>
            </a:xfrm>
            <a:custGeom>
              <a:avLst/>
              <a:gdLst>
                <a:gd name="T0" fmla="*/ 43 w 43"/>
                <a:gd name="T1" fmla="*/ 0 h 83"/>
                <a:gd name="T2" fmla="*/ 43 w 43"/>
                <a:gd name="T3" fmla="*/ 83 h 83"/>
                <a:gd name="T4" fmla="*/ 26 w 43"/>
                <a:gd name="T5" fmla="*/ 83 h 83"/>
                <a:gd name="T6" fmla="*/ 0 w 43"/>
                <a:gd name="T7" fmla="*/ 81 h 83"/>
                <a:gd name="T8" fmla="*/ 10 w 43"/>
                <a:gd name="T9" fmla="*/ 76 h 83"/>
                <a:gd name="T10" fmla="*/ 26 w 43"/>
                <a:gd name="T11" fmla="*/ 81 h 83"/>
                <a:gd name="T12" fmla="*/ 26 w 43"/>
                <a:gd name="T13" fmla="*/ 2 h 83"/>
                <a:gd name="T14" fmla="*/ 43 w 43"/>
                <a:gd name="T15" fmla="*/ 0 h 8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 h="83">
                  <a:moveTo>
                    <a:pt x="43" y="0"/>
                  </a:moveTo>
                  <a:lnTo>
                    <a:pt x="43" y="83"/>
                  </a:lnTo>
                  <a:lnTo>
                    <a:pt x="26" y="83"/>
                  </a:lnTo>
                  <a:lnTo>
                    <a:pt x="0" y="81"/>
                  </a:lnTo>
                  <a:lnTo>
                    <a:pt x="10" y="76"/>
                  </a:lnTo>
                  <a:lnTo>
                    <a:pt x="26" y="81"/>
                  </a:lnTo>
                  <a:lnTo>
                    <a:pt x="26" y="2"/>
                  </a:lnTo>
                  <a:lnTo>
                    <a:pt x="43" y="0"/>
                  </a:lnTo>
                  <a:close/>
                </a:path>
              </a:pathLst>
            </a:custGeom>
            <a:solidFill>
              <a:srgbClr val="00596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628" name="Rectangle 140">
              <a:extLst>
                <a:ext uri="{FF2B5EF4-FFF2-40B4-BE49-F238E27FC236}">
                  <a16:creationId xmlns:a16="http://schemas.microsoft.com/office/drawing/2014/main" id="{4D54161F-76DD-4347-A016-9014FB6C0C33}"/>
                </a:ext>
              </a:extLst>
            </p:cNvPr>
            <p:cNvSpPr>
              <a:spLocks noChangeArrowheads="1"/>
            </p:cNvSpPr>
            <p:nvPr/>
          </p:nvSpPr>
          <p:spPr bwMode="auto">
            <a:xfrm>
              <a:off x="2164" y="3549"/>
              <a:ext cx="4" cy="47"/>
            </a:xfrm>
            <a:prstGeom prst="rect">
              <a:avLst/>
            </a:prstGeom>
            <a:solidFill>
              <a:srgbClr val="0035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1629" name="Rectangle 141">
              <a:extLst>
                <a:ext uri="{FF2B5EF4-FFF2-40B4-BE49-F238E27FC236}">
                  <a16:creationId xmlns:a16="http://schemas.microsoft.com/office/drawing/2014/main" id="{D2B9BC9D-9C42-6440-A6C6-273FF1E1D709}"/>
                </a:ext>
              </a:extLst>
            </p:cNvPr>
            <p:cNvSpPr>
              <a:spLocks noChangeArrowheads="1"/>
            </p:cNvSpPr>
            <p:nvPr/>
          </p:nvSpPr>
          <p:spPr bwMode="auto">
            <a:xfrm>
              <a:off x="2027" y="3533"/>
              <a:ext cx="15" cy="8"/>
            </a:xfrm>
            <a:prstGeom prst="rect">
              <a:avLst/>
            </a:prstGeom>
            <a:solidFill>
              <a:srgbClr val="FFD6A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1630" name="Freeform 142">
              <a:extLst>
                <a:ext uri="{FF2B5EF4-FFF2-40B4-BE49-F238E27FC236}">
                  <a16:creationId xmlns:a16="http://schemas.microsoft.com/office/drawing/2014/main" id="{330606D7-7EBC-AD47-9366-A35C5FD955C4}"/>
                </a:ext>
              </a:extLst>
            </p:cNvPr>
            <p:cNvSpPr>
              <a:spLocks/>
            </p:cNvSpPr>
            <p:nvPr/>
          </p:nvSpPr>
          <p:spPr bwMode="auto">
            <a:xfrm>
              <a:off x="2043" y="3537"/>
              <a:ext cx="8" cy="12"/>
            </a:xfrm>
            <a:custGeom>
              <a:avLst/>
              <a:gdLst>
                <a:gd name="T0" fmla="*/ 8 w 16"/>
                <a:gd name="T1" fmla="*/ 0 h 26"/>
                <a:gd name="T2" fmla="*/ 4 w 16"/>
                <a:gd name="T3" fmla="*/ 1 h 26"/>
                <a:gd name="T4" fmla="*/ 2 w 16"/>
                <a:gd name="T5" fmla="*/ 4 h 26"/>
                <a:gd name="T6" fmla="*/ 1 w 16"/>
                <a:gd name="T7" fmla="*/ 8 h 26"/>
                <a:gd name="T8" fmla="*/ 0 w 16"/>
                <a:gd name="T9" fmla="*/ 13 h 26"/>
                <a:gd name="T10" fmla="*/ 1 w 16"/>
                <a:gd name="T11" fmla="*/ 17 h 26"/>
                <a:gd name="T12" fmla="*/ 2 w 16"/>
                <a:gd name="T13" fmla="*/ 22 h 26"/>
                <a:gd name="T14" fmla="*/ 4 w 16"/>
                <a:gd name="T15" fmla="*/ 24 h 26"/>
                <a:gd name="T16" fmla="*/ 8 w 16"/>
                <a:gd name="T17" fmla="*/ 26 h 26"/>
                <a:gd name="T18" fmla="*/ 11 w 16"/>
                <a:gd name="T19" fmla="*/ 24 h 26"/>
                <a:gd name="T20" fmla="*/ 13 w 16"/>
                <a:gd name="T21" fmla="*/ 22 h 26"/>
                <a:gd name="T22" fmla="*/ 15 w 16"/>
                <a:gd name="T23" fmla="*/ 17 h 26"/>
                <a:gd name="T24" fmla="*/ 16 w 16"/>
                <a:gd name="T25" fmla="*/ 13 h 26"/>
                <a:gd name="T26" fmla="*/ 15 w 16"/>
                <a:gd name="T27" fmla="*/ 8 h 26"/>
                <a:gd name="T28" fmla="*/ 13 w 16"/>
                <a:gd name="T29" fmla="*/ 4 h 26"/>
                <a:gd name="T30" fmla="*/ 11 w 16"/>
                <a:gd name="T31" fmla="*/ 1 h 26"/>
                <a:gd name="T32" fmla="*/ 8 w 16"/>
                <a:gd name="T33"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 h="26">
                  <a:moveTo>
                    <a:pt x="8" y="0"/>
                  </a:moveTo>
                  <a:lnTo>
                    <a:pt x="4" y="1"/>
                  </a:lnTo>
                  <a:lnTo>
                    <a:pt x="2" y="4"/>
                  </a:lnTo>
                  <a:lnTo>
                    <a:pt x="1" y="8"/>
                  </a:lnTo>
                  <a:lnTo>
                    <a:pt x="0" y="13"/>
                  </a:lnTo>
                  <a:lnTo>
                    <a:pt x="1" y="17"/>
                  </a:lnTo>
                  <a:lnTo>
                    <a:pt x="2" y="22"/>
                  </a:lnTo>
                  <a:lnTo>
                    <a:pt x="4" y="24"/>
                  </a:lnTo>
                  <a:lnTo>
                    <a:pt x="8" y="26"/>
                  </a:lnTo>
                  <a:lnTo>
                    <a:pt x="11" y="24"/>
                  </a:lnTo>
                  <a:lnTo>
                    <a:pt x="13" y="22"/>
                  </a:lnTo>
                  <a:lnTo>
                    <a:pt x="15" y="17"/>
                  </a:lnTo>
                  <a:lnTo>
                    <a:pt x="16" y="13"/>
                  </a:lnTo>
                  <a:lnTo>
                    <a:pt x="15" y="8"/>
                  </a:lnTo>
                  <a:lnTo>
                    <a:pt x="13" y="4"/>
                  </a:lnTo>
                  <a:lnTo>
                    <a:pt x="11" y="1"/>
                  </a:lnTo>
                  <a:lnTo>
                    <a:pt x="8" y="0"/>
                  </a:lnTo>
                  <a:close/>
                </a:path>
              </a:pathLst>
            </a:custGeom>
            <a:solidFill>
              <a:srgbClr val="000F2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631" name="Freeform 143">
              <a:extLst>
                <a:ext uri="{FF2B5EF4-FFF2-40B4-BE49-F238E27FC236}">
                  <a16:creationId xmlns:a16="http://schemas.microsoft.com/office/drawing/2014/main" id="{0D52F980-40AB-BB42-8CED-DE7D6651CF1A}"/>
                </a:ext>
              </a:extLst>
            </p:cNvPr>
            <p:cNvSpPr>
              <a:spLocks/>
            </p:cNvSpPr>
            <p:nvPr/>
          </p:nvSpPr>
          <p:spPr bwMode="auto">
            <a:xfrm>
              <a:off x="2043" y="3537"/>
              <a:ext cx="6" cy="12"/>
            </a:xfrm>
            <a:custGeom>
              <a:avLst/>
              <a:gdLst>
                <a:gd name="T0" fmla="*/ 6 w 11"/>
                <a:gd name="T1" fmla="*/ 0 h 26"/>
                <a:gd name="T2" fmla="*/ 4 w 11"/>
                <a:gd name="T3" fmla="*/ 1 h 26"/>
                <a:gd name="T4" fmla="*/ 2 w 11"/>
                <a:gd name="T5" fmla="*/ 4 h 26"/>
                <a:gd name="T6" fmla="*/ 1 w 11"/>
                <a:gd name="T7" fmla="*/ 8 h 26"/>
                <a:gd name="T8" fmla="*/ 0 w 11"/>
                <a:gd name="T9" fmla="*/ 13 h 26"/>
                <a:gd name="T10" fmla="*/ 1 w 11"/>
                <a:gd name="T11" fmla="*/ 17 h 26"/>
                <a:gd name="T12" fmla="*/ 2 w 11"/>
                <a:gd name="T13" fmla="*/ 22 h 26"/>
                <a:gd name="T14" fmla="*/ 4 w 11"/>
                <a:gd name="T15" fmla="*/ 24 h 26"/>
                <a:gd name="T16" fmla="*/ 6 w 11"/>
                <a:gd name="T17" fmla="*/ 26 h 26"/>
                <a:gd name="T18" fmla="*/ 8 w 11"/>
                <a:gd name="T19" fmla="*/ 24 h 26"/>
                <a:gd name="T20" fmla="*/ 10 w 11"/>
                <a:gd name="T21" fmla="*/ 22 h 26"/>
                <a:gd name="T22" fmla="*/ 11 w 11"/>
                <a:gd name="T23" fmla="*/ 17 h 26"/>
                <a:gd name="T24" fmla="*/ 11 w 11"/>
                <a:gd name="T25" fmla="*/ 13 h 26"/>
                <a:gd name="T26" fmla="*/ 11 w 11"/>
                <a:gd name="T27" fmla="*/ 8 h 26"/>
                <a:gd name="T28" fmla="*/ 10 w 11"/>
                <a:gd name="T29" fmla="*/ 4 h 26"/>
                <a:gd name="T30" fmla="*/ 8 w 11"/>
                <a:gd name="T31" fmla="*/ 1 h 26"/>
                <a:gd name="T32" fmla="*/ 6 w 11"/>
                <a:gd name="T33"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 h="26">
                  <a:moveTo>
                    <a:pt x="6" y="0"/>
                  </a:moveTo>
                  <a:lnTo>
                    <a:pt x="4" y="1"/>
                  </a:lnTo>
                  <a:lnTo>
                    <a:pt x="2" y="4"/>
                  </a:lnTo>
                  <a:lnTo>
                    <a:pt x="1" y="8"/>
                  </a:lnTo>
                  <a:lnTo>
                    <a:pt x="0" y="13"/>
                  </a:lnTo>
                  <a:lnTo>
                    <a:pt x="1" y="17"/>
                  </a:lnTo>
                  <a:lnTo>
                    <a:pt x="2" y="22"/>
                  </a:lnTo>
                  <a:lnTo>
                    <a:pt x="4" y="24"/>
                  </a:lnTo>
                  <a:lnTo>
                    <a:pt x="6" y="26"/>
                  </a:lnTo>
                  <a:lnTo>
                    <a:pt x="8" y="24"/>
                  </a:lnTo>
                  <a:lnTo>
                    <a:pt x="10" y="22"/>
                  </a:lnTo>
                  <a:lnTo>
                    <a:pt x="11" y="17"/>
                  </a:lnTo>
                  <a:lnTo>
                    <a:pt x="11" y="13"/>
                  </a:lnTo>
                  <a:lnTo>
                    <a:pt x="11" y="8"/>
                  </a:lnTo>
                  <a:lnTo>
                    <a:pt x="10" y="4"/>
                  </a:lnTo>
                  <a:lnTo>
                    <a:pt x="8" y="1"/>
                  </a:lnTo>
                  <a:lnTo>
                    <a:pt x="6" y="0"/>
                  </a:lnTo>
                  <a:close/>
                </a:path>
              </a:pathLst>
            </a:custGeom>
            <a:solidFill>
              <a:srgbClr val="CE8C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632" name="Freeform 144">
              <a:extLst>
                <a:ext uri="{FF2B5EF4-FFF2-40B4-BE49-F238E27FC236}">
                  <a16:creationId xmlns:a16="http://schemas.microsoft.com/office/drawing/2014/main" id="{E5D6677A-2501-6C4D-9E86-C117AC1F152A}"/>
                </a:ext>
              </a:extLst>
            </p:cNvPr>
            <p:cNvSpPr>
              <a:spLocks/>
            </p:cNvSpPr>
            <p:nvPr/>
          </p:nvSpPr>
          <p:spPr bwMode="auto">
            <a:xfrm>
              <a:off x="2024" y="3552"/>
              <a:ext cx="52" cy="29"/>
            </a:xfrm>
            <a:custGeom>
              <a:avLst/>
              <a:gdLst>
                <a:gd name="T0" fmla="*/ 102 w 102"/>
                <a:gd name="T1" fmla="*/ 0 h 58"/>
                <a:gd name="T2" fmla="*/ 101 w 102"/>
                <a:gd name="T3" fmla="*/ 12 h 58"/>
                <a:gd name="T4" fmla="*/ 100 w 102"/>
                <a:gd name="T5" fmla="*/ 38 h 58"/>
                <a:gd name="T6" fmla="*/ 100 w 102"/>
                <a:gd name="T7" fmla="*/ 54 h 58"/>
                <a:gd name="T8" fmla="*/ 24 w 102"/>
                <a:gd name="T9" fmla="*/ 58 h 58"/>
                <a:gd name="T10" fmla="*/ 6 w 102"/>
                <a:gd name="T11" fmla="*/ 52 h 58"/>
                <a:gd name="T12" fmla="*/ 1 w 102"/>
                <a:gd name="T13" fmla="*/ 42 h 58"/>
                <a:gd name="T14" fmla="*/ 0 w 102"/>
                <a:gd name="T15" fmla="*/ 3 h 58"/>
                <a:gd name="T16" fmla="*/ 102 w 102"/>
                <a:gd name="T17" fmla="*/ 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2" h="58">
                  <a:moveTo>
                    <a:pt x="102" y="0"/>
                  </a:moveTo>
                  <a:lnTo>
                    <a:pt x="101" y="12"/>
                  </a:lnTo>
                  <a:lnTo>
                    <a:pt x="100" y="38"/>
                  </a:lnTo>
                  <a:lnTo>
                    <a:pt x="100" y="54"/>
                  </a:lnTo>
                  <a:lnTo>
                    <a:pt x="24" y="58"/>
                  </a:lnTo>
                  <a:lnTo>
                    <a:pt x="6" y="52"/>
                  </a:lnTo>
                  <a:lnTo>
                    <a:pt x="1" y="42"/>
                  </a:lnTo>
                  <a:lnTo>
                    <a:pt x="0" y="3"/>
                  </a:lnTo>
                  <a:lnTo>
                    <a:pt x="102" y="0"/>
                  </a:lnTo>
                  <a:close/>
                </a:path>
              </a:pathLst>
            </a:custGeom>
            <a:solidFill>
              <a:srgbClr val="33353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633" name="Freeform 145">
              <a:extLst>
                <a:ext uri="{FF2B5EF4-FFF2-40B4-BE49-F238E27FC236}">
                  <a16:creationId xmlns:a16="http://schemas.microsoft.com/office/drawing/2014/main" id="{3795B718-C341-5F44-8E16-980CFEFE0942}"/>
                </a:ext>
              </a:extLst>
            </p:cNvPr>
            <p:cNvSpPr>
              <a:spLocks/>
            </p:cNvSpPr>
            <p:nvPr/>
          </p:nvSpPr>
          <p:spPr bwMode="auto">
            <a:xfrm>
              <a:off x="2480" y="3516"/>
              <a:ext cx="45" cy="71"/>
            </a:xfrm>
            <a:custGeom>
              <a:avLst/>
              <a:gdLst>
                <a:gd name="T0" fmla="*/ 25 w 90"/>
                <a:gd name="T1" fmla="*/ 0 h 141"/>
                <a:gd name="T2" fmla="*/ 87 w 90"/>
                <a:gd name="T3" fmla="*/ 64 h 141"/>
                <a:gd name="T4" fmla="*/ 90 w 90"/>
                <a:gd name="T5" fmla="*/ 139 h 141"/>
                <a:gd name="T6" fmla="*/ 74 w 90"/>
                <a:gd name="T7" fmla="*/ 141 h 141"/>
                <a:gd name="T8" fmla="*/ 68 w 90"/>
                <a:gd name="T9" fmla="*/ 70 h 141"/>
                <a:gd name="T10" fmla="*/ 19 w 90"/>
                <a:gd name="T11" fmla="*/ 16 h 141"/>
                <a:gd name="T12" fmla="*/ 0 w 90"/>
                <a:gd name="T13" fmla="*/ 16 h 141"/>
                <a:gd name="T14" fmla="*/ 0 w 90"/>
                <a:gd name="T15" fmla="*/ 0 h 141"/>
                <a:gd name="T16" fmla="*/ 25 w 90"/>
                <a:gd name="T17" fmla="*/ 0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0" h="141">
                  <a:moveTo>
                    <a:pt x="25" y="0"/>
                  </a:moveTo>
                  <a:lnTo>
                    <a:pt x="87" y="64"/>
                  </a:lnTo>
                  <a:lnTo>
                    <a:pt x="90" y="139"/>
                  </a:lnTo>
                  <a:lnTo>
                    <a:pt x="74" y="141"/>
                  </a:lnTo>
                  <a:lnTo>
                    <a:pt x="68" y="70"/>
                  </a:lnTo>
                  <a:lnTo>
                    <a:pt x="19" y="16"/>
                  </a:lnTo>
                  <a:lnTo>
                    <a:pt x="0" y="16"/>
                  </a:lnTo>
                  <a:lnTo>
                    <a:pt x="0" y="0"/>
                  </a:lnTo>
                  <a:lnTo>
                    <a:pt x="25" y="0"/>
                  </a:lnTo>
                  <a:close/>
                </a:path>
              </a:pathLst>
            </a:custGeom>
            <a:solidFill>
              <a:srgbClr val="7F686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634" name="Freeform 146">
              <a:extLst>
                <a:ext uri="{FF2B5EF4-FFF2-40B4-BE49-F238E27FC236}">
                  <a16:creationId xmlns:a16="http://schemas.microsoft.com/office/drawing/2014/main" id="{983CD976-DD83-8843-AE3A-05C199049596}"/>
                </a:ext>
              </a:extLst>
            </p:cNvPr>
            <p:cNvSpPr>
              <a:spLocks/>
            </p:cNvSpPr>
            <p:nvPr/>
          </p:nvSpPr>
          <p:spPr bwMode="auto">
            <a:xfrm>
              <a:off x="2382" y="3330"/>
              <a:ext cx="773" cy="158"/>
            </a:xfrm>
            <a:custGeom>
              <a:avLst/>
              <a:gdLst>
                <a:gd name="T0" fmla="*/ 10 w 1547"/>
                <a:gd name="T1" fmla="*/ 3 h 315"/>
                <a:gd name="T2" fmla="*/ 1519 w 1547"/>
                <a:gd name="T3" fmla="*/ 0 h 315"/>
                <a:gd name="T4" fmla="*/ 1547 w 1547"/>
                <a:gd name="T5" fmla="*/ 36 h 315"/>
                <a:gd name="T6" fmla="*/ 1547 w 1547"/>
                <a:gd name="T7" fmla="*/ 315 h 315"/>
                <a:gd name="T8" fmla="*/ 0 w 1547"/>
                <a:gd name="T9" fmla="*/ 315 h 315"/>
                <a:gd name="T10" fmla="*/ 0 w 1547"/>
                <a:gd name="T11" fmla="*/ 30 h 315"/>
                <a:gd name="T12" fmla="*/ 1 w 1547"/>
                <a:gd name="T13" fmla="*/ 27 h 315"/>
                <a:gd name="T14" fmla="*/ 3 w 1547"/>
                <a:gd name="T15" fmla="*/ 19 h 315"/>
                <a:gd name="T16" fmla="*/ 6 w 1547"/>
                <a:gd name="T17" fmla="*/ 10 h 315"/>
                <a:gd name="T18" fmla="*/ 10 w 1547"/>
                <a:gd name="T19" fmla="*/ 3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47" h="315">
                  <a:moveTo>
                    <a:pt x="10" y="3"/>
                  </a:moveTo>
                  <a:lnTo>
                    <a:pt x="1519" y="0"/>
                  </a:lnTo>
                  <a:lnTo>
                    <a:pt x="1547" y="36"/>
                  </a:lnTo>
                  <a:lnTo>
                    <a:pt x="1547" y="315"/>
                  </a:lnTo>
                  <a:lnTo>
                    <a:pt x="0" y="315"/>
                  </a:lnTo>
                  <a:lnTo>
                    <a:pt x="0" y="30"/>
                  </a:lnTo>
                  <a:lnTo>
                    <a:pt x="1" y="27"/>
                  </a:lnTo>
                  <a:lnTo>
                    <a:pt x="3" y="19"/>
                  </a:lnTo>
                  <a:lnTo>
                    <a:pt x="6" y="10"/>
                  </a:lnTo>
                  <a:lnTo>
                    <a:pt x="10" y="3"/>
                  </a:lnTo>
                  <a:close/>
                </a:path>
              </a:pathLst>
            </a:custGeom>
            <a:solidFill>
              <a:srgbClr val="FF2B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635" name="Freeform 147">
              <a:extLst>
                <a:ext uri="{FF2B5EF4-FFF2-40B4-BE49-F238E27FC236}">
                  <a16:creationId xmlns:a16="http://schemas.microsoft.com/office/drawing/2014/main" id="{10D3C54E-CC18-CD4A-8010-46268EB2AA4F}"/>
                </a:ext>
              </a:extLst>
            </p:cNvPr>
            <p:cNvSpPr>
              <a:spLocks/>
            </p:cNvSpPr>
            <p:nvPr/>
          </p:nvSpPr>
          <p:spPr bwMode="auto">
            <a:xfrm>
              <a:off x="2382" y="3356"/>
              <a:ext cx="770" cy="74"/>
            </a:xfrm>
            <a:custGeom>
              <a:avLst/>
              <a:gdLst>
                <a:gd name="T0" fmla="*/ 0 w 1541"/>
                <a:gd name="T1" fmla="*/ 89 h 148"/>
                <a:gd name="T2" fmla="*/ 587 w 1541"/>
                <a:gd name="T3" fmla="*/ 89 h 148"/>
                <a:gd name="T4" fmla="*/ 663 w 1541"/>
                <a:gd name="T5" fmla="*/ 0 h 148"/>
                <a:gd name="T6" fmla="*/ 755 w 1541"/>
                <a:gd name="T7" fmla="*/ 89 h 148"/>
                <a:gd name="T8" fmla="*/ 810 w 1541"/>
                <a:gd name="T9" fmla="*/ 121 h 148"/>
                <a:gd name="T10" fmla="*/ 1541 w 1541"/>
                <a:gd name="T11" fmla="*/ 121 h 148"/>
                <a:gd name="T12" fmla="*/ 1541 w 1541"/>
                <a:gd name="T13" fmla="*/ 148 h 148"/>
                <a:gd name="T14" fmla="*/ 783 w 1541"/>
                <a:gd name="T15" fmla="*/ 148 h 148"/>
                <a:gd name="T16" fmla="*/ 668 w 1541"/>
                <a:gd name="T17" fmla="*/ 61 h 148"/>
                <a:gd name="T18" fmla="*/ 575 w 1541"/>
                <a:gd name="T19" fmla="*/ 148 h 148"/>
                <a:gd name="T20" fmla="*/ 0 w 1541"/>
                <a:gd name="T21" fmla="*/ 148 h 148"/>
                <a:gd name="T22" fmla="*/ 0 w 1541"/>
                <a:gd name="T23" fmla="*/ 89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41" h="148">
                  <a:moveTo>
                    <a:pt x="0" y="89"/>
                  </a:moveTo>
                  <a:lnTo>
                    <a:pt x="587" y="89"/>
                  </a:lnTo>
                  <a:lnTo>
                    <a:pt x="663" y="0"/>
                  </a:lnTo>
                  <a:lnTo>
                    <a:pt x="755" y="89"/>
                  </a:lnTo>
                  <a:lnTo>
                    <a:pt x="810" y="121"/>
                  </a:lnTo>
                  <a:lnTo>
                    <a:pt x="1541" y="121"/>
                  </a:lnTo>
                  <a:lnTo>
                    <a:pt x="1541" y="148"/>
                  </a:lnTo>
                  <a:lnTo>
                    <a:pt x="783" y="148"/>
                  </a:lnTo>
                  <a:lnTo>
                    <a:pt x="668" y="61"/>
                  </a:lnTo>
                  <a:lnTo>
                    <a:pt x="575" y="148"/>
                  </a:lnTo>
                  <a:lnTo>
                    <a:pt x="0" y="148"/>
                  </a:lnTo>
                  <a:lnTo>
                    <a:pt x="0" y="89"/>
                  </a:lnTo>
                  <a:close/>
                </a:path>
              </a:pathLst>
            </a:custGeom>
            <a:solidFill>
              <a:srgbClr val="FCC11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636" name="Freeform 148">
              <a:extLst>
                <a:ext uri="{FF2B5EF4-FFF2-40B4-BE49-F238E27FC236}">
                  <a16:creationId xmlns:a16="http://schemas.microsoft.com/office/drawing/2014/main" id="{A414F2B3-155C-FC4A-AA51-0095A01ED72A}"/>
                </a:ext>
              </a:extLst>
            </p:cNvPr>
            <p:cNvSpPr>
              <a:spLocks/>
            </p:cNvSpPr>
            <p:nvPr/>
          </p:nvSpPr>
          <p:spPr bwMode="auto">
            <a:xfrm>
              <a:off x="2541" y="3496"/>
              <a:ext cx="614" cy="44"/>
            </a:xfrm>
            <a:custGeom>
              <a:avLst/>
              <a:gdLst>
                <a:gd name="T0" fmla="*/ 1228 w 1228"/>
                <a:gd name="T1" fmla="*/ 0 h 87"/>
                <a:gd name="T2" fmla="*/ 1228 w 1228"/>
                <a:gd name="T3" fmla="*/ 78 h 87"/>
                <a:gd name="T4" fmla="*/ 1168 w 1228"/>
                <a:gd name="T5" fmla="*/ 80 h 87"/>
                <a:gd name="T6" fmla="*/ 1152 w 1228"/>
                <a:gd name="T7" fmla="*/ 53 h 87"/>
                <a:gd name="T8" fmla="*/ 1080 w 1228"/>
                <a:gd name="T9" fmla="*/ 53 h 87"/>
                <a:gd name="T10" fmla="*/ 1058 w 1228"/>
                <a:gd name="T11" fmla="*/ 85 h 87"/>
                <a:gd name="T12" fmla="*/ 1010 w 1228"/>
                <a:gd name="T13" fmla="*/ 85 h 87"/>
                <a:gd name="T14" fmla="*/ 988 w 1228"/>
                <a:gd name="T15" fmla="*/ 57 h 87"/>
                <a:gd name="T16" fmla="*/ 900 w 1228"/>
                <a:gd name="T17" fmla="*/ 57 h 87"/>
                <a:gd name="T18" fmla="*/ 867 w 1228"/>
                <a:gd name="T19" fmla="*/ 57 h 87"/>
                <a:gd name="T20" fmla="*/ 867 w 1228"/>
                <a:gd name="T21" fmla="*/ 87 h 87"/>
                <a:gd name="T22" fmla="*/ 0 w 1228"/>
                <a:gd name="T23" fmla="*/ 87 h 87"/>
                <a:gd name="T24" fmla="*/ 0 w 1228"/>
                <a:gd name="T25" fmla="*/ 0 h 87"/>
                <a:gd name="T26" fmla="*/ 1228 w 1228"/>
                <a:gd name="T27" fmla="*/ 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28" h="87">
                  <a:moveTo>
                    <a:pt x="1228" y="0"/>
                  </a:moveTo>
                  <a:lnTo>
                    <a:pt x="1228" y="78"/>
                  </a:lnTo>
                  <a:lnTo>
                    <a:pt x="1168" y="80"/>
                  </a:lnTo>
                  <a:lnTo>
                    <a:pt x="1152" y="53"/>
                  </a:lnTo>
                  <a:lnTo>
                    <a:pt x="1080" y="53"/>
                  </a:lnTo>
                  <a:lnTo>
                    <a:pt x="1058" y="85"/>
                  </a:lnTo>
                  <a:lnTo>
                    <a:pt x="1010" y="85"/>
                  </a:lnTo>
                  <a:lnTo>
                    <a:pt x="988" y="57"/>
                  </a:lnTo>
                  <a:lnTo>
                    <a:pt x="900" y="57"/>
                  </a:lnTo>
                  <a:lnTo>
                    <a:pt x="867" y="57"/>
                  </a:lnTo>
                  <a:lnTo>
                    <a:pt x="867" y="87"/>
                  </a:lnTo>
                  <a:lnTo>
                    <a:pt x="0" y="87"/>
                  </a:lnTo>
                  <a:lnTo>
                    <a:pt x="0" y="0"/>
                  </a:lnTo>
                  <a:lnTo>
                    <a:pt x="1228" y="0"/>
                  </a:lnTo>
                  <a:close/>
                </a:path>
              </a:pathLst>
            </a:custGeom>
            <a:solidFill>
              <a:srgbClr val="FF2B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1637" name="Rectangle 149">
              <a:extLst>
                <a:ext uri="{FF2B5EF4-FFF2-40B4-BE49-F238E27FC236}">
                  <a16:creationId xmlns:a16="http://schemas.microsoft.com/office/drawing/2014/main" id="{39D93224-49D5-264B-B42B-AD3D8ED1C08B}"/>
                </a:ext>
              </a:extLst>
            </p:cNvPr>
            <p:cNvSpPr>
              <a:spLocks noChangeArrowheads="1"/>
            </p:cNvSpPr>
            <p:nvPr/>
          </p:nvSpPr>
          <p:spPr bwMode="auto">
            <a:xfrm>
              <a:off x="2593" y="3549"/>
              <a:ext cx="351" cy="30"/>
            </a:xfrm>
            <a:prstGeom prst="rect">
              <a:avLst/>
            </a:prstGeom>
            <a:solidFill>
              <a:srgbClr val="FF2B3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1638" name="Freeform 150">
              <a:extLst>
                <a:ext uri="{FF2B5EF4-FFF2-40B4-BE49-F238E27FC236}">
                  <a16:creationId xmlns:a16="http://schemas.microsoft.com/office/drawing/2014/main" id="{EA76CE49-0B04-B942-BA03-90D23007DA95}"/>
                </a:ext>
              </a:extLst>
            </p:cNvPr>
            <p:cNvSpPr>
              <a:spLocks/>
            </p:cNvSpPr>
            <p:nvPr/>
          </p:nvSpPr>
          <p:spPr bwMode="auto">
            <a:xfrm>
              <a:off x="2534" y="3542"/>
              <a:ext cx="39" cy="57"/>
            </a:xfrm>
            <a:custGeom>
              <a:avLst/>
              <a:gdLst>
                <a:gd name="T0" fmla="*/ 8 w 79"/>
                <a:gd name="T1" fmla="*/ 10 h 113"/>
                <a:gd name="T2" fmla="*/ 27 w 79"/>
                <a:gd name="T3" fmla="*/ 32 h 113"/>
                <a:gd name="T4" fmla="*/ 27 w 79"/>
                <a:gd name="T5" fmla="*/ 98 h 113"/>
                <a:gd name="T6" fmla="*/ 14 w 79"/>
                <a:gd name="T7" fmla="*/ 101 h 113"/>
                <a:gd name="T8" fmla="*/ 14 w 79"/>
                <a:gd name="T9" fmla="*/ 113 h 113"/>
                <a:gd name="T10" fmla="*/ 63 w 79"/>
                <a:gd name="T11" fmla="*/ 113 h 113"/>
                <a:gd name="T12" fmla="*/ 63 w 79"/>
                <a:gd name="T13" fmla="*/ 96 h 113"/>
                <a:gd name="T14" fmla="*/ 44 w 79"/>
                <a:gd name="T15" fmla="*/ 96 h 113"/>
                <a:gd name="T16" fmla="*/ 44 w 79"/>
                <a:gd name="T17" fmla="*/ 32 h 113"/>
                <a:gd name="T18" fmla="*/ 79 w 79"/>
                <a:gd name="T19" fmla="*/ 0 h 113"/>
                <a:gd name="T20" fmla="*/ 0 w 79"/>
                <a:gd name="T21" fmla="*/ 0 h 113"/>
                <a:gd name="T22" fmla="*/ 2 w 79"/>
                <a:gd name="T23" fmla="*/ 1 h 113"/>
                <a:gd name="T24" fmla="*/ 4 w 79"/>
                <a:gd name="T25" fmla="*/ 3 h 113"/>
                <a:gd name="T26" fmla="*/ 6 w 79"/>
                <a:gd name="T27" fmla="*/ 6 h 113"/>
                <a:gd name="T28" fmla="*/ 8 w 79"/>
                <a:gd name="T29" fmla="*/ 1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9" h="113">
                  <a:moveTo>
                    <a:pt x="8" y="10"/>
                  </a:moveTo>
                  <a:lnTo>
                    <a:pt x="27" y="32"/>
                  </a:lnTo>
                  <a:lnTo>
                    <a:pt x="27" y="98"/>
                  </a:lnTo>
                  <a:lnTo>
                    <a:pt x="14" y="101"/>
                  </a:lnTo>
                  <a:lnTo>
                    <a:pt x="14" y="113"/>
                  </a:lnTo>
                  <a:lnTo>
                    <a:pt x="63" y="113"/>
                  </a:lnTo>
                  <a:lnTo>
                    <a:pt x="63" y="96"/>
                  </a:lnTo>
                  <a:lnTo>
                    <a:pt x="44" y="96"/>
                  </a:lnTo>
                  <a:lnTo>
                    <a:pt x="44" y="32"/>
                  </a:lnTo>
                  <a:lnTo>
                    <a:pt x="79" y="0"/>
                  </a:lnTo>
                  <a:lnTo>
                    <a:pt x="0" y="0"/>
                  </a:lnTo>
                  <a:lnTo>
                    <a:pt x="2" y="1"/>
                  </a:lnTo>
                  <a:lnTo>
                    <a:pt x="4" y="3"/>
                  </a:lnTo>
                  <a:lnTo>
                    <a:pt x="6" y="6"/>
                  </a:lnTo>
                  <a:lnTo>
                    <a:pt x="8" y="10"/>
                  </a:lnTo>
                  <a:close/>
                </a:path>
              </a:pathLst>
            </a:custGeom>
            <a:solidFill>
              <a:srgbClr val="000F2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sp>
        <p:nvSpPr>
          <p:cNvPr id="151" name="Slide Number Placeholder 3">
            <a:extLst>
              <a:ext uri="{FF2B5EF4-FFF2-40B4-BE49-F238E27FC236}">
                <a16:creationId xmlns:a16="http://schemas.microsoft.com/office/drawing/2014/main" id="{F3252078-075F-1C4C-B3C5-598F4EF8D663}"/>
              </a:ext>
            </a:extLst>
          </p:cNvPr>
          <p:cNvSpPr txBox="1">
            <a:spLocks/>
          </p:cNvSpPr>
          <p:nvPr/>
        </p:nvSpPr>
        <p:spPr>
          <a:xfrm>
            <a:off x="112713" y="6483350"/>
            <a:ext cx="509587" cy="365125"/>
          </a:xfrm>
          <a:prstGeom prst="rect">
            <a:avLst/>
          </a:prstGeom>
        </p:spPr>
        <p:txBody>
          <a:bodyPr vert="horz" wrap="square" lIns="91440" tIns="45720" rIns="91440" bIns="45720" numCol="1" anchor="t" anchorCtr="0" compatLnSpc="1">
            <a:prstTxWarp prst="textNoShape">
              <a:avLst/>
            </a:prstTxWarp>
          </a:bodyPr>
          <a:lstStyle>
            <a:defPPr>
              <a:defRPr lang="en-US"/>
            </a:defPPr>
            <a:lvl1pPr algn="l" rtl="0" eaLnBrk="1" fontAlgn="base" hangingPunct="1">
              <a:spcBef>
                <a:spcPct val="0"/>
              </a:spcBef>
              <a:spcAft>
                <a:spcPct val="0"/>
              </a:spcAft>
              <a:defRPr sz="900" kern="1200">
                <a:solidFill>
                  <a:srgbClr val="000000"/>
                </a:solidFill>
                <a:latin typeface="Arial" charset="0"/>
                <a:ea typeface="MS PGothic" charset="0"/>
                <a:cs typeface="MS PGothic" charset="0"/>
              </a:defRPr>
            </a:lvl1pPr>
            <a:lvl2pPr marL="4572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2pPr>
            <a:lvl3pPr marL="9144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3pPr>
            <a:lvl4pPr marL="13716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4pPr>
            <a:lvl5pPr marL="18288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5pPr>
            <a:lvl6pPr marL="2286000" algn="l" defTabSz="457200" rtl="0" eaLnBrk="1" latinLnBrk="0" hangingPunct="1">
              <a:defRPr sz="2400" kern="1200">
                <a:solidFill>
                  <a:schemeClr val="tx1"/>
                </a:solidFill>
                <a:latin typeface="Gill Sans" charset="0"/>
                <a:ea typeface="MS PGothic" charset="0"/>
                <a:cs typeface="MS PGothic" charset="0"/>
              </a:defRPr>
            </a:lvl6pPr>
            <a:lvl7pPr marL="2743200" algn="l" defTabSz="457200" rtl="0" eaLnBrk="1" latinLnBrk="0" hangingPunct="1">
              <a:defRPr sz="2400" kern="1200">
                <a:solidFill>
                  <a:schemeClr val="tx1"/>
                </a:solidFill>
                <a:latin typeface="Gill Sans" charset="0"/>
                <a:ea typeface="MS PGothic" charset="0"/>
                <a:cs typeface="MS PGothic" charset="0"/>
              </a:defRPr>
            </a:lvl7pPr>
            <a:lvl8pPr marL="3200400" algn="l" defTabSz="457200" rtl="0" eaLnBrk="1" latinLnBrk="0" hangingPunct="1">
              <a:defRPr sz="2400" kern="1200">
                <a:solidFill>
                  <a:schemeClr val="tx1"/>
                </a:solidFill>
                <a:latin typeface="Gill Sans" charset="0"/>
                <a:ea typeface="MS PGothic" charset="0"/>
                <a:cs typeface="MS PGothic" charset="0"/>
              </a:defRPr>
            </a:lvl8pPr>
            <a:lvl9pPr marL="3657600" algn="l" defTabSz="457200" rtl="0" eaLnBrk="1" latinLnBrk="0" hangingPunct="1">
              <a:defRPr sz="2400" kern="1200">
                <a:solidFill>
                  <a:schemeClr val="tx1"/>
                </a:solidFill>
                <a:latin typeface="Gill Sans" charset="0"/>
                <a:ea typeface="MS PGothic" charset="0"/>
                <a:cs typeface="MS PGothic" charset="0"/>
              </a:defRPr>
            </a:lvl9pPr>
          </a:lstStyle>
          <a:p>
            <a:pPr>
              <a:defRPr/>
            </a:pPr>
            <a:fld id="{120011A5-591F-4C6D-818A-75923A9C3D6C}" type="slidenum">
              <a:rPr lang="en-US" smtClean="0">
                <a:solidFill>
                  <a:prstClr val="black"/>
                </a:solidFill>
              </a:rPr>
              <a:pPr>
                <a:defRPr/>
              </a:pPr>
              <a:t>52</a:t>
            </a:fld>
            <a:endParaRPr lang="en-US" dirty="0">
              <a:solidFill>
                <a:prstClr val="black"/>
              </a:solidFill>
            </a:endParaRPr>
          </a:p>
        </p:txBody>
      </p:sp>
    </p:spTree>
    <p:extLst>
      <p:ext uri="{BB962C8B-B14F-4D97-AF65-F5344CB8AC3E}">
        <p14:creationId xmlns:p14="http://schemas.microsoft.com/office/powerpoint/2010/main" val="3940976648"/>
      </p:ext>
    </p:extLst>
  </p:cSld>
  <p:clrMapOvr>
    <a:masterClrMapping/>
  </p:clrMapOvr>
  <p:transition spd="med">
    <p:fade/>
  </p:transition>
</p:sld>
</file>

<file path=ppt/slides/slide5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7042" name="Footer Placeholder 3">
            <a:extLst>
              <a:ext uri="{FF2B5EF4-FFF2-40B4-BE49-F238E27FC236}">
                <a16:creationId xmlns:a16="http://schemas.microsoft.com/office/drawing/2014/main" id="{01E6693A-4C6D-A245-A444-D8758F6D8E91}"/>
              </a:ext>
            </a:extLst>
          </p:cNvPr>
          <p:cNvSpPr>
            <a:spLocks noGrp="1"/>
          </p:cNvSpPr>
          <p:nvPr>
            <p:ph type="ftr" sz="quarter" idx="10"/>
          </p:nvPr>
        </p:nvSpPr>
        <p:spPr>
          <a:xfrm>
            <a:off x="442913" y="6429375"/>
            <a:ext cx="4883150" cy="4286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rtl="0" eaLnBrk="1" fontAlgn="base" hangingPunct="1">
              <a:spcBef>
                <a:spcPct val="0"/>
              </a:spcBef>
              <a:spcAft>
                <a:spcPct val="0"/>
              </a:spcAft>
              <a:defRPr sz="1800" kern="1200">
                <a:solidFill>
                  <a:prstClr val="black"/>
                </a:solidFill>
                <a:latin typeface="Times New Roman" pitchFamily="18" charset="0"/>
                <a:ea typeface="ＭＳ Ｐゴシック" charset="-128"/>
                <a:cs typeface="+mn-cs"/>
              </a:defRPr>
            </a:lvl1pPr>
            <a:lvl2pPr marL="4572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2pPr>
            <a:lvl3pPr marL="9144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3pPr>
            <a:lvl4pPr marL="13716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4pPr>
            <a:lvl5pPr marL="18288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5pPr>
            <a:lvl6pPr marL="2286000" algn="l" defTabSz="457200" rtl="0" eaLnBrk="1" latinLnBrk="0" hangingPunct="1">
              <a:defRPr sz="2400" kern="1200">
                <a:solidFill>
                  <a:schemeClr val="tx1"/>
                </a:solidFill>
                <a:latin typeface="Gill Sans" charset="0"/>
                <a:ea typeface="MS PGothic" charset="0"/>
                <a:cs typeface="MS PGothic" charset="0"/>
              </a:defRPr>
            </a:lvl6pPr>
            <a:lvl7pPr marL="2743200" algn="l" defTabSz="457200" rtl="0" eaLnBrk="1" latinLnBrk="0" hangingPunct="1">
              <a:defRPr sz="2400" kern="1200">
                <a:solidFill>
                  <a:schemeClr val="tx1"/>
                </a:solidFill>
                <a:latin typeface="Gill Sans" charset="0"/>
                <a:ea typeface="MS PGothic" charset="0"/>
                <a:cs typeface="MS PGothic" charset="0"/>
              </a:defRPr>
            </a:lvl7pPr>
            <a:lvl8pPr marL="3200400" algn="l" defTabSz="457200" rtl="0" eaLnBrk="1" latinLnBrk="0" hangingPunct="1">
              <a:defRPr sz="2400" kern="1200">
                <a:solidFill>
                  <a:schemeClr val="tx1"/>
                </a:solidFill>
                <a:latin typeface="Gill Sans" charset="0"/>
                <a:ea typeface="MS PGothic" charset="0"/>
                <a:cs typeface="MS PGothic" charset="0"/>
              </a:defRPr>
            </a:lvl8pPr>
            <a:lvl9pPr marL="3657600" algn="l" defTabSz="457200" rtl="0" eaLnBrk="1" latinLnBrk="0" hangingPunct="1">
              <a:defRPr sz="2400" kern="1200">
                <a:solidFill>
                  <a:schemeClr val="tx1"/>
                </a:solidFill>
                <a:latin typeface="Gill Sans" charset="0"/>
                <a:ea typeface="MS PGothic" charset="0"/>
                <a:cs typeface="MS PGothic" charset="0"/>
              </a:defRPr>
            </a:lvl9pPr>
          </a:lstStyle>
          <a:p>
            <a:pPr eaLnBrk="1" hangingPunct="1"/>
            <a:endParaRPr lang="en-US" altLang="en-US" sz="900">
              <a:solidFill>
                <a:srgbClr val="777777"/>
              </a:solidFill>
              <a:latin typeface="Times New Roman" panose="02020603050405020304" pitchFamily="18" charset="0"/>
            </a:endParaRPr>
          </a:p>
        </p:txBody>
      </p:sp>
      <p:sp>
        <p:nvSpPr>
          <p:cNvPr id="313346" name="Rectangle 2">
            <a:extLst>
              <a:ext uri="{FF2B5EF4-FFF2-40B4-BE49-F238E27FC236}">
                <a16:creationId xmlns:a16="http://schemas.microsoft.com/office/drawing/2014/main" id="{E7C4F282-ADA6-C34C-90CE-77FAAE2363EC}"/>
              </a:ext>
            </a:extLst>
          </p:cNvPr>
          <p:cNvSpPr>
            <a:spLocks noGrp="1" noChangeArrowheads="1"/>
          </p:cNvSpPr>
          <p:nvPr>
            <p:ph type="title"/>
          </p:nvPr>
        </p:nvSpPr>
        <p:spPr>
          <a:xfrm>
            <a:off x="533400" y="304800"/>
            <a:ext cx="8305800" cy="774700"/>
          </a:xfrm>
        </p:spPr>
        <p:txBody>
          <a:bodyPr/>
          <a:lstStyle/>
          <a:p>
            <a:pPr algn="ctr" eaLnBrk="1" hangingPunct="1">
              <a:defRPr/>
            </a:pPr>
            <a:r>
              <a:rPr lang="en-US" sz="3600" dirty="0">
                <a:solidFill>
                  <a:srgbClr val="D57500"/>
                </a:solidFill>
                <a:ea typeface="ＭＳ Ｐゴシック" pitchFamily="-111" charset="-128"/>
                <a:cs typeface="ＭＳ Ｐゴシック" pitchFamily="-111" charset="-128"/>
              </a:rPr>
              <a:t>Skyshine</a:t>
            </a:r>
          </a:p>
        </p:txBody>
      </p:sp>
      <p:sp>
        <p:nvSpPr>
          <p:cNvPr id="313347" name="Rectangle 3">
            <a:extLst>
              <a:ext uri="{FF2B5EF4-FFF2-40B4-BE49-F238E27FC236}">
                <a16:creationId xmlns:a16="http://schemas.microsoft.com/office/drawing/2014/main" id="{AA4D0A7A-A5EA-4E4C-ACDE-0D60CC0BEE6A}"/>
              </a:ext>
            </a:extLst>
          </p:cNvPr>
          <p:cNvSpPr>
            <a:spLocks noGrp="1" noChangeArrowheads="1"/>
          </p:cNvSpPr>
          <p:nvPr>
            <p:ph type="body" idx="1"/>
          </p:nvPr>
        </p:nvSpPr>
        <p:spPr>
          <a:xfrm>
            <a:off x="615950" y="1079347"/>
            <a:ext cx="8223250" cy="3074012"/>
          </a:xfrm>
        </p:spPr>
        <p:txBody>
          <a:bodyPr>
            <a:normAutofit/>
          </a:bodyPr>
          <a:lstStyle/>
          <a:p>
            <a:pPr eaLnBrk="1" hangingPunct="1">
              <a:buClr>
                <a:srgbClr val="D57500"/>
              </a:buClr>
              <a:buFont typeface="Wingdings" pitchFamily="2" charset="2"/>
              <a:buChar char="Ø"/>
            </a:pPr>
            <a:r>
              <a:rPr lang="en-US" altLang="en-US" dirty="0">
                <a:latin typeface="Times New Roman" panose="02020603050405020304" pitchFamily="18" charset="0"/>
                <a:ea typeface="ＭＳ Ｐゴシック" panose="020B0600070205080204" pitchFamily="34" charset="-128"/>
              </a:rPr>
              <a:t>Radiation scattered from the air above a source</a:t>
            </a:r>
          </a:p>
          <a:p>
            <a:pPr eaLnBrk="1" hangingPunct="1">
              <a:buClr>
                <a:srgbClr val="D57500"/>
              </a:buClr>
              <a:buFont typeface="Wingdings" pitchFamily="2" charset="2"/>
              <a:buChar char="Ø"/>
            </a:pPr>
            <a:r>
              <a:rPr lang="en-US" altLang="en-US" dirty="0">
                <a:latin typeface="Times New Roman" panose="02020603050405020304" pitchFamily="18" charset="0"/>
                <a:ea typeface="ＭＳ Ｐゴシック" panose="020B0600070205080204" pitchFamily="34" charset="-128"/>
              </a:rPr>
              <a:t>Radiography (</a:t>
            </a:r>
            <a:r>
              <a:rPr lang="en-US" altLang="en-US" baseline="30000" dirty="0">
                <a:latin typeface="Times New Roman" panose="02020603050405020304" pitchFamily="18" charset="0"/>
                <a:ea typeface="ＭＳ Ｐゴシック" panose="020B0600070205080204" pitchFamily="34" charset="-128"/>
              </a:rPr>
              <a:t>192</a:t>
            </a:r>
            <a:r>
              <a:rPr lang="en-US" altLang="en-US" dirty="0">
                <a:latin typeface="Times New Roman" panose="02020603050405020304" pitchFamily="18" charset="0"/>
                <a:ea typeface="ＭＳ Ｐゴシック" panose="020B0600070205080204" pitchFamily="34" charset="-128"/>
              </a:rPr>
              <a:t>Ir, </a:t>
            </a:r>
            <a:r>
              <a:rPr lang="en-US" altLang="en-US" baseline="30000" dirty="0">
                <a:latin typeface="Times New Roman" panose="02020603050405020304" pitchFamily="18" charset="0"/>
                <a:ea typeface="ＭＳ Ｐゴシック" panose="020B0600070205080204" pitchFamily="34" charset="-128"/>
              </a:rPr>
              <a:t>60</a:t>
            </a:r>
            <a:r>
              <a:rPr lang="en-US" altLang="en-US" dirty="0">
                <a:latin typeface="Times New Roman" panose="02020603050405020304" pitchFamily="18" charset="0"/>
                <a:ea typeface="ＭＳ Ｐゴシック" panose="020B0600070205080204" pitchFamily="34" charset="-128"/>
              </a:rPr>
              <a:t>Co) or “x-ray” imaging sources</a:t>
            </a:r>
          </a:p>
          <a:p>
            <a:pPr eaLnBrk="1" hangingPunct="1">
              <a:buClr>
                <a:srgbClr val="D57500"/>
              </a:buClr>
              <a:buFont typeface="Wingdings" pitchFamily="2" charset="2"/>
              <a:buChar char="Ø"/>
            </a:pPr>
            <a:r>
              <a:rPr lang="en-US" altLang="en-US" dirty="0">
                <a:latin typeface="Times New Roman" panose="02020603050405020304" pitchFamily="18" charset="0"/>
                <a:ea typeface="ＭＳ Ｐゴシック" panose="020B0600070205080204" pitchFamily="34" charset="-128"/>
              </a:rPr>
              <a:t>Very large sources (~100 Ci)</a:t>
            </a:r>
          </a:p>
          <a:p>
            <a:pPr eaLnBrk="1" hangingPunct="1">
              <a:buClr>
                <a:srgbClr val="D57500"/>
              </a:buClr>
              <a:buFont typeface="Wingdings" pitchFamily="2" charset="2"/>
              <a:buChar char="Ø"/>
            </a:pPr>
            <a:r>
              <a:rPr lang="en-US" altLang="en-US" dirty="0">
                <a:latin typeface="Times New Roman" panose="02020603050405020304" pitchFamily="18" charset="0"/>
                <a:ea typeface="ＭＳ Ｐゴシック" panose="020B0600070205080204" pitchFamily="34" charset="-128"/>
              </a:rPr>
              <a:t>Can produce interference with radiation detection systems at very large distances (1% strength at 200 m)</a:t>
            </a:r>
          </a:p>
          <a:p>
            <a:pPr eaLnBrk="1" hangingPunct="1">
              <a:buClr>
                <a:srgbClr val="D57500"/>
              </a:buClr>
              <a:buFont typeface="Wingdings" pitchFamily="2" charset="2"/>
              <a:buChar char="Ø"/>
            </a:pPr>
            <a:r>
              <a:rPr lang="en-US" altLang="en-US" dirty="0">
                <a:latin typeface="Times New Roman" panose="02020603050405020304" pitchFamily="18" charset="0"/>
                <a:ea typeface="ＭＳ Ｐゴシック" panose="020B0600070205080204" pitchFamily="34" charset="-128"/>
              </a:rPr>
              <a:t>Impacts all detector types (gross-counting or spectral)</a:t>
            </a:r>
          </a:p>
          <a:p>
            <a:pPr eaLnBrk="1" hangingPunct="1">
              <a:buClr>
                <a:srgbClr val="D57500"/>
              </a:buClr>
              <a:buFont typeface="Wingdings" pitchFamily="2" charset="2"/>
              <a:buChar char="Ø"/>
            </a:pPr>
            <a:r>
              <a:rPr lang="en-US" altLang="en-US" dirty="0">
                <a:latin typeface="Times New Roman" panose="02020603050405020304" pitchFamily="18" charset="0"/>
                <a:ea typeface="ＭＳ Ｐゴシック" panose="020B0600070205080204" pitchFamily="34" charset="-128"/>
              </a:rPr>
              <a:t>Requires mitigation through distance, shielding, and operations</a:t>
            </a:r>
          </a:p>
          <a:p>
            <a:pPr marL="0" indent="0" eaLnBrk="1" hangingPunct="1">
              <a:buClr>
                <a:srgbClr val="D57500"/>
              </a:buClr>
              <a:buNone/>
            </a:pPr>
            <a:endParaRPr lang="en-US" altLang="en-US" dirty="0">
              <a:latin typeface="Times New Roman" panose="02020603050405020304" pitchFamily="18" charset="0"/>
              <a:ea typeface="ＭＳ Ｐゴシック" panose="020B0600070205080204" pitchFamily="34" charset="-128"/>
            </a:endParaRPr>
          </a:p>
        </p:txBody>
      </p:sp>
      <p:graphicFrame>
        <p:nvGraphicFramePr>
          <p:cNvPr id="5" name="Object 2">
            <a:extLst>
              <a:ext uri="{FF2B5EF4-FFF2-40B4-BE49-F238E27FC236}">
                <a16:creationId xmlns:a16="http://schemas.microsoft.com/office/drawing/2014/main" id="{2502DBC9-8A3B-2941-8908-F55B4F5D1C24}"/>
              </a:ext>
            </a:extLst>
          </p:cNvPr>
          <p:cNvGraphicFramePr>
            <a:graphicFrameLocks noChangeAspect="1"/>
          </p:cNvGraphicFramePr>
          <p:nvPr/>
        </p:nvGraphicFramePr>
        <p:xfrm>
          <a:off x="5206500" y="3922005"/>
          <a:ext cx="3805737" cy="2855204"/>
        </p:xfrm>
        <a:graphic>
          <a:graphicData uri="http://schemas.openxmlformats.org/presentationml/2006/ole">
            <mc:AlternateContent xmlns:mc="http://schemas.openxmlformats.org/markup-compatibility/2006">
              <mc:Choice xmlns:v="urn:schemas-microsoft-com:vml" Requires="v">
                <p:oleObj name="Document" r:id="rId3" imgW="4228571" imgH="3161905" progId="Word.Document.8">
                  <p:embed/>
                </p:oleObj>
              </mc:Choice>
              <mc:Fallback>
                <p:oleObj name="Document" r:id="rId3" imgW="4228571" imgH="3161905" progId="Word.Document.8">
                  <p:embed/>
                  <p:pic>
                    <p:nvPicPr>
                      <p:cNvPr id="5" name="Object 2">
                        <a:extLst>
                          <a:ext uri="{FF2B5EF4-FFF2-40B4-BE49-F238E27FC236}">
                            <a16:creationId xmlns:a16="http://schemas.microsoft.com/office/drawing/2014/main" id="{2502DBC9-8A3B-2941-8908-F55B4F5D1C2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06500" y="3922005"/>
                        <a:ext cx="3805737" cy="2855204"/>
                      </a:xfrm>
                      <a:prstGeom prst="rect">
                        <a:avLst/>
                      </a:prstGeom>
                      <a:noFill/>
                      <a:ln>
                        <a:noFill/>
                      </a:ln>
                      <a:effectLst/>
                    </p:spPr>
                  </p:pic>
                </p:oleObj>
              </mc:Fallback>
            </mc:AlternateContent>
          </a:graphicData>
        </a:graphic>
      </p:graphicFrame>
      <p:sp>
        <p:nvSpPr>
          <p:cNvPr id="2" name="Rectangle 1">
            <a:extLst>
              <a:ext uri="{FF2B5EF4-FFF2-40B4-BE49-F238E27FC236}">
                <a16:creationId xmlns:a16="http://schemas.microsoft.com/office/drawing/2014/main" id="{01C7115B-1CC8-9346-A4FD-A5402FD54B1D}"/>
              </a:ext>
            </a:extLst>
          </p:cNvPr>
          <p:cNvSpPr/>
          <p:nvPr/>
        </p:nvSpPr>
        <p:spPr>
          <a:xfrm>
            <a:off x="1865649" y="5106701"/>
            <a:ext cx="3422732" cy="369332"/>
          </a:xfrm>
          <a:prstGeom prst="rect">
            <a:avLst/>
          </a:prstGeom>
        </p:spPr>
        <p:txBody>
          <a:bodyPr wrap="none">
            <a:spAutoFit/>
          </a:bodyPr>
          <a:lstStyle/>
          <a:p>
            <a:r>
              <a:rPr lang="en-US" sz="1800" baseline="30000" dirty="0">
                <a:latin typeface="Times New Roman" panose="02020603050405020304" pitchFamily="18" charset="0"/>
                <a:ea typeface="ＭＳ Ｐゴシック" pitchFamily="-111" charset="-128"/>
                <a:cs typeface="Times New Roman" panose="02020603050405020304" pitchFamily="18" charset="0"/>
              </a:rPr>
              <a:t>192</a:t>
            </a:r>
            <a:r>
              <a:rPr lang="en-US" sz="1800" dirty="0">
                <a:latin typeface="Times New Roman" panose="02020603050405020304" pitchFamily="18" charset="0"/>
                <a:ea typeface="ＭＳ Ｐゴシック" pitchFamily="-111" charset="-128"/>
                <a:cs typeface="Times New Roman" panose="02020603050405020304" pitchFamily="18" charset="0"/>
              </a:rPr>
              <a:t>Ir Radiography Skyshine Source</a:t>
            </a:r>
            <a:endParaRPr lang="en-US" sz="1800" dirty="0">
              <a:latin typeface="Times New Roman" panose="02020603050405020304" pitchFamily="18" charset="0"/>
              <a:cs typeface="Times New Roman" panose="02020603050405020304" pitchFamily="18" charset="0"/>
            </a:endParaRPr>
          </a:p>
        </p:txBody>
      </p:sp>
      <p:sp>
        <p:nvSpPr>
          <p:cNvPr id="3" name="Footer Placeholder 2">
            <a:extLst>
              <a:ext uri="{FF2B5EF4-FFF2-40B4-BE49-F238E27FC236}">
                <a16:creationId xmlns:a16="http://schemas.microsoft.com/office/drawing/2014/main" id="{C66BFF61-8152-5A15-52DB-ADCD243374B1}"/>
              </a:ext>
            </a:extLst>
          </p:cNvPr>
          <p:cNvSpPr txBox="1">
            <a:spLocks/>
          </p:cNvSpPr>
          <p:nvPr/>
        </p:nvSpPr>
        <p:spPr>
          <a:xfrm>
            <a:off x="152400" y="6627813"/>
            <a:ext cx="609600" cy="2286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defPPr>
              <a:defRPr lang="en-US"/>
            </a:defPPr>
            <a:lvl1pPr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1pPr>
            <a:lvl2pPr marL="4572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2pPr>
            <a:lvl3pPr marL="9144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3pPr>
            <a:lvl4pPr marL="13716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4pPr>
            <a:lvl5pPr marL="18288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5pPr>
            <a:lvl6pPr marL="2286000" algn="l" defTabSz="457200" rtl="0" eaLnBrk="1" latinLnBrk="0" hangingPunct="1">
              <a:defRPr sz="2400" kern="1200">
                <a:solidFill>
                  <a:schemeClr val="tx1"/>
                </a:solidFill>
                <a:latin typeface="Gill Sans" charset="0"/>
                <a:ea typeface="MS PGothic" charset="0"/>
                <a:cs typeface="MS PGothic" charset="0"/>
              </a:defRPr>
            </a:lvl6pPr>
            <a:lvl7pPr marL="2743200" algn="l" defTabSz="457200" rtl="0" eaLnBrk="1" latinLnBrk="0" hangingPunct="1">
              <a:defRPr sz="2400" kern="1200">
                <a:solidFill>
                  <a:schemeClr val="tx1"/>
                </a:solidFill>
                <a:latin typeface="Gill Sans" charset="0"/>
                <a:ea typeface="MS PGothic" charset="0"/>
                <a:cs typeface="MS PGothic" charset="0"/>
              </a:defRPr>
            </a:lvl7pPr>
            <a:lvl8pPr marL="3200400" algn="l" defTabSz="457200" rtl="0" eaLnBrk="1" latinLnBrk="0" hangingPunct="1">
              <a:defRPr sz="2400" kern="1200">
                <a:solidFill>
                  <a:schemeClr val="tx1"/>
                </a:solidFill>
                <a:latin typeface="Gill Sans" charset="0"/>
                <a:ea typeface="MS PGothic" charset="0"/>
                <a:cs typeface="MS PGothic" charset="0"/>
              </a:defRPr>
            </a:lvl8pPr>
            <a:lvl9pPr marL="3657600" algn="l" defTabSz="457200" rtl="0" eaLnBrk="1" latinLnBrk="0" hangingPunct="1">
              <a:defRPr sz="2400" kern="1200">
                <a:solidFill>
                  <a:schemeClr val="tx1"/>
                </a:solidFill>
                <a:latin typeface="Gill Sans" charset="0"/>
                <a:ea typeface="MS PGothic" charset="0"/>
                <a:cs typeface="MS PGothic" charset="0"/>
              </a:defRPr>
            </a:lvl9pPr>
          </a:lstStyle>
          <a:p>
            <a:pPr eaLnBrk="1" hangingPunct="1"/>
            <a:fld id="{43C1423A-BBF4-9748-851F-CBEF3F0CFE99}" type="slidenum">
              <a:rPr lang="en-US" sz="1200" smtClean="0"/>
              <a:pPr eaLnBrk="1" hangingPunct="1"/>
              <a:t>53</a:t>
            </a:fld>
            <a:r>
              <a:rPr lang="en-US" sz="1200">
                <a:latin typeface="Times New Roman" charset="0"/>
              </a:rPr>
              <a:t> </a:t>
            </a:r>
            <a:endParaRPr lang="en-US" sz="1200" dirty="0">
              <a:solidFill>
                <a:srgbClr val="777777"/>
              </a:solidFill>
              <a:latin typeface="Times New Roman" charset="0"/>
            </a:endParaRPr>
          </a:p>
        </p:txBody>
      </p:sp>
    </p:spTree>
    <p:extLst>
      <p:ext uri="{BB962C8B-B14F-4D97-AF65-F5344CB8AC3E}">
        <p14:creationId xmlns:p14="http://schemas.microsoft.com/office/powerpoint/2010/main" val="2721458846"/>
      </p:ext>
    </p:extLst>
  </p:cSld>
  <p:clrMapOvr>
    <a:masterClrMapping/>
  </p:clrMapOvr>
  <p:transition spd="med">
    <p:fade/>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5" name="Rectangle 3"/>
          <p:cNvSpPr>
            <a:spLocks noChangeArrowheads="1"/>
          </p:cNvSpPr>
          <p:nvPr/>
        </p:nvSpPr>
        <p:spPr bwMode="auto">
          <a:xfrm>
            <a:off x="609600" y="76200"/>
            <a:ext cx="8077200" cy="1149350"/>
          </a:xfrm>
          <a:prstGeom prst="rect">
            <a:avLst/>
          </a:prstGeom>
          <a:noFill/>
          <a:ln>
            <a:noFill/>
          </a:ln>
          <a:effectLst>
            <a:outerShdw dist="35921" dir="2700000" algn="ctr" rotWithShape="0">
              <a:srgbClr val="DDDDDD"/>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eaLnBrk="0" hangingPunct="0">
              <a:lnSpc>
                <a:spcPct val="85000"/>
              </a:lnSpc>
              <a:defRPr/>
            </a:pPr>
            <a:r>
              <a:rPr lang="en-US" sz="3600" b="1" dirty="0">
                <a:solidFill>
                  <a:srgbClr val="CB7023"/>
                </a:solidFill>
                <a:latin typeface="Arial" pitchFamily="-108" charset="0"/>
                <a:ea typeface="+mn-ea"/>
              </a:rPr>
              <a:t>Neutron Ship Effect Event Example</a:t>
            </a:r>
          </a:p>
        </p:txBody>
      </p:sp>
      <p:sp>
        <p:nvSpPr>
          <p:cNvPr id="35843" name="Footer Placeholder 3"/>
          <p:cNvSpPr>
            <a:spLocks/>
          </p:cNvSpPr>
          <p:nvPr/>
        </p:nvSpPr>
        <p:spPr bwMode="auto">
          <a:xfrm>
            <a:off x="228600" y="6400800"/>
            <a:ext cx="6096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6898C8D9-FC98-464B-AFDF-C59867342FB5}" type="slidenum">
              <a:rPr lang="en-US" altLang="en-US" sz="900">
                <a:solidFill>
                  <a:srgbClr val="777777"/>
                </a:solidFill>
              </a:rPr>
              <a:pPr eaLnBrk="1" hangingPunct="1"/>
              <a:t>54</a:t>
            </a:fld>
            <a:r>
              <a:rPr lang="en-US" altLang="en-US" sz="900">
                <a:solidFill>
                  <a:srgbClr val="777777"/>
                </a:solidFill>
                <a:latin typeface="Times New Roman" charset="0"/>
              </a:rPr>
              <a:t> </a:t>
            </a:r>
          </a:p>
        </p:txBody>
      </p:sp>
      <p:pic>
        <p:nvPicPr>
          <p:cNvPr id="35844" name="Picture 6" descr="3 events 1.gif"/>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381000" y="1838325"/>
            <a:ext cx="6786563" cy="418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5" name="TextBox 7"/>
          <p:cNvSpPr txBox="1">
            <a:spLocks noChangeArrowheads="1"/>
          </p:cNvSpPr>
          <p:nvPr/>
        </p:nvSpPr>
        <p:spPr bwMode="auto">
          <a:xfrm>
            <a:off x="1058863" y="5938838"/>
            <a:ext cx="53419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r>
              <a:rPr lang="en-US" altLang="en-US" sz="1800"/>
              <a:t>3 neutrons in 30 microseconds in an IAT detector</a:t>
            </a:r>
          </a:p>
        </p:txBody>
      </p:sp>
      <p:pic>
        <p:nvPicPr>
          <p:cNvPr id="35846" name="Picture 5" descr="IAT Pb measurement 080709"/>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584325" y="1066800"/>
            <a:ext cx="2682875" cy="2132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p:cNvSpPr/>
          <p:nvPr/>
        </p:nvSpPr>
        <p:spPr>
          <a:xfrm>
            <a:off x="6781800" y="1676400"/>
            <a:ext cx="1066800" cy="914400"/>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pic>
        <p:nvPicPr>
          <p:cNvPr id="35848" name="Picture 6" descr="Untitled-1.gif"/>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42175" y="1600200"/>
            <a:ext cx="1749425" cy="3681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8489704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161468" y="303528"/>
            <a:ext cx="6629400" cy="470898"/>
          </a:xfrm>
        </p:spPr>
        <p:txBody>
          <a:bodyPr/>
          <a:lstStyle/>
          <a:p>
            <a:pPr algn="ctr"/>
            <a:r>
              <a:rPr lang="en-US" sz="3600" dirty="0">
                <a:solidFill>
                  <a:srgbClr val="D57500"/>
                </a:solidFill>
              </a:rPr>
              <a:t>Observations of Plastic Aging</a:t>
            </a:r>
          </a:p>
        </p:txBody>
      </p:sp>
      <p:sp>
        <p:nvSpPr>
          <p:cNvPr id="24" name="Content Placeholder 2"/>
          <p:cNvSpPr txBox="1">
            <a:spLocks/>
          </p:cNvSpPr>
          <p:nvPr/>
        </p:nvSpPr>
        <p:spPr>
          <a:xfrm>
            <a:off x="419098" y="848796"/>
            <a:ext cx="8547101" cy="3724096"/>
          </a:xfrm>
          <a:prstGeom prst="rect">
            <a:avLst/>
          </a:prstGeom>
        </p:spPr>
        <p:txBody>
          <a:bodyPr vert="horz" wrap="square" lIns="0" tIns="0" rIns="0" bIns="0" rtlCol="0">
            <a:spAutoFit/>
          </a:bodyPr>
          <a:lstStyle>
            <a:lvl1pPr marL="342900" indent="-342900" algn="l" defTabSz="457200" rtl="0" eaLnBrk="1" latinLnBrk="0" hangingPunct="1">
              <a:spcBef>
                <a:spcPct val="20000"/>
              </a:spcBef>
              <a:buSzPct val="100000"/>
              <a:buFontTx/>
              <a:buBlip>
                <a:blip r:embed="rId2"/>
              </a:buBlip>
              <a:defRPr sz="2400" kern="1200">
                <a:solidFill>
                  <a:srgbClr val="242424"/>
                </a:solidFill>
                <a:latin typeface="+mn-lt"/>
                <a:ea typeface="+mn-ea"/>
                <a:cs typeface="Arial"/>
              </a:defRPr>
            </a:lvl1pPr>
            <a:lvl2pPr marL="742950" indent="-285750" algn="l" defTabSz="457200" rtl="0" eaLnBrk="1" latinLnBrk="0" hangingPunct="1">
              <a:spcBef>
                <a:spcPct val="20000"/>
              </a:spcBef>
              <a:buSzPct val="100000"/>
              <a:buFontTx/>
              <a:buBlip>
                <a:blip r:embed="rId3"/>
              </a:buBlip>
              <a:defRPr sz="2000" kern="1200">
                <a:solidFill>
                  <a:srgbClr val="242424"/>
                </a:solidFill>
                <a:latin typeface="+mn-lt"/>
                <a:ea typeface="+mn-ea"/>
                <a:cs typeface="Arial"/>
              </a:defRPr>
            </a:lvl2pPr>
            <a:lvl3pPr marL="1143000" indent="-228600" algn="l" defTabSz="457200" rtl="0" eaLnBrk="1" latinLnBrk="0" hangingPunct="1">
              <a:spcBef>
                <a:spcPct val="20000"/>
              </a:spcBef>
              <a:buSzPct val="100000"/>
              <a:buFontTx/>
              <a:buBlip>
                <a:blip r:embed="rId4"/>
              </a:buBlip>
              <a:defRPr sz="1800" kern="1200">
                <a:solidFill>
                  <a:srgbClr val="242424"/>
                </a:solidFill>
                <a:latin typeface="+mn-lt"/>
                <a:ea typeface="+mn-ea"/>
                <a:cs typeface="Arial"/>
              </a:defRPr>
            </a:lvl3pPr>
            <a:lvl4pPr marL="1600200" indent="-228600" algn="l" defTabSz="457200" rtl="0" eaLnBrk="1" latinLnBrk="0" hangingPunct="1">
              <a:spcBef>
                <a:spcPct val="20000"/>
              </a:spcBef>
              <a:buSzPct val="100000"/>
              <a:buFontTx/>
              <a:buBlip>
                <a:blip r:embed="rId5"/>
              </a:buBlip>
              <a:defRPr sz="1600" kern="1200">
                <a:solidFill>
                  <a:srgbClr val="242424"/>
                </a:solidFill>
                <a:latin typeface="+mn-lt"/>
                <a:ea typeface="+mn-ea"/>
                <a:cs typeface="Arial"/>
              </a:defRPr>
            </a:lvl4pPr>
            <a:lvl5pPr marL="2057400" indent="-228600" algn="l" defTabSz="457200" rtl="0" eaLnBrk="1" latinLnBrk="0" hangingPunct="1">
              <a:spcBef>
                <a:spcPct val="20000"/>
              </a:spcBef>
              <a:buSzPct val="100000"/>
              <a:buFontTx/>
              <a:buBlip>
                <a:blip r:embed="rId2"/>
              </a:buBlip>
              <a:defRPr sz="1600" kern="1200">
                <a:solidFill>
                  <a:srgbClr val="242424"/>
                </a:solidFill>
                <a:latin typeface="+mn-lt"/>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fontAlgn="auto">
              <a:spcAft>
                <a:spcPts val="0"/>
              </a:spcAft>
              <a:buClr>
                <a:srgbClr val="D57500"/>
              </a:buClr>
              <a:buFont typeface="Wingdings" charset="2"/>
              <a:buChar char="Ø"/>
            </a:pPr>
            <a:r>
              <a:rPr lang="en-US" sz="2200" dirty="0">
                <a:latin typeface="Times New Roman" panose="02020603050405020304" pitchFamily="18" charset="0"/>
                <a:ea typeface="Arial" charset="0"/>
                <a:cs typeface="Times New Roman" panose="02020603050405020304" pitchFamily="18" charset="0"/>
              </a:rPr>
              <a:t>Polyvinyl toluene (PVT) and polystyrene (PS) are widely used plastic scintillators</a:t>
            </a:r>
          </a:p>
          <a:p>
            <a:pPr>
              <a:buClr>
                <a:srgbClr val="D57500"/>
              </a:buClr>
              <a:buFont typeface="Wingdings" charset="2"/>
              <a:buChar char="Ø"/>
            </a:pPr>
            <a:r>
              <a:rPr lang="en-US" sz="2200" dirty="0">
                <a:latin typeface="Times New Roman" panose="02020603050405020304" pitchFamily="18" charset="0"/>
                <a:ea typeface="Arial" charset="0"/>
                <a:cs typeface="Times New Roman" panose="02020603050405020304" pitchFamily="18" charset="0"/>
              </a:rPr>
              <a:t>Most new and old PVT &amp; PS shows no significant change in response to gamma radiation with temperature</a:t>
            </a:r>
          </a:p>
          <a:p>
            <a:pPr fontAlgn="auto">
              <a:spcAft>
                <a:spcPts val="0"/>
              </a:spcAft>
              <a:buClr>
                <a:srgbClr val="D57500"/>
              </a:buClr>
              <a:buFont typeface="Wingdings" charset="2"/>
              <a:buChar char="Ø"/>
            </a:pPr>
            <a:r>
              <a:rPr lang="en-US" sz="2200" dirty="0">
                <a:latin typeface="Times New Roman" panose="02020603050405020304" pitchFamily="18" charset="0"/>
                <a:ea typeface="Arial" charset="0"/>
                <a:cs typeface="Times New Roman" panose="02020603050405020304" pitchFamily="18" charset="0"/>
              </a:rPr>
              <a:t>Various forms of damage are observed in PVT and PS</a:t>
            </a:r>
          </a:p>
          <a:p>
            <a:pPr fontAlgn="auto">
              <a:spcAft>
                <a:spcPts val="0"/>
              </a:spcAft>
              <a:buClr>
                <a:srgbClr val="D57500"/>
              </a:buClr>
              <a:buFont typeface="Wingdings" charset="2"/>
              <a:buChar char="Ø"/>
            </a:pPr>
            <a:r>
              <a:rPr lang="en-US" sz="2200" dirty="0">
                <a:solidFill>
                  <a:schemeClr val="tx1"/>
                </a:solidFill>
                <a:latin typeface="Times New Roman" panose="02020603050405020304" pitchFamily="18" charset="0"/>
                <a:ea typeface="Arial" charset="0"/>
                <a:cs typeface="Times New Roman" panose="02020603050405020304" pitchFamily="18" charset="0"/>
              </a:rPr>
              <a:t>Internal temporary and permanent fogging are two forms of damage that may be seen even at room temperature</a:t>
            </a:r>
          </a:p>
          <a:p>
            <a:pPr fontAlgn="auto">
              <a:spcAft>
                <a:spcPts val="0"/>
              </a:spcAft>
              <a:buClr>
                <a:srgbClr val="D57500"/>
              </a:buClr>
              <a:buFont typeface="Wingdings" charset="2"/>
              <a:buChar char="Ø"/>
            </a:pPr>
            <a:r>
              <a:rPr lang="en-US" sz="2200" dirty="0">
                <a:latin typeface="Times New Roman" panose="02020603050405020304" pitchFamily="18" charset="0"/>
                <a:ea typeface="Arial" charset="0"/>
                <a:cs typeface="Times New Roman" panose="02020603050405020304" pitchFamily="18" charset="0"/>
              </a:rPr>
              <a:t>Severe fogging </a:t>
            </a:r>
            <a:r>
              <a:rPr lang="en-US" sz="2200" u="sng" dirty="0">
                <a:latin typeface="Times New Roman" panose="02020603050405020304" pitchFamily="18" charset="0"/>
                <a:ea typeface="Arial" charset="0"/>
                <a:cs typeface="Times New Roman" panose="02020603050405020304" pitchFamily="18" charset="0"/>
              </a:rPr>
              <a:t>sometimes</a:t>
            </a:r>
            <a:r>
              <a:rPr lang="en-US" sz="2200" dirty="0">
                <a:latin typeface="Times New Roman" panose="02020603050405020304" pitchFamily="18" charset="0"/>
                <a:ea typeface="Arial" charset="0"/>
                <a:cs typeface="Times New Roman" panose="02020603050405020304" pitchFamily="18" charset="0"/>
              </a:rPr>
              <a:t> observed at low temperature</a:t>
            </a:r>
          </a:p>
          <a:p>
            <a:pPr>
              <a:buClr>
                <a:srgbClr val="D57500"/>
              </a:buClr>
              <a:buFont typeface="Wingdings" charset="2"/>
              <a:buChar char="Ø"/>
            </a:pPr>
            <a:r>
              <a:rPr lang="en-US" sz="2200" dirty="0">
                <a:latin typeface="Times New Roman" panose="02020603050405020304" pitchFamily="18" charset="0"/>
                <a:ea typeface="Arial" charset="0"/>
                <a:cs typeface="Times New Roman" panose="02020603050405020304" pitchFamily="18" charset="0"/>
              </a:rPr>
              <a:t>The effect, first observed in 2009, was not reproduced in the lab for new PVT samples until 2013</a:t>
            </a:r>
          </a:p>
        </p:txBody>
      </p:sp>
      <p:sp>
        <p:nvSpPr>
          <p:cNvPr id="31" name="Slide Number Placeholder 3"/>
          <p:cNvSpPr txBox="1">
            <a:spLocks/>
          </p:cNvSpPr>
          <p:nvPr/>
        </p:nvSpPr>
        <p:spPr>
          <a:xfrm>
            <a:off x="0" y="6479976"/>
            <a:ext cx="509587" cy="365125"/>
          </a:xfrm>
          <a:prstGeom prst="rect">
            <a:avLst/>
          </a:prstGeom>
        </p:spPr>
        <p:txBody>
          <a:bodyPr vert="horz" wrap="square" lIns="91440" tIns="45720" rIns="91440" bIns="45720" numCol="1" anchor="t" anchorCtr="0" compatLnSpc="1">
            <a:prstTxWarp prst="textNoShape">
              <a:avLst/>
            </a:prstTxWarp>
          </a:bodyPr>
          <a:lstStyle>
            <a:defPPr>
              <a:defRPr lang="en-US"/>
            </a:defPPr>
            <a:lvl1pPr algn="l" rtl="0" eaLnBrk="1" fontAlgn="base" hangingPunct="1">
              <a:spcBef>
                <a:spcPct val="0"/>
              </a:spcBef>
              <a:spcAft>
                <a:spcPct val="0"/>
              </a:spcAft>
              <a:defRPr sz="900" kern="1200">
                <a:solidFill>
                  <a:srgbClr val="000000"/>
                </a:solidFill>
                <a:latin typeface="Arial" charset="0"/>
                <a:ea typeface="MS PGothic" charset="0"/>
                <a:cs typeface="MS PGothic" charset="0"/>
              </a:defRPr>
            </a:lvl1pPr>
            <a:lvl2pPr marL="4572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2pPr>
            <a:lvl3pPr marL="9144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3pPr>
            <a:lvl4pPr marL="13716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4pPr>
            <a:lvl5pPr marL="18288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5pPr>
            <a:lvl6pPr marL="2286000" algn="l" defTabSz="457200" rtl="0" eaLnBrk="1" latinLnBrk="0" hangingPunct="1">
              <a:defRPr sz="2400" kern="1200">
                <a:solidFill>
                  <a:schemeClr val="tx1"/>
                </a:solidFill>
                <a:latin typeface="Gill Sans" charset="0"/>
                <a:ea typeface="MS PGothic" charset="0"/>
                <a:cs typeface="MS PGothic" charset="0"/>
              </a:defRPr>
            </a:lvl6pPr>
            <a:lvl7pPr marL="2743200" algn="l" defTabSz="457200" rtl="0" eaLnBrk="1" latinLnBrk="0" hangingPunct="1">
              <a:defRPr sz="2400" kern="1200">
                <a:solidFill>
                  <a:schemeClr val="tx1"/>
                </a:solidFill>
                <a:latin typeface="Gill Sans" charset="0"/>
                <a:ea typeface="MS PGothic" charset="0"/>
                <a:cs typeface="MS PGothic" charset="0"/>
              </a:defRPr>
            </a:lvl7pPr>
            <a:lvl8pPr marL="3200400" algn="l" defTabSz="457200" rtl="0" eaLnBrk="1" latinLnBrk="0" hangingPunct="1">
              <a:defRPr sz="2400" kern="1200">
                <a:solidFill>
                  <a:schemeClr val="tx1"/>
                </a:solidFill>
                <a:latin typeface="Gill Sans" charset="0"/>
                <a:ea typeface="MS PGothic" charset="0"/>
                <a:cs typeface="MS PGothic" charset="0"/>
              </a:defRPr>
            </a:lvl8pPr>
            <a:lvl9pPr marL="3657600" algn="l" defTabSz="457200" rtl="0" eaLnBrk="1" latinLnBrk="0" hangingPunct="1">
              <a:defRPr sz="2400" kern="1200">
                <a:solidFill>
                  <a:schemeClr val="tx1"/>
                </a:solidFill>
                <a:latin typeface="Gill Sans" charset="0"/>
                <a:ea typeface="MS PGothic" charset="0"/>
                <a:cs typeface="MS PGothic" charset="0"/>
              </a:defRPr>
            </a:lvl9pPr>
          </a:lstStyle>
          <a:p>
            <a:pPr algn="ctr">
              <a:defRPr/>
            </a:pPr>
            <a:fld id="{120011A5-591F-4C6D-818A-75923A9C3D6C}" type="slidenum">
              <a:rPr lang="en-US" sz="1200" smtClean="0">
                <a:solidFill>
                  <a:prstClr val="black"/>
                </a:solidFill>
              </a:rPr>
              <a:pPr algn="ctr">
                <a:defRPr/>
              </a:pPr>
              <a:t>55</a:t>
            </a:fld>
            <a:endParaRPr lang="en-US" sz="1200" dirty="0">
              <a:solidFill>
                <a:prstClr val="black"/>
              </a:solidFill>
            </a:endParaRPr>
          </a:p>
        </p:txBody>
      </p:sp>
      <p:pic>
        <p:nvPicPr>
          <p:cNvPr id="5" name="Picture 4"/>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a:off x="7003020" y="5012717"/>
            <a:ext cx="1651000" cy="1803578"/>
          </a:xfrm>
          <a:prstGeom prst="rect">
            <a:avLst/>
          </a:prstGeom>
        </p:spPr>
      </p:pic>
      <p:pic>
        <p:nvPicPr>
          <p:cNvPr id="8" name="Picture 7" descr="Macintosh HD:Users:d3g214:Desktop:surface crazing.jpg"/>
          <p:cNvPicPr>
            <a:picLocks noChangeAspect="1"/>
          </p:cNvPicPr>
          <p:nvPr/>
        </p:nvPicPr>
        <p:blipFill>
          <a:blip r:embed="rId7" cstate="print">
            <a:extLst>
              <a:ext uri="{28A0092B-C50C-407E-A947-70E740481C1C}">
                <a14:useLocalDpi xmlns:a14="http://schemas.microsoft.com/office/drawing/2010/main"/>
              </a:ext>
            </a:extLst>
          </a:blip>
          <a:srcRect/>
          <a:stretch>
            <a:fillRect/>
          </a:stretch>
        </p:blipFill>
        <p:spPr bwMode="auto">
          <a:xfrm>
            <a:off x="577623" y="4995060"/>
            <a:ext cx="2425700" cy="1834793"/>
          </a:xfrm>
          <a:prstGeom prst="rect">
            <a:avLst/>
          </a:prstGeom>
          <a:noFill/>
          <a:ln>
            <a:noFill/>
          </a:ln>
        </p:spPr>
      </p:pic>
      <p:pic>
        <p:nvPicPr>
          <p:cNvPr id="9" name="Picture 8" descr="Macintosh HD:Users:d3g214:Desktop:surface clouding.jpg"/>
          <p:cNvPicPr>
            <a:picLocks noChangeAspect="1"/>
          </p:cNvPicPr>
          <p:nvPr/>
        </p:nvPicPr>
        <p:blipFill>
          <a:blip r:embed="rId8">
            <a:extLst>
              <a:ext uri="{28A0092B-C50C-407E-A947-70E740481C1C}">
                <a14:useLocalDpi xmlns:a14="http://schemas.microsoft.com/office/drawing/2010/main"/>
              </a:ext>
            </a:extLst>
          </a:blip>
          <a:srcRect/>
          <a:stretch>
            <a:fillRect/>
          </a:stretch>
        </p:blipFill>
        <p:spPr bwMode="auto">
          <a:xfrm>
            <a:off x="3574823" y="5003386"/>
            <a:ext cx="2870200" cy="1817129"/>
          </a:xfrm>
          <a:prstGeom prst="rect">
            <a:avLst/>
          </a:prstGeom>
          <a:noFill/>
          <a:ln>
            <a:noFill/>
          </a:ln>
        </p:spPr>
      </p:pic>
      <p:sp>
        <p:nvSpPr>
          <p:cNvPr id="2" name="TextBox 1"/>
          <p:cNvSpPr txBox="1"/>
          <p:nvPr/>
        </p:nvSpPr>
        <p:spPr>
          <a:xfrm>
            <a:off x="921373" y="4597237"/>
            <a:ext cx="1626354" cy="369332"/>
          </a:xfrm>
          <a:prstGeom prst="rect">
            <a:avLst/>
          </a:prstGeom>
          <a:noFill/>
        </p:spPr>
        <p:txBody>
          <a:bodyPr wrap="none" rtlCol="0">
            <a:spAutoFit/>
          </a:bodyPr>
          <a:lstStyle/>
          <a:p>
            <a:r>
              <a:rPr lang="en-US" dirty="0">
                <a:solidFill>
                  <a:srgbClr val="FF0000"/>
                </a:solidFill>
              </a:rPr>
              <a:t>Surface Crazing</a:t>
            </a:r>
          </a:p>
        </p:txBody>
      </p:sp>
      <p:sp>
        <p:nvSpPr>
          <p:cNvPr id="4" name="TextBox 3"/>
          <p:cNvSpPr txBox="1"/>
          <p:nvPr/>
        </p:nvSpPr>
        <p:spPr>
          <a:xfrm>
            <a:off x="3952643" y="4595935"/>
            <a:ext cx="1761382" cy="369332"/>
          </a:xfrm>
          <a:prstGeom prst="rect">
            <a:avLst/>
          </a:prstGeom>
          <a:noFill/>
        </p:spPr>
        <p:txBody>
          <a:bodyPr wrap="none" rtlCol="0">
            <a:spAutoFit/>
          </a:bodyPr>
          <a:lstStyle/>
          <a:p>
            <a:r>
              <a:rPr lang="en-US" dirty="0">
                <a:solidFill>
                  <a:srgbClr val="FF0000"/>
                </a:solidFill>
              </a:rPr>
              <a:t>Surface Clouding</a:t>
            </a:r>
          </a:p>
        </p:txBody>
      </p:sp>
      <p:sp>
        <p:nvSpPr>
          <p:cNvPr id="10" name="TextBox 9"/>
          <p:cNvSpPr txBox="1"/>
          <p:nvPr/>
        </p:nvSpPr>
        <p:spPr>
          <a:xfrm>
            <a:off x="6822843" y="4595935"/>
            <a:ext cx="1751890" cy="369332"/>
          </a:xfrm>
          <a:prstGeom prst="rect">
            <a:avLst/>
          </a:prstGeom>
          <a:noFill/>
        </p:spPr>
        <p:txBody>
          <a:bodyPr wrap="none" rtlCol="0">
            <a:spAutoFit/>
          </a:bodyPr>
          <a:lstStyle/>
          <a:p>
            <a:r>
              <a:rPr lang="en-US" dirty="0">
                <a:solidFill>
                  <a:srgbClr val="FF0000"/>
                </a:solidFill>
              </a:rPr>
              <a:t>Internal  Fogging</a:t>
            </a:r>
          </a:p>
        </p:txBody>
      </p:sp>
    </p:spTree>
    <p:extLst>
      <p:ext uri="{BB962C8B-B14F-4D97-AF65-F5344CB8AC3E}">
        <p14:creationId xmlns:p14="http://schemas.microsoft.com/office/powerpoint/2010/main" val="277337927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9026" name="Rectangle 2"/>
          <p:cNvSpPr>
            <a:spLocks noGrp="1" noChangeArrowheads="1"/>
          </p:cNvSpPr>
          <p:nvPr>
            <p:ph type="title"/>
          </p:nvPr>
        </p:nvSpPr>
        <p:spPr>
          <a:xfrm>
            <a:off x="444500" y="3988352"/>
            <a:ext cx="8305800" cy="774700"/>
          </a:xfrm>
        </p:spPr>
        <p:txBody>
          <a:bodyPr/>
          <a:lstStyle/>
          <a:p>
            <a:pPr algn="ctr">
              <a:defRPr/>
            </a:pPr>
            <a:r>
              <a:rPr lang="en-US" sz="3600" dirty="0">
                <a:effectLst>
                  <a:outerShdw blurRad="38100" dist="38100" dir="2700000" algn="tl">
                    <a:srgbClr val="DDDDDD"/>
                  </a:outerShdw>
                </a:effectLst>
                <a:ea typeface="ＭＳ Ｐゴシック" charset="-128"/>
                <a:cs typeface="ＭＳ Ｐゴシック" charset="-128"/>
              </a:rPr>
              <a:t>Active Interrogation</a:t>
            </a:r>
          </a:p>
        </p:txBody>
      </p:sp>
      <p:pic>
        <p:nvPicPr>
          <p:cNvPr id="207874" name="Picture 2" descr="ttps://static-content.springer.com/image/chp%3A10.1007%2F978-3-319-29731-6_8/MediaObjects/331402_1_En_8_"/>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799585" y="258417"/>
            <a:ext cx="5522699" cy="3578087"/>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5884232" y="3084231"/>
            <a:ext cx="702436" cy="215444"/>
          </a:xfrm>
          <a:prstGeom prst="rect">
            <a:avLst/>
          </a:prstGeom>
          <a:noFill/>
        </p:spPr>
        <p:txBody>
          <a:bodyPr wrap="none" rtlCol="0">
            <a:spAutoFit/>
          </a:bodyPr>
          <a:lstStyle/>
          <a:p>
            <a:r>
              <a:rPr lang="en-US" sz="800"/>
              <a:t>From Morse</a:t>
            </a:r>
          </a:p>
        </p:txBody>
      </p:sp>
      <p:sp>
        <p:nvSpPr>
          <p:cNvPr id="3" name="Footer Placeholder 2">
            <a:extLst>
              <a:ext uri="{FF2B5EF4-FFF2-40B4-BE49-F238E27FC236}">
                <a16:creationId xmlns:a16="http://schemas.microsoft.com/office/drawing/2014/main" id="{3F2ABDAD-4A40-5BA1-077F-0B9DA27140F4}"/>
              </a:ext>
            </a:extLst>
          </p:cNvPr>
          <p:cNvSpPr>
            <a:spLocks noGrp="1"/>
          </p:cNvSpPr>
          <p:nvPr>
            <p:ph type="ftr" sz="quarter" idx="10"/>
          </p:nvPr>
        </p:nvSpPr>
        <p:spPr>
          <a:xfrm>
            <a:off x="152400" y="6627813"/>
            <a:ext cx="609600" cy="2286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defPPr>
              <a:defRPr lang="en-US"/>
            </a:defPPr>
            <a:lvl1pPr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1pPr>
            <a:lvl2pPr marL="4572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2pPr>
            <a:lvl3pPr marL="9144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3pPr>
            <a:lvl4pPr marL="13716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4pPr>
            <a:lvl5pPr marL="18288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5pPr>
            <a:lvl6pPr marL="2286000" algn="l" defTabSz="457200" rtl="0" eaLnBrk="1" latinLnBrk="0" hangingPunct="1">
              <a:defRPr sz="2400" kern="1200">
                <a:solidFill>
                  <a:schemeClr val="tx1"/>
                </a:solidFill>
                <a:latin typeface="Gill Sans" charset="0"/>
                <a:ea typeface="MS PGothic" charset="0"/>
                <a:cs typeface="MS PGothic" charset="0"/>
              </a:defRPr>
            </a:lvl6pPr>
            <a:lvl7pPr marL="2743200" algn="l" defTabSz="457200" rtl="0" eaLnBrk="1" latinLnBrk="0" hangingPunct="1">
              <a:defRPr sz="2400" kern="1200">
                <a:solidFill>
                  <a:schemeClr val="tx1"/>
                </a:solidFill>
                <a:latin typeface="Gill Sans" charset="0"/>
                <a:ea typeface="MS PGothic" charset="0"/>
                <a:cs typeface="MS PGothic" charset="0"/>
              </a:defRPr>
            </a:lvl7pPr>
            <a:lvl8pPr marL="3200400" algn="l" defTabSz="457200" rtl="0" eaLnBrk="1" latinLnBrk="0" hangingPunct="1">
              <a:defRPr sz="2400" kern="1200">
                <a:solidFill>
                  <a:schemeClr val="tx1"/>
                </a:solidFill>
                <a:latin typeface="Gill Sans" charset="0"/>
                <a:ea typeface="MS PGothic" charset="0"/>
                <a:cs typeface="MS PGothic" charset="0"/>
              </a:defRPr>
            </a:lvl8pPr>
            <a:lvl9pPr marL="3657600" algn="l" defTabSz="457200" rtl="0" eaLnBrk="1" latinLnBrk="0" hangingPunct="1">
              <a:defRPr sz="2400" kern="1200">
                <a:solidFill>
                  <a:schemeClr val="tx1"/>
                </a:solidFill>
                <a:latin typeface="Gill Sans" charset="0"/>
                <a:ea typeface="MS PGothic" charset="0"/>
                <a:cs typeface="MS PGothic" charset="0"/>
              </a:defRPr>
            </a:lvl9pPr>
          </a:lstStyle>
          <a:p>
            <a:pPr eaLnBrk="1" hangingPunct="1"/>
            <a:fld id="{43C1423A-BBF4-9748-851F-CBEF3F0CFE99}" type="slidenum">
              <a:rPr lang="en-US" sz="1200" smtClean="0"/>
              <a:pPr eaLnBrk="1" hangingPunct="1"/>
              <a:t>56</a:t>
            </a:fld>
            <a:r>
              <a:rPr lang="en-US" sz="1200" dirty="0">
                <a:latin typeface="Times New Roman" charset="0"/>
              </a:rPr>
              <a:t> </a:t>
            </a:r>
            <a:endParaRPr lang="en-US" sz="1200" dirty="0">
              <a:solidFill>
                <a:srgbClr val="777777"/>
              </a:solidFill>
              <a:latin typeface="Times New Roman" charset="0"/>
            </a:endParaRPr>
          </a:p>
        </p:txBody>
      </p:sp>
    </p:spTree>
    <p:extLst>
      <p:ext uri="{BB962C8B-B14F-4D97-AF65-F5344CB8AC3E}">
        <p14:creationId xmlns:p14="http://schemas.microsoft.com/office/powerpoint/2010/main" val="473189077"/>
      </p:ext>
    </p:extLst>
  </p:cSld>
  <p:clrMapOvr>
    <a:masterClrMapping/>
  </p:clrMapOvr>
  <p:transition spd="med">
    <p:fade/>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145643" y="356613"/>
            <a:ext cx="6629400" cy="470898"/>
          </a:xfrm>
        </p:spPr>
        <p:txBody>
          <a:bodyPr/>
          <a:lstStyle/>
          <a:p>
            <a:pPr algn="ctr"/>
            <a:r>
              <a:rPr lang="en-US" sz="3600" dirty="0">
                <a:solidFill>
                  <a:srgbClr val="D57500"/>
                </a:solidFill>
              </a:rPr>
              <a:t>Active Interrogation (AI)</a:t>
            </a:r>
          </a:p>
        </p:txBody>
      </p:sp>
      <p:sp>
        <p:nvSpPr>
          <p:cNvPr id="24" name="Content Placeholder 2"/>
          <p:cNvSpPr txBox="1">
            <a:spLocks/>
          </p:cNvSpPr>
          <p:nvPr/>
        </p:nvSpPr>
        <p:spPr>
          <a:xfrm>
            <a:off x="383850" y="901278"/>
            <a:ext cx="8470902" cy="3914918"/>
          </a:xfrm>
          <a:prstGeom prst="rect">
            <a:avLst/>
          </a:prstGeom>
        </p:spPr>
        <p:txBody>
          <a:bodyPr vert="horz" wrap="square" lIns="0" tIns="0" rIns="0" bIns="0" rtlCol="0">
            <a:spAutoFit/>
          </a:bodyPr>
          <a:lstStyle>
            <a:lvl1pPr marL="342900" indent="-342900" algn="l" defTabSz="457200" rtl="0" eaLnBrk="1" latinLnBrk="0" hangingPunct="1">
              <a:spcBef>
                <a:spcPct val="20000"/>
              </a:spcBef>
              <a:buSzPct val="100000"/>
              <a:buFontTx/>
              <a:buBlip>
                <a:blip r:embed="rId3"/>
              </a:buBlip>
              <a:defRPr sz="2400" kern="1200">
                <a:solidFill>
                  <a:srgbClr val="242424"/>
                </a:solidFill>
                <a:latin typeface="+mn-lt"/>
                <a:ea typeface="+mn-ea"/>
                <a:cs typeface="Arial"/>
              </a:defRPr>
            </a:lvl1pPr>
            <a:lvl2pPr marL="742950" indent="-285750" algn="l" defTabSz="457200" rtl="0" eaLnBrk="1" latinLnBrk="0" hangingPunct="1">
              <a:spcBef>
                <a:spcPct val="20000"/>
              </a:spcBef>
              <a:buSzPct val="100000"/>
              <a:buFontTx/>
              <a:buBlip>
                <a:blip r:embed="rId4"/>
              </a:buBlip>
              <a:defRPr sz="2000" kern="1200">
                <a:solidFill>
                  <a:srgbClr val="242424"/>
                </a:solidFill>
                <a:latin typeface="+mn-lt"/>
                <a:ea typeface="+mn-ea"/>
                <a:cs typeface="Arial"/>
              </a:defRPr>
            </a:lvl2pPr>
            <a:lvl3pPr marL="1143000" indent="-228600" algn="l" defTabSz="457200" rtl="0" eaLnBrk="1" latinLnBrk="0" hangingPunct="1">
              <a:spcBef>
                <a:spcPct val="20000"/>
              </a:spcBef>
              <a:buSzPct val="100000"/>
              <a:buFontTx/>
              <a:buBlip>
                <a:blip r:embed="rId5"/>
              </a:buBlip>
              <a:defRPr sz="1800" kern="1200">
                <a:solidFill>
                  <a:srgbClr val="242424"/>
                </a:solidFill>
                <a:latin typeface="+mn-lt"/>
                <a:ea typeface="+mn-ea"/>
                <a:cs typeface="Arial"/>
              </a:defRPr>
            </a:lvl3pPr>
            <a:lvl4pPr marL="1600200" indent="-228600" algn="l" defTabSz="457200" rtl="0" eaLnBrk="1" latinLnBrk="0" hangingPunct="1">
              <a:spcBef>
                <a:spcPct val="20000"/>
              </a:spcBef>
              <a:buSzPct val="100000"/>
              <a:buFontTx/>
              <a:buBlip>
                <a:blip r:embed="rId6"/>
              </a:buBlip>
              <a:defRPr sz="1600" kern="1200">
                <a:solidFill>
                  <a:srgbClr val="242424"/>
                </a:solidFill>
                <a:latin typeface="+mn-lt"/>
                <a:ea typeface="+mn-ea"/>
                <a:cs typeface="Arial"/>
              </a:defRPr>
            </a:lvl4pPr>
            <a:lvl5pPr marL="2057400" indent="-228600" algn="l" defTabSz="457200" rtl="0" eaLnBrk="1" latinLnBrk="0" hangingPunct="1">
              <a:spcBef>
                <a:spcPct val="20000"/>
              </a:spcBef>
              <a:buSzPct val="100000"/>
              <a:buFontTx/>
              <a:buBlip>
                <a:blip r:embed="rId3"/>
              </a:buBlip>
              <a:defRPr sz="1600" kern="1200">
                <a:solidFill>
                  <a:srgbClr val="242424"/>
                </a:solidFill>
                <a:latin typeface="+mn-lt"/>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fontAlgn="auto">
              <a:spcAft>
                <a:spcPts val="0"/>
              </a:spcAft>
              <a:buClr>
                <a:srgbClr val="D57500"/>
              </a:buClr>
              <a:buFont typeface="Wingdings" charset="2"/>
              <a:buChar char="Ø"/>
            </a:pPr>
            <a:r>
              <a:rPr lang="en-US" dirty="0">
                <a:latin typeface="Times New Roman" panose="02020603050405020304" pitchFamily="18" charset="0"/>
                <a:cs typeface="Times New Roman" panose="02020603050405020304" pitchFamily="18" charset="0"/>
              </a:rPr>
              <a:t>AI initiated by energetic photons, neutrons or muons</a:t>
            </a:r>
          </a:p>
          <a:p>
            <a:pPr fontAlgn="auto">
              <a:spcAft>
                <a:spcPts val="0"/>
              </a:spcAft>
              <a:buClr>
                <a:srgbClr val="D57500"/>
              </a:buClr>
              <a:buFont typeface="Wingdings" charset="2"/>
              <a:buChar char="Ø"/>
            </a:pPr>
            <a:r>
              <a:rPr lang="en-US" dirty="0">
                <a:latin typeface="Times New Roman" panose="02020603050405020304" pitchFamily="18" charset="0"/>
                <a:cs typeface="Times New Roman" panose="02020603050405020304" pitchFamily="18" charset="0"/>
              </a:rPr>
              <a:t>Detected signal is photons, neutrons or muons</a:t>
            </a:r>
          </a:p>
          <a:p>
            <a:pPr fontAlgn="auto">
              <a:spcAft>
                <a:spcPts val="0"/>
              </a:spcAft>
              <a:buClr>
                <a:srgbClr val="D57500"/>
              </a:buClr>
              <a:buFont typeface="Wingdings" charset="2"/>
              <a:buChar char="Ø"/>
            </a:pPr>
            <a:r>
              <a:rPr lang="en-US" altLang="en-US" dirty="0">
                <a:solidFill>
                  <a:srgbClr val="000000"/>
                </a:solidFill>
                <a:latin typeface="Times New Roman" panose="02020603050405020304" pitchFamily="18" charset="0"/>
                <a:ea typeface="ＭＳ Ｐゴシック" panose="020B0600070205080204" pitchFamily="34" charset="-128"/>
              </a:rPr>
              <a:t>Large source required giving large dose</a:t>
            </a:r>
            <a:endParaRPr lang="en-US" dirty="0">
              <a:latin typeface="Times New Roman" panose="02020603050405020304" pitchFamily="18" charset="0"/>
              <a:cs typeface="Times New Roman" panose="02020603050405020304" pitchFamily="18" charset="0"/>
            </a:endParaRPr>
          </a:p>
          <a:p>
            <a:pPr>
              <a:buClr>
                <a:srgbClr val="D57500"/>
              </a:buClr>
              <a:buFont typeface="Wingdings" charset="2"/>
              <a:buChar char="Ø"/>
            </a:pPr>
            <a:r>
              <a:rPr lang="en-US" dirty="0">
                <a:latin typeface="Times New Roman" panose="02020603050405020304" pitchFamily="18" charset="0"/>
                <a:cs typeface="Times New Roman" panose="02020603050405020304" pitchFamily="18" charset="0"/>
              </a:rPr>
              <a:t>Our study includes only: </a:t>
            </a:r>
          </a:p>
          <a:p>
            <a:pPr lvl="1">
              <a:buClr>
                <a:schemeClr val="bg1">
                  <a:lumMod val="50000"/>
                </a:schemeClr>
              </a:buClr>
              <a:buFont typeface="Wingdings" charset="2"/>
              <a:buChar char="§"/>
            </a:pPr>
            <a:r>
              <a:rPr lang="en-US" sz="2400" dirty="0">
                <a:latin typeface="Times New Roman" panose="02020603050405020304" pitchFamily="18" charset="0"/>
                <a:cs typeface="Times New Roman" panose="02020603050405020304" pitchFamily="18" charset="0"/>
              </a:rPr>
              <a:t>High-Z: 	presence of high atomic number (Z) material</a:t>
            </a:r>
          </a:p>
          <a:p>
            <a:pPr lvl="1">
              <a:buClr>
                <a:schemeClr val="bg1">
                  <a:lumMod val="50000"/>
                </a:schemeClr>
              </a:buClr>
              <a:buFont typeface="Wingdings" charset="2"/>
              <a:buChar char="§"/>
            </a:pPr>
            <a:r>
              <a:rPr lang="en-US" sz="2400" dirty="0">
                <a:latin typeface="Times New Roman" panose="02020603050405020304" pitchFamily="18" charset="0"/>
                <a:cs typeface="Times New Roman" panose="02020603050405020304" pitchFamily="18" charset="0"/>
                <a:sym typeface="Wingdings"/>
              </a:rPr>
              <a:t>Photofission</a:t>
            </a:r>
            <a:r>
              <a:rPr lang="en-US" sz="2400" dirty="0">
                <a:latin typeface="Times New Roman" panose="02020603050405020304" pitchFamily="18" charset="0"/>
                <a:cs typeface="Times New Roman" panose="02020603050405020304" pitchFamily="18" charset="0"/>
              </a:rPr>
              <a:t>: presence of fissionable material</a:t>
            </a:r>
          </a:p>
          <a:p>
            <a:pPr lvl="1">
              <a:buClr>
                <a:schemeClr val="bg1">
                  <a:lumMod val="50000"/>
                </a:schemeClr>
              </a:buClr>
              <a:buFont typeface="Wingdings" charset="2"/>
              <a:buChar char="§"/>
            </a:pPr>
            <a:r>
              <a:rPr lang="en-US" sz="2400" dirty="0">
                <a:latin typeface="Times New Roman" panose="02020603050405020304" pitchFamily="18" charset="0"/>
                <a:cs typeface="Times New Roman" panose="02020603050405020304" pitchFamily="18" charset="0"/>
                <a:sym typeface="Wingdings"/>
              </a:rPr>
              <a:t>Differential die-away</a:t>
            </a:r>
            <a:r>
              <a:rPr lang="en-US" sz="2400" dirty="0">
                <a:latin typeface="Times New Roman" panose="02020603050405020304" pitchFamily="18" charset="0"/>
                <a:cs typeface="Times New Roman" panose="02020603050405020304" pitchFamily="18" charset="0"/>
              </a:rPr>
              <a:t>: presence of fissile material</a:t>
            </a:r>
          </a:p>
          <a:p>
            <a:pPr lvl="1">
              <a:buClr>
                <a:schemeClr val="bg1">
                  <a:lumMod val="50000"/>
                </a:schemeClr>
              </a:buClr>
              <a:buFont typeface="Wingdings" charset="2"/>
              <a:buChar char="§"/>
            </a:pPr>
            <a:r>
              <a:rPr lang="en-US" sz="2400" dirty="0">
                <a:latin typeface="Times New Roman" panose="02020603050405020304" pitchFamily="18" charset="0"/>
                <a:cs typeface="Times New Roman" panose="02020603050405020304" pitchFamily="18" charset="0"/>
              </a:rPr>
              <a:t>Nuclear resonance fluorescence: presence of HEU or Pu</a:t>
            </a:r>
          </a:p>
          <a:p>
            <a:pPr fontAlgn="auto">
              <a:spcAft>
                <a:spcPts val="0"/>
              </a:spcAft>
              <a:buClr>
                <a:srgbClr val="D57500"/>
              </a:buClr>
              <a:buFont typeface="Wingdings" charset="2"/>
              <a:buChar char="Ø"/>
            </a:pPr>
            <a:endParaRPr lang="en-US" dirty="0">
              <a:latin typeface="Times New Roman" panose="02020603050405020304" pitchFamily="18" charset="0"/>
              <a:cs typeface="Times New Roman" panose="02020603050405020304" pitchFamily="18" charset="0"/>
            </a:endParaRPr>
          </a:p>
        </p:txBody>
      </p:sp>
      <p:sp>
        <p:nvSpPr>
          <p:cNvPr id="31" name="Slide Number Placeholder 3"/>
          <p:cNvSpPr txBox="1">
            <a:spLocks/>
          </p:cNvSpPr>
          <p:nvPr/>
        </p:nvSpPr>
        <p:spPr>
          <a:xfrm>
            <a:off x="0" y="6479976"/>
            <a:ext cx="509587" cy="365125"/>
          </a:xfrm>
          <a:prstGeom prst="rect">
            <a:avLst/>
          </a:prstGeom>
        </p:spPr>
        <p:txBody>
          <a:bodyPr vert="horz" wrap="square" lIns="91440" tIns="45720" rIns="91440" bIns="45720" numCol="1" anchor="t" anchorCtr="0" compatLnSpc="1">
            <a:prstTxWarp prst="textNoShape">
              <a:avLst/>
            </a:prstTxWarp>
          </a:bodyPr>
          <a:lstStyle>
            <a:defPPr>
              <a:defRPr lang="en-US"/>
            </a:defPPr>
            <a:lvl1pPr algn="l" rtl="0" eaLnBrk="1" fontAlgn="base" hangingPunct="1">
              <a:spcBef>
                <a:spcPct val="0"/>
              </a:spcBef>
              <a:spcAft>
                <a:spcPct val="0"/>
              </a:spcAft>
              <a:defRPr sz="900" kern="1200">
                <a:solidFill>
                  <a:srgbClr val="000000"/>
                </a:solidFill>
                <a:latin typeface="Arial" charset="0"/>
                <a:ea typeface="MS PGothic" charset="0"/>
                <a:cs typeface="MS PGothic" charset="0"/>
              </a:defRPr>
            </a:lvl1pPr>
            <a:lvl2pPr marL="4572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2pPr>
            <a:lvl3pPr marL="9144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3pPr>
            <a:lvl4pPr marL="13716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4pPr>
            <a:lvl5pPr marL="18288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5pPr>
            <a:lvl6pPr marL="2286000" algn="l" defTabSz="457200" rtl="0" eaLnBrk="1" latinLnBrk="0" hangingPunct="1">
              <a:defRPr sz="2400" kern="1200">
                <a:solidFill>
                  <a:schemeClr val="tx1"/>
                </a:solidFill>
                <a:latin typeface="Gill Sans" charset="0"/>
                <a:ea typeface="MS PGothic" charset="0"/>
                <a:cs typeface="MS PGothic" charset="0"/>
              </a:defRPr>
            </a:lvl6pPr>
            <a:lvl7pPr marL="2743200" algn="l" defTabSz="457200" rtl="0" eaLnBrk="1" latinLnBrk="0" hangingPunct="1">
              <a:defRPr sz="2400" kern="1200">
                <a:solidFill>
                  <a:schemeClr val="tx1"/>
                </a:solidFill>
                <a:latin typeface="Gill Sans" charset="0"/>
                <a:ea typeface="MS PGothic" charset="0"/>
                <a:cs typeface="MS PGothic" charset="0"/>
              </a:defRPr>
            </a:lvl7pPr>
            <a:lvl8pPr marL="3200400" algn="l" defTabSz="457200" rtl="0" eaLnBrk="1" latinLnBrk="0" hangingPunct="1">
              <a:defRPr sz="2400" kern="1200">
                <a:solidFill>
                  <a:schemeClr val="tx1"/>
                </a:solidFill>
                <a:latin typeface="Gill Sans" charset="0"/>
                <a:ea typeface="MS PGothic" charset="0"/>
                <a:cs typeface="MS PGothic" charset="0"/>
              </a:defRPr>
            </a:lvl8pPr>
            <a:lvl9pPr marL="3657600" algn="l" defTabSz="457200" rtl="0" eaLnBrk="1" latinLnBrk="0" hangingPunct="1">
              <a:defRPr sz="2400" kern="1200">
                <a:solidFill>
                  <a:schemeClr val="tx1"/>
                </a:solidFill>
                <a:latin typeface="Gill Sans" charset="0"/>
                <a:ea typeface="MS PGothic" charset="0"/>
                <a:cs typeface="MS PGothic" charset="0"/>
              </a:defRPr>
            </a:lvl9pPr>
          </a:lstStyle>
          <a:p>
            <a:pPr algn="ctr">
              <a:defRPr/>
            </a:pPr>
            <a:fld id="{120011A5-591F-4C6D-818A-75923A9C3D6C}" type="slidenum">
              <a:rPr lang="en-US" sz="1200" smtClean="0">
                <a:solidFill>
                  <a:prstClr val="black"/>
                </a:solidFill>
                <a:latin typeface="Arial"/>
                <a:cs typeface="Arial"/>
              </a:rPr>
              <a:pPr algn="ctr">
                <a:defRPr/>
              </a:pPr>
              <a:t>57</a:t>
            </a:fld>
            <a:endParaRPr lang="en-US" sz="1200" dirty="0">
              <a:solidFill>
                <a:prstClr val="black"/>
              </a:solidFill>
              <a:latin typeface="Arial"/>
              <a:cs typeface="Arial"/>
            </a:endParaRPr>
          </a:p>
        </p:txBody>
      </p:sp>
      <p:pic>
        <p:nvPicPr>
          <p:cNvPr id="5" name="Picture 4" descr="caars-techeval-imag-SAIC"/>
          <p:cNvPicPr>
            <a:picLocks noChangeAspect="1" noChangeArrowheads="1"/>
          </p:cNvPicPr>
          <p:nvPr/>
        </p:nvPicPr>
        <p:blipFill>
          <a:blip r:embed="rId7" cstate="print">
            <a:extLst>
              <a:ext uri="{28A0092B-C50C-407E-A947-70E740481C1C}">
                <a14:useLocalDpi xmlns:a14="http://schemas.microsoft.com/office/drawing/2010/main"/>
              </a:ext>
            </a:extLst>
          </a:blip>
          <a:srcRect/>
          <a:stretch>
            <a:fillRect/>
          </a:stretch>
        </p:blipFill>
        <p:spPr>
          <a:xfrm>
            <a:off x="363896" y="4356100"/>
            <a:ext cx="2291287" cy="2501899"/>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808080">
                      <a:alpha val="74998"/>
                    </a:srgbClr>
                  </a:outerShdw>
                </a:effectLst>
              </a14:hiddenEffects>
            </a:ext>
          </a:extLst>
        </p:spPr>
      </p:pic>
      <p:pic>
        <p:nvPicPr>
          <p:cNvPr id="6" name="Picture 4" descr="caars-techeval-imag-L3"/>
          <p:cNvPicPr>
            <a:picLocks noChangeAspect="1" noChangeArrowheads="1"/>
          </p:cNvPicPr>
          <p:nvPr/>
        </p:nvPicPr>
        <p:blipFill>
          <a:blip r:embed="rId8" cstate="print">
            <a:extLst>
              <a:ext uri="{28A0092B-C50C-407E-A947-70E740481C1C}">
                <a14:useLocalDpi xmlns:a14="http://schemas.microsoft.com/office/drawing/2010/main"/>
              </a:ext>
            </a:extLst>
          </a:blip>
          <a:srcRect/>
          <a:stretch>
            <a:fillRect/>
          </a:stretch>
        </p:blipFill>
        <p:spPr>
          <a:xfrm>
            <a:off x="3048001" y="4356100"/>
            <a:ext cx="2291288" cy="25019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808080">
                      <a:alpha val="74998"/>
                    </a:srgbClr>
                  </a:outerShdw>
                </a:effectLst>
              </a14:hiddenEffects>
            </a:ext>
          </a:extLst>
        </p:spPr>
      </p:pic>
      <p:pic>
        <p:nvPicPr>
          <p:cNvPr id="7" name="Picture 10"/>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5768652" y="4350654"/>
            <a:ext cx="3086100" cy="2507346"/>
          </a:xfrm>
          <a:prstGeom prst="rect">
            <a:avLst/>
          </a:prstGeom>
          <a:noFill/>
          <a:ln w="9525">
            <a:noFill/>
            <a:miter lim="800000"/>
            <a:headEnd/>
            <a:tailEnd/>
          </a:ln>
          <a:effectLst/>
        </p:spPr>
      </p:pic>
    </p:spTree>
    <p:extLst>
      <p:ext uri="{BB962C8B-B14F-4D97-AF65-F5344CB8AC3E}">
        <p14:creationId xmlns:p14="http://schemas.microsoft.com/office/powerpoint/2010/main" val="312686870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356613"/>
            <a:ext cx="8115300" cy="941796"/>
          </a:xfrm>
        </p:spPr>
        <p:txBody>
          <a:bodyPr/>
          <a:lstStyle/>
          <a:p>
            <a:pPr algn="ctr"/>
            <a:r>
              <a:rPr lang="en-US" sz="3600" dirty="0">
                <a:solidFill>
                  <a:srgbClr val="D57500"/>
                </a:solidFill>
              </a:rPr>
              <a:t>Modeling With MCNP &amp; GEANT4</a:t>
            </a:r>
          </a:p>
        </p:txBody>
      </p:sp>
      <p:sp>
        <p:nvSpPr>
          <p:cNvPr id="31" name="Slide Number Placeholder 3"/>
          <p:cNvSpPr txBox="1">
            <a:spLocks/>
          </p:cNvSpPr>
          <p:nvPr/>
        </p:nvSpPr>
        <p:spPr>
          <a:xfrm>
            <a:off x="0" y="6479976"/>
            <a:ext cx="509587" cy="365125"/>
          </a:xfrm>
          <a:prstGeom prst="rect">
            <a:avLst/>
          </a:prstGeom>
        </p:spPr>
        <p:txBody>
          <a:bodyPr vert="horz" wrap="square" lIns="91440" tIns="45720" rIns="91440" bIns="45720" numCol="1" anchor="t" anchorCtr="0" compatLnSpc="1">
            <a:prstTxWarp prst="textNoShape">
              <a:avLst/>
            </a:prstTxWarp>
          </a:bodyPr>
          <a:lstStyle>
            <a:defPPr>
              <a:defRPr lang="en-US"/>
            </a:defPPr>
            <a:lvl1pPr algn="l" rtl="0" eaLnBrk="1" fontAlgn="base" hangingPunct="1">
              <a:spcBef>
                <a:spcPct val="0"/>
              </a:spcBef>
              <a:spcAft>
                <a:spcPct val="0"/>
              </a:spcAft>
              <a:defRPr sz="900" kern="1200">
                <a:solidFill>
                  <a:srgbClr val="000000"/>
                </a:solidFill>
                <a:latin typeface="Arial" charset="0"/>
                <a:ea typeface="MS PGothic" charset="0"/>
                <a:cs typeface="MS PGothic" charset="0"/>
              </a:defRPr>
            </a:lvl1pPr>
            <a:lvl2pPr marL="4572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2pPr>
            <a:lvl3pPr marL="9144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3pPr>
            <a:lvl4pPr marL="13716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4pPr>
            <a:lvl5pPr marL="18288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5pPr>
            <a:lvl6pPr marL="2286000" algn="l" defTabSz="457200" rtl="0" eaLnBrk="1" latinLnBrk="0" hangingPunct="1">
              <a:defRPr sz="2400" kern="1200">
                <a:solidFill>
                  <a:schemeClr val="tx1"/>
                </a:solidFill>
                <a:latin typeface="Gill Sans" charset="0"/>
                <a:ea typeface="MS PGothic" charset="0"/>
                <a:cs typeface="MS PGothic" charset="0"/>
              </a:defRPr>
            </a:lvl6pPr>
            <a:lvl7pPr marL="2743200" algn="l" defTabSz="457200" rtl="0" eaLnBrk="1" latinLnBrk="0" hangingPunct="1">
              <a:defRPr sz="2400" kern="1200">
                <a:solidFill>
                  <a:schemeClr val="tx1"/>
                </a:solidFill>
                <a:latin typeface="Gill Sans" charset="0"/>
                <a:ea typeface="MS PGothic" charset="0"/>
                <a:cs typeface="MS PGothic" charset="0"/>
              </a:defRPr>
            </a:lvl7pPr>
            <a:lvl8pPr marL="3200400" algn="l" defTabSz="457200" rtl="0" eaLnBrk="1" latinLnBrk="0" hangingPunct="1">
              <a:defRPr sz="2400" kern="1200">
                <a:solidFill>
                  <a:schemeClr val="tx1"/>
                </a:solidFill>
                <a:latin typeface="Gill Sans" charset="0"/>
                <a:ea typeface="MS PGothic" charset="0"/>
                <a:cs typeface="MS PGothic" charset="0"/>
              </a:defRPr>
            </a:lvl8pPr>
            <a:lvl9pPr marL="3657600" algn="l" defTabSz="457200" rtl="0" eaLnBrk="1" latinLnBrk="0" hangingPunct="1">
              <a:defRPr sz="2400" kern="1200">
                <a:solidFill>
                  <a:schemeClr val="tx1"/>
                </a:solidFill>
                <a:latin typeface="Gill Sans" charset="0"/>
                <a:ea typeface="MS PGothic" charset="0"/>
                <a:cs typeface="MS PGothic" charset="0"/>
              </a:defRPr>
            </a:lvl9pPr>
          </a:lstStyle>
          <a:p>
            <a:pPr algn="ctr">
              <a:defRPr/>
            </a:pPr>
            <a:fld id="{120011A5-591F-4C6D-818A-75923A9C3D6C}" type="slidenum">
              <a:rPr lang="en-US" sz="1200" smtClean="0">
                <a:solidFill>
                  <a:prstClr val="black"/>
                </a:solidFill>
                <a:latin typeface="Arial"/>
                <a:cs typeface="Arial"/>
              </a:rPr>
              <a:pPr algn="ctr">
                <a:defRPr/>
              </a:pPr>
              <a:t>58</a:t>
            </a:fld>
            <a:endParaRPr lang="en-US" sz="1200" dirty="0">
              <a:solidFill>
                <a:prstClr val="black"/>
              </a:solidFill>
              <a:latin typeface="Arial"/>
              <a:cs typeface="Arial"/>
            </a:endParaRPr>
          </a:p>
        </p:txBody>
      </p:sp>
      <p:sp>
        <p:nvSpPr>
          <p:cNvPr id="9" name="Content Placeholder 2"/>
          <p:cNvSpPr txBox="1">
            <a:spLocks/>
          </p:cNvSpPr>
          <p:nvPr/>
        </p:nvSpPr>
        <p:spPr>
          <a:xfrm>
            <a:off x="509587" y="978083"/>
            <a:ext cx="8318501" cy="1994392"/>
          </a:xfrm>
          <a:prstGeom prst="rect">
            <a:avLst/>
          </a:prstGeom>
        </p:spPr>
        <p:txBody>
          <a:bodyPr vert="horz" wrap="square" lIns="0" tIns="0" rIns="0" bIns="0" rtlCol="0">
            <a:spAutoFit/>
          </a:bodyPr>
          <a:lstStyle>
            <a:lvl1pPr marL="342900" indent="-342900" algn="l" defTabSz="457200" rtl="0" eaLnBrk="1" latinLnBrk="0" hangingPunct="1">
              <a:spcBef>
                <a:spcPct val="20000"/>
              </a:spcBef>
              <a:buSzPct val="100000"/>
              <a:buFontTx/>
              <a:buBlip>
                <a:blip r:embed="rId3"/>
              </a:buBlip>
              <a:defRPr sz="2400" kern="1200">
                <a:solidFill>
                  <a:srgbClr val="242424"/>
                </a:solidFill>
                <a:latin typeface="+mn-lt"/>
                <a:ea typeface="+mn-ea"/>
                <a:cs typeface="Arial"/>
              </a:defRPr>
            </a:lvl1pPr>
            <a:lvl2pPr marL="742950" indent="-285750" algn="l" defTabSz="457200" rtl="0" eaLnBrk="1" latinLnBrk="0" hangingPunct="1">
              <a:spcBef>
                <a:spcPct val="20000"/>
              </a:spcBef>
              <a:buSzPct val="100000"/>
              <a:buFontTx/>
              <a:buBlip>
                <a:blip r:embed="rId4"/>
              </a:buBlip>
              <a:defRPr sz="2000" kern="1200">
                <a:solidFill>
                  <a:srgbClr val="242424"/>
                </a:solidFill>
                <a:latin typeface="+mn-lt"/>
                <a:ea typeface="+mn-ea"/>
                <a:cs typeface="Arial"/>
              </a:defRPr>
            </a:lvl2pPr>
            <a:lvl3pPr marL="1143000" indent="-228600" algn="l" defTabSz="457200" rtl="0" eaLnBrk="1" latinLnBrk="0" hangingPunct="1">
              <a:spcBef>
                <a:spcPct val="20000"/>
              </a:spcBef>
              <a:buSzPct val="100000"/>
              <a:buFontTx/>
              <a:buBlip>
                <a:blip r:embed="rId5"/>
              </a:buBlip>
              <a:defRPr sz="1800" kern="1200">
                <a:solidFill>
                  <a:srgbClr val="242424"/>
                </a:solidFill>
                <a:latin typeface="+mn-lt"/>
                <a:ea typeface="+mn-ea"/>
                <a:cs typeface="Arial"/>
              </a:defRPr>
            </a:lvl3pPr>
            <a:lvl4pPr marL="1600200" indent="-228600" algn="l" defTabSz="457200" rtl="0" eaLnBrk="1" latinLnBrk="0" hangingPunct="1">
              <a:spcBef>
                <a:spcPct val="20000"/>
              </a:spcBef>
              <a:buSzPct val="100000"/>
              <a:buFontTx/>
              <a:buBlip>
                <a:blip r:embed="rId6"/>
              </a:buBlip>
              <a:defRPr sz="1600" kern="1200">
                <a:solidFill>
                  <a:srgbClr val="242424"/>
                </a:solidFill>
                <a:latin typeface="+mn-lt"/>
                <a:ea typeface="+mn-ea"/>
                <a:cs typeface="Arial"/>
              </a:defRPr>
            </a:lvl4pPr>
            <a:lvl5pPr marL="2057400" indent="-228600" algn="l" defTabSz="457200" rtl="0" eaLnBrk="1" latinLnBrk="0" hangingPunct="1">
              <a:spcBef>
                <a:spcPct val="20000"/>
              </a:spcBef>
              <a:buSzPct val="100000"/>
              <a:buFontTx/>
              <a:buBlip>
                <a:blip r:embed="rId3"/>
              </a:buBlip>
              <a:defRPr sz="1600" kern="1200">
                <a:solidFill>
                  <a:srgbClr val="242424"/>
                </a:solidFill>
                <a:latin typeface="+mn-lt"/>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fontAlgn="auto">
              <a:spcAft>
                <a:spcPts val="0"/>
              </a:spcAft>
              <a:buClr>
                <a:srgbClr val="D57500"/>
              </a:buClr>
              <a:buFont typeface="Wingdings" charset="2"/>
              <a:buChar char="Ø"/>
            </a:pPr>
            <a:r>
              <a:rPr lang="en-US" dirty="0">
                <a:latin typeface="Arial"/>
              </a:rPr>
              <a:t>Analytical calculations performed to establish order of magnitude requirements</a:t>
            </a:r>
          </a:p>
          <a:p>
            <a:pPr fontAlgn="auto">
              <a:spcAft>
                <a:spcPts val="0"/>
              </a:spcAft>
              <a:buClr>
                <a:srgbClr val="D57500"/>
              </a:buClr>
              <a:buFont typeface="Wingdings" charset="2"/>
              <a:buChar char="Ø"/>
            </a:pPr>
            <a:r>
              <a:rPr lang="en-US" dirty="0">
                <a:latin typeface="Arial"/>
              </a:rPr>
              <a:t>MCNP models of differential die-away (DDA): comparison made to published information provided model validation</a:t>
            </a:r>
          </a:p>
          <a:p>
            <a:pPr fontAlgn="auto">
              <a:spcAft>
                <a:spcPts val="0"/>
              </a:spcAft>
              <a:buClr>
                <a:srgbClr val="D57500"/>
              </a:buClr>
              <a:buFont typeface="Wingdings" charset="2"/>
              <a:buChar char="Ø"/>
            </a:pPr>
            <a:r>
              <a:rPr lang="en-US" dirty="0">
                <a:latin typeface="Arial"/>
              </a:rPr>
              <a:t>MCNP models of PF for SNM and surrogates</a:t>
            </a:r>
          </a:p>
        </p:txBody>
      </p:sp>
      <p:pic>
        <p:nvPicPr>
          <p:cNvPr id="12" name="Picture 11" descr="Macintosh HD:Users:gwarren:geant4:projects:Brems:install:root:TCS:ps:BremsSpectrum.151123.png"/>
          <p:cNvPicPr/>
          <p:nvPr/>
        </p:nvPicPr>
        <p:blipFill rotWithShape="1">
          <a:blip r:embed="rId7" cstate="print">
            <a:extLst>
              <a:ext uri="{28A0092B-C50C-407E-A947-70E740481C1C}">
                <a14:useLocalDpi xmlns:a14="http://schemas.microsoft.com/office/drawing/2010/main"/>
              </a:ext>
            </a:extLst>
          </a:blip>
          <a:srcRect b="2411"/>
          <a:stretch/>
        </p:blipFill>
        <p:spPr bwMode="auto">
          <a:xfrm>
            <a:off x="207632" y="3416300"/>
            <a:ext cx="4343400" cy="2870200"/>
          </a:xfrm>
          <a:prstGeom prst="rect">
            <a:avLst/>
          </a:prstGeom>
          <a:noFill/>
          <a:ln>
            <a:solidFill>
              <a:srgbClr val="000000"/>
            </a:solidFill>
          </a:ln>
          <a:extLst>
            <a:ext uri="{53640926-AAD7-44d8-BBD7-CCE9431645EC}">
              <a14:shadowObscured xmlns:a14="http://schemas.microsoft.com/office/drawing/2010/main" xmlns=""/>
            </a:ext>
          </a:extLst>
        </p:spPr>
      </p:pic>
      <p:pic>
        <p:nvPicPr>
          <p:cNvPr id="2" name="Picture 1" descr="Untitled.png"/>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4848179" y="3416300"/>
            <a:ext cx="3983343" cy="2857499"/>
          </a:xfrm>
          <a:prstGeom prst="rect">
            <a:avLst/>
          </a:prstGeom>
          <a:ln>
            <a:solidFill>
              <a:schemeClr val="tx1"/>
            </a:solidFill>
          </a:ln>
        </p:spPr>
      </p:pic>
      <p:sp>
        <p:nvSpPr>
          <p:cNvPr id="4" name="TextBox 3"/>
          <p:cNvSpPr txBox="1"/>
          <p:nvPr/>
        </p:nvSpPr>
        <p:spPr>
          <a:xfrm>
            <a:off x="4737101" y="6211669"/>
            <a:ext cx="3835399" cy="707886"/>
          </a:xfrm>
          <a:prstGeom prst="rect">
            <a:avLst/>
          </a:prstGeom>
          <a:noFill/>
        </p:spPr>
        <p:txBody>
          <a:bodyPr wrap="square" rtlCol="0">
            <a:spAutoFit/>
          </a:bodyPr>
          <a:lstStyle/>
          <a:p>
            <a:pPr algn="ctr"/>
            <a:r>
              <a:rPr lang="en-US" sz="2000" dirty="0"/>
              <a:t>Neutron die-away times observed for bare tungsten, DU, HEU and Pu. </a:t>
            </a:r>
          </a:p>
        </p:txBody>
      </p:sp>
      <p:sp>
        <p:nvSpPr>
          <p:cNvPr id="13" name="TextBox 12"/>
          <p:cNvSpPr txBox="1"/>
          <p:nvPr/>
        </p:nvSpPr>
        <p:spPr>
          <a:xfrm>
            <a:off x="292101" y="6221968"/>
            <a:ext cx="4190999" cy="707886"/>
          </a:xfrm>
          <a:prstGeom prst="rect">
            <a:avLst/>
          </a:prstGeom>
          <a:noFill/>
        </p:spPr>
        <p:txBody>
          <a:bodyPr wrap="square" rtlCol="0">
            <a:spAutoFit/>
          </a:bodyPr>
          <a:lstStyle/>
          <a:p>
            <a:pPr algn="ctr"/>
            <a:r>
              <a:rPr lang="en-US" sz="2000" dirty="0"/>
              <a:t>9 MeV Bremsstrahlung beam GEANT4 simulation</a:t>
            </a:r>
          </a:p>
        </p:txBody>
      </p:sp>
    </p:spTree>
    <p:extLst>
      <p:ext uri="{BB962C8B-B14F-4D97-AF65-F5344CB8AC3E}">
        <p14:creationId xmlns:p14="http://schemas.microsoft.com/office/powerpoint/2010/main" val="219067924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4450" name="Footer Placeholder 3"/>
          <p:cNvSpPr>
            <a:spLocks noGrp="1"/>
          </p:cNvSpPr>
          <p:nvPr>
            <p:ph type="ftr" sz="quarter" idx="10"/>
          </p:nvPr>
        </p:nvSpPr>
        <p:spPr>
          <a:xfrm>
            <a:off x="442913" y="6429375"/>
            <a:ext cx="4883150" cy="428625"/>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defPPr>
              <a:defRPr lang="en-US"/>
            </a:defPPr>
            <a:lvl1pPr algn="l" rtl="0" eaLnBrk="1" fontAlgn="base" hangingPunct="1">
              <a:spcBef>
                <a:spcPct val="0"/>
              </a:spcBef>
              <a:spcAft>
                <a:spcPct val="0"/>
              </a:spcAft>
              <a:defRPr sz="1800" kern="1200">
                <a:solidFill>
                  <a:prstClr val="black"/>
                </a:solidFill>
                <a:latin typeface="Times New Roman" pitchFamily="18" charset="0"/>
                <a:ea typeface="ＭＳ Ｐゴシック" charset="-128"/>
                <a:cs typeface="+mn-cs"/>
              </a:defRPr>
            </a:lvl1pPr>
            <a:lvl2pPr marL="4572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2pPr>
            <a:lvl3pPr marL="9144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3pPr>
            <a:lvl4pPr marL="13716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4pPr>
            <a:lvl5pPr marL="18288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5pPr>
            <a:lvl6pPr marL="2286000" algn="l" defTabSz="457200" rtl="0" eaLnBrk="1" latinLnBrk="0" hangingPunct="1">
              <a:defRPr sz="2400" kern="1200">
                <a:solidFill>
                  <a:schemeClr val="tx1"/>
                </a:solidFill>
                <a:latin typeface="Gill Sans" charset="0"/>
                <a:ea typeface="MS PGothic" charset="0"/>
                <a:cs typeface="MS PGothic" charset="0"/>
              </a:defRPr>
            </a:lvl6pPr>
            <a:lvl7pPr marL="2743200" algn="l" defTabSz="457200" rtl="0" eaLnBrk="1" latinLnBrk="0" hangingPunct="1">
              <a:defRPr sz="2400" kern="1200">
                <a:solidFill>
                  <a:schemeClr val="tx1"/>
                </a:solidFill>
                <a:latin typeface="Gill Sans" charset="0"/>
                <a:ea typeface="MS PGothic" charset="0"/>
                <a:cs typeface="MS PGothic" charset="0"/>
              </a:defRPr>
            </a:lvl7pPr>
            <a:lvl8pPr marL="3200400" algn="l" defTabSz="457200" rtl="0" eaLnBrk="1" latinLnBrk="0" hangingPunct="1">
              <a:defRPr sz="2400" kern="1200">
                <a:solidFill>
                  <a:schemeClr val="tx1"/>
                </a:solidFill>
                <a:latin typeface="Gill Sans" charset="0"/>
                <a:ea typeface="MS PGothic" charset="0"/>
                <a:cs typeface="MS PGothic" charset="0"/>
              </a:defRPr>
            </a:lvl8pPr>
            <a:lvl9pPr marL="3657600" algn="l" defTabSz="457200" rtl="0" eaLnBrk="1" latinLnBrk="0" hangingPunct="1">
              <a:defRPr sz="2400" kern="1200">
                <a:solidFill>
                  <a:schemeClr val="tx1"/>
                </a:solidFill>
                <a:latin typeface="Gill Sans" charset="0"/>
                <a:ea typeface="MS PGothic" charset="0"/>
                <a:cs typeface="MS PGothic" charset="0"/>
              </a:defRPr>
            </a:lvl9pPr>
          </a:lstStyle>
          <a:p>
            <a:pPr eaLnBrk="1" hangingPunct="1"/>
            <a:endParaRPr lang="en-US" sz="900">
              <a:solidFill>
                <a:srgbClr val="777777"/>
              </a:solidFill>
              <a:latin typeface="Times New Roman" charset="0"/>
            </a:endParaRPr>
          </a:p>
        </p:txBody>
      </p:sp>
      <p:sp>
        <p:nvSpPr>
          <p:cNvPr id="104451" name="Rectangle 2"/>
          <p:cNvSpPr>
            <a:spLocks noGrp="1" noChangeArrowheads="1"/>
          </p:cNvSpPr>
          <p:nvPr>
            <p:ph type="title"/>
          </p:nvPr>
        </p:nvSpPr>
        <p:spPr>
          <a:xfrm>
            <a:off x="457200" y="222250"/>
            <a:ext cx="8305800" cy="774700"/>
          </a:xfrm>
        </p:spPr>
        <p:txBody>
          <a:bodyPr/>
          <a:lstStyle/>
          <a:p>
            <a:pPr algn="ctr"/>
            <a:r>
              <a:rPr lang="en-US" sz="3600" dirty="0">
                <a:solidFill>
                  <a:srgbClr val="D57500"/>
                </a:solidFill>
                <a:effectLst/>
                <a:latin typeface="Arial" charset="0"/>
                <a:ea typeface="ＭＳ Ｐゴシック" charset="0"/>
                <a:cs typeface="ＭＳ Ｐゴシック" charset="0"/>
              </a:rPr>
              <a:t>Is Active Interrogation Feasible?</a:t>
            </a:r>
          </a:p>
        </p:txBody>
      </p:sp>
      <p:pic>
        <p:nvPicPr>
          <p:cNvPr id="7" name="Picture 4" descr="093009 SNAR system rendering.JPG"/>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bwMode="auto">
          <a:xfrm>
            <a:off x="154338" y="4290549"/>
            <a:ext cx="4112882" cy="2527300"/>
          </a:xfrm>
          <a:prstGeom prst="rect">
            <a:avLst/>
          </a:prstGeom>
          <a:noFill/>
          <a:ln w="9525">
            <a:noFill/>
            <a:miter lim="800000"/>
            <a:headEnd/>
            <a:tailEnd/>
          </a:ln>
        </p:spPr>
      </p:pic>
      <p:pic>
        <p:nvPicPr>
          <p:cNvPr id="8" name="Picture 2" descr="R:\TARD_PRIV\11. ATD\SNAR\Library\pictures\PBAR\PBAR 20130430\PBAR 20130430_small.jpg"/>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4451642" y="4320047"/>
            <a:ext cx="4415874" cy="2489342"/>
          </a:xfrm>
          <a:prstGeom prst="rect">
            <a:avLst/>
          </a:prstGeom>
          <a:noFill/>
          <a:extLst>
            <a:ext uri="{909E8E84-426E-40dd-AFC4-6F175D3DCCD1}">
              <a14:hiddenFill xmlns:a14="http://schemas.microsoft.com/office/drawing/2010/main" xmlns="">
                <a:solidFill>
                  <a:srgbClr val="FFFFFF"/>
                </a:solidFill>
              </a14:hiddenFill>
            </a:ext>
          </a:extLst>
        </p:spPr>
      </p:pic>
      <p:sp>
        <p:nvSpPr>
          <p:cNvPr id="2" name="TextBox 1"/>
          <p:cNvSpPr txBox="1"/>
          <p:nvPr/>
        </p:nvSpPr>
        <p:spPr>
          <a:xfrm>
            <a:off x="1219200" y="6235700"/>
            <a:ext cx="1263988" cy="461665"/>
          </a:xfrm>
          <a:prstGeom prst="rect">
            <a:avLst/>
          </a:prstGeom>
          <a:noFill/>
        </p:spPr>
        <p:txBody>
          <a:bodyPr wrap="none" rtlCol="0">
            <a:spAutoFit/>
          </a:bodyPr>
          <a:lstStyle/>
          <a:p>
            <a:r>
              <a:rPr lang="en-US" dirty="0"/>
              <a:t>Passport</a:t>
            </a:r>
          </a:p>
        </p:txBody>
      </p:sp>
      <p:sp>
        <p:nvSpPr>
          <p:cNvPr id="3" name="TextBox 2"/>
          <p:cNvSpPr txBox="1"/>
          <p:nvPr/>
        </p:nvSpPr>
        <p:spPr>
          <a:xfrm>
            <a:off x="6400800" y="6184900"/>
            <a:ext cx="1258728" cy="461665"/>
          </a:xfrm>
          <a:prstGeom prst="rect">
            <a:avLst/>
          </a:prstGeom>
          <a:noFill/>
        </p:spPr>
        <p:txBody>
          <a:bodyPr wrap="none" rtlCol="0">
            <a:spAutoFit/>
          </a:bodyPr>
          <a:lstStyle/>
          <a:p>
            <a:r>
              <a:rPr lang="en-US" dirty="0"/>
              <a:t>Rapiscan</a:t>
            </a:r>
          </a:p>
        </p:txBody>
      </p:sp>
      <p:sp>
        <p:nvSpPr>
          <p:cNvPr id="14" name="Rectangle 3">
            <a:extLst>
              <a:ext uri="{FF2B5EF4-FFF2-40B4-BE49-F238E27FC236}">
                <a16:creationId xmlns:a16="http://schemas.microsoft.com/office/drawing/2014/main" id="{7A212623-D8BE-0947-AD5A-EC7C04AF6A7D}"/>
              </a:ext>
            </a:extLst>
          </p:cNvPr>
          <p:cNvSpPr txBox="1">
            <a:spLocks noChangeArrowheads="1"/>
          </p:cNvSpPr>
          <p:nvPr/>
        </p:nvSpPr>
        <p:spPr bwMode="auto">
          <a:xfrm>
            <a:off x="565442" y="808491"/>
            <a:ext cx="7772400" cy="336157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lvl1pPr marL="342900" indent="-342900" eaLnBrk="0" hangingPunct="0">
              <a:defRPr sz="2400">
                <a:solidFill>
                  <a:schemeClr val="tx1"/>
                </a:solidFill>
                <a:latin typeface="Arial" charset="0"/>
                <a:ea typeface="ＭＳ Ｐゴシック" charset="0"/>
                <a:cs typeface="ＭＳ Ｐゴシック" charset="0"/>
              </a:defRPr>
            </a:lvl1pPr>
            <a:lvl2pPr marL="800100" indent="-342900"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marL="457200" indent="-457200">
              <a:spcBef>
                <a:spcPts val="0"/>
              </a:spcBef>
              <a:spcAft>
                <a:spcPts val="0"/>
              </a:spcAft>
              <a:buClr>
                <a:srgbClr val="D57500"/>
              </a:buClr>
              <a:buFont typeface="Wingdings" charset="2"/>
              <a:buChar char="Ø"/>
            </a:pPr>
            <a:r>
              <a:rPr lang="en-US" sz="2600" dirty="0">
                <a:latin typeface="Times New Roman"/>
                <a:cs typeface="Times New Roman"/>
              </a:rPr>
              <a:t>Can we do 100% imaging?</a:t>
            </a:r>
          </a:p>
          <a:p>
            <a:pPr marL="457200" indent="-457200">
              <a:spcBef>
                <a:spcPts val="0"/>
              </a:spcBef>
              <a:spcAft>
                <a:spcPts val="0"/>
              </a:spcAft>
              <a:buClr>
                <a:srgbClr val="D57500"/>
              </a:buClr>
              <a:buFont typeface="Wingdings" charset="2"/>
              <a:buChar char="Ø"/>
            </a:pPr>
            <a:r>
              <a:rPr lang="en-US" sz="2600" dirty="0">
                <a:latin typeface="Times New Roman"/>
                <a:cs typeface="Times New Roman"/>
              </a:rPr>
              <a:t>Is active interrogation operationally possible?</a:t>
            </a:r>
          </a:p>
          <a:p>
            <a:pPr marL="914400" lvl="1" indent="-457200">
              <a:spcBef>
                <a:spcPts val="0"/>
              </a:spcBef>
              <a:spcAft>
                <a:spcPts val="0"/>
              </a:spcAft>
              <a:buClr>
                <a:schemeClr val="bg1">
                  <a:lumMod val="50000"/>
                </a:schemeClr>
              </a:buClr>
              <a:buFont typeface="Wingdings" charset="2"/>
              <a:buChar char="§"/>
            </a:pPr>
            <a:r>
              <a:rPr lang="en-US" sz="2600" dirty="0">
                <a:latin typeface="Times New Roman"/>
                <a:cs typeface="Times New Roman"/>
              </a:rPr>
              <a:t>AI cannot be used in primary screening, so limited to targeted containers</a:t>
            </a:r>
          </a:p>
          <a:p>
            <a:pPr marL="914400" lvl="1" indent="-457200">
              <a:spcBef>
                <a:spcPts val="0"/>
              </a:spcBef>
              <a:spcAft>
                <a:spcPts val="0"/>
              </a:spcAft>
              <a:buClr>
                <a:schemeClr val="bg1">
                  <a:lumMod val="50000"/>
                </a:schemeClr>
              </a:buClr>
              <a:buFont typeface="Wingdings" charset="2"/>
              <a:buChar char="§"/>
            </a:pPr>
            <a:r>
              <a:rPr lang="en-US" sz="2600" dirty="0">
                <a:latin typeface="Times New Roman"/>
                <a:cs typeface="Times New Roman"/>
              </a:rPr>
              <a:t>Large dose</a:t>
            </a:r>
          </a:p>
          <a:p>
            <a:pPr marL="914400" lvl="1" indent="-457200">
              <a:spcBef>
                <a:spcPts val="0"/>
              </a:spcBef>
              <a:spcAft>
                <a:spcPts val="0"/>
              </a:spcAft>
              <a:buClr>
                <a:schemeClr val="bg1">
                  <a:lumMod val="50000"/>
                </a:schemeClr>
              </a:buClr>
              <a:buFont typeface="Wingdings" charset="2"/>
              <a:buChar char="§"/>
            </a:pPr>
            <a:r>
              <a:rPr lang="en-US" sz="2600" dirty="0">
                <a:latin typeface="Times New Roman"/>
                <a:cs typeface="Times New Roman"/>
              </a:rPr>
              <a:t>Large footprint (on private land)</a:t>
            </a:r>
          </a:p>
          <a:p>
            <a:pPr marL="914400" lvl="1" indent="-457200">
              <a:spcBef>
                <a:spcPts val="0"/>
              </a:spcBef>
              <a:spcAft>
                <a:spcPts val="0"/>
              </a:spcAft>
              <a:buClr>
                <a:schemeClr val="bg1">
                  <a:lumMod val="50000"/>
                </a:schemeClr>
              </a:buClr>
              <a:buFont typeface="Wingdings" charset="2"/>
              <a:buChar char="§"/>
            </a:pPr>
            <a:r>
              <a:rPr lang="en-US" sz="2600" dirty="0">
                <a:latin typeface="Times New Roman"/>
                <a:cs typeface="Times New Roman"/>
              </a:rPr>
              <a:t>Large cost</a:t>
            </a:r>
          </a:p>
          <a:p>
            <a:pPr marL="914400" lvl="1" indent="-457200">
              <a:spcBef>
                <a:spcPts val="0"/>
              </a:spcBef>
              <a:spcAft>
                <a:spcPts val="0"/>
              </a:spcAft>
              <a:buClr>
                <a:schemeClr val="bg1">
                  <a:lumMod val="50000"/>
                </a:schemeClr>
              </a:buClr>
              <a:buFont typeface="Wingdings" charset="2"/>
              <a:buChar char="§"/>
            </a:pPr>
            <a:r>
              <a:rPr lang="en-US" sz="2600" dirty="0">
                <a:latin typeface="Times New Roman"/>
                <a:cs typeface="Times New Roman"/>
              </a:rPr>
              <a:t>If looking for a weapon, it is too late!</a:t>
            </a:r>
          </a:p>
        </p:txBody>
      </p:sp>
    </p:spTree>
    <p:extLst>
      <p:ext uri="{BB962C8B-B14F-4D97-AF65-F5344CB8AC3E}">
        <p14:creationId xmlns:p14="http://schemas.microsoft.com/office/powerpoint/2010/main" val="3674818252"/>
      </p:ext>
    </p:extLst>
  </p:cSld>
  <p:clrMapOvr>
    <a:masterClrMapping/>
  </p:clrMapOvr>
  <p:transition spd="med">
    <p:fade/>
  </p:transition>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9026" name="Rectangle 2"/>
          <p:cNvSpPr>
            <a:spLocks noGrp="1" noChangeArrowheads="1"/>
          </p:cNvSpPr>
          <p:nvPr>
            <p:ph type="title"/>
          </p:nvPr>
        </p:nvSpPr>
        <p:spPr>
          <a:xfrm>
            <a:off x="571500" y="3467100"/>
            <a:ext cx="8305800" cy="774700"/>
          </a:xfrm>
        </p:spPr>
        <p:txBody>
          <a:bodyPr/>
          <a:lstStyle/>
          <a:p>
            <a:pPr algn="ctr">
              <a:defRPr/>
            </a:pPr>
            <a:r>
              <a:rPr lang="en-US" sz="3400" dirty="0">
                <a:effectLst>
                  <a:outerShdw blurRad="38100" dist="38100" dir="2700000" algn="tl">
                    <a:srgbClr val="DDDDDD"/>
                  </a:outerShdw>
                </a:effectLst>
                <a:ea typeface="ＭＳ Ｐゴシック" charset="-128"/>
                <a:cs typeface="ＭＳ Ｐゴシック" charset="-128"/>
              </a:rPr>
              <a:t>Gamma Ray Detection for Safeguards</a:t>
            </a:r>
          </a:p>
        </p:txBody>
      </p:sp>
      <p:pic>
        <p:nvPicPr>
          <p:cNvPr id="2" name="Picture 1">
            <a:extLst>
              <a:ext uri="{FF2B5EF4-FFF2-40B4-BE49-F238E27FC236}">
                <a16:creationId xmlns:a16="http://schemas.microsoft.com/office/drawing/2014/main" id="{A1BABA5A-22D6-232F-0DCA-8D7F797F5DCD}"/>
              </a:ext>
            </a:extLst>
          </p:cNvPr>
          <p:cNvPicPr>
            <a:picLocks noChangeAspect="1"/>
          </p:cNvPicPr>
          <p:nvPr/>
        </p:nvPicPr>
        <p:blipFill>
          <a:blip r:embed="rId3"/>
          <a:stretch>
            <a:fillRect/>
          </a:stretch>
        </p:blipFill>
        <p:spPr>
          <a:xfrm>
            <a:off x="3853766" y="525516"/>
            <a:ext cx="1741268" cy="2597512"/>
          </a:xfrm>
          <a:prstGeom prst="rect">
            <a:avLst/>
          </a:prstGeom>
        </p:spPr>
      </p:pic>
      <p:sp>
        <p:nvSpPr>
          <p:cNvPr id="5" name="Footer Placeholder 2">
            <a:extLst>
              <a:ext uri="{FF2B5EF4-FFF2-40B4-BE49-F238E27FC236}">
                <a16:creationId xmlns:a16="http://schemas.microsoft.com/office/drawing/2014/main" id="{FC5D7BCD-810F-190C-15C0-ACF86B6A1EC8}"/>
              </a:ext>
            </a:extLst>
          </p:cNvPr>
          <p:cNvSpPr>
            <a:spLocks noGrp="1"/>
          </p:cNvSpPr>
          <p:nvPr>
            <p:ph type="ftr" sz="quarter" idx="10"/>
          </p:nvPr>
        </p:nvSpPr>
        <p:spPr>
          <a:xfrm>
            <a:off x="152400" y="6627813"/>
            <a:ext cx="609600" cy="2286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defPPr>
              <a:defRPr lang="en-US"/>
            </a:defPPr>
            <a:lvl1pPr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1pPr>
            <a:lvl2pPr marL="4572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2pPr>
            <a:lvl3pPr marL="9144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3pPr>
            <a:lvl4pPr marL="13716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4pPr>
            <a:lvl5pPr marL="18288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5pPr>
            <a:lvl6pPr marL="2286000" algn="l" defTabSz="457200" rtl="0" eaLnBrk="1" latinLnBrk="0" hangingPunct="1">
              <a:defRPr sz="2400" kern="1200">
                <a:solidFill>
                  <a:schemeClr val="tx1"/>
                </a:solidFill>
                <a:latin typeface="Gill Sans" charset="0"/>
                <a:ea typeface="MS PGothic" charset="0"/>
                <a:cs typeface="MS PGothic" charset="0"/>
              </a:defRPr>
            </a:lvl6pPr>
            <a:lvl7pPr marL="2743200" algn="l" defTabSz="457200" rtl="0" eaLnBrk="1" latinLnBrk="0" hangingPunct="1">
              <a:defRPr sz="2400" kern="1200">
                <a:solidFill>
                  <a:schemeClr val="tx1"/>
                </a:solidFill>
                <a:latin typeface="Gill Sans" charset="0"/>
                <a:ea typeface="MS PGothic" charset="0"/>
                <a:cs typeface="MS PGothic" charset="0"/>
              </a:defRPr>
            </a:lvl7pPr>
            <a:lvl8pPr marL="3200400" algn="l" defTabSz="457200" rtl="0" eaLnBrk="1" latinLnBrk="0" hangingPunct="1">
              <a:defRPr sz="2400" kern="1200">
                <a:solidFill>
                  <a:schemeClr val="tx1"/>
                </a:solidFill>
                <a:latin typeface="Gill Sans" charset="0"/>
                <a:ea typeface="MS PGothic" charset="0"/>
                <a:cs typeface="MS PGothic" charset="0"/>
              </a:defRPr>
            </a:lvl8pPr>
            <a:lvl9pPr marL="3657600" algn="l" defTabSz="457200" rtl="0" eaLnBrk="1" latinLnBrk="0" hangingPunct="1">
              <a:defRPr sz="2400" kern="1200">
                <a:solidFill>
                  <a:schemeClr val="tx1"/>
                </a:solidFill>
                <a:latin typeface="Gill Sans" charset="0"/>
                <a:ea typeface="MS PGothic" charset="0"/>
                <a:cs typeface="MS PGothic" charset="0"/>
              </a:defRPr>
            </a:lvl9pPr>
          </a:lstStyle>
          <a:p>
            <a:pPr eaLnBrk="1" hangingPunct="1"/>
            <a:fld id="{43C1423A-BBF4-9748-851F-CBEF3F0CFE99}" type="slidenum">
              <a:rPr lang="en-US" sz="1200" smtClean="0"/>
              <a:pPr eaLnBrk="1" hangingPunct="1"/>
              <a:t>6</a:t>
            </a:fld>
            <a:r>
              <a:rPr lang="en-US" sz="1200" dirty="0">
                <a:latin typeface="Times New Roman" charset="0"/>
              </a:rPr>
              <a:t> </a:t>
            </a:r>
            <a:endParaRPr lang="en-US" sz="1200" dirty="0">
              <a:solidFill>
                <a:srgbClr val="777777"/>
              </a:solidFill>
              <a:latin typeface="Times New Roman" charset="0"/>
            </a:endParaRPr>
          </a:p>
        </p:txBody>
      </p:sp>
    </p:spTree>
    <p:extLst>
      <p:ext uri="{BB962C8B-B14F-4D97-AF65-F5344CB8AC3E}">
        <p14:creationId xmlns:p14="http://schemas.microsoft.com/office/powerpoint/2010/main" val="1585986552"/>
      </p:ext>
    </p:extLst>
  </p:cSld>
  <p:clrMapOvr>
    <a:masterClrMapping/>
  </p:clrMapOvr>
  <p:transition spd="med">
    <p:fade/>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Grp="1" noChangeArrowheads="1"/>
          </p:cNvSpPr>
          <p:nvPr>
            <p:ph type="body" idx="1"/>
          </p:nvPr>
        </p:nvSpPr>
        <p:spPr>
          <a:xfrm>
            <a:off x="533400" y="1042492"/>
            <a:ext cx="8153400" cy="5472608"/>
          </a:xfrm>
        </p:spPr>
        <p:txBody>
          <a:bodyPr/>
          <a:lstStyle/>
          <a:p>
            <a:pPr>
              <a:lnSpc>
                <a:spcPct val="100000"/>
              </a:lnSpc>
              <a:spcBef>
                <a:spcPts val="0"/>
              </a:spcBef>
              <a:spcAft>
                <a:spcPts val="600"/>
              </a:spcAft>
              <a:buClr>
                <a:srgbClr val="D57500"/>
              </a:buClr>
              <a:buFont typeface="Wingdings" charset="2"/>
              <a:buChar char="Ø"/>
            </a:pPr>
            <a:r>
              <a:rPr lang="en-US" sz="2600" dirty="0">
                <a:cs typeface="Times New Roman"/>
              </a:rPr>
              <a:t>Radiation detection (gamma ray and neutron) for security is routinely used around the world</a:t>
            </a:r>
          </a:p>
          <a:p>
            <a:pPr>
              <a:spcBef>
                <a:spcPts val="0"/>
              </a:spcBef>
              <a:spcAft>
                <a:spcPts val="600"/>
              </a:spcAft>
              <a:buClr>
                <a:srgbClr val="D57500"/>
              </a:buClr>
              <a:buFont typeface="Wingdings" charset="0"/>
              <a:buChar char="Ø"/>
            </a:pPr>
            <a:r>
              <a:rPr lang="en-US" sz="2600" dirty="0">
                <a:latin typeface="Arial" charset="0"/>
                <a:ea typeface="MS PGothic" charset="0"/>
                <a:cs typeface="Times New Roman" charset="0"/>
              </a:rPr>
              <a:t>Radiation portal monitors are the main detector technology for border security</a:t>
            </a:r>
          </a:p>
          <a:p>
            <a:pPr>
              <a:spcBef>
                <a:spcPts val="0"/>
              </a:spcBef>
              <a:spcAft>
                <a:spcPts val="600"/>
              </a:spcAft>
              <a:buClr>
                <a:srgbClr val="D57500"/>
              </a:buClr>
              <a:buFont typeface="Wingdings" charset="0"/>
              <a:buChar char="Ø"/>
            </a:pPr>
            <a:r>
              <a:rPr lang="en-US" sz="2600" dirty="0">
                <a:latin typeface="Arial" charset="0"/>
                <a:ea typeface="MS PGothic" charset="0"/>
                <a:cs typeface="Times New Roman" charset="0"/>
              </a:rPr>
              <a:t>Many portable, handheld, and personal radiation detectors are used in diverse applications</a:t>
            </a:r>
          </a:p>
          <a:p>
            <a:pPr>
              <a:spcBef>
                <a:spcPts val="0"/>
              </a:spcBef>
              <a:spcAft>
                <a:spcPts val="600"/>
              </a:spcAft>
              <a:buClr>
                <a:srgbClr val="D57500"/>
              </a:buClr>
              <a:buFont typeface="Wingdings" charset="0"/>
              <a:buChar char="Ø"/>
            </a:pPr>
            <a:r>
              <a:rPr lang="en-US" sz="2600" dirty="0">
                <a:latin typeface="Arial" charset="0"/>
                <a:ea typeface="MS PGothic" charset="0"/>
                <a:cs typeface="Times New Roman" charset="0"/>
              </a:rPr>
              <a:t>Radiation detection technology for security is undergoing continuous improvements</a:t>
            </a:r>
          </a:p>
          <a:p>
            <a:pPr>
              <a:spcBef>
                <a:spcPts val="0"/>
              </a:spcBef>
              <a:spcAft>
                <a:spcPts val="600"/>
              </a:spcAft>
              <a:buClr>
                <a:srgbClr val="D57500"/>
              </a:buClr>
              <a:buFont typeface="Wingdings" charset="0"/>
              <a:buChar char="Ø"/>
            </a:pPr>
            <a:r>
              <a:rPr lang="en-US" sz="2600" dirty="0">
                <a:latin typeface="Arial" charset="0"/>
                <a:ea typeface="MS PGothic" charset="0"/>
                <a:cs typeface="Times New Roman" charset="0"/>
              </a:rPr>
              <a:t>People, not technology, are the key to successful security systems</a:t>
            </a:r>
          </a:p>
          <a:p>
            <a:pPr>
              <a:spcBef>
                <a:spcPts val="300"/>
              </a:spcBef>
              <a:buClr>
                <a:srgbClr val="D57500"/>
              </a:buClr>
              <a:buFont typeface="Wingdings" charset="0"/>
              <a:buChar char="Ø"/>
            </a:pPr>
            <a:endParaRPr lang="en-US" sz="2600" dirty="0">
              <a:latin typeface="Arial" charset="0"/>
              <a:ea typeface="MS PGothic" charset="0"/>
              <a:cs typeface="Times New Roman" charset="0"/>
            </a:endParaRPr>
          </a:p>
        </p:txBody>
      </p:sp>
      <p:sp>
        <p:nvSpPr>
          <p:cNvPr id="7" name="Footer Placeholder 3"/>
          <p:cNvSpPr>
            <a:spLocks/>
          </p:cNvSpPr>
          <p:nvPr/>
        </p:nvSpPr>
        <p:spPr bwMode="auto">
          <a:xfrm>
            <a:off x="228600" y="6400800"/>
            <a:ext cx="609600" cy="228600"/>
          </a:xfrm>
          <a:prstGeom prst="rect">
            <a:avLst/>
          </a:prstGeom>
          <a:noFill/>
          <a:ln w="9525">
            <a:noFill/>
            <a:miter lim="800000"/>
            <a:headEnd/>
            <a:tailEnd/>
          </a:ln>
        </p:spPr>
        <p:txBody>
          <a:bodyPr>
            <a:prstTxWarp prst="textNoShape">
              <a:avLst/>
            </a:prstTxWarp>
          </a:bodyPr>
          <a:lstStyle/>
          <a:p>
            <a:fld id="{68792E66-5F7F-4249-BDE4-FEC0AFE06F6D}" type="slidenum">
              <a:rPr lang="en-US" sz="900">
                <a:solidFill>
                  <a:srgbClr val="777777"/>
                </a:solidFill>
              </a:rPr>
              <a:pPr/>
              <a:t>60</a:t>
            </a:fld>
            <a:r>
              <a:rPr lang="en-US" sz="900">
                <a:solidFill>
                  <a:srgbClr val="777777"/>
                </a:solidFill>
                <a:latin typeface="Times New Roman" pitchFamily="-60" charset="0"/>
              </a:rPr>
              <a:t> </a:t>
            </a:r>
          </a:p>
        </p:txBody>
      </p:sp>
      <p:sp>
        <p:nvSpPr>
          <p:cNvPr id="9" name="Title 1"/>
          <p:cNvSpPr>
            <a:spLocks noGrp="1"/>
          </p:cNvSpPr>
          <p:nvPr>
            <p:ph type="title"/>
          </p:nvPr>
        </p:nvSpPr>
        <p:spPr bwMode="auto">
          <a:xfrm>
            <a:off x="1333500" y="157163"/>
            <a:ext cx="6400800" cy="751557"/>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eaLnBrk="1" hangingPunct="1"/>
            <a:r>
              <a:rPr lang="en-US" b="1" dirty="0">
                <a:solidFill>
                  <a:srgbClr val="D57500"/>
                </a:solidFill>
                <a:latin typeface="Arial" charset="0"/>
                <a:ea typeface="MS PGothic" charset="0"/>
                <a:cs typeface="Arial" charset="0"/>
              </a:rPr>
              <a:t>Conclusions on Security</a:t>
            </a:r>
            <a:endParaRPr lang="en-US" b="1" dirty="0">
              <a:latin typeface="Arial" charset="0"/>
              <a:ea typeface="MS PGothic" charset="0"/>
            </a:endParaRPr>
          </a:p>
        </p:txBody>
      </p:sp>
    </p:spTree>
    <p:extLst>
      <p:ext uri="{BB962C8B-B14F-4D97-AF65-F5344CB8AC3E}">
        <p14:creationId xmlns:p14="http://schemas.microsoft.com/office/powerpoint/2010/main" val="104423577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8" name="Picture 2" descr="photo_band2.jp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0" y="2643188"/>
            <a:ext cx="9144000" cy="1371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5539" name="Title 1"/>
          <p:cNvSpPr>
            <a:spLocks noGrp="1"/>
          </p:cNvSpPr>
          <p:nvPr>
            <p:ph type="title"/>
          </p:nvPr>
        </p:nvSpPr>
        <p:spPr/>
        <p:txBody>
          <a:bodyPr/>
          <a:lstStyle/>
          <a:p>
            <a:pPr eaLnBrk="1" hangingPunct="1"/>
            <a:r>
              <a:rPr lang="en-US">
                <a:latin typeface="Arial" charset="0"/>
                <a:ea typeface="MS PGothic" charset="0"/>
              </a:rPr>
              <a:t>Pacific Northwest National Laboratory</a:t>
            </a:r>
            <a:br>
              <a:rPr lang="en-US">
                <a:solidFill>
                  <a:srgbClr val="777777"/>
                </a:solidFill>
                <a:latin typeface="Arial" charset="0"/>
                <a:ea typeface="MS PGothic" charset="0"/>
              </a:rPr>
            </a:br>
            <a:endParaRPr lang="en-US">
              <a:latin typeface="Arial" charset="0"/>
              <a:ea typeface="MS PGothic" charset="0"/>
            </a:endParaRPr>
          </a:p>
        </p:txBody>
      </p:sp>
      <p:sp>
        <p:nvSpPr>
          <p:cNvPr id="31747" name="Content Placeholder 2"/>
          <p:cNvSpPr>
            <a:spLocks noGrp="1"/>
          </p:cNvSpPr>
          <p:nvPr>
            <p:ph idx="1"/>
          </p:nvPr>
        </p:nvSpPr>
        <p:spPr>
          <a:xfrm>
            <a:off x="443591" y="1447800"/>
            <a:ext cx="8186738" cy="1227784"/>
          </a:xfrm>
          <a:ln>
            <a:miter lim="800000"/>
            <a:headEnd/>
            <a:tailEnd/>
          </a:ln>
        </p:spPr>
        <p:txBody>
          <a:bodyPr/>
          <a:lstStyle/>
          <a:p>
            <a:pPr>
              <a:lnSpc>
                <a:spcPct val="95000"/>
              </a:lnSpc>
              <a:spcBef>
                <a:spcPct val="0"/>
              </a:spcBef>
              <a:buFont typeface="Wingdings" pitchFamily="-107" charset="2"/>
              <a:buNone/>
              <a:defRPr/>
            </a:pPr>
            <a:r>
              <a:rPr lang="en-US" sz="7200" b="1" dirty="0">
                <a:solidFill>
                  <a:schemeClr val="bg1">
                    <a:alpha val="25000"/>
                  </a:schemeClr>
                </a:solidFill>
                <a:ea typeface="ＭＳ Ｐゴシック" pitchFamily="-107" charset="-128"/>
                <a:cs typeface="+mn-cs"/>
              </a:rPr>
              <a:t>Questions</a:t>
            </a:r>
          </a:p>
        </p:txBody>
      </p:sp>
      <p:sp>
        <p:nvSpPr>
          <p:cNvPr id="65541" name="Slide Number Placeholder 3"/>
          <p:cNvSpPr>
            <a:spLocks noGrp="1"/>
          </p:cNvSpPr>
          <p:nvPr>
            <p:ph type="sldNum" sz="quarter" idx="10"/>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Gill Sans" charset="0"/>
                <a:ea typeface="MS PGothic" charset="0"/>
                <a:cs typeface="MS PGothic" charset="0"/>
              </a:defRPr>
            </a:lvl1pPr>
            <a:lvl2pPr marL="742950" indent="-285750">
              <a:defRPr sz="2400">
                <a:solidFill>
                  <a:schemeClr val="tx1"/>
                </a:solidFill>
                <a:latin typeface="Gill Sans" charset="0"/>
                <a:ea typeface="MS PGothic" charset="0"/>
                <a:cs typeface="MS PGothic" charset="0"/>
              </a:defRPr>
            </a:lvl2pPr>
            <a:lvl3pPr marL="1143000" indent="-228600">
              <a:defRPr sz="2400">
                <a:solidFill>
                  <a:schemeClr val="tx1"/>
                </a:solidFill>
                <a:latin typeface="Gill Sans" charset="0"/>
                <a:ea typeface="MS PGothic" charset="0"/>
                <a:cs typeface="MS PGothic" charset="0"/>
              </a:defRPr>
            </a:lvl3pPr>
            <a:lvl4pPr marL="1600200" indent="-228600">
              <a:defRPr sz="2400">
                <a:solidFill>
                  <a:schemeClr val="tx1"/>
                </a:solidFill>
                <a:latin typeface="Gill Sans" charset="0"/>
                <a:ea typeface="MS PGothic" charset="0"/>
                <a:cs typeface="MS PGothic" charset="0"/>
              </a:defRPr>
            </a:lvl4pPr>
            <a:lvl5pPr marL="2057400" indent="-228600">
              <a:defRPr sz="2400">
                <a:solidFill>
                  <a:schemeClr val="tx1"/>
                </a:solidFill>
                <a:latin typeface="Gill Sans"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Gill Sans"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Gill Sans"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Gill Sans"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Gill Sans" charset="0"/>
                <a:ea typeface="MS PGothic" charset="0"/>
                <a:cs typeface="MS PGothic" charset="0"/>
              </a:defRPr>
            </a:lvl9pPr>
          </a:lstStyle>
          <a:p>
            <a:pPr eaLnBrk="1" hangingPunct="1"/>
            <a:fld id="{3E3BC86A-CBC3-5A48-96BF-2381612113ED}" type="slidenum">
              <a:rPr lang="en-US" sz="1400">
                <a:solidFill>
                  <a:srgbClr val="FFFFFF"/>
                </a:solidFill>
              </a:rPr>
              <a:pPr eaLnBrk="1" hangingPunct="1"/>
              <a:t>61</a:t>
            </a:fld>
            <a:endParaRPr lang="en-US" sz="1400">
              <a:solidFill>
                <a:srgbClr val="FFFFFF"/>
              </a:solidFill>
            </a:endParaRPr>
          </a:p>
        </p:txBody>
      </p:sp>
    </p:spTree>
    <p:extLst>
      <p:ext uri="{BB962C8B-B14F-4D97-AF65-F5344CB8AC3E}">
        <p14:creationId xmlns:p14="http://schemas.microsoft.com/office/powerpoint/2010/main" val="1458503706"/>
      </p:ext>
    </p:extLst>
  </p:cSld>
  <p:clrMapOvr>
    <a:masterClrMapping/>
  </p:clrMapOvr>
  <p:transition spd="med">
    <p:fade/>
  </p:transition>
</p:sld>
</file>

<file path=ppt/slides/slide6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9026" name="Rectangle 2"/>
          <p:cNvSpPr>
            <a:spLocks noGrp="1" noChangeArrowheads="1"/>
          </p:cNvSpPr>
          <p:nvPr>
            <p:ph type="title"/>
          </p:nvPr>
        </p:nvSpPr>
        <p:spPr>
          <a:xfrm>
            <a:off x="444500" y="2819400"/>
            <a:ext cx="8305800" cy="774700"/>
          </a:xfrm>
        </p:spPr>
        <p:txBody>
          <a:bodyPr/>
          <a:lstStyle/>
          <a:p>
            <a:pPr algn="ctr">
              <a:defRPr/>
            </a:pPr>
            <a:r>
              <a:rPr lang="en-US" sz="3400" dirty="0">
                <a:effectLst>
                  <a:outerShdw blurRad="38100" dist="38100" dir="2700000" algn="tl">
                    <a:srgbClr val="DDDDDD"/>
                  </a:outerShdw>
                </a:effectLst>
                <a:ea typeface="ＭＳ Ｐゴシック" charset="-128"/>
                <a:cs typeface="ＭＳ Ｐゴシック" charset="-128"/>
              </a:rPr>
              <a:t>Backup Slides</a:t>
            </a:r>
          </a:p>
        </p:txBody>
      </p:sp>
    </p:spTree>
    <p:extLst>
      <p:ext uri="{BB962C8B-B14F-4D97-AF65-F5344CB8AC3E}">
        <p14:creationId xmlns:p14="http://schemas.microsoft.com/office/powerpoint/2010/main" val="1141862585"/>
      </p:ext>
    </p:extLst>
  </p:cSld>
  <p:clrMapOvr>
    <a:masterClrMapping/>
  </p:clrMapOvr>
  <p:transition spd="med">
    <p:fade/>
  </p:transition>
</p:sld>
</file>

<file path=ppt/slides/slide6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7587" name="Footer Placeholder 3"/>
          <p:cNvSpPr>
            <a:spLocks noGrp="1"/>
          </p:cNvSpPr>
          <p:nvPr>
            <p:ph type="ftr" sz="quarter" idx="10"/>
          </p:nvPr>
        </p:nvSpPr>
        <p:spPr>
          <a:xfrm>
            <a:off x="442913" y="6429375"/>
            <a:ext cx="4883150" cy="428625"/>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defPPr>
              <a:defRPr lang="en-US"/>
            </a:defPPr>
            <a:lvl1pPr algn="l" rtl="0" eaLnBrk="1" fontAlgn="base" hangingPunct="1">
              <a:spcBef>
                <a:spcPct val="0"/>
              </a:spcBef>
              <a:spcAft>
                <a:spcPct val="0"/>
              </a:spcAft>
              <a:defRPr sz="1800" kern="1200">
                <a:solidFill>
                  <a:prstClr val="black"/>
                </a:solidFill>
                <a:latin typeface="Times New Roman" pitchFamily="18" charset="0"/>
                <a:ea typeface="ＭＳ Ｐゴシック" charset="-128"/>
                <a:cs typeface="+mn-cs"/>
              </a:defRPr>
            </a:lvl1pPr>
            <a:lvl2pPr marL="4572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2pPr>
            <a:lvl3pPr marL="9144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3pPr>
            <a:lvl4pPr marL="13716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4pPr>
            <a:lvl5pPr marL="18288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5pPr>
            <a:lvl6pPr marL="2286000" algn="l" defTabSz="457200" rtl="0" eaLnBrk="1" latinLnBrk="0" hangingPunct="1">
              <a:defRPr sz="2400" kern="1200">
                <a:solidFill>
                  <a:schemeClr val="tx1"/>
                </a:solidFill>
                <a:latin typeface="Gill Sans" charset="0"/>
                <a:ea typeface="MS PGothic" charset="0"/>
                <a:cs typeface="MS PGothic" charset="0"/>
              </a:defRPr>
            </a:lvl6pPr>
            <a:lvl7pPr marL="2743200" algn="l" defTabSz="457200" rtl="0" eaLnBrk="1" latinLnBrk="0" hangingPunct="1">
              <a:defRPr sz="2400" kern="1200">
                <a:solidFill>
                  <a:schemeClr val="tx1"/>
                </a:solidFill>
                <a:latin typeface="Gill Sans" charset="0"/>
                <a:ea typeface="MS PGothic" charset="0"/>
                <a:cs typeface="MS PGothic" charset="0"/>
              </a:defRPr>
            </a:lvl7pPr>
            <a:lvl8pPr marL="3200400" algn="l" defTabSz="457200" rtl="0" eaLnBrk="1" latinLnBrk="0" hangingPunct="1">
              <a:defRPr sz="2400" kern="1200">
                <a:solidFill>
                  <a:schemeClr val="tx1"/>
                </a:solidFill>
                <a:latin typeface="Gill Sans" charset="0"/>
                <a:ea typeface="MS PGothic" charset="0"/>
                <a:cs typeface="MS PGothic" charset="0"/>
              </a:defRPr>
            </a:lvl8pPr>
            <a:lvl9pPr marL="3657600" algn="l" defTabSz="457200" rtl="0" eaLnBrk="1" latinLnBrk="0" hangingPunct="1">
              <a:defRPr sz="2400" kern="1200">
                <a:solidFill>
                  <a:schemeClr val="tx1"/>
                </a:solidFill>
                <a:latin typeface="Gill Sans" charset="0"/>
                <a:ea typeface="MS PGothic" charset="0"/>
                <a:cs typeface="MS PGothic" charset="0"/>
              </a:defRPr>
            </a:lvl9pPr>
          </a:lstStyle>
          <a:p>
            <a:pPr eaLnBrk="1" hangingPunct="1"/>
            <a:endParaRPr lang="en-US" sz="900">
              <a:solidFill>
                <a:srgbClr val="777777"/>
              </a:solidFill>
              <a:latin typeface="Times New Roman" charset="0"/>
            </a:endParaRPr>
          </a:p>
        </p:txBody>
      </p:sp>
      <p:sp>
        <p:nvSpPr>
          <p:cNvPr id="287746" name="Rectangle 2"/>
          <p:cNvSpPr>
            <a:spLocks noGrp="1" noChangeArrowheads="1"/>
          </p:cNvSpPr>
          <p:nvPr>
            <p:ph type="title"/>
          </p:nvPr>
        </p:nvSpPr>
        <p:spPr>
          <a:xfrm>
            <a:off x="457200" y="228600"/>
            <a:ext cx="8305800" cy="762000"/>
          </a:xfrm>
        </p:spPr>
        <p:txBody>
          <a:bodyPr/>
          <a:lstStyle/>
          <a:p>
            <a:pPr algn="ctr" eaLnBrk="1" hangingPunct="1"/>
            <a:r>
              <a:rPr lang="en-US" sz="3600" dirty="0">
                <a:solidFill>
                  <a:schemeClr val="tx2"/>
                </a:solidFill>
                <a:effectLst>
                  <a:outerShdw blurRad="38100" dist="38100" dir="2700000" algn="tl">
                    <a:srgbClr val="000000"/>
                  </a:outerShdw>
                </a:effectLst>
                <a:latin typeface="Arial" charset="0"/>
                <a:ea typeface="ＭＳ Ｐゴシック" charset="0"/>
                <a:cs typeface="ＭＳ Ｐゴシック" charset="0"/>
              </a:rPr>
              <a:t>Traffic Monitoring Example</a:t>
            </a:r>
          </a:p>
        </p:txBody>
      </p:sp>
      <p:graphicFrame>
        <p:nvGraphicFramePr>
          <p:cNvPr id="67586" name="Object 2"/>
          <p:cNvGraphicFramePr>
            <a:graphicFrameLocks noGrp="1" noChangeAspect="1"/>
          </p:cNvGraphicFramePr>
          <p:nvPr>
            <p:ph idx="1"/>
          </p:nvPr>
        </p:nvGraphicFramePr>
        <p:xfrm>
          <a:off x="568325" y="1095375"/>
          <a:ext cx="8423275" cy="4772025"/>
        </p:xfrm>
        <a:graphic>
          <a:graphicData uri="http://schemas.openxmlformats.org/presentationml/2006/ole">
            <mc:AlternateContent xmlns:mc="http://schemas.openxmlformats.org/markup-compatibility/2006">
              <mc:Choice xmlns:v="urn:schemas-microsoft-com:vml" Requires="v">
                <p:oleObj name="Worksheet" r:id="rId3" imgW="6310489" imgH="2946400" progId="Excel.Sheet.8">
                  <p:embed/>
                </p:oleObj>
              </mc:Choice>
              <mc:Fallback>
                <p:oleObj name="Worksheet" r:id="rId3" imgW="6310489" imgH="2946400" progId="Excel.Sheet.8">
                  <p:embed/>
                  <p:pic>
                    <p:nvPicPr>
                      <p:cNvPr id="67586"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8325" y="1095375"/>
                        <a:ext cx="8423275" cy="4772025"/>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sp>
        <p:nvSpPr>
          <p:cNvPr id="67589" name="Rectangle 4"/>
          <p:cNvSpPr>
            <a:spLocks noChangeArrowheads="1"/>
          </p:cNvSpPr>
          <p:nvPr/>
        </p:nvSpPr>
        <p:spPr bwMode="auto">
          <a:xfrm>
            <a:off x="827584" y="5805264"/>
            <a:ext cx="7880299"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r>
              <a:rPr lang="en-US" dirty="0">
                <a:latin typeface="Times New Roman" panose="02020603050405020304" pitchFamily="18" charset="0"/>
                <a:cs typeface="Times New Roman" panose="02020603050405020304" pitchFamily="18" charset="0"/>
              </a:rPr>
              <a:t>Traffic flow over 7 hours - each dip or rise is a passing vehicle</a:t>
            </a:r>
          </a:p>
        </p:txBody>
      </p:sp>
      <p:sp>
        <p:nvSpPr>
          <p:cNvPr id="2" name="Footer Placeholder 2">
            <a:extLst>
              <a:ext uri="{FF2B5EF4-FFF2-40B4-BE49-F238E27FC236}">
                <a16:creationId xmlns:a16="http://schemas.microsoft.com/office/drawing/2014/main" id="{49B71672-D049-FB72-1D6A-4FD0B85F1790}"/>
              </a:ext>
            </a:extLst>
          </p:cNvPr>
          <p:cNvSpPr txBox="1">
            <a:spLocks/>
          </p:cNvSpPr>
          <p:nvPr/>
        </p:nvSpPr>
        <p:spPr>
          <a:xfrm>
            <a:off x="152400" y="6627813"/>
            <a:ext cx="609600" cy="2286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defPPr>
              <a:defRPr lang="en-US"/>
            </a:defPPr>
            <a:lvl1pPr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1pPr>
            <a:lvl2pPr marL="4572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2pPr>
            <a:lvl3pPr marL="9144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3pPr>
            <a:lvl4pPr marL="13716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4pPr>
            <a:lvl5pPr marL="18288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5pPr>
            <a:lvl6pPr marL="2286000" algn="l" defTabSz="457200" rtl="0" eaLnBrk="1" latinLnBrk="0" hangingPunct="1">
              <a:defRPr sz="2400" kern="1200">
                <a:solidFill>
                  <a:schemeClr val="tx1"/>
                </a:solidFill>
                <a:latin typeface="Gill Sans" charset="0"/>
                <a:ea typeface="MS PGothic" charset="0"/>
                <a:cs typeface="MS PGothic" charset="0"/>
              </a:defRPr>
            </a:lvl6pPr>
            <a:lvl7pPr marL="2743200" algn="l" defTabSz="457200" rtl="0" eaLnBrk="1" latinLnBrk="0" hangingPunct="1">
              <a:defRPr sz="2400" kern="1200">
                <a:solidFill>
                  <a:schemeClr val="tx1"/>
                </a:solidFill>
                <a:latin typeface="Gill Sans" charset="0"/>
                <a:ea typeface="MS PGothic" charset="0"/>
                <a:cs typeface="MS PGothic" charset="0"/>
              </a:defRPr>
            </a:lvl7pPr>
            <a:lvl8pPr marL="3200400" algn="l" defTabSz="457200" rtl="0" eaLnBrk="1" latinLnBrk="0" hangingPunct="1">
              <a:defRPr sz="2400" kern="1200">
                <a:solidFill>
                  <a:schemeClr val="tx1"/>
                </a:solidFill>
                <a:latin typeface="Gill Sans" charset="0"/>
                <a:ea typeface="MS PGothic" charset="0"/>
                <a:cs typeface="MS PGothic" charset="0"/>
              </a:defRPr>
            </a:lvl8pPr>
            <a:lvl9pPr marL="3657600" algn="l" defTabSz="457200" rtl="0" eaLnBrk="1" latinLnBrk="0" hangingPunct="1">
              <a:defRPr sz="2400" kern="1200">
                <a:solidFill>
                  <a:schemeClr val="tx1"/>
                </a:solidFill>
                <a:latin typeface="Gill Sans" charset="0"/>
                <a:ea typeface="MS PGothic" charset="0"/>
                <a:cs typeface="MS PGothic" charset="0"/>
              </a:defRPr>
            </a:lvl9pPr>
          </a:lstStyle>
          <a:p>
            <a:pPr eaLnBrk="1" hangingPunct="1"/>
            <a:fld id="{43C1423A-BBF4-9748-851F-CBEF3F0CFE99}" type="slidenum">
              <a:rPr lang="en-US" sz="1200" smtClean="0"/>
              <a:pPr eaLnBrk="1" hangingPunct="1"/>
              <a:t>63</a:t>
            </a:fld>
            <a:r>
              <a:rPr lang="en-US" sz="1200">
                <a:latin typeface="Times New Roman" charset="0"/>
              </a:rPr>
              <a:t> </a:t>
            </a:r>
            <a:endParaRPr lang="en-US" sz="1200" dirty="0">
              <a:solidFill>
                <a:srgbClr val="777777"/>
              </a:solidFill>
              <a:latin typeface="Times New Roman" charset="0"/>
            </a:endParaRPr>
          </a:p>
        </p:txBody>
      </p:sp>
    </p:spTree>
    <p:extLst>
      <p:ext uri="{BB962C8B-B14F-4D97-AF65-F5344CB8AC3E}">
        <p14:creationId xmlns:p14="http://schemas.microsoft.com/office/powerpoint/2010/main" val="2043772029"/>
      </p:ext>
    </p:extLst>
  </p:cSld>
  <p:clrMapOvr>
    <a:masterClrMapping/>
  </p:clrMapOvr>
  <p:transition spd="med">
    <p:fade/>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356613"/>
            <a:ext cx="8155172" cy="941796"/>
          </a:xfrm>
        </p:spPr>
        <p:txBody>
          <a:bodyPr/>
          <a:lstStyle/>
          <a:p>
            <a:pPr algn="ctr"/>
            <a:r>
              <a:rPr lang="en-US" sz="3600" dirty="0">
                <a:solidFill>
                  <a:srgbClr val="D57500"/>
                </a:solidFill>
              </a:rPr>
              <a:t>High-Z &amp; Photofission Detection</a:t>
            </a:r>
          </a:p>
        </p:txBody>
      </p:sp>
      <p:sp>
        <p:nvSpPr>
          <p:cNvPr id="24" name="Content Placeholder 2"/>
          <p:cNvSpPr txBox="1">
            <a:spLocks/>
          </p:cNvSpPr>
          <p:nvPr/>
        </p:nvSpPr>
        <p:spPr>
          <a:xfrm>
            <a:off x="571499" y="1396996"/>
            <a:ext cx="8128002" cy="4262705"/>
          </a:xfrm>
          <a:prstGeom prst="rect">
            <a:avLst/>
          </a:prstGeom>
        </p:spPr>
        <p:txBody>
          <a:bodyPr vert="horz" wrap="square" lIns="0" tIns="0" rIns="0" bIns="0" rtlCol="0">
            <a:spAutoFit/>
          </a:bodyPr>
          <a:lstStyle>
            <a:lvl1pPr marL="342900" indent="-342900" algn="l" defTabSz="457200" rtl="0" eaLnBrk="1" latinLnBrk="0" hangingPunct="1">
              <a:spcBef>
                <a:spcPct val="20000"/>
              </a:spcBef>
              <a:buSzPct val="100000"/>
              <a:buFontTx/>
              <a:buBlip>
                <a:blip r:embed="rId2"/>
              </a:buBlip>
              <a:defRPr sz="2400" kern="1200">
                <a:solidFill>
                  <a:srgbClr val="242424"/>
                </a:solidFill>
                <a:latin typeface="+mn-lt"/>
                <a:ea typeface="+mn-ea"/>
                <a:cs typeface="Arial"/>
              </a:defRPr>
            </a:lvl1pPr>
            <a:lvl2pPr marL="742950" indent="-285750" algn="l" defTabSz="457200" rtl="0" eaLnBrk="1" latinLnBrk="0" hangingPunct="1">
              <a:spcBef>
                <a:spcPct val="20000"/>
              </a:spcBef>
              <a:buSzPct val="100000"/>
              <a:buFontTx/>
              <a:buBlip>
                <a:blip r:embed="rId3"/>
              </a:buBlip>
              <a:defRPr sz="2000" kern="1200">
                <a:solidFill>
                  <a:srgbClr val="242424"/>
                </a:solidFill>
                <a:latin typeface="+mn-lt"/>
                <a:ea typeface="+mn-ea"/>
                <a:cs typeface="Arial"/>
              </a:defRPr>
            </a:lvl2pPr>
            <a:lvl3pPr marL="1143000" indent="-228600" algn="l" defTabSz="457200" rtl="0" eaLnBrk="1" latinLnBrk="0" hangingPunct="1">
              <a:spcBef>
                <a:spcPct val="20000"/>
              </a:spcBef>
              <a:buSzPct val="100000"/>
              <a:buFontTx/>
              <a:buBlip>
                <a:blip r:embed="rId4"/>
              </a:buBlip>
              <a:defRPr sz="1800" kern="1200">
                <a:solidFill>
                  <a:srgbClr val="242424"/>
                </a:solidFill>
                <a:latin typeface="+mn-lt"/>
                <a:ea typeface="+mn-ea"/>
                <a:cs typeface="Arial"/>
              </a:defRPr>
            </a:lvl3pPr>
            <a:lvl4pPr marL="1600200" indent="-228600" algn="l" defTabSz="457200" rtl="0" eaLnBrk="1" latinLnBrk="0" hangingPunct="1">
              <a:spcBef>
                <a:spcPct val="20000"/>
              </a:spcBef>
              <a:buSzPct val="100000"/>
              <a:buFontTx/>
              <a:buBlip>
                <a:blip r:embed="rId5"/>
              </a:buBlip>
              <a:defRPr sz="1600" kern="1200">
                <a:solidFill>
                  <a:srgbClr val="242424"/>
                </a:solidFill>
                <a:latin typeface="+mn-lt"/>
                <a:ea typeface="+mn-ea"/>
                <a:cs typeface="Arial"/>
              </a:defRPr>
            </a:lvl4pPr>
            <a:lvl5pPr marL="2057400" indent="-228600" algn="l" defTabSz="457200" rtl="0" eaLnBrk="1" latinLnBrk="0" hangingPunct="1">
              <a:spcBef>
                <a:spcPct val="20000"/>
              </a:spcBef>
              <a:buSzPct val="100000"/>
              <a:buFontTx/>
              <a:buBlip>
                <a:blip r:embed="rId2"/>
              </a:buBlip>
              <a:defRPr sz="1600" kern="1200">
                <a:solidFill>
                  <a:srgbClr val="242424"/>
                </a:solidFill>
                <a:latin typeface="+mn-lt"/>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spcBef>
                <a:spcPts val="0"/>
              </a:spcBef>
              <a:spcAft>
                <a:spcPts val="600"/>
              </a:spcAft>
              <a:buClr>
                <a:srgbClr val="D57500"/>
              </a:buClr>
              <a:buFont typeface="Wingdings" charset="2"/>
              <a:buChar char="Ø"/>
            </a:pPr>
            <a:r>
              <a:rPr lang="en-US" sz="2600" dirty="0">
                <a:latin typeface="Times New Roman" panose="02020603050405020304" pitchFamily="18" charset="0"/>
                <a:cs typeface="Times New Roman" panose="02020603050405020304" pitchFamily="18" charset="0"/>
              </a:rPr>
              <a:t>Interrogate with x-rays and look for gamma-rays or neutrons</a:t>
            </a:r>
          </a:p>
          <a:p>
            <a:pPr>
              <a:spcBef>
                <a:spcPts val="0"/>
              </a:spcBef>
              <a:spcAft>
                <a:spcPts val="600"/>
              </a:spcAft>
              <a:buClr>
                <a:srgbClr val="D57500"/>
              </a:buClr>
              <a:buFont typeface="Wingdings" charset="2"/>
              <a:buChar char="Ø"/>
            </a:pPr>
            <a:r>
              <a:rPr lang="en-US" sz="2600" dirty="0">
                <a:latin typeface="Times New Roman" panose="02020603050405020304" pitchFamily="18" charset="0"/>
                <a:cs typeface="Times New Roman" panose="02020603050405020304" pitchFamily="18" charset="0"/>
              </a:rPr>
              <a:t>DU is a good surrogate material for </a:t>
            </a:r>
            <a:r>
              <a:rPr lang="en-US" sz="2600" b="1" dirty="0">
                <a:latin typeface="Times New Roman" panose="02020603050405020304" pitchFamily="18" charset="0"/>
                <a:cs typeface="Times New Roman" panose="02020603050405020304" pitchFamily="18" charset="0"/>
              </a:rPr>
              <a:t>High-Z</a:t>
            </a:r>
            <a:r>
              <a:rPr lang="en-US" sz="2600" dirty="0">
                <a:latin typeface="Times New Roman" panose="02020603050405020304" pitchFamily="18" charset="0"/>
                <a:cs typeface="Times New Roman" panose="02020603050405020304" pitchFamily="18" charset="0"/>
              </a:rPr>
              <a:t> detection and </a:t>
            </a:r>
            <a:r>
              <a:rPr lang="en-US" sz="2600" b="1" dirty="0">
                <a:latin typeface="Times New Roman" panose="02020603050405020304" pitchFamily="18" charset="0"/>
                <a:cs typeface="Times New Roman" panose="02020603050405020304" pitchFamily="18" charset="0"/>
              </a:rPr>
              <a:t>Photofission</a:t>
            </a:r>
          </a:p>
          <a:p>
            <a:pPr>
              <a:spcBef>
                <a:spcPts val="0"/>
              </a:spcBef>
              <a:spcAft>
                <a:spcPts val="600"/>
              </a:spcAft>
              <a:buClr>
                <a:srgbClr val="D57500"/>
              </a:buClr>
              <a:buFont typeface="Wingdings" charset="2"/>
              <a:buChar char="Ø"/>
            </a:pPr>
            <a:r>
              <a:rPr lang="en-US" sz="2600" dirty="0">
                <a:latin typeface="Times New Roman" panose="02020603050405020304" pitchFamily="18" charset="0"/>
                <a:cs typeface="Times New Roman" panose="02020603050405020304" pitchFamily="18" charset="0"/>
              </a:rPr>
              <a:t>Surrogate for high-Z detection can be 2 kg DU</a:t>
            </a:r>
          </a:p>
          <a:p>
            <a:pPr>
              <a:spcBef>
                <a:spcPts val="0"/>
              </a:spcBef>
              <a:spcAft>
                <a:spcPts val="600"/>
              </a:spcAft>
              <a:buClr>
                <a:srgbClr val="D57500"/>
              </a:buClr>
              <a:buFont typeface="Wingdings" charset="2"/>
              <a:buChar char="Ø"/>
            </a:pPr>
            <a:r>
              <a:rPr lang="en-US" sz="2600" dirty="0">
                <a:latin typeface="Times New Roman" panose="02020603050405020304" pitchFamily="18" charset="0"/>
                <a:cs typeface="Times New Roman" panose="02020603050405020304" pitchFamily="18" charset="0"/>
              </a:rPr>
              <a:t>Surrogate for </a:t>
            </a:r>
            <a:r>
              <a:rPr lang="en-US" sz="2600" b="1" dirty="0">
                <a:latin typeface="Times New Roman" panose="02020603050405020304" pitchFamily="18" charset="0"/>
                <a:cs typeface="Times New Roman" panose="02020603050405020304" pitchFamily="18" charset="0"/>
              </a:rPr>
              <a:t>Photofission</a:t>
            </a:r>
            <a:r>
              <a:rPr lang="en-US" sz="2600" dirty="0">
                <a:latin typeface="Times New Roman" panose="02020603050405020304" pitchFamily="18" charset="0"/>
                <a:cs typeface="Times New Roman" panose="02020603050405020304" pitchFamily="18" charset="0"/>
              </a:rPr>
              <a:t> detection can be 2 kg</a:t>
            </a:r>
          </a:p>
          <a:p>
            <a:pPr lvl="1">
              <a:spcBef>
                <a:spcPts val="0"/>
              </a:spcBef>
              <a:spcAft>
                <a:spcPts val="600"/>
              </a:spcAft>
              <a:buClr>
                <a:schemeClr val="bg1">
                  <a:lumMod val="50000"/>
                </a:schemeClr>
              </a:buClr>
              <a:buFont typeface="Wingdings" charset="2"/>
              <a:buChar char="§"/>
            </a:pPr>
            <a:r>
              <a:rPr lang="en-US" sz="2400" dirty="0">
                <a:latin typeface="Times New Roman" panose="02020603050405020304" pitchFamily="18" charset="0"/>
                <a:cs typeface="Times New Roman" panose="02020603050405020304" pitchFamily="18" charset="0"/>
              </a:rPr>
              <a:t>Consider prompt neutrons, delayed neutrons and delayed gamma rays</a:t>
            </a:r>
          </a:p>
          <a:p>
            <a:pPr lvl="1">
              <a:spcBef>
                <a:spcPts val="0"/>
              </a:spcBef>
              <a:spcAft>
                <a:spcPts val="600"/>
              </a:spcAft>
              <a:buClr>
                <a:schemeClr val="bg1">
                  <a:lumMod val="50000"/>
                </a:schemeClr>
              </a:buClr>
              <a:buFont typeface="Wingdings" charset="2"/>
              <a:buChar char="§"/>
            </a:pPr>
            <a:r>
              <a:rPr lang="en-US" sz="2400" dirty="0">
                <a:latin typeface="Times New Roman" panose="02020603050405020304" pitchFamily="18" charset="0"/>
                <a:cs typeface="Times New Roman" panose="02020603050405020304" pitchFamily="18" charset="0"/>
              </a:rPr>
              <a:t>Too many combinations of possible surrogate masses: Pb attenuators used to reduce signal to correct value</a:t>
            </a:r>
          </a:p>
        </p:txBody>
      </p:sp>
      <p:sp>
        <p:nvSpPr>
          <p:cNvPr id="31" name="Slide Number Placeholder 3"/>
          <p:cNvSpPr txBox="1">
            <a:spLocks/>
          </p:cNvSpPr>
          <p:nvPr/>
        </p:nvSpPr>
        <p:spPr>
          <a:xfrm>
            <a:off x="0" y="6479976"/>
            <a:ext cx="509587" cy="365125"/>
          </a:xfrm>
          <a:prstGeom prst="rect">
            <a:avLst/>
          </a:prstGeom>
        </p:spPr>
        <p:txBody>
          <a:bodyPr vert="horz" wrap="square" lIns="91440" tIns="45720" rIns="91440" bIns="45720" numCol="1" anchor="t" anchorCtr="0" compatLnSpc="1">
            <a:prstTxWarp prst="textNoShape">
              <a:avLst/>
            </a:prstTxWarp>
          </a:bodyPr>
          <a:lstStyle>
            <a:defPPr>
              <a:defRPr lang="en-US"/>
            </a:defPPr>
            <a:lvl1pPr algn="l" rtl="0" eaLnBrk="1" fontAlgn="base" hangingPunct="1">
              <a:spcBef>
                <a:spcPct val="0"/>
              </a:spcBef>
              <a:spcAft>
                <a:spcPct val="0"/>
              </a:spcAft>
              <a:defRPr sz="900" kern="1200">
                <a:solidFill>
                  <a:srgbClr val="000000"/>
                </a:solidFill>
                <a:latin typeface="Arial" charset="0"/>
                <a:ea typeface="MS PGothic" charset="0"/>
                <a:cs typeface="MS PGothic" charset="0"/>
              </a:defRPr>
            </a:lvl1pPr>
            <a:lvl2pPr marL="4572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2pPr>
            <a:lvl3pPr marL="9144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3pPr>
            <a:lvl4pPr marL="13716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4pPr>
            <a:lvl5pPr marL="18288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5pPr>
            <a:lvl6pPr marL="2286000" algn="l" defTabSz="457200" rtl="0" eaLnBrk="1" latinLnBrk="0" hangingPunct="1">
              <a:defRPr sz="2400" kern="1200">
                <a:solidFill>
                  <a:schemeClr val="tx1"/>
                </a:solidFill>
                <a:latin typeface="Gill Sans" charset="0"/>
                <a:ea typeface="MS PGothic" charset="0"/>
                <a:cs typeface="MS PGothic" charset="0"/>
              </a:defRPr>
            </a:lvl6pPr>
            <a:lvl7pPr marL="2743200" algn="l" defTabSz="457200" rtl="0" eaLnBrk="1" latinLnBrk="0" hangingPunct="1">
              <a:defRPr sz="2400" kern="1200">
                <a:solidFill>
                  <a:schemeClr val="tx1"/>
                </a:solidFill>
                <a:latin typeface="Gill Sans" charset="0"/>
                <a:ea typeface="MS PGothic" charset="0"/>
                <a:cs typeface="MS PGothic" charset="0"/>
              </a:defRPr>
            </a:lvl7pPr>
            <a:lvl8pPr marL="3200400" algn="l" defTabSz="457200" rtl="0" eaLnBrk="1" latinLnBrk="0" hangingPunct="1">
              <a:defRPr sz="2400" kern="1200">
                <a:solidFill>
                  <a:schemeClr val="tx1"/>
                </a:solidFill>
                <a:latin typeface="Gill Sans" charset="0"/>
                <a:ea typeface="MS PGothic" charset="0"/>
                <a:cs typeface="MS PGothic" charset="0"/>
              </a:defRPr>
            </a:lvl8pPr>
            <a:lvl9pPr marL="3657600" algn="l" defTabSz="457200" rtl="0" eaLnBrk="1" latinLnBrk="0" hangingPunct="1">
              <a:defRPr sz="2400" kern="1200">
                <a:solidFill>
                  <a:schemeClr val="tx1"/>
                </a:solidFill>
                <a:latin typeface="Gill Sans" charset="0"/>
                <a:ea typeface="MS PGothic" charset="0"/>
                <a:cs typeface="MS PGothic" charset="0"/>
              </a:defRPr>
            </a:lvl9pPr>
          </a:lstStyle>
          <a:p>
            <a:pPr algn="ctr">
              <a:defRPr/>
            </a:pPr>
            <a:fld id="{120011A5-591F-4C6D-818A-75923A9C3D6C}" type="slidenum">
              <a:rPr lang="en-US" sz="1200" smtClean="0">
                <a:solidFill>
                  <a:prstClr val="black"/>
                </a:solidFill>
                <a:latin typeface="Arial"/>
                <a:cs typeface="Arial"/>
              </a:rPr>
              <a:pPr algn="ctr">
                <a:defRPr/>
              </a:pPr>
              <a:t>64</a:t>
            </a:fld>
            <a:endParaRPr lang="en-US" sz="1200" dirty="0">
              <a:solidFill>
                <a:prstClr val="black"/>
              </a:solidFill>
              <a:latin typeface="Arial"/>
              <a:cs typeface="Arial"/>
            </a:endParaRPr>
          </a:p>
        </p:txBody>
      </p:sp>
    </p:spTree>
    <p:extLst>
      <p:ext uri="{BB962C8B-B14F-4D97-AF65-F5344CB8AC3E}">
        <p14:creationId xmlns:p14="http://schemas.microsoft.com/office/powerpoint/2010/main" val="3216197795"/>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199" y="356613"/>
            <a:ext cx="7868093" cy="470898"/>
          </a:xfrm>
        </p:spPr>
        <p:txBody>
          <a:bodyPr/>
          <a:lstStyle/>
          <a:p>
            <a:pPr algn="ctr"/>
            <a:r>
              <a:rPr lang="en-US" sz="3600" dirty="0">
                <a:solidFill>
                  <a:srgbClr val="D57500"/>
                </a:solidFill>
              </a:rPr>
              <a:t>Differential Die-Away</a:t>
            </a:r>
          </a:p>
        </p:txBody>
      </p:sp>
      <p:sp>
        <p:nvSpPr>
          <p:cNvPr id="24" name="Content Placeholder 2"/>
          <p:cNvSpPr txBox="1">
            <a:spLocks/>
          </p:cNvSpPr>
          <p:nvPr/>
        </p:nvSpPr>
        <p:spPr>
          <a:xfrm>
            <a:off x="509587" y="836964"/>
            <a:ext cx="8318501" cy="1831271"/>
          </a:xfrm>
          <a:prstGeom prst="rect">
            <a:avLst/>
          </a:prstGeom>
        </p:spPr>
        <p:txBody>
          <a:bodyPr vert="horz" wrap="square" lIns="0" tIns="0" rIns="0" bIns="0" rtlCol="0">
            <a:spAutoFit/>
          </a:bodyPr>
          <a:lstStyle>
            <a:lvl1pPr marL="342900" indent="-342900" algn="l" defTabSz="457200" rtl="0" eaLnBrk="1" latinLnBrk="0" hangingPunct="1">
              <a:spcBef>
                <a:spcPct val="20000"/>
              </a:spcBef>
              <a:buSzPct val="100000"/>
              <a:buFontTx/>
              <a:buBlip>
                <a:blip r:embed="rId2"/>
              </a:buBlip>
              <a:defRPr sz="2400" kern="1200">
                <a:solidFill>
                  <a:srgbClr val="242424"/>
                </a:solidFill>
                <a:latin typeface="+mn-lt"/>
                <a:ea typeface="+mn-ea"/>
                <a:cs typeface="Arial"/>
              </a:defRPr>
            </a:lvl1pPr>
            <a:lvl2pPr marL="742950" indent="-285750" algn="l" defTabSz="457200" rtl="0" eaLnBrk="1" latinLnBrk="0" hangingPunct="1">
              <a:spcBef>
                <a:spcPct val="20000"/>
              </a:spcBef>
              <a:buSzPct val="100000"/>
              <a:buFontTx/>
              <a:buBlip>
                <a:blip r:embed="rId3"/>
              </a:buBlip>
              <a:defRPr sz="2000" kern="1200">
                <a:solidFill>
                  <a:srgbClr val="242424"/>
                </a:solidFill>
                <a:latin typeface="+mn-lt"/>
                <a:ea typeface="+mn-ea"/>
                <a:cs typeface="Arial"/>
              </a:defRPr>
            </a:lvl2pPr>
            <a:lvl3pPr marL="1143000" indent="-228600" algn="l" defTabSz="457200" rtl="0" eaLnBrk="1" latinLnBrk="0" hangingPunct="1">
              <a:spcBef>
                <a:spcPct val="20000"/>
              </a:spcBef>
              <a:buSzPct val="100000"/>
              <a:buFontTx/>
              <a:buBlip>
                <a:blip r:embed="rId4"/>
              </a:buBlip>
              <a:defRPr sz="1800" kern="1200">
                <a:solidFill>
                  <a:srgbClr val="242424"/>
                </a:solidFill>
                <a:latin typeface="+mn-lt"/>
                <a:ea typeface="+mn-ea"/>
                <a:cs typeface="Arial"/>
              </a:defRPr>
            </a:lvl3pPr>
            <a:lvl4pPr marL="1600200" indent="-228600" algn="l" defTabSz="457200" rtl="0" eaLnBrk="1" latinLnBrk="0" hangingPunct="1">
              <a:spcBef>
                <a:spcPct val="20000"/>
              </a:spcBef>
              <a:buSzPct val="100000"/>
              <a:buFontTx/>
              <a:buBlip>
                <a:blip r:embed="rId5"/>
              </a:buBlip>
              <a:defRPr sz="1600" kern="1200">
                <a:solidFill>
                  <a:srgbClr val="242424"/>
                </a:solidFill>
                <a:latin typeface="+mn-lt"/>
                <a:ea typeface="+mn-ea"/>
                <a:cs typeface="Arial"/>
              </a:defRPr>
            </a:lvl4pPr>
            <a:lvl5pPr marL="2057400" indent="-228600" algn="l" defTabSz="457200" rtl="0" eaLnBrk="1" latinLnBrk="0" hangingPunct="1">
              <a:spcBef>
                <a:spcPct val="20000"/>
              </a:spcBef>
              <a:buSzPct val="100000"/>
              <a:buFontTx/>
              <a:buBlip>
                <a:blip r:embed="rId2"/>
              </a:buBlip>
              <a:defRPr sz="1600" kern="1200">
                <a:solidFill>
                  <a:srgbClr val="242424"/>
                </a:solidFill>
                <a:latin typeface="+mn-lt"/>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spcBef>
                <a:spcPts val="0"/>
              </a:spcBef>
              <a:spcAft>
                <a:spcPts val="600"/>
              </a:spcAft>
              <a:buClr>
                <a:srgbClr val="D57500"/>
              </a:buClr>
              <a:buFont typeface="Wingdings" charset="2"/>
              <a:buChar char="Ø"/>
            </a:pPr>
            <a:r>
              <a:rPr lang="en-US" sz="2600" dirty="0">
                <a:latin typeface="Times New Roman" panose="02020603050405020304" pitchFamily="18" charset="0"/>
                <a:cs typeface="Times New Roman" panose="02020603050405020304" pitchFamily="18" charset="0"/>
              </a:rPr>
              <a:t>Interrogate with neutron pulse</a:t>
            </a:r>
          </a:p>
          <a:p>
            <a:pPr>
              <a:spcBef>
                <a:spcPts val="0"/>
              </a:spcBef>
              <a:spcAft>
                <a:spcPts val="600"/>
              </a:spcAft>
              <a:buClr>
                <a:srgbClr val="D57500"/>
              </a:buClr>
              <a:buFont typeface="Wingdings" charset="2"/>
              <a:buChar char="Ø"/>
            </a:pPr>
            <a:r>
              <a:rPr lang="en-US" sz="2600" dirty="0">
                <a:latin typeface="Times New Roman" panose="02020603050405020304" pitchFamily="18" charset="0"/>
                <a:cs typeface="Times New Roman" panose="02020603050405020304" pitchFamily="18" charset="0"/>
              </a:rPr>
              <a:t>LEU is a usable surrogate for DDA</a:t>
            </a:r>
          </a:p>
          <a:p>
            <a:pPr>
              <a:spcBef>
                <a:spcPts val="0"/>
              </a:spcBef>
              <a:spcAft>
                <a:spcPts val="600"/>
              </a:spcAft>
              <a:buClr>
                <a:srgbClr val="D57500"/>
              </a:buClr>
              <a:buFont typeface="Wingdings" charset="2"/>
              <a:buChar char="Ø"/>
            </a:pPr>
            <a:r>
              <a:rPr lang="en-US" sz="2600" dirty="0">
                <a:latin typeface="Times New Roman" panose="02020603050405020304" pitchFamily="18" charset="0"/>
                <a:cs typeface="Times New Roman" panose="02020603050405020304" pitchFamily="18" charset="0"/>
              </a:rPr>
              <a:t>Surrogate mass for DDA is 2 kg LEU</a:t>
            </a:r>
          </a:p>
          <a:p>
            <a:pPr>
              <a:spcBef>
                <a:spcPts val="0"/>
              </a:spcBef>
              <a:spcAft>
                <a:spcPts val="600"/>
              </a:spcAft>
              <a:buClr>
                <a:srgbClr val="D57500"/>
              </a:buClr>
              <a:buFont typeface="Wingdings" charset="2"/>
              <a:buChar char="Ø"/>
            </a:pPr>
            <a:r>
              <a:rPr lang="en-US" sz="2600" dirty="0">
                <a:latin typeface="Times New Roman" panose="02020603050405020304" pitchFamily="18" charset="0"/>
                <a:cs typeface="Times New Roman" panose="02020603050405020304" pitchFamily="18" charset="0"/>
              </a:rPr>
              <a:t>Surrogate provides similar response as HEU &amp; Pu</a:t>
            </a:r>
          </a:p>
        </p:txBody>
      </p:sp>
      <p:sp>
        <p:nvSpPr>
          <p:cNvPr id="31" name="Slide Number Placeholder 3"/>
          <p:cNvSpPr txBox="1">
            <a:spLocks/>
          </p:cNvSpPr>
          <p:nvPr/>
        </p:nvSpPr>
        <p:spPr>
          <a:xfrm>
            <a:off x="0" y="6479976"/>
            <a:ext cx="509587" cy="365125"/>
          </a:xfrm>
          <a:prstGeom prst="rect">
            <a:avLst/>
          </a:prstGeom>
        </p:spPr>
        <p:txBody>
          <a:bodyPr vert="horz" wrap="square" lIns="91440" tIns="45720" rIns="91440" bIns="45720" numCol="1" anchor="t" anchorCtr="0" compatLnSpc="1">
            <a:prstTxWarp prst="textNoShape">
              <a:avLst/>
            </a:prstTxWarp>
          </a:bodyPr>
          <a:lstStyle>
            <a:defPPr>
              <a:defRPr lang="en-US"/>
            </a:defPPr>
            <a:lvl1pPr algn="l" rtl="0" eaLnBrk="1" fontAlgn="base" hangingPunct="1">
              <a:spcBef>
                <a:spcPct val="0"/>
              </a:spcBef>
              <a:spcAft>
                <a:spcPct val="0"/>
              </a:spcAft>
              <a:defRPr sz="900" kern="1200">
                <a:solidFill>
                  <a:srgbClr val="000000"/>
                </a:solidFill>
                <a:latin typeface="Arial" charset="0"/>
                <a:ea typeface="MS PGothic" charset="0"/>
                <a:cs typeface="MS PGothic" charset="0"/>
              </a:defRPr>
            </a:lvl1pPr>
            <a:lvl2pPr marL="4572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2pPr>
            <a:lvl3pPr marL="9144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3pPr>
            <a:lvl4pPr marL="13716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4pPr>
            <a:lvl5pPr marL="18288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5pPr>
            <a:lvl6pPr marL="2286000" algn="l" defTabSz="457200" rtl="0" eaLnBrk="1" latinLnBrk="0" hangingPunct="1">
              <a:defRPr sz="2400" kern="1200">
                <a:solidFill>
                  <a:schemeClr val="tx1"/>
                </a:solidFill>
                <a:latin typeface="Gill Sans" charset="0"/>
                <a:ea typeface="MS PGothic" charset="0"/>
                <a:cs typeface="MS PGothic" charset="0"/>
              </a:defRPr>
            </a:lvl6pPr>
            <a:lvl7pPr marL="2743200" algn="l" defTabSz="457200" rtl="0" eaLnBrk="1" latinLnBrk="0" hangingPunct="1">
              <a:defRPr sz="2400" kern="1200">
                <a:solidFill>
                  <a:schemeClr val="tx1"/>
                </a:solidFill>
                <a:latin typeface="Gill Sans" charset="0"/>
                <a:ea typeface="MS PGothic" charset="0"/>
                <a:cs typeface="MS PGothic" charset="0"/>
              </a:defRPr>
            </a:lvl7pPr>
            <a:lvl8pPr marL="3200400" algn="l" defTabSz="457200" rtl="0" eaLnBrk="1" latinLnBrk="0" hangingPunct="1">
              <a:defRPr sz="2400" kern="1200">
                <a:solidFill>
                  <a:schemeClr val="tx1"/>
                </a:solidFill>
                <a:latin typeface="Gill Sans" charset="0"/>
                <a:ea typeface="MS PGothic" charset="0"/>
                <a:cs typeface="MS PGothic" charset="0"/>
              </a:defRPr>
            </a:lvl8pPr>
            <a:lvl9pPr marL="3657600" algn="l" defTabSz="457200" rtl="0" eaLnBrk="1" latinLnBrk="0" hangingPunct="1">
              <a:defRPr sz="2400" kern="1200">
                <a:solidFill>
                  <a:schemeClr val="tx1"/>
                </a:solidFill>
                <a:latin typeface="Gill Sans" charset="0"/>
                <a:ea typeface="MS PGothic" charset="0"/>
                <a:cs typeface="MS PGothic" charset="0"/>
              </a:defRPr>
            </a:lvl9pPr>
          </a:lstStyle>
          <a:p>
            <a:pPr algn="ctr">
              <a:defRPr/>
            </a:pPr>
            <a:fld id="{120011A5-591F-4C6D-818A-75923A9C3D6C}" type="slidenum">
              <a:rPr lang="en-US" sz="1200" smtClean="0">
                <a:solidFill>
                  <a:prstClr val="black"/>
                </a:solidFill>
                <a:latin typeface="Arial"/>
                <a:cs typeface="Arial"/>
              </a:rPr>
              <a:pPr algn="ctr">
                <a:defRPr/>
              </a:pPr>
              <a:t>65</a:t>
            </a:fld>
            <a:endParaRPr lang="en-US" sz="1200" dirty="0">
              <a:solidFill>
                <a:prstClr val="black"/>
              </a:solidFill>
              <a:latin typeface="Arial"/>
              <a:cs typeface="Arial"/>
            </a:endParaRPr>
          </a:p>
        </p:txBody>
      </p:sp>
      <p:sp>
        <p:nvSpPr>
          <p:cNvPr id="2" name="TextBox 1"/>
          <p:cNvSpPr txBox="1"/>
          <p:nvPr/>
        </p:nvSpPr>
        <p:spPr>
          <a:xfrm>
            <a:off x="5486400" y="4191000"/>
            <a:ext cx="3417066" cy="1569660"/>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Comparison of PNNL validation model results with measured data (Jordan et al. 2007) </a:t>
            </a:r>
          </a:p>
        </p:txBody>
      </p:sp>
      <p:pic>
        <p:nvPicPr>
          <p:cNvPr id="10" name="Picture 9"/>
          <p:cNvPicPr/>
          <p:nvPr/>
        </p:nvPicPr>
        <p:blipFill>
          <a:blip r:embed="rId6">
            <a:extLst>
              <a:ext uri="{28A0092B-C50C-407E-A947-70E740481C1C}">
                <a14:useLocalDpi xmlns:a14="http://schemas.microsoft.com/office/drawing/2010/main"/>
              </a:ext>
            </a:extLst>
          </a:blip>
          <a:srcRect/>
          <a:stretch>
            <a:fillRect/>
          </a:stretch>
        </p:blipFill>
        <p:spPr bwMode="auto">
          <a:xfrm>
            <a:off x="663257" y="2908300"/>
            <a:ext cx="4746943" cy="3949700"/>
          </a:xfrm>
          <a:prstGeom prst="rect">
            <a:avLst/>
          </a:prstGeom>
          <a:noFill/>
          <a:ln>
            <a:noFill/>
          </a:ln>
          <a:extLst>
            <a:ext uri="{FAA26D3D-D897-4be2-8F04-BA451C77F1D7}">
              <ma14:placeholderFlag xmlns:ma14="http://schemas.microsoft.com/office/mac/drawingml/2011/main" xmlns=""/>
            </a:ext>
          </a:extLst>
        </p:spPr>
      </p:pic>
    </p:spTree>
    <p:extLst>
      <p:ext uri="{BB962C8B-B14F-4D97-AF65-F5344CB8AC3E}">
        <p14:creationId xmlns:p14="http://schemas.microsoft.com/office/powerpoint/2010/main" val="2868418256"/>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29001" y="328741"/>
            <a:ext cx="7963786" cy="941796"/>
          </a:xfrm>
        </p:spPr>
        <p:txBody>
          <a:bodyPr/>
          <a:lstStyle/>
          <a:p>
            <a:pPr algn="ctr"/>
            <a:r>
              <a:rPr lang="en-US" sz="3600" dirty="0">
                <a:solidFill>
                  <a:srgbClr val="D57500"/>
                </a:solidFill>
              </a:rPr>
              <a:t>Nuclear Resonance Fluorescence</a:t>
            </a:r>
          </a:p>
        </p:txBody>
      </p:sp>
      <p:sp>
        <p:nvSpPr>
          <p:cNvPr id="24" name="Content Placeholder 2"/>
          <p:cNvSpPr txBox="1">
            <a:spLocks/>
          </p:cNvSpPr>
          <p:nvPr/>
        </p:nvSpPr>
        <p:spPr>
          <a:xfrm>
            <a:off x="451643" y="920867"/>
            <a:ext cx="8318501" cy="3493264"/>
          </a:xfrm>
          <a:prstGeom prst="rect">
            <a:avLst/>
          </a:prstGeom>
        </p:spPr>
        <p:txBody>
          <a:bodyPr vert="horz" wrap="square" lIns="0" tIns="0" rIns="0" bIns="0" rtlCol="0">
            <a:spAutoFit/>
          </a:bodyPr>
          <a:lstStyle>
            <a:lvl1pPr marL="342900" indent="-342900" algn="l" defTabSz="457200" rtl="0" eaLnBrk="1" latinLnBrk="0" hangingPunct="1">
              <a:spcBef>
                <a:spcPct val="20000"/>
              </a:spcBef>
              <a:buSzPct val="100000"/>
              <a:buFontTx/>
              <a:buBlip>
                <a:blip r:embed="rId2"/>
              </a:buBlip>
              <a:defRPr sz="2400" kern="1200">
                <a:solidFill>
                  <a:srgbClr val="242424"/>
                </a:solidFill>
                <a:latin typeface="+mn-lt"/>
                <a:ea typeface="+mn-ea"/>
                <a:cs typeface="Arial"/>
              </a:defRPr>
            </a:lvl1pPr>
            <a:lvl2pPr marL="742950" indent="-285750" algn="l" defTabSz="457200" rtl="0" eaLnBrk="1" latinLnBrk="0" hangingPunct="1">
              <a:spcBef>
                <a:spcPct val="20000"/>
              </a:spcBef>
              <a:buSzPct val="100000"/>
              <a:buFontTx/>
              <a:buBlip>
                <a:blip r:embed="rId3"/>
              </a:buBlip>
              <a:defRPr sz="2000" kern="1200">
                <a:solidFill>
                  <a:srgbClr val="242424"/>
                </a:solidFill>
                <a:latin typeface="+mn-lt"/>
                <a:ea typeface="+mn-ea"/>
                <a:cs typeface="Arial"/>
              </a:defRPr>
            </a:lvl2pPr>
            <a:lvl3pPr marL="1143000" indent="-228600" algn="l" defTabSz="457200" rtl="0" eaLnBrk="1" latinLnBrk="0" hangingPunct="1">
              <a:spcBef>
                <a:spcPct val="20000"/>
              </a:spcBef>
              <a:buSzPct val="100000"/>
              <a:buFontTx/>
              <a:buBlip>
                <a:blip r:embed="rId4"/>
              </a:buBlip>
              <a:defRPr sz="1800" kern="1200">
                <a:solidFill>
                  <a:srgbClr val="242424"/>
                </a:solidFill>
                <a:latin typeface="+mn-lt"/>
                <a:ea typeface="+mn-ea"/>
                <a:cs typeface="Arial"/>
              </a:defRPr>
            </a:lvl3pPr>
            <a:lvl4pPr marL="1600200" indent="-228600" algn="l" defTabSz="457200" rtl="0" eaLnBrk="1" latinLnBrk="0" hangingPunct="1">
              <a:spcBef>
                <a:spcPct val="20000"/>
              </a:spcBef>
              <a:buSzPct val="100000"/>
              <a:buFontTx/>
              <a:buBlip>
                <a:blip r:embed="rId5"/>
              </a:buBlip>
              <a:defRPr sz="1600" kern="1200">
                <a:solidFill>
                  <a:srgbClr val="242424"/>
                </a:solidFill>
                <a:latin typeface="+mn-lt"/>
                <a:ea typeface="+mn-ea"/>
                <a:cs typeface="Arial"/>
              </a:defRPr>
            </a:lvl4pPr>
            <a:lvl5pPr marL="2057400" indent="-228600" algn="l" defTabSz="457200" rtl="0" eaLnBrk="1" latinLnBrk="0" hangingPunct="1">
              <a:spcBef>
                <a:spcPct val="20000"/>
              </a:spcBef>
              <a:buSzPct val="100000"/>
              <a:buFontTx/>
              <a:buBlip>
                <a:blip r:embed="rId2"/>
              </a:buBlip>
              <a:defRPr sz="1600" kern="1200">
                <a:solidFill>
                  <a:srgbClr val="242424"/>
                </a:solidFill>
                <a:latin typeface="+mn-lt"/>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spcBef>
                <a:spcPts val="0"/>
              </a:spcBef>
              <a:spcAft>
                <a:spcPts val="600"/>
              </a:spcAft>
              <a:buClr>
                <a:srgbClr val="D57500"/>
              </a:buClr>
              <a:buFont typeface="Wingdings" charset="2"/>
              <a:buChar char="Ø"/>
            </a:pPr>
            <a:r>
              <a:rPr lang="en-US" sz="2600" dirty="0">
                <a:latin typeface="Times New Roman" panose="02020603050405020304" pitchFamily="18" charset="0"/>
                <a:cs typeface="Times New Roman" panose="02020603050405020304" pitchFamily="18" charset="0"/>
              </a:rPr>
              <a:t>Interrogate with gamma-rays and observe gamma-ray signal</a:t>
            </a:r>
          </a:p>
          <a:p>
            <a:pPr>
              <a:spcBef>
                <a:spcPts val="0"/>
              </a:spcBef>
              <a:spcAft>
                <a:spcPts val="600"/>
              </a:spcAft>
              <a:buClr>
                <a:srgbClr val="D57500"/>
              </a:buClr>
              <a:buFont typeface="Wingdings" charset="2"/>
              <a:buChar char="Ø"/>
            </a:pPr>
            <a:r>
              <a:rPr lang="en-US" sz="2600" dirty="0">
                <a:latin typeface="Times New Roman" panose="02020603050405020304" pitchFamily="18" charset="0"/>
                <a:cs typeface="Times New Roman" panose="02020603050405020304" pitchFamily="18" charset="0"/>
              </a:rPr>
              <a:t>DU is good surrogate material for NRF</a:t>
            </a:r>
          </a:p>
          <a:p>
            <a:pPr>
              <a:spcBef>
                <a:spcPts val="0"/>
              </a:spcBef>
              <a:spcAft>
                <a:spcPts val="600"/>
              </a:spcAft>
              <a:buClr>
                <a:srgbClr val="D57500"/>
              </a:buClr>
              <a:buFont typeface="Wingdings" charset="2"/>
              <a:buChar char="Ø"/>
            </a:pPr>
            <a:r>
              <a:rPr lang="en-US" sz="2600" dirty="0">
                <a:latin typeface="Times New Roman" panose="02020603050405020304" pitchFamily="18" charset="0"/>
                <a:cs typeface="Times New Roman" panose="02020603050405020304" pitchFamily="18" charset="0"/>
              </a:rPr>
              <a:t>NRF signal size depends on mode (transmission or scattering) and HEU or Pu</a:t>
            </a:r>
          </a:p>
          <a:p>
            <a:pPr>
              <a:spcBef>
                <a:spcPts val="0"/>
              </a:spcBef>
              <a:spcAft>
                <a:spcPts val="600"/>
              </a:spcAft>
              <a:buClr>
                <a:srgbClr val="D57500"/>
              </a:buClr>
              <a:buFont typeface="Wingdings" charset="2"/>
              <a:buChar char="Ø"/>
            </a:pPr>
            <a:r>
              <a:rPr lang="en-US" sz="2600" dirty="0">
                <a:latin typeface="Times New Roman" panose="02020603050405020304" pitchFamily="18" charset="0"/>
                <a:cs typeface="Times New Roman" panose="02020603050405020304" pitchFamily="18" charset="0"/>
              </a:rPr>
              <a:t>Surrogate for NRF is 2 kg DU</a:t>
            </a:r>
          </a:p>
          <a:p>
            <a:pPr lvl="1">
              <a:spcBef>
                <a:spcPts val="0"/>
              </a:spcBef>
              <a:spcAft>
                <a:spcPts val="600"/>
              </a:spcAft>
              <a:buClr>
                <a:schemeClr val="bg1">
                  <a:lumMod val="50000"/>
                </a:schemeClr>
              </a:buClr>
              <a:buFont typeface="Wingdings" charset="2"/>
              <a:buChar char="§"/>
            </a:pPr>
            <a:r>
              <a:rPr lang="en-US" sz="2400" dirty="0">
                <a:latin typeface="Times New Roman" panose="02020603050405020304" pitchFamily="18" charset="0"/>
                <a:cs typeface="Times New Roman" panose="02020603050405020304" pitchFamily="18" charset="0"/>
              </a:rPr>
              <a:t>2 kg DU provides more signal than SNM</a:t>
            </a:r>
          </a:p>
          <a:p>
            <a:pPr lvl="1">
              <a:spcBef>
                <a:spcPts val="0"/>
              </a:spcBef>
              <a:spcAft>
                <a:spcPts val="600"/>
              </a:spcAft>
              <a:buClr>
                <a:schemeClr val="bg1">
                  <a:lumMod val="50000"/>
                </a:schemeClr>
              </a:buClr>
              <a:buFont typeface="Wingdings" charset="2"/>
              <a:buChar char="§"/>
            </a:pPr>
            <a:r>
              <a:rPr lang="en-US" sz="2400" dirty="0">
                <a:latin typeface="Times New Roman" panose="02020603050405020304" pitchFamily="18" charset="0"/>
                <a:cs typeface="Times New Roman" panose="02020603050405020304" pitchFamily="18" charset="0"/>
              </a:rPr>
              <a:t>Pb attenuators used to reduce signal to correct value and depends on transmission or scattering modes</a:t>
            </a:r>
          </a:p>
        </p:txBody>
      </p:sp>
      <p:sp>
        <p:nvSpPr>
          <p:cNvPr id="31" name="Slide Number Placeholder 3"/>
          <p:cNvSpPr txBox="1">
            <a:spLocks/>
          </p:cNvSpPr>
          <p:nvPr/>
        </p:nvSpPr>
        <p:spPr>
          <a:xfrm>
            <a:off x="0" y="6479976"/>
            <a:ext cx="509587" cy="365125"/>
          </a:xfrm>
          <a:prstGeom prst="rect">
            <a:avLst/>
          </a:prstGeom>
        </p:spPr>
        <p:txBody>
          <a:bodyPr vert="horz" wrap="square" lIns="91440" tIns="45720" rIns="91440" bIns="45720" numCol="1" anchor="t" anchorCtr="0" compatLnSpc="1">
            <a:prstTxWarp prst="textNoShape">
              <a:avLst/>
            </a:prstTxWarp>
          </a:bodyPr>
          <a:lstStyle>
            <a:defPPr>
              <a:defRPr lang="en-US"/>
            </a:defPPr>
            <a:lvl1pPr algn="l" rtl="0" eaLnBrk="1" fontAlgn="base" hangingPunct="1">
              <a:spcBef>
                <a:spcPct val="0"/>
              </a:spcBef>
              <a:spcAft>
                <a:spcPct val="0"/>
              </a:spcAft>
              <a:defRPr sz="900" kern="1200">
                <a:solidFill>
                  <a:srgbClr val="000000"/>
                </a:solidFill>
                <a:latin typeface="Arial" charset="0"/>
                <a:ea typeface="MS PGothic" charset="0"/>
                <a:cs typeface="MS PGothic" charset="0"/>
              </a:defRPr>
            </a:lvl1pPr>
            <a:lvl2pPr marL="4572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2pPr>
            <a:lvl3pPr marL="9144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3pPr>
            <a:lvl4pPr marL="13716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4pPr>
            <a:lvl5pPr marL="18288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5pPr>
            <a:lvl6pPr marL="2286000" algn="l" defTabSz="457200" rtl="0" eaLnBrk="1" latinLnBrk="0" hangingPunct="1">
              <a:defRPr sz="2400" kern="1200">
                <a:solidFill>
                  <a:schemeClr val="tx1"/>
                </a:solidFill>
                <a:latin typeface="Gill Sans" charset="0"/>
                <a:ea typeface="MS PGothic" charset="0"/>
                <a:cs typeface="MS PGothic" charset="0"/>
              </a:defRPr>
            </a:lvl6pPr>
            <a:lvl7pPr marL="2743200" algn="l" defTabSz="457200" rtl="0" eaLnBrk="1" latinLnBrk="0" hangingPunct="1">
              <a:defRPr sz="2400" kern="1200">
                <a:solidFill>
                  <a:schemeClr val="tx1"/>
                </a:solidFill>
                <a:latin typeface="Gill Sans" charset="0"/>
                <a:ea typeface="MS PGothic" charset="0"/>
                <a:cs typeface="MS PGothic" charset="0"/>
              </a:defRPr>
            </a:lvl7pPr>
            <a:lvl8pPr marL="3200400" algn="l" defTabSz="457200" rtl="0" eaLnBrk="1" latinLnBrk="0" hangingPunct="1">
              <a:defRPr sz="2400" kern="1200">
                <a:solidFill>
                  <a:schemeClr val="tx1"/>
                </a:solidFill>
                <a:latin typeface="Gill Sans" charset="0"/>
                <a:ea typeface="MS PGothic" charset="0"/>
                <a:cs typeface="MS PGothic" charset="0"/>
              </a:defRPr>
            </a:lvl8pPr>
            <a:lvl9pPr marL="3657600" algn="l" defTabSz="457200" rtl="0" eaLnBrk="1" latinLnBrk="0" hangingPunct="1">
              <a:defRPr sz="2400" kern="1200">
                <a:solidFill>
                  <a:schemeClr val="tx1"/>
                </a:solidFill>
                <a:latin typeface="Gill Sans" charset="0"/>
                <a:ea typeface="MS PGothic" charset="0"/>
                <a:cs typeface="MS PGothic" charset="0"/>
              </a:defRPr>
            </a:lvl9pPr>
          </a:lstStyle>
          <a:p>
            <a:pPr algn="ctr">
              <a:defRPr/>
            </a:pPr>
            <a:fld id="{120011A5-591F-4C6D-818A-75923A9C3D6C}" type="slidenum">
              <a:rPr lang="en-US" sz="1200" smtClean="0">
                <a:solidFill>
                  <a:prstClr val="black"/>
                </a:solidFill>
                <a:latin typeface="Arial"/>
                <a:cs typeface="Arial"/>
              </a:rPr>
              <a:pPr algn="ctr">
                <a:defRPr/>
              </a:pPr>
              <a:t>66</a:t>
            </a:fld>
            <a:endParaRPr lang="en-US" sz="1200" dirty="0">
              <a:solidFill>
                <a:prstClr val="black"/>
              </a:solidFill>
              <a:latin typeface="Arial"/>
              <a:cs typeface="Arial"/>
            </a:endParaRPr>
          </a:p>
        </p:txBody>
      </p:sp>
      <p:pic>
        <p:nvPicPr>
          <p:cNvPr id="5" name="Picture 10" descr="fig_heumn_071011"/>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3048000" y="4626632"/>
            <a:ext cx="3125788" cy="2242941"/>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1655405857"/>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4450" name="Footer Placeholder 3"/>
          <p:cNvSpPr>
            <a:spLocks noGrp="1"/>
          </p:cNvSpPr>
          <p:nvPr>
            <p:ph type="ftr" sz="quarter" idx="10"/>
          </p:nvPr>
        </p:nvSpPr>
        <p:spPr>
          <a:xfrm>
            <a:off x="442913" y="6429375"/>
            <a:ext cx="4883150" cy="428625"/>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defPPr>
              <a:defRPr lang="en-US"/>
            </a:defPPr>
            <a:lvl1pPr algn="l" rtl="0" eaLnBrk="1" fontAlgn="base" hangingPunct="1">
              <a:spcBef>
                <a:spcPct val="0"/>
              </a:spcBef>
              <a:spcAft>
                <a:spcPct val="0"/>
              </a:spcAft>
              <a:defRPr sz="1800" kern="1200">
                <a:solidFill>
                  <a:prstClr val="black"/>
                </a:solidFill>
                <a:latin typeface="Times New Roman" pitchFamily="18" charset="0"/>
                <a:ea typeface="ＭＳ Ｐゴシック" charset="-128"/>
                <a:cs typeface="+mn-cs"/>
              </a:defRPr>
            </a:lvl1pPr>
            <a:lvl2pPr marL="4572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2pPr>
            <a:lvl3pPr marL="9144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3pPr>
            <a:lvl4pPr marL="13716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4pPr>
            <a:lvl5pPr marL="18288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5pPr>
            <a:lvl6pPr marL="2286000" algn="l" defTabSz="457200" rtl="0" eaLnBrk="1" latinLnBrk="0" hangingPunct="1">
              <a:defRPr sz="2400" kern="1200">
                <a:solidFill>
                  <a:schemeClr val="tx1"/>
                </a:solidFill>
                <a:latin typeface="Gill Sans" charset="0"/>
                <a:ea typeface="MS PGothic" charset="0"/>
                <a:cs typeface="MS PGothic" charset="0"/>
              </a:defRPr>
            </a:lvl6pPr>
            <a:lvl7pPr marL="2743200" algn="l" defTabSz="457200" rtl="0" eaLnBrk="1" latinLnBrk="0" hangingPunct="1">
              <a:defRPr sz="2400" kern="1200">
                <a:solidFill>
                  <a:schemeClr val="tx1"/>
                </a:solidFill>
                <a:latin typeface="Gill Sans" charset="0"/>
                <a:ea typeface="MS PGothic" charset="0"/>
                <a:cs typeface="MS PGothic" charset="0"/>
              </a:defRPr>
            </a:lvl7pPr>
            <a:lvl8pPr marL="3200400" algn="l" defTabSz="457200" rtl="0" eaLnBrk="1" latinLnBrk="0" hangingPunct="1">
              <a:defRPr sz="2400" kern="1200">
                <a:solidFill>
                  <a:schemeClr val="tx1"/>
                </a:solidFill>
                <a:latin typeface="Gill Sans" charset="0"/>
                <a:ea typeface="MS PGothic" charset="0"/>
                <a:cs typeface="MS PGothic" charset="0"/>
              </a:defRPr>
            </a:lvl8pPr>
            <a:lvl9pPr marL="3657600" algn="l" defTabSz="457200" rtl="0" eaLnBrk="1" latinLnBrk="0" hangingPunct="1">
              <a:defRPr sz="2400" kern="1200">
                <a:solidFill>
                  <a:schemeClr val="tx1"/>
                </a:solidFill>
                <a:latin typeface="Gill Sans" charset="0"/>
                <a:ea typeface="MS PGothic" charset="0"/>
                <a:cs typeface="MS PGothic" charset="0"/>
              </a:defRPr>
            </a:lvl9pPr>
          </a:lstStyle>
          <a:p>
            <a:pPr eaLnBrk="1" hangingPunct="1"/>
            <a:endParaRPr lang="en-US" sz="900">
              <a:solidFill>
                <a:srgbClr val="777777"/>
              </a:solidFill>
              <a:latin typeface="Times New Roman" charset="0"/>
            </a:endParaRPr>
          </a:p>
        </p:txBody>
      </p:sp>
      <p:sp>
        <p:nvSpPr>
          <p:cNvPr id="104451" name="Rectangle 2"/>
          <p:cNvSpPr>
            <a:spLocks noGrp="1" noChangeArrowheads="1"/>
          </p:cNvSpPr>
          <p:nvPr>
            <p:ph type="title"/>
          </p:nvPr>
        </p:nvSpPr>
        <p:spPr>
          <a:xfrm>
            <a:off x="457200" y="222250"/>
            <a:ext cx="8305800" cy="774700"/>
          </a:xfrm>
        </p:spPr>
        <p:txBody>
          <a:bodyPr/>
          <a:lstStyle/>
          <a:p>
            <a:pPr algn="ctr"/>
            <a:r>
              <a:rPr lang="en-US" sz="3600" dirty="0">
                <a:solidFill>
                  <a:srgbClr val="D57500"/>
                </a:solidFill>
                <a:effectLst/>
                <a:latin typeface="Arial" charset="0"/>
                <a:ea typeface="ＭＳ Ｐゴシック" charset="0"/>
                <a:cs typeface="ＭＳ Ｐゴシック" charset="0"/>
              </a:rPr>
              <a:t>Muon Scattering Detection</a:t>
            </a:r>
          </a:p>
        </p:txBody>
      </p:sp>
      <p:sp>
        <p:nvSpPr>
          <p:cNvPr id="104452" name="Rectangle 3"/>
          <p:cNvSpPr>
            <a:spLocks noGrp="1" noChangeArrowheads="1"/>
          </p:cNvSpPr>
          <p:nvPr>
            <p:ph type="body" idx="1"/>
          </p:nvPr>
        </p:nvSpPr>
        <p:spPr>
          <a:xfrm>
            <a:off x="2581377" y="1199156"/>
            <a:ext cx="6470650" cy="3016250"/>
          </a:xfrm>
        </p:spPr>
        <p:txBody>
          <a:bodyPr>
            <a:normAutofit/>
          </a:bodyPr>
          <a:lstStyle/>
          <a:p>
            <a:pPr>
              <a:buClr>
                <a:srgbClr val="D57500"/>
              </a:buClr>
              <a:buFont typeface="Wingdings" charset="2"/>
              <a:buChar char="Ø"/>
            </a:pPr>
            <a:r>
              <a:rPr lang="en-US" dirty="0">
                <a:solidFill>
                  <a:srgbClr val="000000"/>
                </a:solidFill>
                <a:latin typeface="Times New Roman" charset="0"/>
                <a:ea typeface="ＭＳ Ｐゴシック" charset="0"/>
                <a:cs typeface="ＭＳ Ｐゴシック" charset="0"/>
              </a:rPr>
              <a:t>Cosmic ray muons used </a:t>
            </a:r>
            <a:endParaRPr lang="en-US" baseline="30000" dirty="0">
              <a:solidFill>
                <a:srgbClr val="000000"/>
              </a:solidFill>
              <a:latin typeface="Times New Roman" charset="0"/>
              <a:ea typeface="ＭＳ Ｐゴシック" charset="0"/>
              <a:cs typeface="ＭＳ Ｐゴシック" charset="0"/>
            </a:endParaRPr>
          </a:p>
          <a:p>
            <a:pPr>
              <a:buClr>
                <a:srgbClr val="D57500"/>
              </a:buClr>
              <a:buFont typeface="Wingdings" charset="2"/>
              <a:buChar char="Ø"/>
            </a:pPr>
            <a:r>
              <a:rPr lang="en-US" dirty="0">
                <a:solidFill>
                  <a:srgbClr val="000000"/>
                </a:solidFill>
                <a:latin typeface="Times New Roman" charset="0"/>
                <a:ea typeface="ＭＳ Ｐゴシック" charset="0"/>
                <a:cs typeface="ＭＳ Ｐゴシック" charset="0"/>
              </a:rPr>
              <a:t>Muon scattering is highly dependent on density</a:t>
            </a:r>
          </a:p>
          <a:p>
            <a:pPr>
              <a:buClr>
                <a:srgbClr val="D57500"/>
              </a:buClr>
              <a:buFont typeface="Wingdings" charset="2"/>
              <a:buChar char="Ø"/>
            </a:pPr>
            <a:r>
              <a:rPr lang="en-US" dirty="0">
                <a:solidFill>
                  <a:srgbClr val="000000"/>
                </a:solidFill>
                <a:latin typeface="Times New Roman" charset="0"/>
                <a:ea typeface="ＭＳ Ｐゴシック" charset="0"/>
                <a:cs typeface="ＭＳ Ｐゴシック" charset="0"/>
              </a:rPr>
              <a:t>Measure the muon path through a vehicle</a:t>
            </a:r>
          </a:p>
          <a:p>
            <a:pPr>
              <a:buClr>
                <a:srgbClr val="D57500"/>
              </a:buClr>
              <a:buFont typeface="Wingdings" charset="2"/>
              <a:buChar char="Ø"/>
            </a:pPr>
            <a:r>
              <a:rPr lang="en-US" dirty="0">
                <a:solidFill>
                  <a:srgbClr val="000000"/>
                </a:solidFill>
                <a:latin typeface="Times New Roman" charset="0"/>
                <a:ea typeface="ＭＳ Ｐゴシック" charset="0"/>
                <a:cs typeface="ＭＳ Ｐゴシック" charset="0"/>
              </a:rPr>
              <a:t>Demonstrated to show presence of high-density material like HEU and Pu</a:t>
            </a:r>
          </a:p>
          <a:p>
            <a:pPr>
              <a:buClr>
                <a:srgbClr val="D57500"/>
              </a:buClr>
              <a:buFont typeface="Wingdings" charset="2"/>
              <a:buChar char="Ø"/>
            </a:pPr>
            <a:r>
              <a:rPr lang="en-US" dirty="0">
                <a:solidFill>
                  <a:srgbClr val="000000"/>
                </a:solidFill>
                <a:latin typeface="Times New Roman" charset="0"/>
                <a:ea typeface="ＭＳ Ｐゴシック" charset="0"/>
                <a:cs typeface="ＭＳ Ｐゴシック" charset="0"/>
              </a:rPr>
              <a:t>Takes minutes to make a measurement because of small muon flux of ~160 m</a:t>
            </a:r>
            <a:r>
              <a:rPr lang="en-US" baseline="30000" dirty="0">
                <a:solidFill>
                  <a:srgbClr val="000000"/>
                </a:solidFill>
                <a:latin typeface="Times New Roman" charset="0"/>
                <a:ea typeface="ＭＳ Ｐゴシック" charset="0"/>
                <a:cs typeface="ＭＳ Ｐゴシック" charset="0"/>
              </a:rPr>
              <a:t>-1</a:t>
            </a:r>
            <a:r>
              <a:rPr lang="en-US" dirty="0">
                <a:solidFill>
                  <a:srgbClr val="000000"/>
                </a:solidFill>
                <a:latin typeface="Times New Roman" charset="0"/>
                <a:ea typeface="ＭＳ Ｐゴシック" charset="0"/>
                <a:cs typeface="ＭＳ Ｐゴシック" charset="0"/>
              </a:rPr>
              <a:t>s</a:t>
            </a:r>
            <a:r>
              <a:rPr lang="en-US" baseline="30000" dirty="0">
                <a:solidFill>
                  <a:srgbClr val="000000"/>
                </a:solidFill>
                <a:latin typeface="Times New Roman" charset="0"/>
                <a:ea typeface="ＭＳ Ｐゴシック" charset="0"/>
                <a:cs typeface="ＭＳ Ｐゴシック" charset="0"/>
              </a:rPr>
              <a:t>-1</a:t>
            </a:r>
            <a:endParaRPr lang="en-US" dirty="0">
              <a:solidFill>
                <a:srgbClr val="000000"/>
              </a:solidFill>
              <a:latin typeface="Times New Roman" charset="0"/>
              <a:ea typeface="ＭＳ Ｐゴシック" charset="0"/>
              <a:cs typeface="ＭＳ Ｐゴシック" charset="0"/>
            </a:endParaRPr>
          </a:p>
          <a:p>
            <a:pPr marL="0" indent="0">
              <a:buNone/>
            </a:pPr>
            <a:endParaRPr lang="en-US" dirty="0">
              <a:solidFill>
                <a:srgbClr val="000000"/>
              </a:solidFill>
              <a:latin typeface="Times New Roman" charset="0"/>
              <a:ea typeface="ＭＳ Ｐゴシック" charset="0"/>
              <a:cs typeface="ＭＳ Ｐゴシック" charset="0"/>
            </a:endParaRPr>
          </a:p>
        </p:txBody>
      </p:sp>
      <p:pic>
        <p:nvPicPr>
          <p:cNvPr id="104453" name="Picture 4" descr="muon"/>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79388" y="1311587"/>
            <a:ext cx="2195512" cy="251557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4454" name="Picture 5" descr="muon2"/>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4246" y="4971080"/>
            <a:ext cx="5599805" cy="188498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1" name="TextBox 10">
            <a:extLst>
              <a:ext uri="{FF2B5EF4-FFF2-40B4-BE49-F238E27FC236}">
                <a16:creationId xmlns:a16="http://schemas.microsoft.com/office/drawing/2014/main" id="{16227806-BA0A-0240-82D2-4B36A7F8D69F}"/>
              </a:ext>
            </a:extLst>
          </p:cNvPr>
          <p:cNvSpPr txBox="1"/>
          <p:nvPr/>
        </p:nvSpPr>
        <p:spPr>
          <a:xfrm>
            <a:off x="231212" y="3725918"/>
            <a:ext cx="2091864" cy="400110"/>
          </a:xfrm>
          <a:prstGeom prst="rect">
            <a:avLst/>
          </a:prstGeom>
          <a:noFill/>
        </p:spPr>
        <p:txBody>
          <a:bodyPr wrap="square" rtlCol="0">
            <a:spAutoFit/>
          </a:bodyPr>
          <a:lstStyle/>
          <a:p>
            <a:r>
              <a:rPr lang="en-US" sz="2000" dirty="0"/>
              <a:t>Decision Sciences</a:t>
            </a:r>
          </a:p>
        </p:txBody>
      </p:sp>
      <p:pic>
        <p:nvPicPr>
          <p:cNvPr id="5" name="Picture 4">
            <a:extLst>
              <a:ext uri="{FF2B5EF4-FFF2-40B4-BE49-F238E27FC236}">
                <a16:creationId xmlns:a16="http://schemas.microsoft.com/office/drawing/2014/main" id="{B98C6480-33C6-0A45-B531-E3B2CE043C85}"/>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5676629" y="4971080"/>
            <a:ext cx="3467371" cy="1886920"/>
          </a:xfrm>
          <a:prstGeom prst="rect">
            <a:avLst/>
          </a:prstGeom>
        </p:spPr>
      </p:pic>
      <p:sp>
        <p:nvSpPr>
          <p:cNvPr id="2" name="Footer Placeholder 2">
            <a:extLst>
              <a:ext uri="{FF2B5EF4-FFF2-40B4-BE49-F238E27FC236}">
                <a16:creationId xmlns:a16="http://schemas.microsoft.com/office/drawing/2014/main" id="{FB2AA0FF-96E6-48D1-13F9-3D5D0E58ECB2}"/>
              </a:ext>
            </a:extLst>
          </p:cNvPr>
          <p:cNvSpPr txBox="1">
            <a:spLocks/>
          </p:cNvSpPr>
          <p:nvPr/>
        </p:nvSpPr>
        <p:spPr>
          <a:xfrm>
            <a:off x="152400" y="6627813"/>
            <a:ext cx="609600" cy="2286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defPPr>
              <a:defRPr lang="en-US"/>
            </a:defPPr>
            <a:lvl1pPr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1pPr>
            <a:lvl2pPr marL="4572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2pPr>
            <a:lvl3pPr marL="9144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3pPr>
            <a:lvl4pPr marL="13716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4pPr>
            <a:lvl5pPr marL="18288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5pPr>
            <a:lvl6pPr marL="2286000" algn="l" defTabSz="457200" rtl="0" eaLnBrk="1" latinLnBrk="0" hangingPunct="1">
              <a:defRPr sz="2400" kern="1200">
                <a:solidFill>
                  <a:schemeClr val="tx1"/>
                </a:solidFill>
                <a:latin typeface="Gill Sans" charset="0"/>
                <a:ea typeface="MS PGothic" charset="0"/>
                <a:cs typeface="MS PGothic" charset="0"/>
              </a:defRPr>
            </a:lvl6pPr>
            <a:lvl7pPr marL="2743200" algn="l" defTabSz="457200" rtl="0" eaLnBrk="1" latinLnBrk="0" hangingPunct="1">
              <a:defRPr sz="2400" kern="1200">
                <a:solidFill>
                  <a:schemeClr val="tx1"/>
                </a:solidFill>
                <a:latin typeface="Gill Sans" charset="0"/>
                <a:ea typeface="MS PGothic" charset="0"/>
                <a:cs typeface="MS PGothic" charset="0"/>
              </a:defRPr>
            </a:lvl7pPr>
            <a:lvl8pPr marL="3200400" algn="l" defTabSz="457200" rtl="0" eaLnBrk="1" latinLnBrk="0" hangingPunct="1">
              <a:defRPr sz="2400" kern="1200">
                <a:solidFill>
                  <a:schemeClr val="tx1"/>
                </a:solidFill>
                <a:latin typeface="Gill Sans" charset="0"/>
                <a:ea typeface="MS PGothic" charset="0"/>
                <a:cs typeface="MS PGothic" charset="0"/>
              </a:defRPr>
            </a:lvl8pPr>
            <a:lvl9pPr marL="3657600" algn="l" defTabSz="457200" rtl="0" eaLnBrk="1" latinLnBrk="0" hangingPunct="1">
              <a:defRPr sz="2400" kern="1200">
                <a:solidFill>
                  <a:schemeClr val="tx1"/>
                </a:solidFill>
                <a:latin typeface="Gill Sans" charset="0"/>
                <a:ea typeface="MS PGothic" charset="0"/>
                <a:cs typeface="MS PGothic" charset="0"/>
              </a:defRPr>
            </a:lvl9pPr>
          </a:lstStyle>
          <a:p>
            <a:pPr eaLnBrk="1" hangingPunct="1"/>
            <a:fld id="{43C1423A-BBF4-9748-851F-CBEF3F0CFE99}" type="slidenum">
              <a:rPr lang="en-US" sz="1200" smtClean="0"/>
              <a:pPr eaLnBrk="1" hangingPunct="1"/>
              <a:t>67</a:t>
            </a:fld>
            <a:r>
              <a:rPr lang="en-US" sz="1200">
                <a:latin typeface="Times New Roman" charset="0"/>
              </a:rPr>
              <a:t> </a:t>
            </a:r>
            <a:endParaRPr lang="en-US" sz="1200" dirty="0">
              <a:solidFill>
                <a:srgbClr val="777777"/>
              </a:solidFill>
              <a:latin typeface="Times New Roman" charset="0"/>
            </a:endParaRPr>
          </a:p>
        </p:txBody>
      </p:sp>
    </p:spTree>
    <p:extLst>
      <p:ext uri="{BB962C8B-B14F-4D97-AF65-F5344CB8AC3E}">
        <p14:creationId xmlns:p14="http://schemas.microsoft.com/office/powerpoint/2010/main" val="2505221436"/>
      </p:ext>
    </p:extLst>
  </p:cSld>
  <p:clrMapOvr>
    <a:masterClrMapping/>
  </p:clrMapOvr>
  <p:transition spd="med">
    <p:fade/>
  </p:transition>
</p:sld>
</file>

<file path=ppt/slides/slide6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0418" name="Rectangle 2">
            <a:extLst>
              <a:ext uri="{FF2B5EF4-FFF2-40B4-BE49-F238E27FC236}">
                <a16:creationId xmlns:a16="http://schemas.microsoft.com/office/drawing/2014/main" id="{4E7E0BEB-9992-924B-889C-C90546C32468}"/>
              </a:ext>
            </a:extLst>
          </p:cNvPr>
          <p:cNvSpPr>
            <a:spLocks noGrp="1" noChangeArrowheads="1"/>
          </p:cNvSpPr>
          <p:nvPr>
            <p:ph type="title"/>
          </p:nvPr>
        </p:nvSpPr>
        <p:spPr>
          <a:xfrm>
            <a:off x="1066800" y="152400"/>
            <a:ext cx="7243763" cy="1322388"/>
          </a:xfrm>
        </p:spPr>
        <p:txBody>
          <a:bodyPr/>
          <a:lstStyle/>
          <a:p>
            <a:pPr algn="ctr" eaLnBrk="1" hangingPunct="1">
              <a:defRPr/>
            </a:pPr>
            <a:r>
              <a:rPr lang="en-US" sz="3600" dirty="0">
                <a:solidFill>
                  <a:srgbClr val="D57500"/>
                </a:solidFill>
                <a:ea typeface="ＭＳ Ｐゴシック" pitchFamily="-111" charset="-128"/>
                <a:cs typeface="ＭＳ Ｐゴシック" pitchFamily="-111" charset="-128"/>
              </a:rPr>
              <a:t>Energy-Based Algorithms</a:t>
            </a:r>
            <a:br>
              <a:rPr lang="en-US" sz="3600" dirty="0">
                <a:solidFill>
                  <a:srgbClr val="D57500"/>
                </a:solidFill>
                <a:ea typeface="ＭＳ Ｐゴシック" pitchFamily="-111" charset="-128"/>
                <a:cs typeface="ＭＳ Ｐゴシック" pitchFamily="-111" charset="-128"/>
              </a:rPr>
            </a:br>
            <a:r>
              <a:rPr lang="en-US" sz="3600" dirty="0">
                <a:solidFill>
                  <a:srgbClr val="D57500"/>
                </a:solidFill>
                <a:ea typeface="ＭＳ Ｐゴシック" pitchFamily="-111" charset="-128"/>
                <a:cs typeface="ＭＳ Ｐゴシック" pitchFamily="-111" charset="-128"/>
              </a:rPr>
              <a:t>for Enhanced Portal Sensitivity</a:t>
            </a:r>
          </a:p>
        </p:txBody>
      </p:sp>
      <p:sp>
        <p:nvSpPr>
          <p:cNvPr id="93188" name="Rectangle 3">
            <a:extLst>
              <a:ext uri="{FF2B5EF4-FFF2-40B4-BE49-F238E27FC236}">
                <a16:creationId xmlns:a16="http://schemas.microsoft.com/office/drawing/2014/main" id="{4B6F3521-7486-AF46-B2BB-2765001BF50F}"/>
              </a:ext>
            </a:extLst>
          </p:cNvPr>
          <p:cNvSpPr>
            <a:spLocks noGrp="1" noChangeArrowheads="1"/>
          </p:cNvSpPr>
          <p:nvPr>
            <p:ph type="body" idx="1"/>
          </p:nvPr>
        </p:nvSpPr>
        <p:spPr>
          <a:xfrm>
            <a:off x="457200" y="1697038"/>
            <a:ext cx="8501063" cy="4405312"/>
          </a:xfrm>
        </p:spPr>
        <p:txBody>
          <a:bodyPr/>
          <a:lstStyle/>
          <a:p>
            <a:pPr eaLnBrk="1" hangingPunct="1">
              <a:lnSpc>
                <a:spcPct val="80000"/>
              </a:lnSpc>
              <a:buClr>
                <a:srgbClr val="D57500"/>
              </a:buClr>
              <a:buFont typeface="Wingdings" pitchFamily="2" charset="2"/>
              <a:buChar char="Ø"/>
            </a:pPr>
            <a:r>
              <a:rPr lang="en-US" altLang="en-US" sz="2800" dirty="0">
                <a:latin typeface="Times New Roman" panose="02020603050405020304" pitchFamily="18" charset="0"/>
                <a:ea typeface="ＭＳ Ｐゴシック" panose="020B0600070205080204" pitchFamily="34" charset="-128"/>
                <a:cs typeface="Times New Roman" panose="02020603050405020304" pitchFamily="18" charset="0"/>
              </a:rPr>
              <a:t>Energy-based algorithms can preferentially alarm on low-energy gamma-ray signals </a:t>
            </a:r>
          </a:p>
          <a:p>
            <a:pPr lvl="1" eaLnBrk="1" hangingPunct="1">
              <a:lnSpc>
                <a:spcPct val="80000"/>
              </a:lnSpc>
              <a:buClr>
                <a:schemeClr val="bg1">
                  <a:lumMod val="50000"/>
                </a:schemeClr>
              </a:buClr>
              <a:buFont typeface="Wingdings" pitchFamily="2" charset="2"/>
              <a:buChar char="§"/>
            </a:pPr>
            <a:r>
              <a:rPr lang="en-US" altLang="en-US" sz="2800" dirty="0">
                <a:latin typeface="Times New Roman" panose="02020603050405020304" pitchFamily="18" charset="0"/>
                <a:ea typeface="ＭＳ Ｐゴシック" panose="020B0600070205080204" pitchFamily="34" charset="-128"/>
                <a:cs typeface="Times New Roman" panose="02020603050405020304" pitchFamily="18" charset="0"/>
              </a:rPr>
              <a:t>HEU, WGPu &amp; Medical Radionuclides</a:t>
            </a:r>
          </a:p>
          <a:p>
            <a:pPr eaLnBrk="1" hangingPunct="1">
              <a:lnSpc>
                <a:spcPct val="80000"/>
              </a:lnSpc>
              <a:buClr>
                <a:srgbClr val="D57500"/>
              </a:buClr>
              <a:buFont typeface="Wingdings" pitchFamily="2" charset="2"/>
              <a:buChar char="Ø"/>
            </a:pPr>
            <a:r>
              <a:rPr lang="en-US" altLang="en-US" sz="2800" dirty="0">
                <a:latin typeface="Times New Roman" panose="02020603050405020304" pitchFamily="18" charset="0"/>
                <a:ea typeface="ＭＳ Ｐゴシック" panose="020B0600070205080204" pitchFamily="34" charset="-128"/>
                <a:cs typeface="Times New Roman" panose="02020603050405020304" pitchFamily="18" charset="0"/>
              </a:rPr>
              <a:t>Energy discrimination avoids many NORM alarms</a:t>
            </a:r>
            <a:endParaRPr lang="en-US" altLang="en-US" sz="3200" dirty="0">
              <a:latin typeface="Times New Roman" panose="02020603050405020304" pitchFamily="18" charset="0"/>
              <a:ea typeface="ＭＳ Ｐゴシック" panose="020B0600070205080204" pitchFamily="34" charset="-128"/>
              <a:cs typeface="Times New Roman" panose="02020603050405020304" pitchFamily="18" charset="0"/>
            </a:endParaRPr>
          </a:p>
          <a:p>
            <a:pPr lvl="1" eaLnBrk="1" hangingPunct="1">
              <a:lnSpc>
                <a:spcPct val="80000"/>
              </a:lnSpc>
              <a:buClr>
                <a:schemeClr val="bg1">
                  <a:lumMod val="50000"/>
                </a:schemeClr>
              </a:buClr>
              <a:buFont typeface="Wingdings" pitchFamily="2" charset="2"/>
              <a:buChar char="§"/>
            </a:pPr>
            <a:r>
              <a:rPr lang="en-US" altLang="en-US" sz="2800" dirty="0">
                <a:latin typeface="Times New Roman" panose="02020603050405020304" pitchFamily="18" charset="0"/>
                <a:ea typeface="ＭＳ Ｐゴシック" panose="020B0600070205080204" pitchFamily="34" charset="-128"/>
                <a:cs typeface="Times New Roman" panose="02020603050405020304" pitchFamily="18" charset="0"/>
              </a:rPr>
              <a:t>NORM spectra contain a significant high-energy component from thorium and potassium</a:t>
            </a:r>
          </a:p>
          <a:p>
            <a:pPr eaLnBrk="1" hangingPunct="1">
              <a:lnSpc>
                <a:spcPct val="80000"/>
              </a:lnSpc>
              <a:buClr>
                <a:srgbClr val="D57500"/>
              </a:buClr>
              <a:buFont typeface="Wingdings" pitchFamily="2" charset="2"/>
              <a:buChar char="Ø"/>
            </a:pPr>
            <a:r>
              <a:rPr lang="en-US" altLang="en-US" sz="2800" dirty="0">
                <a:latin typeface="Times New Roman" panose="02020603050405020304" pitchFamily="18" charset="0"/>
                <a:ea typeface="ＭＳ Ｐゴシック" panose="020B0600070205080204" pitchFamily="34" charset="-128"/>
                <a:cs typeface="Times New Roman" panose="02020603050405020304" pitchFamily="18" charset="0"/>
              </a:rPr>
              <a:t>Energy ratio modeling also handles baseline depression</a:t>
            </a:r>
            <a:endParaRPr lang="en-US" altLang="en-US" sz="3200" dirty="0">
              <a:latin typeface="Times New Roman" panose="02020603050405020304" pitchFamily="18" charset="0"/>
              <a:ea typeface="ＭＳ Ｐゴシック" panose="020B0600070205080204" pitchFamily="34" charset="-128"/>
              <a:cs typeface="Times New Roman" panose="02020603050405020304" pitchFamily="18" charset="0"/>
            </a:endParaRPr>
          </a:p>
          <a:p>
            <a:pPr lvl="1" eaLnBrk="1" hangingPunct="1">
              <a:lnSpc>
                <a:spcPct val="80000"/>
              </a:lnSpc>
              <a:buClr>
                <a:schemeClr val="bg1">
                  <a:lumMod val="50000"/>
                </a:schemeClr>
              </a:buClr>
              <a:buFont typeface="Wingdings" pitchFamily="2" charset="2"/>
              <a:buChar char="§"/>
            </a:pPr>
            <a:r>
              <a:rPr lang="en-US" altLang="en-US" sz="2800" dirty="0">
                <a:latin typeface="Times New Roman" panose="02020603050405020304" pitchFamily="18" charset="0"/>
                <a:ea typeface="ＭＳ Ｐゴシック" panose="020B0600070205080204" pitchFamily="34" charset="-128"/>
                <a:cs typeface="Times New Roman" panose="02020603050405020304" pitchFamily="18" charset="0"/>
              </a:rPr>
              <a:t>Background spectral ratios nearly constant with and without a vehicle in the portal</a:t>
            </a:r>
          </a:p>
        </p:txBody>
      </p:sp>
      <p:sp>
        <p:nvSpPr>
          <p:cNvPr id="2" name="Footer Placeholder 2">
            <a:extLst>
              <a:ext uri="{FF2B5EF4-FFF2-40B4-BE49-F238E27FC236}">
                <a16:creationId xmlns:a16="http://schemas.microsoft.com/office/drawing/2014/main" id="{CA0A2860-E349-4E41-1CE3-3079DB0FBAFD}"/>
              </a:ext>
            </a:extLst>
          </p:cNvPr>
          <p:cNvSpPr txBox="1">
            <a:spLocks/>
          </p:cNvSpPr>
          <p:nvPr/>
        </p:nvSpPr>
        <p:spPr>
          <a:xfrm>
            <a:off x="152400" y="6627813"/>
            <a:ext cx="609600" cy="2286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defPPr>
              <a:defRPr lang="en-US"/>
            </a:defPPr>
            <a:lvl1pPr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1pPr>
            <a:lvl2pPr marL="4572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2pPr>
            <a:lvl3pPr marL="9144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3pPr>
            <a:lvl4pPr marL="13716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4pPr>
            <a:lvl5pPr marL="18288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5pPr>
            <a:lvl6pPr marL="2286000" algn="l" defTabSz="457200" rtl="0" eaLnBrk="1" latinLnBrk="0" hangingPunct="1">
              <a:defRPr sz="2400" kern="1200">
                <a:solidFill>
                  <a:schemeClr val="tx1"/>
                </a:solidFill>
                <a:latin typeface="Gill Sans" charset="0"/>
                <a:ea typeface="MS PGothic" charset="0"/>
                <a:cs typeface="MS PGothic" charset="0"/>
              </a:defRPr>
            </a:lvl6pPr>
            <a:lvl7pPr marL="2743200" algn="l" defTabSz="457200" rtl="0" eaLnBrk="1" latinLnBrk="0" hangingPunct="1">
              <a:defRPr sz="2400" kern="1200">
                <a:solidFill>
                  <a:schemeClr val="tx1"/>
                </a:solidFill>
                <a:latin typeface="Gill Sans" charset="0"/>
                <a:ea typeface="MS PGothic" charset="0"/>
                <a:cs typeface="MS PGothic" charset="0"/>
              </a:defRPr>
            </a:lvl7pPr>
            <a:lvl8pPr marL="3200400" algn="l" defTabSz="457200" rtl="0" eaLnBrk="1" latinLnBrk="0" hangingPunct="1">
              <a:defRPr sz="2400" kern="1200">
                <a:solidFill>
                  <a:schemeClr val="tx1"/>
                </a:solidFill>
                <a:latin typeface="Gill Sans" charset="0"/>
                <a:ea typeface="MS PGothic" charset="0"/>
                <a:cs typeface="MS PGothic" charset="0"/>
              </a:defRPr>
            </a:lvl8pPr>
            <a:lvl9pPr marL="3657600" algn="l" defTabSz="457200" rtl="0" eaLnBrk="1" latinLnBrk="0" hangingPunct="1">
              <a:defRPr sz="2400" kern="1200">
                <a:solidFill>
                  <a:schemeClr val="tx1"/>
                </a:solidFill>
                <a:latin typeface="Gill Sans" charset="0"/>
                <a:ea typeface="MS PGothic" charset="0"/>
                <a:cs typeface="MS PGothic" charset="0"/>
              </a:defRPr>
            </a:lvl9pPr>
          </a:lstStyle>
          <a:p>
            <a:pPr eaLnBrk="1" hangingPunct="1"/>
            <a:fld id="{43C1423A-BBF4-9748-851F-CBEF3F0CFE99}" type="slidenum">
              <a:rPr lang="en-US" sz="1200" smtClean="0"/>
              <a:pPr eaLnBrk="1" hangingPunct="1"/>
              <a:t>68</a:t>
            </a:fld>
            <a:r>
              <a:rPr lang="en-US" sz="1200">
                <a:latin typeface="Times New Roman" charset="0"/>
              </a:rPr>
              <a:t> </a:t>
            </a:r>
            <a:endParaRPr lang="en-US" sz="1200" dirty="0">
              <a:solidFill>
                <a:srgbClr val="777777"/>
              </a:solidFill>
              <a:latin typeface="Times New Roman" charset="0"/>
            </a:endParaRPr>
          </a:p>
        </p:txBody>
      </p:sp>
    </p:spTree>
    <p:extLst>
      <p:ext uri="{BB962C8B-B14F-4D97-AF65-F5344CB8AC3E}">
        <p14:creationId xmlns:p14="http://schemas.microsoft.com/office/powerpoint/2010/main" val="4082279805"/>
      </p:ext>
    </p:extLst>
  </p:cSld>
  <p:clrMapOvr>
    <a:masterClrMapping/>
  </p:clrMapOvr>
  <p:transition spd="med">
    <p:fade/>
  </p:transition>
</p:sld>
</file>

<file path=ppt/slides/slide6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95236" name="Picture 2" descr="Picture7"/>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105400" y="4021012"/>
            <a:ext cx="3675063" cy="22272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77507" name="Rectangle 3"/>
          <p:cNvSpPr>
            <a:spLocks noGrp="1" noChangeArrowheads="1"/>
          </p:cNvSpPr>
          <p:nvPr>
            <p:ph type="title"/>
          </p:nvPr>
        </p:nvSpPr>
        <p:spPr>
          <a:xfrm>
            <a:off x="439738" y="0"/>
            <a:ext cx="8305800" cy="862013"/>
          </a:xfrm>
          <a:effectLst>
            <a:outerShdw blurRad="63500" dist="38099" dir="2700000" algn="ctr" rotWithShape="0">
              <a:srgbClr val="DDDDDD">
                <a:alpha val="74998"/>
              </a:srgbClr>
            </a:outerShdw>
          </a:effectLst>
        </p:spPr>
        <p:txBody>
          <a:bodyPr anchor="ctr"/>
          <a:lstStyle/>
          <a:p>
            <a:pPr algn="ctr" eaLnBrk="1" hangingPunct="1"/>
            <a:r>
              <a:rPr lang="en-US" sz="3600" dirty="0">
                <a:solidFill>
                  <a:srgbClr val="D57500"/>
                </a:solidFill>
                <a:latin typeface="Arial" charset="0"/>
                <a:ea typeface="ＭＳ Ｐゴシック" charset="0"/>
                <a:cs typeface="ＭＳ Ｐゴシック" charset="0"/>
              </a:rPr>
              <a:t>Energy-Window Ratio Algorithm</a:t>
            </a:r>
          </a:p>
        </p:txBody>
      </p:sp>
      <p:pic>
        <p:nvPicPr>
          <p:cNvPr id="95238" name="Picture 4" descr="Picture6"/>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609600" y="1219200"/>
            <a:ext cx="4341813" cy="28686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5239" name="Text Box 5"/>
          <p:cNvSpPr txBox="1">
            <a:spLocks noChangeArrowheads="1"/>
          </p:cNvSpPr>
          <p:nvPr/>
        </p:nvSpPr>
        <p:spPr bwMode="auto">
          <a:xfrm>
            <a:off x="1768151" y="762000"/>
            <a:ext cx="5755165"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b="1" dirty="0">
                <a:latin typeface="Times New Roman" panose="02020603050405020304" pitchFamily="18" charset="0"/>
                <a:cs typeface="Times New Roman" panose="02020603050405020304" pitchFamily="18" charset="0"/>
              </a:rPr>
              <a:t>Use PVT spectral shape for discrimination</a:t>
            </a:r>
          </a:p>
        </p:txBody>
      </p:sp>
      <p:sp>
        <p:nvSpPr>
          <p:cNvPr id="95240" name="Rectangle 6"/>
          <p:cNvSpPr>
            <a:spLocks noChangeArrowheads="1"/>
          </p:cNvSpPr>
          <p:nvPr/>
        </p:nvSpPr>
        <p:spPr bwMode="auto">
          <a:xfrm>
            <a:off x="1143000" y="1392238"/>
            <a:ext cx="1035050" cy="1914525"/>
          </a:xfrm>
          <a:prstGeom prst="rect">
            <a:avLst/>
          </a:prstGeom>
          <a:solidFill>
            <a:srgbClr val="C0C0C0">
              <a:alpha val="30196"/>
            </a:srgbClr>
          </a:solidFill>
          <a:ln w="9525">
            <a:solidFill>
              <a:schemeClr val="tx1"/>
            </a:solidFill>
            <a:miter lim="800000"/>
            <a:headEnd/>
            <a:tailEnd/>
          </a:ln>
        </p:spPr>
        <p:txBody>
          <a:bodyPr wrap="none" anchor="b"/>
          <a:lstStyle/>
          <a:p>
            <a:r>
              <a:rPr lang="en-US" sz="1600"/>
              <a:t>Low</a:t>
            </a:r>
          </a:p>
          <a:p>
            <a:r>
              <a:rPr lang="en-US" sz="1600"/>
              <a:t>Window</a:t>
            </a:r>
          </a:p>
        </p:txBody>
      </p:sp>
      <p:sp>
        <p:nvSpPr>
          <p:cNvPr id="95241" name="Rectangle 7"/>
          <p:cNvSpPr>
            <a:spLocks noChangeArrowheads="1"/>
          </p:cNvSpPr>
          <p:nvPr/>
        </p:nvSpPr>
        <p:spPr bwMode="auto">
          <a:xfrm>
            <a:off x="2178050" y="1395413"/>
            <a:ext cx="2317750" cy="1903412"/>
          </a:xfrm>
          <a:prstGeom prst="rect">
            <a:avLst/>
          </a:prstGeom>
          <a:solidFill>
            <a:srgbClr val="FFFF99">
              <a:alpha val="30196"/>
            </a:srgbClr>
          </a:solidFill>
          <a:ln w="9525">
            <a:solidFill>
              <a:schemeClr val="tx1"/>
            </a:solidFill>
            <a:miter lim="800000"/>
            <a:headEnd/>
            <a:tailEnd/>
          </a:ln>
        </p:spPr>
        <p:txBody>
          <a:bodyPr wrap="none" anchor="b"/>
          <a:lstStyle/>
          <a:p>
            <a:r>
              <a:rPr lang="en-US" sz="1600"/>
              <a:t>High</a:t>
            </a:r>
          </a:p>
          <a:p>
            <a:r>
              <a:rPr lang="en-US" sz="1600"/>
              <a:t>Window</a:t>
            </a:r>
          </a:p>
        </p:txBody>
      </p:sp>
      <p:graphicFrame>
        <p:nvGraphicFramePr>
          <p:cNvPr id="95234" name="Object 2"/>
          <p:cNvGraphicFramePr>
            <a:graphicFrameLocks noChangeAspect="1"/>
          </p:cNvGraphicFramePr>
          <p:nvPr/>
        </p:nvGraphicFramePr>
        <p:xfrm>
          <a:off x="6324600" y="2286000"/>
          <a:ext cx="1371600" cy="947738"/>
        </p:xfrm>
        <a:graphic>
          <a:graphicData uri="http://schemas.openxmlformats.org/presentationml/2006/ole">
            <mc:AlternateContent xmlns:mc="http://schemas.openxmlformats.org/markup-compatibility/2006">
              <mc:Choice xmlns:v="urn:schemas-microsoft-com:vml" Requires="v">
                <p:oleObj name="Equation" r:id="rId5" imgW="622300" imgH="419100" progId="Equation.3">
                  <p:embed/>
                </p:oleObj>
              </mc:Choice>
              <mc:Fallback>
                <p:oleObj name="Equation" r:id="rId5" imgW="622300" imgH="419100" progId="Equation.3">
                  <p:embed/>
                  <p:pic>
                    <p:nvPicPr>
                      <p:cNvPr id="95234"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24600" y="2286000"/>
                        <a:ext cx="1371600" cy="94773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oleObj>
              </mc:Fallback>
            </mc:AlternateContent>
          </a:graphicData>
        </a:graphic>
      </p:graphicFrame>
      <p:sp>
        <p:nvSpPr>
          <p:cNvPr id="95242" name="Text Box 9"/>
          <p:cNvSpPr txBox="1">
            <a:spLocks noChangeArrowheads="1"/>
          </p:cNvSpPr>
          <p:nvPr/>
        </p:nvSpPr>
        <p:spPr bwMode="auto">
          <a:xfrm>
            <a:off x="762000" y="4648200"/>
            <a:ext cx="3505200" cy="132343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000" dirty="0">
                <a:latin typeface="Times New Roman" panose="02020603050405020304" pitchFamily="18" charset="0"/>
                <a:cs typeface="Times New Roman" panose="02020603050405020304" pitchFamily="18" charset="0"/>
              </a:rPr>
              <a:t>Using ratios of energy regions enhances discrimination significantly and minimizes effect of intensity variations </a:t>
            </a:r>
          </a:p>
        </p:txBody>
      </p:sp>
      <p:sp>
        <p:nvSpPr>
          <p:cNvPr id="95243" name="Line 10"/>
          <p:cNvSpPr>
            <a:spLocks noChangeShapeType="1"/>
          </p:cNvSpPr>
          <p:nvPr/>
        </p:nvSpPr>
        <p:spPr bwMode="auto">
          <a:xfrm>
            <a:off x="5638800" y="5105400"/>
            <a:ext cx="2819400" cy="0"/>
          </a:xfrm>
          <a:prstGeom prst="line">
            <a:avLst/>
          </a:prstGeom>
          <a:noFill/>
          <a:ln w="25400">
            <a:solidFill>
              <a:srgbClr val="FF0000"/>
            </a:solidFill>
            <a:prstDash val="dash"/>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95244" name="Text Box 11"/>
          <p:cNvSpPr txBox="1">
            <a:spLocks noChangeArrowheads="1"/>
          </p:cNvSpPr>
          <p:nvPr/>
        </p:nvSpPr>
        <p:spPr bwMode="auto">
          <a:xfrm>
            <a:off x="3733800" y="5562600"/>
            <a:ext cx="1200150" cy="641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800">
                <a:solidFill>
                  <a:srgbClr val="FF0000"/>
                </a:solidFill>
              </a:rPr>
              <a:t>Notional</a:t>
            </a:r>
          </a:p>
          <a:p>
            <a:pPr algn="ctr" eaLnBrk="1" hangingPunct="1"/>
            <a:r>
              <a:rPr lang="en-US" sz="1800">
                <a:solidFill>
                  <a:srgbClr val="FF0000"/>
                </a:solidFill>
              </a:rPr>
              <a:t>Threshold</a:t>
            </a:r>
          </a:p>
        </p:txBody>
      </p:sp>
      <p:sp>
        <p:nvSpPr>
          <p:cNvPr id="95245" name="Line 12"/>
          <p:cNvSpPr>
            <a:spLocks noChangeShapeType="1"/>
          </p:cNvSpPr>
          <p:nvPr/>
        </p:nvSpPr>
        <p:spPr bwMode="auto">
          <a:xfrm flipH="1">
            <a:off x="4800600" y="5105400"/>
            <a:ext cx="990600" cy="533400"/>
          </a:xfrm>
          <a:prstGeom prst="line">
            <a:avLst/>
          </a:prstGeom>
          <a:noFill/>
          <a:ln w="12700">
            <a:solidFill>
              <a:srgbClr val="FF0000"/>
            </a:solidFill>
            <a:round/>
            <a:headEnd type="triangle" w="med" len="me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95246" name="Text Box 13"/>
          <p:cNvSpPr txBox="1">
            <a:spLocks noChangeArrowheads="1"/>
          </p:cNvSpPr>
          <p:nvPr/>
        </p:nvSpPr>
        <p:spPr bwMode="auto">
          <a:xfrm>
            <a:off x="5699125" y="1871663"/>
            <a:ext cx="1824038" cy="3667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t>Create the ratio:</a:t>
            </a:r>
          </a:p>
        </p:txBody>
      </p:sp>
      <p:sp>
        <p:nvSpPr>
          <p:cNvPr id="2" name="Footer Placeholder 2">
            <a:extLst>
              <a:ext uri="{FF2B5EF4-FFF2-40B4-BE49-F238E27FC236}">
                <a16:creationId xmlns:a16="http://schemas.microsoft.com/office/drawing/2014/main" id="{CC33A907-0A61-8D77-BCEC-403D79B1653C}"/>
              </a:ext>
            </a:extLst>
          </p:cNvPr>
          <p:cNvSpPr txBox="1">
            <a:spLocks/>
          </p:cNvSpPr>
          <p:nvPr/>
        </p:nvSpPr>
        <p:spPr>
          <a:xfrm>
            <a:off x="152400" y="6627813"/>
            <a:ext cx="609600" cy="2286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defPPr>
              <a:defRPr lang="en-US"/>
            </a:defPPr>
            <a:lvl1pPr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1pPr>
            <a:lvl2pPr marL="4572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2pPr>
            <a:lvl3pPr marL="9144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3pPr>
            <a:lvl4pPr marL="13716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4pPr>
            <a:lvl5pPr marL="18288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5pPr>
            <a:lvl6pPr marL="2286000" algn="l" defTabSz="457200" rtl="0" eaLnBrk="1" latinLnBrk="0" hangingPunct="1">
              <a:defRPr sz="2400" kern="1200">
                <a:solidFill>
                  <a:schemeClr val="tx1"/>
                </a:solidFill>
                <a:latin typeface="Gill Sans" charset="0"/>
                <a:ea typeface="MS PGothic" charset="0"/>
                <a:cs typeface="MS PGothic" charset="0"/>
              </a:defRPr>
            </a:lvl6pPr>
            <a:lvl7pPr marL="2743200" algn="l" defTabSz="457200" rtl="0" eaLnBrk="1" latinLnBrk="0" hangingPunct="1">
              <a:defRPr sz="2400" kern="1200">
                <a:solidFill>
                  <a:schemeClr val="tx1"/>
                </a:solidFill>
                <a:latin typeface="Gill Sans" charset="0"/>
                <a:ea typeface="MS PGothic" charset="0"/>
                <a:cs typeface="MS PGothic" charset="0"/>
              </a:defRPr>
            </a:lvl7pPr>
            <a:lvl8pPr marL="3200400" algn="l" defTabSz="457200" rtl="0" eaLnBrk="1" latinLnBrk="0" hangingPunct="1">
              <a:defRPr sz="2400" kern="1200">
                <a:solidFill>
                  <a:schemeClr val="tx1"/>
                </a:solidFill>
                <a:latin typeface="Gill Sans" charset="0"/>
                <a:ea typeface="MS PGothic" charset="0"/>
                <a:cs typeface="MS PGothic" charset="0"/>
              </a:defRPr>
            </a:lvl8pPr>
            <a:lvl9pPr marL="3657600" algn="l" defTabSz="457200" rtl="0" eaLnBrk="1" latinLnBrk="0" hangingPunct="1">
              <a:defRPr sz="2400" kern="1200">
                <a:solidFill>
                  <a:schemeClr val="tx1"/>
                </a:solidFill>
                <a:latin typeface="Gill Sans" charset="0"/>
                <a:ea typeface="MS PGothic" charset="0"/>
                <a:cs typeface="MS PGothic" charset="0"/>
              </a:defRPr>
            </a:lvl9pPr>
          </a:lstStyle>
          <a:p>
            <a:pPr eaLnBrk="1" hangingPunct="1"/>
            <a:fld id="{43C1423A-BBF4-9748-851F-CBEF3F0CFE99}" type="slidenum">
              <a:rPr lang="en-US" sz="1200" smtClean="0"/>
              <a:pPr eaLnBrk="1" hangingPunct="1"/>
              <a:t>69</a:t>
            </a:fld>
            <a:r>
              <a:rPr lang="en-US" sz="1200">
                <a:latin typeface="Times New Roman" charset="0"/>
              </a:rPr>
              <a:t> </a:t>
            </a:r>
            <a:endParaRPr lang="en-US" sz="1200" dirty="0">
              <a:solidFill>
                <a:srgbClr val="777777"/>
              </a:solidFill>
              <a:latin typeface="Times New Roman" charset="0"/>
            </a:endParaRPr>
          </a:p>
        </p:txBody>
      </p:sp>
    </p:spTree>
    <p:extLst>
      <p:ext uri="{BB962C8B-B14F-4D97-AF65-F5344CB8AC3E}">
        <p14:creationId xmlns:p14="http://schemas.microsoft.com/office/powerpoint/2010/main" val="1221611551"/>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Footer Placeholder 4"/>
          <p:cNvSpPr>
            <a:spLocks noGrp="1"/>
          </p:cNvSpPr>
          <p:nvPr>
            <p:ph type="ftr" sz="quarter" idx="10"/>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8B19B90E-0E96-DB42-BCA4-BFDD34737919}" type="slidenum">
              <a:rPr lang="en-US" sz="900">
                <a:solidFill>
                  <a:srgbClr val="777777"/>
                </a:solidFill>
              </a:rPr>
              <a:pPr eaLnBrk="1" hangingPunct="1"/>
              <a:t>7</a:t>
            </a:fld>
            <a:r>
              <a:rPr lang="en-US" sz="900">
                <a:solidFill>
                  <a:srgbClr val="777777"/>
                </a:solidFill>
                <a:latin typeface="Times New Roman" charset="0"/>
              </a:rPr>
              <a:t> </a:t>
            </a:r>
          </a:p>
        </p:txBody>
      </p:sp>
      <p:sp>
        <p:nvSpPr>
          <p:cNvPr id="183298" name="Rectangle 2"/>
          <p:cNvSpPr>
            <a:spLocks noGrp="1" noChangeArrowheads="1"/>
          </p:cNvSpPr>
          <p:nvPr>
            <p:ph type="title"/>
          </p:nvPr>
        </p:nvSpPr>
        <p:spPr>
          <a:xfrm>
            <a:off x="1295400" y="228600"/>
            <a:ext cx="6934200" cy="1143000"/>
          </a:xfrm>
        </p:spPr>
        <p:txBody>
          <a:bodyPr/>
          <a:lstStyle/>
          <a:p>
            <a:pPr algn="ctr"/>
            <a:r>
              <a:rPr lang="en-US" sz="3600" dirty="0">
                <a:solidFill>
                  <a:srgbClr val="D57500"/>
                </a:solidFill>
                <a:latin typeface="Arial" charset="0"/>
                <a:ea typeface="ＭＳ Ｐゴシック" charset="0"/>
                <a:cs typeface="ＭＳ Ｐゴシック" charset="0"/>
              </a:rPr>
              <a:t>Gamma Ray Detectors</a:t>
            </a:r>
          </a:p>
        </p:txBody>
      </p:sp>
      <p:sp>
        <p:nvSpPr>
          <p:cNvPr id="50180" name="Rectangle 4"/>
          <p:cNvSpPr>
            <a:spLocks noGrp="1" noChangeArrowheads="1"/>
          </p:cNvSpPr>
          <p:nvPr>
            <p:ph type="body" sz="half" idx="2"/>
          </p:nvPr>
        </p:nvSpPr>
        <p:spPr>
          <a:xfrm>
            <a:off x="495300" y="990600"/>
            <a:ext cx="5118100" cy="5105400"/>
          </a:xfrm>
        </p:spPr>
        <p:txBody>
          <a:bodyPr/>
          <a:lstStyle/>
          <a:p>
            <a:pPr>
              <a:buClr>
                <a:srgbClr val="D57500"/>
              </a:buClr>
              <a:buFont typeface="Wingdings" charset="2"/>
              <a:buChar char="Ø"/>
            </a:pPr>
            <a:r>
              <a:rPr lang="en-US" sz="2400" dirty="0">
                <a:latin typeface="Times New Roman"/>
                <a:ea typeface="ＭＳ Ｐゴシック" charset="0"/>
                <a:cs typeface="Times New Roman"/>
              </a:rPr>
              <a:t>Gas counters</a:t>
            </a:r>
          </a:p>
          <a:p>
            <a:pPr lvl="1"/>
            <a:r>
              <a:rPr lang="en-US" dirty="0">
                <a:latin typeface="Times New Roman"/>
                <a:ea typeface="ＭＳ Ｐゴシック" charset="0"/>
                <a:cs typeface="Times New Roman"/>
              </a:rPr>
              <a:t>Ionization chambers</a:t>
            </a:r>
          </a:p>
          <a:p>
            <a:pPr lvl="1"/>
            <a:r>
              <a:rPr lang="en-US" dirty="0">
                <a:latin typeface="Times New Roman"/>
                <a:ea typeface="ＭＳ Ｐゴシック" charset="0"/>
                <a:cs typeface="Times New Roman"/>
              </a:rPr>
              <a:t>Proportional counters</a:t>
            </a:r>
          </a:p>
          <a:p>
            <a:pPr lvl="1"/>
            <a:r>
              <a:rPr lang="en-US" sz="2400" dirty="0">
                <a:latin typeface="Times New Roman"/>
                <a:ea typeface="ＭＳ Ｐゴシック" charset="0"/>
                <a:cs typeface="Times New Roman"/>
              </a:rPr>
              <a:t>Geiger counters</a:t>
            </a:r>
          </a:p>
          <a:p>
            <a:pPr>
              <a:buClr>
                <a:srgbClr val="D57500"/>
              </a:buClr>
              <a:buFont typeface="Wingdings" charset="2"/>
              <a:buChar char="Ø"/>
            </a:pPr>
            <a:r>
              <a:rPr lang="en-US" sz="2400" dirty="0">
                <a:latin typeface="Times New Roman"/>
                <a:ea typeface="ＭＳ Ｐゴシック" charset="0"/>
                <a:cs typeface="Times New Roman"/>
              </a:rPr>
              <a:t>Scintillators</a:t>
            </a:r>
          </a:p>
          <a:p>
            <a:pPr lvl="1"/>
            <a:r>
              <a:rPr lang="en-US" dirty="0">
                <a:latin typeface="Times New Roman"/>
                <a:ea typeface="ＭＳ Ｐゴシック" charset="0"/>
                <a:cs typeface="Times New Roman"/>
              </a:rPr>
              <a:t>NaI(Tl)</a:t>
            </a:r>
          </a:p>
          <a:p>
            <a:pPr lvl="1"/>
            <a:r>
              <a:rPr lang="en-US" dirty="0">
                <a:latin typeface="Times New Roman"/>
                <a:ea typeface="ＭＳ Ｐゴシック" charset="0"/>
                <a:cs typeface="Times New Roman"/>
              </a:rPr>
              <a:t>Plastic: polyvinyl toluene (PVT)</a:t>
            </a:r>
          </a:p>
          <a:p>
            <a:pPr>
              <a:buClr>
                <a:srgbClr val="D57500"/>
              </a:buClr>
              <a:buFont typeface="Wingdings" charset="2"/>
              <a:buChar char="Ø"/>
            </a:pPr>
            <a:r>
              <a:rPr lang="en-US" sz="2400" dirty="0">
                <a:latin typeface="Times New Roman"/>
                <a:ea typeface="ＭＳ Ｐゴシック" charset="0"/>
                <a:cs typeface="Times New Roman"/>
              </a:rPr>
              <a:t>Solid state detectors</a:t>
            </a:r>
          </a:p>
          <a:p>
            <a:pPr lvl="1"/>
            <a:r>
              <a:rPr lang="en-US" dirty="0">
                <a:latin typeface="Times New Roman"/>
                <a:ea typeface="ＭＳ Ｐゴシック" charset="0"/>
                <a:cs typeface="Times New Roman"/>
              </a:rPr>
              <a:t>Si</a:t>
            </a:r>
          </a:p>
          <a:p>
            <a:pPr lvl="1"/>
            <a:r>
              <a:rPr lang="en-US" dirty="0">
                <a:latin typeface="Times New Roman"/>
                <a:ea typeface="ＭＳ Ｐゴシック" charset="0"/>
                <a:cs typeface="Times New Roman"/>
              </a:rPr>
              <a:t>High purity Ge (HPGe)</a:t>
            </a:r>
          </a:p>
        </p:txBody>
      </p:sp>
      <p:graphicFrame>
        <p:nvGraphicFramePr>
          <p:cNvPr id="10" name="Object 3"/>
          <p:cNvGraphicFramePr>
            <a:graphicFrameLocks noChangeAspect="1"/>
          </p:cNvGraphicFramePr>
          <p:nvPr>
            <p:extLst>
              <p:ext uri="{D42A27DB-BD31-4B8C-83A1-F6EECF244321}">
                <p14:modId xmlns:p14="http://schemas.microsoft.com/office/powerpoint/2010/main" val="1227048806"/>
              </p:ext>
            </p:extLst>
          </p:nvPr>
        </p:nvGraphicFramePr>
        <p:xfrm>
          <a:off x="916421" y="5267325"/>
          <a:ext cx="1870085" cy="1590675"/>
        </p:xfrm>
        <a:graphic>
          <a:graphicData uri="http://schemas.openxmlformats.org/presentationml/2006/ole">
            <mc:AlternateContent xmlns:mc="http://schemas.openxmlformats.org/markup-compatibility/2006">
              <mc:Choice xmlns:v="urn:schemas-microsoft-com:vml" Requires="v">
                <p:oleObj r:id="rId3" imgW="2476190" imgH="2104762" progId="MSPhotoEd.3">
                  <p:embed/>
                </p:oleObj>
              </mc:Choice>
              <mc:Fallback>
                <p:oleObj r:id="rId3" imgW="2476190" imgH="2104762" progId="MSPhotoEd.3">
                  <p:embed/>
                  <p:pic>
                    <p:nvPicPr>
                      <p:cNvPr id="1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6421" y="5267325"/>
                        <a:ext cx="1870085" cy="1590675"/>
                      </a:xfrm>
                      <a:prstGeom prst="rect">
                        <a:avLst/>
                      </a:prstGeom>
                      <a:noFill/>
                    </p:spPr>
                  </p:pic>
                </p:oleObj>
              </mc:Fallback>
            </mc:AlternateContent>
          </a:graphicData>
        </a:graphic>
      </p:graphicFrame>
      <p:pic>
        <p:nvPicPr>
          <p:cNvPr id="11" name="Picture 7"/>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442857" y="1113656"/>
            <a:ext cx="3611071" cy="200733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0183" name="Rectangle 9"/>
          <p:cNvSpPr>
            <a:spLocks noChangeArrowheads="1"/>
          </p:cNvSpPr>
          <p:nvPr/>
        </p:nvSpPr>
        <p:spPr bwMode="auto">
          <a:xfrm>
            <a:off x="2426129" y="6338857"/>
            <a:ext cx="1406154"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r>
              <a:rPr lang="en-US" sz="2000" b="1" dirty="0">
                <a:latin typeface="Times New Roman"/>
                <a:cs typeface="Times New Roman"/>
              </a:rPr>
              <a:t>Scintillator</a:t>
            </a:r>
          </a:p>
        </p:txBody>
      </p:sp>
      <p:sp>
        <p:nvSpPr>
          <p:cNvPr id="13" name="Rectangle 10"/>
          <p:cNvSpPr>
            <a:spLocks noChangeArrowheads="1"/>
          </p:cNvSpPr>
          <p:nvPr/>
        </p:nvSpPr>
        <p:spPr bwMode="auto">
          <a:xfrm>
            <a:off x="6228506" y="3094552"/>
            <a:ext cx="692993"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r>
              <a:rPr lang="en-US" sz="2000" b="1" dirty="0">
                <a:latin typeface="Times New Roman"/>
                <a:cs typeface="Times New Roman"/>
              </a:rPr>
              <a:t>PVT</a:t>
            </a:r>
          </a:p>
        </p:txBody>
      </p:sp>
      <p:pic>
        <p:nvPicPr>
          <p:cNvPr id="3" name="Picture 2"/>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6413500" y="4381500"/>
            <a:ext cx="2362200" cy="2362200"/>
          </a:xfrm>
          <a:prstGeom prst="rect">
            <a:avLst/>
          </a:prstGeom>
        </p:spPr>
      </p:pic>
      <p:sp>
        <p:nvSpPr>
          <p:cNvPr id="15" name="Rectangle 10"/>
          <p:cNvSpPr>
            <a:spLocks noChangeArrowheads="1"/>
          </p:cNvSpPr>
          <p:nvPr/>
        </p:nvSpPr>
        <p:spPr bwMode="auto">
          <a:xfrm>
            <a:off x="7158002" y="3967163"/>
            <a:ext cx="854170"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r>
              <a:rPr lang="en-US" sz="2000" b="1" dirty="0">
                <a:latin typeface="Times New Roman"/>
                <a:cs typeface="Times New Roman"/>
              </a:rPr>
              <a:t>HPGe</a:t>
            </a:r>
          </a:p>
        </p:txBody>
      </p:sp>
      <p:pic>
        <p:nvPicPr>
          <p:cNvPr id="4" name="Picture 3" descr="SAINT%20GOBAIN%20LEIDOS%20TEST%202017-2018/PVT%20Degradation%20pictures%20january%204%202018/20180103_094627.jpg">
            <a:extLst>
              <a:ext uri="{FF2B5EF4-FFF2-40B4-BE49-F238E27FC236}">
                <a16:creationId xmlns:a16="http://schemas.microsoft.com/office/drawing/2014/main" id="{1CB07808-47D9-2AB0-85CE-FCA7560FECE6}"/>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bwMode="auto">
          <a:xfrm rot="5400000">
            <a:off x="3660712" y="1450172"/>
            <a:ext cx="2007339" cy="1334310"/>
          </a:xfrm>
          <a:prstGeom prst="rect">
            <a:avLst/>
          </a:prstGeom>
          <a:noFill/>
          <a:ln>
            <a:noFill/>
          </a:ln>
          <a:extLst>
            <a:ext uri="{53640926-AAD7-44D8-BBD7-CCE9431645EC}">
              <a14:shadowObscured xmlns:a14="http://schemas.microsoft.com/office/drawing/2010/main"/>
            </a:ext>
          </a:extLst>
        </p:spPr>
      </p:pic>
      <p:pic>
        <p:nvPicPr>
          <p:cNvPr id="5" name="Picture 4" descr="Screen Shot 2015-08-13 at 11.02.04 AM.png">
            <a:extLst>
              <a:ext uri="{FF2B5EF4-FFF2-40B4-BE49-F238E27FC236}">
                <a16:creationId xmlns:a16="http://schemas.microsoft.com/office/drawing/2014/main" id="{A9B7F2D4-18B6-8C52-293A-2A74DDB36146}"/>
              </a:ext>
            </a:extLst>
          </p:cNvPr>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4296214" y="4146278"/>
            <a:ext cx="1797105" cy="2565400"/>
          </a:xfrm>
          <a:prstGeom prst="rect">
            <a:avLst/>
          </a:prstGeom>
        </p:spPr>
      </p:pic>
      <p:sp>
        <p:nvSpPr>
          <p:cNvPr id="50184" name="Rectangle 10"/>
          <p:cNvSpPr>
            <a:spLocks noChangeArrowheads="1"/>
          </p:cNvSpPr>
          <p:nvPr/>
        </p:nvSpPr>
        <p:spPr bwMode="auto">
          <a:xfrm>
            <a:off x="4419755" y="6311568"/>
            <a:ext cx="611065"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r>
              <a:rPr lang="en-US" sz="2000" b="1" dirty="0">
                <a:latin typeface="Times New Roman"/>
                <a:cs typeface="Times New Roman"/>
              </a:rPr>
              <a:t>Gas</a:t>
            </a:r>
          </a:p>
        </p:txBody>
      </p:sp>
    </p:spTree>
    <p:extLst>
      <p:ext uri="{BB962C8B-B14F-4D97-AF65-F5344CB8AC3E}">
        <p14:creationId xmlns:p14="http://schemas.microsoft.com/office/powerpoint/2010/main" val="883138127"/>
      </p:ext>
    </p:extLst>
  </p:cSld>
  <p:clrMapOvr>
    <a:masterClrMapping/>
  </p:clrMapOvr>
  <p:transition spd="med">
    <p:fade/>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127051" y="334548"/>
            <a:ext cx="6629400" cy="470898"/>
          </a:xfrm>
        </p:spPr>
        <p:txBody>
          <a:bodyPr/>
          <a:lstStyle/>
          <a:p>
            <a:pPr algn="ctr"/>
            <a:r>
              <a:rPr lang="en-US" sz="3600" dirty="0">
                <a:solidFill>
                  <a:srgbClr val="D57500"/>
                </a:solidFill>
              </a:rPr>
              <a:t>PVT Degradation Mitigation</a:t>
            </a:r>
          </a:p>
        </p:txBody>
      </p:sp>
      <p:sp>
        <p:nvSpPr>
          <p:cNvPr id="4" name="Content Placeholder 3"/>
          <p:cNvSpPr>
            <a:spLocks noGrp="1"/>
          </p:cNvSpPr>
          <p:nvPr>
            <p:ph idx="1"/>
          </p:nvPr>
        </p:nvSpPr>
        <p:spPr>
          <a:xfrm>
            <a:off x="571500" y="1152815"/>
            <a:ext cx="7959183" cy="5278368"/>
          </a:xfrm>
        </p:spPr>
        <p:txBody>
          <a:bodyPr/>
          <a:lstStyle/>
          <a:p>
            <a:pPr>
              <a:lnSpc>
                <a:spcPct val="100000"/>
              </a:lnSpc>
              <a:spcBef>
                <a:spcPts val="0"/>
              </a:spcBef>
              <a:spcAft>
                <a:spcPts val="600"/>
              </a:spcAft>
              <a:buClr>
                <a:srgbClr val="D57500"/>
              </a:buClr>
              <a:buFont typeface="Wingdings" charset="2"/>
              <a:buChar char="Ø"/>
            </a:pPr>
            <a:r>
              <a:rPr lang="en-US" sz="2800" dirty="0">
                <a:latin typeface="Times New Roman" panose="02020603050405020304" pitchFamily="18" charset="0"/>
                <a:cs typeface="Times New Roman" panose="02020603050405020304" pitchFamily="18" charset="0"/>
              </a:rPr>
              <a:t>Keep the plastic in an environmentally controlled space</a:t>
            </a:r>
          </a:p>
          <a:p>
            <a:pPr>
              <a:lnSpc>
                <a:spcPct val="100000"/>
              </a:lnSpc>
              <a:spcBef>
                <a:spcPts val="0"/>
              </a:spcBef>
              <a:spcAft>
                <a:spcPts val="600"/>
              </a:spcAft>
              <a:buClr>
                <a:srgbClr val="D57500"/>
              </a:buClr>
              <a:buFont typeface="Wingdings" charset="2"/>
              <a:buChar char="Ø"/>
            </a:pPr>
            <a:r>
              <a:rPr lang="en-US" sz="2800" dirty="0">
                <a:latin typeface="Times New Roman" panose="02020603050405020304" pitchFamily="18" charset="0"/>
                <a:cs typeface="Times New Roman" panose="02020603050405020304" pitchFamily="18" charset="0"/>
              </a:rPr>
              <a:t>Heat the plastic so it never gets cold</a:t>
            </a:r>
          </a:p>
          <a:p>
            <a:pPr>
              <a:lnSpc>
                <a:spcPct val="100000"/>
              </a:lnSpc>
              <a:spcBef>
                <a:spcPts val="0"/>
              </a:spcBef>
              <a:spcAft>
                <a:spcPts val="600"/>
              </a:spcAft>
              <a:buClr>
                <a:srgbClr val="D57500"/>
              </a:buClr>
              <a:buFont typeface="Wingdings" charset="2"/>
              <a:buChar char="Ø"/>
            </a:pPr>
            <a:r>
              <a:rPr lang="en-US" sz="2800" dirty="0">
                <a:latin typeface="Times New Roman" panose="02020603050405020304" pitchFamily="18" charset="0"/>
                <a:cs typeface="Times New Roman" panose="02020603050405020304" pitchFamily="18" charset="0"/>
              </a:rPr>
              <a:t>Dehumidify so water is not available to permeate the plastic</a:t>
            </a:r>
          </a:p>
          <a:p>
            <a:pPr>
              <a:lnSpc>
                <a:spcPct val="100000"/>
              </a:lnSpc>
              <a:spcBef>
                <a:spcPts val="0"/>
              </a:spcBef>
              <a:spcAft>
                <a:spcPts val="600"/>
              </a:spcAft>
              <a:buClr>
                <a:srgbClr val="D57500"/>
              </a:buClr>
              <a:buFont typeface="Wingdings" charset="2"/>
              <a:buChar char="Ø"/>
            </a:pPr>
            <a:r>
              <a:rPr lang="en-US" sz="2800" dirty="0">
                <a:latin typeface="Times New Roman" panose="02020603050405020304" pitchFamily="18" charset="0"/>
                <a:cs typeface="Times New Roman" panose="02020603050405020304" pitchFamily="18" charset="0"/>
              </a:rPr>
              <a:t>Encapsulate the plastic in a water impermeable membrane</a:t>
            </a:r>
          </a:p>
          <a:p>
            <a:pPr lvl="1">
              <a:lnSpc>
                <a:spcPct val="100000"/>
              </a:lnSpc>
              <a:spcBef>
                <a:spcPts val="0"/>
              </a:spcBef>
              <a:spcAft>
                <a:spcPts val="600"/>
              </a:spcAft>
              <a:buClr>
                <a:schemeClr val="bg1">
                  <a:lumMod val="50000"/>
                </a:schemeClr>
              </a:buClr>
              <a:buFont typeface="Wingdings" charset="2"/>
              <a:buChar char="§"/>
            </a:pPr>
            <a:r>
              <a:rPr lang="en-US" sz="2800" dirty="0">
                <a:latin typeface="Times New Roman" panose="02020603050405020304" pitchFamily="18" charset="0"/>
                <a:cs typeface="Times New Roman" panose="02020603050405020304" pitchFamily="18" charset="0"/>
              </a:rPr>
              <a:t>Requires material with MVTR ~ </a:t>
            </a:r>
            <a:r>
              <a:rPr lang="en-US" sz="2800" dirty="0">
                <a:latin typeface="Times New Roman" panose="02020603050405020304" pitchFamily="18" charset="0"/>
                <a:ea typeface="Arial" charset="0"/>
                <a:cs typeface="Times New Roman" panose="02020603050405020304" pitchFamily="18" charset="0"/>
              </a:rPr>
              <a:t>10</a:t>
            </a:r>
            <a:r>
              <a:rPr lang="en-US" sz="2800" baseline="30000" dirty="0">
                <a:latin typeface="Times New Roman" panose="02020603050405020304" pitchFamily="18" charset="0"/>
                <a:ea typeface="Arial" charset="0"/>
                <a:cs typeface="Times New Roman" panose="02020603050405020304" pitchFamily="18" charset="0"/>
              </a:rPr>
              <a:t>-5 </a:t>
            </a:r>
            <a:r>
              <a:rPr lang="en-US" sz="2800" dirty="0">
                <a:latin typeface="Times New Roman" panose="02020603050405020304" pitchFamily="18" charset="0"/>
                <a:ea typeface="Arial" charset="0"/>
                <a:cs typeface="Times New Roman" panose="02020603050405020304" pitchFamily="18" charset="0"/>
              </a:rPr>
              <a:t>g·m</a:t>
            </a:r>
            <a:r>
              <a:rPr lang="en-US" sz="2800" baseline="30000" dirty="0">
                <a:latin typeface="Times New Roman" panose="02020603050405020304" pitchFamily="18" charset="0"/>
                <a:ea typeface="Arial" charset="0"/>
                <a:cs typeface="Times New Roman" panose="02020603050405020304" pitchFamily="18" charset="0"/>
              </a:rPr>
              <a:t>-2</a:t>
            </a:r>
            <a:r>
              <a:rPr lang="en-US" sz="2800" dirty="0">
                <a:latin typeface="Times New Roman" panose="02020603050405020304" pitchFamily="18" charset="0"/>
                <a:ea typeface="Arial" charset="0"/>
                <a:cs typeface="Times New Roman" panose="02020603050405020304" pitchFamily="18" charset="0"/>
              </a:rPr>
              <a:t>·d</a:t>
            </a:r>
            <a:r>
              <a:rPr lang="en-US" sz="2800" baseline="30000" dirty="0">
                <a:latin typeface="Times New Roman" panose="02020603050405020304" pitchFamily="18" charset="0"/>
                <a:ea typeface="Arial" charset="0"/>
                <a:cs typeface="Times New Roman" panose="02020603050405020304" pitchFamily="18" charset="0"/>
              </a:rPr>
              <a:t>-1 </a:t>
            </a:r>
          </a:p>
          <a:p>
            <a:pPr lvl="1">
              <a:lnSpc>
                <a:spcPct val="100000"/>
              </a:lnSpc>
              <a:spcBef>
                <a:spcPts val="0"/>
              </a:spcBef>
              <a:spcAft>
                <a:spcPts val="600"/>
              </a:spcAft>
              <a:buClr>
                <a:schemeClr val="bg1">
                  <a:lumMod val="50000"/>
                </a:schemeClr>
              </a:buClr>
              <a:buFont typeface="Wingdings" charset="2"/>
              <a:buChar char="§"/>
            </a:pPr>
            <a:r>
              <a:rPr lang="en-US" sz="2800" dirty="0">
                <a:latin typeface="Times New Roman" panose="02020603050405020304" pitchFamily="18" charset="0"/>
                <a:ea typeface="Arial" charset="0"/>
                <a:cs typeface="Times New Roman" panose="02020603050405020304" pitchFamily="18" charset="0"/>
              </a:rPr>
              <a:t>Requires sealants for edges</a:t>
            </a:r>
          </a:p>
          <a:p>
            <a:pPr lvl="1">
              <a:lnSpc>
                <a:spcPct val="100000"/>
              </a:lnSpc>
              <a:spcBef>
                <a:spcPts val="0"/>
              </a:spcBef>
              <a:spcAft>
                <a:spcPts val="600"/>
              </a:spcAft>
              <a:buClr>
                <a:schemeClr val="bg1">
                  <a:lumMod val="50000"/>
                </a:schemeClr>
              </a:buClr>
              <a:buFont typeface="Wingdings" charset="2"/>
              <a:buChar char="§"/>
            </a:pPr>
            <a:r>
              <a:rPr lang="en-US" sz="2800" dirty="0">
                <a:latin typeface="Times New Roman" panose="02020603050405020304" pitchFamily="18" charset="0"/>
                <a:ea typeface="Arial" charset="0"/>
                <a:cs typeface="Times New Roman" panose="02020603050405020304" pitchFamily="18" charset="0"/>
              </a:rPr>
              <a:t>Might require electrical feedthroughs</a:t>
            </a:r>
          </a:p>
          <a:p>
            <a:pPr>
              <a:lnSpc>
                <a:spcPct val="100000"/>
              </a:lnSpc>
              <a:spcBef>
                <a:spcPts val="0"/>
              </a:spcBef>
              <a:spcAft>
                <a:spcPts val="600"/>
              </a:spcAft>
              <a:buClr>
                <a:srgbClr val="D57500"/>
              </a:buClr>
              <a:buFont typeface="Wingdings" charset="2"/>
              <a:buChar char="Ø"/>
            </a:pPr>
            <a:r>
              <a:rPr lang="en-US" sz="2800" dirty="0">
                <a:latin typeface="Times New Roman" panose="02020603050405020304" pitchFamily="18" charset="0"/>
                <a:cs typeface="Times New Roman" panose="02020603050405020304" pitchFamily="18" charset="0"/>
              </a:rPr>
              <a:t>New formulations of plastic scintillator</a:t>
            </a:r>
          </a:p>
        </p:txBody>
      </p:sp>
      <p:sp>
        <p:nvSpPr>
          <p:cNvPr id="6" name="Slide Number Placeholder 5"/>
          <p:cNvSpPr>
            <a:spLocks noGrp="1"/>
          </p:cNvSpPr>
          <p:nvPr>
            <p:ph type="sldNum" sz="quarter" idx="11"/>
          </p:nvPr>
        </p:nvSpPr>
        <p:spPr>
          <a:xfrm>
            <a:off x="6564351" y="6356350"/>
            <a:ext cx="2133600" cy="365125"/>
          </a:xfrm>
        </p:spPr>
        <p:txBody>
          <a:bodyPr/>
          <a:lstStyle/>
          <a:p>
            <a:pPr algn="r"/>
            <a:fld id="{03722D57-58D6-9447-A6D5-A97F6C35A8FB}" type="slidenum">
              <a:rPr lang="en-US" smtClean="0"/>
              <a:pPr algn="r"/>
              <a:t>70</a:t>
            </a:fld>
            <a:endParaRPr lang="en-US" dirty="0"/>
          </a:p>
        </p:txBody>
      </p:sp>
      <p:sp>
        <p:nvSpPr>
          <p:cNvPr id="5" name="Slide Number Placeholder 3">
            <a:extLst>
              <a:ext uri="{FF2B5EF4-FFF2-40B4-BE49-F238E27FC236}">
                <a16:creationId xmlns:a16="http://schemas.microsoft.com/office/drawing/2014/main" id="{BC95872E-FAB1-B447-90B3-322069DD7B53}"/>
              </a:ext>
            </a:extLst>
          </p:cNvPr>
          <p:cNvSpPr txBox="1">
            <a:spLocks/>
          </p:cNvSpPr>
          <p:nvPr/>
        </p:nvSpPr>
        <p:spPr>
          <a:xfrm>
            <a:off x="112713" y="6483350"/>
            <a:ext cx="509587" cy="365125"/>
          </a:xfrm>
          <a:prstGeom prst="rect">
            <a:avLst/>
          </a:prstGeom>
        </p:spPr>
        <p:txBody>
          <a:bodyPr vert="horz" wrap="square" lIns="91440" tIns="45720" rIns="91440" bIns="45720" numCol="1" anchor="t" anchorCtr="0" compatLnSpc="1">
            <a:prstTxWarp prst="textNoShape">
              <a:avLst/>
            </a:prstTxWarp>
          </a:bodyPr>
          <a:lstStyle>
            <a:defPPr>
              <a:defRPr lang="en-US"/>
            </a:defPPr>
            <a:lvl1pPr algn="l" rtl="0" eaLnBrk="1" fontAlgn="base" hangingPunct="1">
              <a:spcBef>
                <a:spcPct val="0"/>
              </a:spcBef>
              <a:spcAft>
                <a:spcPct val="0"/>
              </a:spcAft>
              <a:defRPr sz="900" kern="1200">
                <a:solidFill>
                  <a:srgbClr val="000000"/>
                </a:solidFill>
                <a:latin typeface="Arial" charset="0"/>
                <a:ea typeface="MS PGothic" charset="0"/>
                <a:cs typeface="MS PGothic" charset="0"/>
              </a:defRPr>
            </a:lvl1pPr>
            <a:lvl2pPr marL="4572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2pPr>
            <a:lvl3pPr marL="9144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3pPr>
            <a:lvl4pPr marL="13716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4pPr>
            <a:lvl5pPr marL="18288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5pPr>
            <a:lvl6pPr marL="2286000" algn="l" defTabSz="457200" rtl="0" eaLnBrk="1" latinLnBrk="0" hangingPunct="1">
              <a:defRPr sz="2400" kern="1200">
                <a:solidFill>
                  <a:schemeClr val="tx1"/>
                </a:solidFill>
                <a:latin typeface="Gill Sans" charset="0"/>
                <a:ea typeface="MS PGothic" charset="0"/>
                <a:cs typeface="MS PGothic" charset="0"/>
              </a:defRPr>
            </a:lvl6pPr>
            <a:lvl7pPr marL="2743200" algn="l" defTabSz="457200" rtl="0" eaLnBrk="1" latinLnBrk="0" hangingPunct="1">
              <a:defRPr sz="2400" kern="1200">
                <a:solidFill>
                  <a:schemeClr val="tx1"/>
                </a:solidFill>
                <a:latin typeface="Gill Sans" charset="0"/>
                <a:ea typeface="MS PGothic" charset="0"/>
                <a:cs typeface="MS PGothic" charset="0"/>
              </a:defRPr>
            </a:lvl7pPr>
            <a:lvl8pPr marL="3200400" algn="l" defTabSz="457200" rtl="0" eaLnBrk="1" latinLnBrk="0" hangingPunct="1">
              <a:defRPr sz="2400" kern="1200">
                <a:solidFill>
                  <a:schemeClr val="tx1"/>
                </a:solidFill>
                <a:latin typeface="Gill Sans" charset="0"/>
                <a:ea typeface="MS PGothic" charset="0"/>
                <a:cs typeface="MS PGothic" charset="0"/>
              </a:defRPr>
            </a:lvl8pPr>
            <a:lvl9pPr marL="3657600" algn="l" defTabSz="457200" rtl="0" eaLnBrk="1" latinLnBrk="0" hangingPunct="1">
              <a:defRPr sz="2400" kern="1200">
                <a:solidFill>
                  <a:schemeClr val="tx1"/>
                </a:solidFill>
                <a:latin typeface="Gill Sans" charset="0"/>
                <a:ea typeface="MS PGothic" charset="0"/>
                <a:cs typeface="MS PGothic" charset="0"/>
              </a:defRPr>
            </a:lvl9pPr>
          </a:lstStyle>
          <a:p>
            <a:pPr>
              <a:defRPr/>
            </a:pPr>
            <a:fld id="{120011A5-591F-4C6D-818A-75923A9C3D6C}" type="slidenum">
              <a:rPr lang="en-US" smtClean="0">
                <a:solidFill>
                  <a:prstClr val="black"/>
                </a:solidFill>
              </a:rPr>
              <a:pPr>
                <a:defRPr/>
              </a:pPr>
              <a:t>70</a:t>
            </a:fld>
            <a:endParaRPr lang="en-US" dirty="0">
              <a:solidFill>
                <a:prstClr val="black"/>
              </a:solidFill>
            </a:endParaRPr>
          </a:p>
        </p:txBody>
      </p:sp>
    </p:spTree>
    <p:extLst>
      <p:ext uri="{BB962C8B-B14F-4D97-AF65-F5344CB8AC3E}">
        <p14:creationId xmlns:p14="http://schemas.microsoft.com/office/powerpoint/2010/main" val="2050584222"/>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Footer Placeholder 1">
            <a:extLst>
              <a:ext uri="{FF2B5EF4-FFF2-40B4-BE49-F238E27FC236}">
                <a16:creationId xmlns:a16="http://schemas.microsoft.com/office/drawing/2014/main" id="{40209ABF-0F7B-5345-B590-FE25EE7E4081}"/>
              </a:ext>
            </a:extLst>
          </p:cNvPr>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fld id="{20F1DBBF-A1B8-514E-BB95-300ECFA28354}" type="slidenum">
              <a:rPr lang="en-US" altLang="en-US" sz="900">
                <a:solidFill>
                  <a:srgbClr val="777777"/>
                </a:solidFill>
              </a:rPr>
              <a:pPr eaLnBrk="1" hangingPunct="1"/>
              <a:t>71</a:t>
            </a:fld>
            <a:r>
              <a:rPr lang="en-US" altLang="en-US" sz="900">
                <a:solidFill>
                  <a:srgbClr val="777777"/>
                </a:solidFill>
                <a:latin typeface="Times New Roman" panose="02020603050405020304" pitchFamily="18" charset="0"/>
              </a:rPr>
              <a:t> </a:t>
            </a:r>
          </a:p>
        </p:txBody>
      </p:sp>
      <p:sp>
        <p:nvSpPr>
          <p:cNvPr id="343042" name="Title 1">
            <a:extLst>
              <a:ext uri="{FF2B5EF4-FFF2-40B4-BE49-F238E27FC236}">
                <a16:creationId xmlns:a16="http://schemas.microsoft.com/office/drawing/2014/main" id="{8F2141B0-F693-094D-AAB0-0C8CF1EA4DF4}"/>
              </a:ext>
            </a:extLst>
          </p:cNvPr>
          <p:cNvSpPr>
            <a:spLocks noGrp="1"/>
          </p:cNvSpPr>
          <p:nvPr>
            <p:ph type="title" idx="4294967295"/>
          </p:nvPr>
        </p:nvSpPr>
        <p:spPr>
          <a:xfrm>
            <a:off x="474663" y="458788"/>
            <a:ext cx="8204200" cy="608012"/>
          </a:xfrm>
        </p:spPr>
        <p:txBody>
          <a:bodyPr>
            <a:normAutofit/>
          </a:bodyPr>
          <a:lstStyle/>
          <a:p>
            <a:pPr algn="ctr" eaLnBrk="1" hangingPunct="1">
              <a:defRPr/>
            </a:pPr>
            <a:r>
              <a:rPr lang="en-US" sz="3600" dirty="0">
                <a:solidFill>
                  <a:srgbClr val="D57500"/>
                </a:solidFill>
                <a:ea typeface="ＭＳ Ｐゴシック" pitchFamily="-111" charset="-128"/>
                <a:cs typeface="ＭＳ Ｐゴシック" pitchFamily="-111" charset="-128"/>
              </a:rPr>
              <a:t>Spectroscopic Portal Monitors</a:t>
            </a:r>
          </a:p>
        </p:txBody>
      </p:sp>
      <p:pic>
        <p:nvPicPr>
          <p:cNvPr id="2075" name="Picture 4" descr="SidePortalOpen2">
            <a:extLst>
              <a:ext uri="{FF2B5EF4-FFF2-40B4-BE49-F238E27FC236}">
                <a16:creationId xmlns:a16="http://schemas.microsoft.com/office/drawing/2014/main" id="{CD784BE6-3F17-784A-AAF7-C7458D2444C1}"/>
              </a:ext>
            </a:extLst>
          </p:cNvPr>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7364361" y="3931846"/>
            <a:ext cx="1557505" cy="281254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076" name="Rectangle 3">
            <a:extLst>
              <a:ext uri="{FF2B5EF4-FFF2-40B4-BE49-F238E27FC236}">
                <a16:creationId xmlns:a16="http://schemas.microsoft.com/office/drawing/2014/main" id="{19A07497-FE8B-9745-BB6D-CA627A49E7FA}"/>
              </a:ext>
            </a:extLst>
          </p:cNvPr>
          <p:cNvSpPr txBox="1">
            <a:spLocks noChangeArrowheads="1"/>
          </p:cNvSpPr>
          <p:nvPr/>
        </p:nvSpPr>
        <p:spPr>
          <a:xfrm>
            <a:off x="473626" y="1046998"/>
            <a:ext cx="6820312" cy="5550310"/>
          </a:xfrm>
          <a:prstGeom prst="rect">
            <a:avLst/>
          </a:prstGeom>
        </p:spPr>
        <p:txBody>
          <a:bodyPr/>
          <a:lstStyle>
            <a:lvl1pPr marL="342900" indent="-342900" algn="l" rtl="0" eaLnBrk="0" fontAlgn="base" hangingPunct="0">
              <a:lnSpc>
                <a:spcPct val="85000"/>
              </a:lnSpc>
              <a:spcBef>
                <a:spcPct val="30000"/>
              </a:spcBef>
              <a:spcAft>
                <a:spcPct val="0"/>
              </a:spcAft>
              <a:buClr>
                <a:schemeClr val="folHlink"/>
              </a:buClr>
              <a:buBlip>
                <a:blip r:embed="rId3"/>
              </a:buBlip>
              <a:defRPr sz="2400">
                <a:solidFill>
                  <a:schemeClr val="tx1"/>
                </a:solidFill>
                <a:latin typeface="+mn-lt"/>
                <a:ea typeface="MS PGothic" pitchFamily="34" charset="-128"/>
                <a:cs typeface="MS PGothic" charset="0"/>
              </a:defRPr>
            </a:lvl1pPr>
            <a:lvl2pPr marL="742950" indent="-285750" algn="l" rtl="0" eaLnBrk="0" fontAlgn="base" hangingPunct="0">
              <a:lnSpc>
                <a:spcPct val="85000"/>
              </a:lnSpc>
              <a:spcBef>
                <a:spcPct val="30000"/>
              </a:spcBef>
              <a:spcAft>
                <a:spcPct val="0"/>
              </a:spcAft>
              <a:buClr>
                <a:schemeClr val="tx2"/>
              </a:buClr>
              <a:buSzPct val="80000"/>
              <a:buBlip>
                <a:blip r:embed="rId4"/>
              </a:buBlip>
              <a:defRPr sz="2000">
                <a:solidFill>
                  <a:schemeClr val="tx1"/>
                </a:solidFill>
                <a:latin typeface="+mn-lt"/>
                <a:ea typeface="MS PGothic" pitchFamily="34" charset="-128"/>
                <a:cs typeface="MS PGothic" charset="0"/>
              </a:defRPr>
            </a:lvl2pPr>
            <a:lvl3pPr marL="1143000" indent="-228600" algn="l" rtl="0" eaLnBrk="0" fontAlgn="base" hangingPunct="0">
              <a:lnSpc>
                <a:spcPct val="85000"/>
              </a:lnSpc>
              <a:spcBef>
                <a:spcPct val="30000"/>
              </a:spcBef>
              <a:spcAft>
                <a:spcPct val="0"/>
              </a:spcAft>
              <a:buClr>
                <a:srgbClr val="737373"/>
              </a:buClr>
              <a:buSzPct val="60000"/>
              <a:buBlip>
                <a:blip r:embed="rId5"/>
              </a:buBlip>
              <a:defRPr sz="2000">
                <a:solidFill>
                  <a:schemeClr val="tx1"/>
                </a:solidFill>
                <a:latin typeface="+mn-lt"/>
                <a:ea typeface="MS PGothic" pitchFamily="34" charset="-128"/>
                <a:cs typeface="MS PGothic" charset="0"/>
              </a:defRPr>
            </a:lvl3pPr>
            <a:lvl4pPr marL="1600200" indent="-228600" algn="l" rtl="0" eaLnBrk="0" fontAlgn="base" hangingPunct="0">
              <a:lnSpc>
                <a:spcPct val="85000"/>
              </a:lnSpc>
              <a:spcBef>
                <a:spcPct val="30000"/>
              </a:spcBef>
              <a:spcAft>
                <a:spcPct val="0"/>
              </a:spcAft>
              <a:buBlip>
                <a:blip r:embed="rId6"/>
              </a:buBlip>
              <a:defRPr sz="1600">
                <a:solidFill>
                  <a:schemeClr val="tx1"/>
                </a:solidFill>
                <a:latin typeface="+mn-lt"/>
                <a:ea typeface="MS PGothic" pitchFamily="34" charset="-128"/>
                <a:cs typeface="MS PGothic" charset="0"/>
              </a:defRPr>
            </a:lvl4pPr>
            <a:lvl5pPr marL="2057400" indent="-228600" algn="l" rtl="0" eaLnBrk="0" fontAlgn="base" hangingPunct="0">
              <a:spcBef>
                <a:spcPct val="20000"/>
              </a:spcBef>
              <a:spcAft>
                <a:spcPct val="0"/>
              </a:spcAft>
              <a:buBlip>
                <a:blip r:embed="rId3"/>
              </a:buBlip>
              <a:defRPr sz="1400">
                <a:solidFill>
                  <a:schemeClr val="tx1"/>
                </a:solidFill>
                <a:latin typeface="+mn-lt"/>
                <a:ea typeface="MS PGothic" pitchFamily="34" charset="-128"/>
                <a:cs typeface="MS PGothic" charset="0"/>
              </a:defRPr>
            </a:lvl5pPr>
            <a:lvl6pPr marL="2514600" indent="-228600" algn="l" rtl="0" eaLnBrk="1" fontAlgn="base" hangingPunct="1">
              <a:spcBef>
                <a:spcPct val="20000"/>
              </a:spcBef>
              <a:spcAft>
                <a:spcPct val="0"/>
              </a:spcAft>
              <a:buBlip>
                <a:blip r:embed="rId6"/>
              </a:buBlip>
              <a:defRPr sz="1400">
                <a:solidFill>
                  <a:schemeClr val="tx1"/>
                </a:solidFill>
                <a:latin typeface="+mn-lt"/>
              </a:defRPr>
            </a:lvl6pPr>
            <a:lvl7pPr marL="2971800" indent="-228600" algn="l" rtl="0" eaLnBrk="1" fontAlgn="base" hangingPunct="1">
              <a:spcBef>
                <a:spcPct val="20000"/>
              </a:spcBef>
              <a:spcAft>
                <a:spcPct val="0"/>
              </a:spcAft>
              <a:buBlip>
                <a:blip r:embed="rId6"/>
              </a:buBlip>
              <a:defRPr sz="1400">
                <a:solidFill>
                  <a:schemeClr val="tx1"/>
                </a:solidFill>
                <a:latin typeface="+mn-lt"/>
              </a:defRPr>
            </a:lvl7pPr>
            <a:lvl8pPr marL="3429000" indent="-228600" algn="l" rtl="0" eaLnBrk="1" fontAlgn="base" hangingPunct="1">
              <a:spcBef>
                <a:spcPct val="20000"/>
              </a:spcBef>
              <a:spcAft>
                <a:spcPct val="0"/>
              </a:spcAft>
              <a:buBlip>
                <a:blip r:embed="rId6"/>
              </a:buBlip>
              <a:defRPr sz="1400">
                <a:solidFill>
                  <a:schemeClr val="tx1"/>
                </a:solidFill>
                <a:latin typeface="+mn-lt"/>
              </a:defRPr>
            </a:lvl8pPr>
            <a:lvl9pPr marL="3886200" indent="-228600" algn="l" rtl="0" eaLnBrk="1" fontAlgn="base" hangingPunct="1">
              <a:spcBef>
                <a:spcPct val="20000"/>
              </a:spcBef>
              <a:spcAft>
                <a:spcPct val="0"/>
              </a:spcAft>
              <a:buBlip>
                <a:blip r:embed="rId6"/>
              </a:buBlip>
              <a:defRPr sz="1400">
                <a:solidFill>
                  <a:schemeClr val="tx1"/>
                </a:solidFill>
                <a:latin typeface="+mn-lt"/>
              </a:defRPr>
            </a:lvl9pPr>
          </a:lstStyle>
          <a:p>
            <a:pPr eaLnBrk="1" hangingPunct="1">
              <a:lnSpc>
                <a:spcPct val="75000"/>
              </a:lnSpc>
              <a:buClr>
                <a:srgbClr val="D57500"/>
              </a:buClr>
              <a:buFont typeface="Wingdings" charset="2"/>
              <a:buChar char="Ø"/>
            </a:pPr>
            <a:r>
              <a:rPr lang="en-US" kern="0" dirty="0">
                <a:latin typeface="Times New Roman" panose="02020603050405020304" pitchFamily="18" charset="0"/>
                <a:ea typeface="ＭＳ Ｐゴシック" charset="0"/>
                <a:cs typeface="Times New Roman" panose="02020603050405020304" pitchFamily="18" charset="0"/>
              </a:rPr>
              <a:t>Pros and cons of NaI(Tl) versus plastic scintillator</a:t>
            </a:r>
          </a:p>
          <a:p>
            <a:pPr lvl="1" eaLnBrk="1" hangingPunct="1">
              <a:lnSpc>
                <a:spcPct val="75000"/>
              </a:lnSpc>
            </a:pPr>
            <a:r>
              <a:rPr lang="en-US" sz="2200" kern="0" dirty="0">
                <a:latin typeface="Times New Roman" panose="02020603050405020304" pitchFamily="18" charset="0"/>
                <a:ea typeface="ＭＳ Ｐゴシック" charset="0"/>
                <a:cs typeface="Times New Roman" panose="02020603050405020304" pitchFamily="18" charset="0"/>
              </a:rPr>
              <a:t>Pros:</a:t>
            </a:r>
          </a:p>
          <a:p>
            <a:pPr lvl="2" eaLnBrk="1" hangingPunct="1">
              <a:lnSpc>
                <a:spcPct val="75000"/>
              </a:lnSpc>
            </a:pPr>
            <a:r>
              <a:rPr lang="en-US" sz="2200" kern="0" dirty="0">
                <a:latin typeface="Times New Roman" panose="02020603050405020304" pitchFamily="18" charset="0"/>
                <a:ea typeface="ヒラギノ角ゴ Pro W3" charset="0"/>
                <a:cs typeface="Times New Roman" panose="02020603050405020304" pitchFamily="18" charset="0"/>
              </a:rPr>
              <a:t>Higher energy resolution </a:t>
            </a:r>
          </a:p>
          <a:p>
            <a:pPr lvl="2" eaLnBrk="1" hangingPunct="1">
              <a:lnSpc>
                <a:spcPct val="75000"/>
              </a:lnSpc>
            </a:pPr>
            <a:r>
              <a:rPr lang="en-US" sz="2200" kern="0" dirty="0">
                <a:latin typeface="Times New Roman" panose="02020603050405020304" pitchFamily="18" charset="0"/>
                <a:ea typeface="ヒラギノ角ゴ Pro W3" charset="0"/>
                <a:cs typeface="Times New Roman" panose="02020603050405020304" pitchFamily="18" charset="0"/>
              </a:rPr>
              <a:t>Allows for identification</a:t>
            </a:r>
          </a:p>
          <a:p>
            <a:pPr lvl="2" eaLnBrk="1" hangingPunct="1">
              <a:lnSpc>
                <a:spcPct val="75000"/>
              </a:lnSpc>
            </a:pPr>
            <a:r>
              <a:rPr lang="en-US" sz="2200" kern="0" dirty="0">
                <a:latin typeface="Times New Roman" panose="02020603050405020304" pitchFamily="18" charset="0"/>
                <a:ea typeface="ヒラギノ角ゴ Pro W3" charset="0"/>
                <a:cs typeface="Times New Roman" panose="02020603050405020304" pitchFamily="18" charset="0"/>
              </a:rPr>
              <a:t>Improved NORM rejection</a:t>
            </a:r>
          </a:p>
          <a:p>
            <a:pPr lvl="2" eaLnBrk="1" hangingPunct="1">
              <a:lnSpc>
                <a:spcPct val="75000"/>
              </a:lnSpc>
            </a:pPr>
            <a:r>
              <a:rPr lang="en-US" sz="2200" kern="0" dirty="0">
                <a:latin typeface="Times New Roman" panose="02020603050405020304" pitchFamily="18" charset="0"/>
                <a:ea typeface="ヒラギノ角ゴ Pro W3" charset="0"/>
                <a:cs typeface="Times New Roman" panose="02020603050405020304" pitchFamily="18" charset="0"/>
              </a:rPr>
              <a:t>Improved identification rate</a:t>
            </a:r>
          </a:p>
          <a:p>
            <a:pPr lvl="1" eaLnBrk="1" hangingPunct="1">
              <a:lnSpc>
                <a:spcPct val="75000"/>
              </a:lnSpc>
            </a:pPr>
            <a:r>
              <a:rPr lang="en-US" sz="2200" kern="0" dirty="0">
                <a:latin typeface="Times New Roman" panose="02020603050405020304" pitchFamily="18" charset="0"/>
                <a:ea typeface="ＭＳ Ｐゴシック" charset="0"/>
                <a:cs typeface="Times New Roman" panose="02020603050405020304" pitchFamily="18" charset="0"/>
              </a:rPr>
              <a:t>Cons:</a:t>
            </a:r>
          </a:p>
          <a:p>
            <a:pPr lvl="2" eaLnBrk="1" hangingPunct="1">
              <a:lnSpc>
                <a:spcPct val="75000"/>
              </a:lnSpc>
            </a:pPr>
            <a:r>
              <a:rPr lang="en-US" sz="2200" kern="0" dirty="0">
                <a:latin typeface="Times New Roman" panose="02020603050405020304" pitchFamily="18" charset="0"/>
                <a:ea typeface="ヒラギノ角ゴ Pro W3" charset="0"/>
                <a:cs typeface="Times New Roman" panose="02020603050405020304" pitchFamily="18" charset="0"/>
              </a:rPr>
              <a:t>Higher cost</a:t>
            </a:r>
          </a:p>
          <a:p>
            <a:pPr lvl="2" eaLnBrk="1" hangingPunct="1">
              <a:lnSpc>
                <a:spcPct val="75000"/>
              </a:lnSpc>
            </a:pPr>
            <a:r>
              <a:rPr lang="en-US" sz="2200" kern="0" dirty="0">
                <a:latin typeface="Times New Roman" panose="02020603050405020304" pitchFamily="18" charset="0"/>
                <a:ea typeface="ヒラギノ角ゴ Pro W3" charset="0"/>
                <a:cs typeface="Times New Roman" panose="02020603050405020304" pitchFamily="18" charset="0"/>
              </a:rPr>
              <a:t>Physical limitations of NaI(Tl)</a:t>
            </a:r>
          </a:p>
          <a:p>
            <a:pPr lvl="1" eaLnBrk="1" hangingPunct="1">
              <a:lnSpc>
                <a:spcPct val="75000"/>
              </a:lnSpc>
            </a:pPr>
            <a:endParaRPr lang="en-US" kern="0" dirty="0">
              <a:latin typeface="Times New Roman" panose="02020603050405020304" pitchFamily="18" charset="0"/>
              <a:ea typeface="ＭＳ Ｐゴシック" charset="0"/>
              <a:cs typeface="Times New Roman" panose="02020603050405020304" pitchFamily="18" charset="0"/>
            </a:endParaRPr>
          </a:p>
          <a:p>
            <a:pPr eaLnBrk="1" hangingPunct="1">
              <a:lnSpc>
                <a:spcPct val="75000"/>
              </a:lnSpc>
              <a:buClr>
                <a:srgbClr val="D57500"/>
              </a:buClr>
              <a:buFont typeface="Wingdings" charset="2"/>
              <a:buChar char="Ø"/>
            </a:pPr>
            <a:r>
              <a:rPr lang="en-US" kern="0" dirty="0">
                <a:latin typeface="Times New Roman" panose="02020603050405020304" pitchFamily="18" charset="0"/>
                <a:ea typeface="ＭＳ Ｐゴシック" charset="0"/>
                <a:cs typeface="Times New Roman" panose="02020603050405020304" pitchFamily="18" charset="0"/>
              </a:rPr>
              <a:t>Efficiency requirement for SPMs</a:t>
            </a:r>
          </a:p>
          <a:p>
            <a:pPr lvl="1" eaLnBrk="1" hangingPunct="1">
              <a:lnSpc>
                <a:spcPct val="75000"/>
              </a:lnSpc>
            </a:pPr>
            <a:r>
              <a:rPr lang="en-US" sz="2200" kern="0" dirty="0">
                <a:latin typeface="Times New Roman" panose="02020603050405020304" pitchFamily="18" charset="0"/>
                <a:ea typeface="ＭＳ Ｐゴシック" charset="0"/>
                <a:cs typeface="Times New Roman" panose="02020603050405020304" pitchFamily="18" charset="0"/>
              </a:rPr>
              <a:t>Equivalent efficiency to plastic based RPMs</a:t>
            </a:r>
          </a:p>
          <a:p>
            <a:pPr lvl="1" eaLnBrk="1" hangingPunct="1">
              <a:lnSpc>
                <a:spcPct val="75000"/>
              </a:lnSpc>
            </a:pPr>
            <a:r>
              <a:rPr lang="en-US" sz="2200" kern="0" dirty="0">
                <a:latin typeface="Times New Roman" panose="02020603050405020304" pitchFamily="18" charset="0"/>
                <a:ea typeface="ＭＳ Ｐゴシック" charset="0"/>
                <a:cs typeface="Times New Roman" panose="02020603050405020304" pitchFamily="18" charset="0"/>
              </a:rPr>
              <a:t>For example, Five 4</a:t>
            </a:r>
            <a:r>
              <a:rPr lang="ja-JP" altLang="en-US" sz="2200" kern="0">
                <a:latin typeface="Times New Roman" panose="02020603050405020304" pitchFamily="18" charset="0"/>
                <a:ea typeface="ＭＳ Ｐゴシック" charset="0"/>
                <a:cs typeface="Times New Roman" panose="02020603050405020304" pitchFamily="18" charset="0"/>
              </a:rPr>
              <a:t>”</a:t>
            </a:r>
            <a:r>
              <a:rPr lang="en-US" sz="2200" kern="0" dirty="0">
                <a:latin typeface="Times New Roman" panose="02020603050405020304" pitchFamily="18" charset="0"/>
                <a:ea typeface="ＭＳ Ｐゴシック" charset="0"/>
                <a:cs typeface="Times New Roman" panose="02020603050405020304" pitchFamily="18" charset="0"/>
              </a:rPr>
              <a:t>x2</a:t>
            </a:r>
            <a:r>
              <a:rPr lang="ja-JP" altLang="en-US" sz="2200" kern="0">
                <a:latin typeface="Times New Roman" panose="02020603050405020304" pitchFamily="18" charset="0"/>
                <a:ea typeface="ＭＳ Ｐゴシック" charset="0"/>
                <a:cs typeface="Times New Roman" panose="02020603050405020304" pitchFamily="18" charset="0"/>
              </a:rPr>
              <a:t>”</a:t>
            </a:r>
            <a:r>
              <a:rPr lang="en-US" sz="2200" kern="0" dirty="0">
                <a:latin typeface="Times New Roman" panose="02020603050405020304" pitchFamily="18" charset="0"/>
                <a:ea typeface="ＭＳ Ｐゴシック" charset="0"/>
                <a:cs typeface="Times New Roman" panose="02020603050405020304" pitchFamily="18" charset="0"/>
              </a:rPr>
              <a:t>x16</a:t>
            </a:r>
            <a:r>
              <a:rPr lang="ja-JP" altLang="en-US" sz="2200" kern="0">
                <a:latin typeface="Times New Roman" panose="02020603050405020304" pitchFamily="18" charset="0"/>
                <a:ea typeface="ＭＳ Ｐゴシック" charset="0"/>
                <a:cs typeface="Times New Roman" panose="02020603050405020304" pitchFamily="18" charset="0"/>
              </a:rPr>
              <a:t>”</a:t>
            </a:r>
            <a:r>
              <a:rPr lang="en-US" sz="2200" kern="0" dirty="0">
                <a:latin typeface="Times New Roman" panose="02020603050405020304" pitchFamily="18" charset="0"/>
                <a:ea typeface="ＭＳ Ｐゴシック" charset="0"/>
                <a:cs typeface="Times New Roman" panose="02020603050405020304" pitchFamily="18" charset="0"/>
              </a:rPr>
              <a:t> crystals per panel</a:t>
            </a:r>
          </a:p>
          <a:p>
            <a:pPr lvl="1" eaLnBrk="1" hangingPunct="1">
              <a:lnSpc>
                <a:spcPct val="75000"/>
              </a:lnSpc>
            </a:pPr>
            <a:endParaRPr lang="en-US" kern="0" dirty="0">
              <a:latin typeface="Times New Roman" panose="02020603050405020304" pitchFamily="18" charset="0"/>
              <a:ea typeface="ＭＳ Ｐゴシック" charset="0"/>
              <a:cs typeface="Times New Roman" panose="02020603050405020304" pitchFamily="18" charset="0"/>
            </a:endParaRPr>
          </a:p>
          <a:p>
            <a:pPr eaLnBrk="1" hangingPunct="1">
              <a:lnSpc>
                <a:spcPct val="75000"/>
              </a:lnSpc>
              <a:buClr>
                <a:srgbClr val="D57500"/>
              </a:buClr>
              <a:buFont typeface="Wingdings" charset="2"/>
              <a:buChar char="Ø"/>
            </a:pPr>
            <a:r>
              <a:rPr lang="en-US" kern="0" dirty="0">
                <a:latin typeface="Times New Roman" panose="02020603050405020304" pitchFamily="18" charset="0"/>
                <a:ea typeface="ＭＳ Ｐゴシック" charset="0"/>
                <a:cs typeface="Times New Roman" panose="02020603050405020304" pitchFamily="18" charset="0"/>
              </a:rPr>
              <a:t>Automated secondary isotopic identification</a:t>
            </a:r>
          </a:p>
        </p:txBody>
      </p:sp>
      <p:pic>
        <p:nvPicPr>
          <p:cNvPr id="2" name="Picture 1">
            <a:extLst>
              <a:ext uri="{FF2B5EF4-FFF2-40B4-BE49-F238E27FC236}">
                <a16:creationId xmlns:a16="http://schemas.microsoft.com/office/drawing/2014/main" id="{1E1C2540-47B8-A749-9F48-B150A91E26A3}"/>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5150977" y="1494503"/>
            <a:ext cx="3895273" cy="2281084"/>
          </a:xfrm>
          <a:prstGeom prst="rect">
            <a:avLst/>
          </a:prstGeom>
        </p:spPr>
      </p:pic>
    </p:spTree>
    <p:extLst>
      <p:ext uri="{BB962C8B-B14F-4D97-AF65-F5344CB8AC3E}">
        <p14:creationId xmlns:p14="http://schemas.microsoft.com/office/powerpoint/2010/main" val="1549821472"/>
      </p:ext>
    </p:extLst>
  </p:cSld>
  <p:clrMapOvr>
    <a:masterClrMapping/>
  </p:clrMapOvr>
  <p:transition spd="med">
    <p:fade thruBlk="1"/>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180214" y="356613"/>
            <a:ext cx="6629400" cy="470898"/>
          </a:xfrm>
        </p:spPr>
        <p:txBody>
          <a:bodyPr/>
          <a:lstStyle/>
          <a:p>
            <a:pPr algn="ctr"/>
            <a:r>
              <a:rPr lang="en-US" sz="3600" dirty="0">
                <a:solidFill>
                  <a:srgbClr val="D57500"/>
                </a:solidFill>
              </a:rPr>
              <a:t>Standards</a:t>
            </a:r>
          </a:p>
        </p:txBody>
      </p:sp>
      <p:sp>
        <p:nvSpPr>
          <p:cNvPr id="31" name="Slide Number Placeholder 3"/>
          <p:cNvSpPr txBox="1">
            <a:spLocks/>
          </p:cNvSpPr>
          <p:nvPr/>
        </p:nvSpPr>
        <p:spPr>
          <a:xfrm>
            <a:off x="0" y="6479976"/>
            <a:ext cx="509587" cy="365125"/>
          </a:xfrm>
          <a:prstGeom prst="rect">
            <a:avLst/>
          </a:prstGeom>
        </p:spPr>
        <p:txBody>
          <a:bodyPr vert="horz" wrap="square" lIns="91440" tIns="45720" rIns="91440" bIns="45720" numCol="1" anchor="t" anchorCtr="0" compatLnSpc="1">
            <a:prstTxWarp prst="textNoShape">
              <a:avLst/>
            </a:prstTxWarp>
          </a:bodyPr>
          <a:lstStyle>
            <a:defPPr>
              <a:defRPr lang="en-US"/>
            </a:defPPr>
            <a:lvl1pPr algn="l" rtl="0" eaLnBrk="1" fontAlgn="base" hangingPunct="1">
              <a:spcBef>
                <a:spcPct val="0"/>
              </a:spcBef>
              <a:spcAft>
                <a:spcPct val="0"/>
              </a:spcAft>
              <a:defRPr sz="900" kern="1200">
                <a:solidFill>
                  <a:srgbClr val="000000"/>
                </a:solidFill>
                <a:latin typeface="Arial" charset="0"/>
                <a:ea typeface="MS PGothic" charset="0"/>
                <a:cs typeface="MS PGothic" charset="0"/>
              </a:defRPr>
            </a:lvl1pPr>
            <a:lvl2pPr marL="4572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2pPr>
            <a:lvl3pPr marL="9144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3pPr>
            <a:lvl4pPr marL="13716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4pPr>
            <a:lvl5pPr marL="18288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5pPr>
            <a:lvl6pPr marL="2286000" algn="l" defTabSz="457200" rtl="0" eaLnBrk="1" latinLnBrk="0" hangingPunct="1">
              <a:defRPr sz="2400" kern="1200">
                <a:solidFill>
                  <a:schemeClr val="tx1"/>
                </a:solidFill>
                <a:latin typeface="Gill Sans" charset="0"/>
                <a:ea typeface="MS PGothic" charset="0"/>
                <a:cs typeface="MS PGothic" charset="0"/>
              </a:defRPr>
            </a:lvl6pPr>
            <a:lvl7pPr marL="2743200" algn="l" defTabSz="457200" rtl="0" eaLnBrk="1" latinLnBrk="0" hangingPunct="1">
              <a:defRPr sz="2400" kern="1200">
                <a:solidFill>
                  <a:schemeClr val="tx1"/>
                </a:solidFill>
                <a:latin typeface="Gill Sans" charset="0"/>
                <a:ea typeface="MS PGothic" charset="0"/>
                <a:cs typeface="MS PGothic" charset="0"/>
              </a:defRPr>
            </a:lvl7pPr>
            <a:lvl8pPr marL="3200400" algn="l" defTabSz="457200" rtl="0" eaLnBrk="1" latinLnBrk="0" hangingPunct="1">
              <a:defRPr sz="2400" kern="1200">
                <a:solidFill>
                  <a:schemeClr val="tx1"/>
                </a:solidFill>
                <a:latin typeface="Gill Sans" charset="0"/>
                <a:ea typeface="MS PGothic" charset="0"/>
                <a:cs typeface="MS PGothic" charset="0"/>
              </a:defRPr>
            </a:lvl8pPr>
            <a:lvl9pPr marL="3657600" algn="l" defTabSz="457200" rtl="0" eaLnBrk="1" latinLnBrk="0" hangingPunct="1">
              <a:defRPr sz="2400" kern="1200">
                <a:solidFill>
                  <a:schemeClr val="tx1"/>
                </a:solidFill>
                <a:latin typeface="Gill Sans" charset="0"/>
                <a:ea typeface="MS PGothic" charset="0"/>
                <a:cs typeface="MS PGothic" charset="0"/>
              </a:defRPr>
            </a:lvl9pPr>
          </a:lstStyle>
          <a:p>
            <a:pPr algn="ctr">
              <a:defRPr/>
            </a:pPr>
            <a:fld id="{120011A5-591F-4C6D-818A-75923A9C3D6C}" type="slidenum">
              <a:rPr lang="en-US" sz="1200" smtClean="0">
                <a:solidFill>
                  <a:prstClr val="black"/>
                </a:solidFill>
                <a:latin typeface="Arial"/>
                <a:cs typeface="Arial"/>
              </a:rPr>
              <a:pPr algn="ctr">
                <a:defRPr/>
              </a:pPr>
              <a:t>72</a:t>
            </a:fld>
            <a:endParaRPr lang="en-US" sz="1200" dirty="0">
              <a:solidFill>
                <a:prstClr val="black"/>
              </a:solidFill>
              <a:latin typeface="Arial"/>
              <a:cs typeface="Arial"/>
            </a:endParaRPr>
          </a:p>
        </p:txBody>
      </p:sp>
      <p:sp>
        <p:nvSpPr>
          <p:cNvPr id="5" name="Slide Number Placeholder 3"/>
          <p:cNvSpPr txBox="1">
            <a:spLocks/>
          </p:cNvSpPr>
          <p:nvPr/>
        </p:nvSpPr>
        <p:spPr>
          <a:xfrm>
            <a:off x="0" y="6479976"/>
            <a:ext cx="509587" cy="365125"/>
          </a:xfrm>
          <a:prstGeom prst="rect">
            <a:avLst/>
          </a:prstGeom>
        </p:spPr>
        <p:txBody>
          <a:bodyPr vert="horz" wrap="square" lIns="91440" tIns="45720" rIns="91440" bIns="45720" numCol="1" anchor="t" anchorCtr="0" compatLnSpc="1">
            <a:prstTxWarp prst="textNoShape">
              <a:avLst/>
            </a:prstTxWarp>
          </a:bodyPr>
          <a:lstStyle>
            <a:defPPr>
              <a:defRPr lang="en-US"/>
            </a:defPPr>
            <a:lvl1pPr algn="l" rtl="0" eaLnBrk="1" fontAlgn="base" hangingPunct="1">
              <a:spcBef>
                <a:spcPct val="0"/>
              </a:spcBef>
              <a:spcAft>
                <a:spcPct val="0"/>
              </a:spcAft>
              <a:defRPr sz="900" kern="1200">
                <a:solidFill>
                  <a:srgbClr val="000000"/>
                </a:solidFill>
                <a:latin typeface="Arial" charset="0"/>
                <a:ea typeface="MS PGothic" charset="0"/>
                <a:cs typeface="MS PGothic" charset="0"/>
              </a:defRPr>
            </a:lvl1pPr>
            <a:lvl2pPr marL="4572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2pPr>
            <a:lvl3pPr marL="9144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3pPr>
            <a:lvl4pPr marL="13716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4pPr>
            <a:lvl5pPr marL="18288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5pPr>
            <a:lvl6pPr marL="2286000" algn="l" defTabSz="457200" rtl="0" eaLnBrk="1" latinLnBrk="0" hangingPunct="1">
              <a:defRPr sz="2400" kern="1200">
                <a:solidFill>
                  <a:schemeClr val="tx1"/>
                </a:solidFill>
                <a:latin typeface="Gill Sans" charset="0"/>
                <a:ea typeface="MS PGothic" charset="0"/>
                <a:cs typeface="MS PGothic" charset="0"/>
              </a:defRPr>
            </a:lvl6pPr>
            <a:lvl7pPr marL="2743200" algn="l" defTabSz="457200" rtl="0" eaLnBrk="1" latinLnBrk="0" hangingPunct="1">
              <a:defRPr sz="2400" kern="1200">
                <a:solidFill>
                  <a:schemeClr val="tx1"/>
                </a:solidFill>
                <a:latin typeface="Gill Sans" charset="0"/>
                <a:ea typeface="MS PGothic" charset="0"/>
                <a:cs typeface="MS PGothic" charset="0"/>
              </a:defRPr>
            </a:lvl7pPr>
            <a:lvl8pPr marL="3200400" algn="l" defTabSz="457200" rtl="0" eaLnBrk="1" latinLnBrk="0" hangingPunct="1">
              <a:defRPr sz="2400" kern="1200">
                <a:solidFill>
                  <a:schemeClr val="tx1"/>
                </a:solidFill>
                <a:latin typeface="Gill Sans" charset="0"/>
                <a:ea typeface="MS PGothic" charset="0"/>
                <a:cs typeface="MS PGothic" charset="0"/>
              </a:defRPr>
            </a:lvl8pPr>
            <a:lvl9pPr marL="3657600" algn="l" defTabSz="457200" rtl="0" eaLnBrk="1" latinLnBrk="0" hangingPunct="1">
              <a:defRPr sz="2400" kern="1200">
                <a:solidFill>
                  <a:schemeClr val="tx1"/>
                </a:solidFill>
                <a:latin typeface="Gill Sans" charset="0"/>
                <a:ea typeface="MS PGothic" charset="0"/>
                <a:cs typeface="MS PGothic" charset="0"/>
              </a:defRPr>
            </a:lvl9pPr>
          </a:lstStyle>
          <a:p>
            <a:pPr algn="ctr">
              <a:defRPr/>
            </a:pPr>
            <a:fld id="{120011A5-591F-4C6D-818A-75923A9C3D6C}" type="slidenum">
              <a:rPr lang="en-US" sz="1200" smtClean="0">
                <a:solidFill>
                  <a:prstClr val="black"/>
                </a:solidFill>
                <a:latin typeface="Arial"/>
                <a:cs typeface="Arial"/>
              </a:rPr>
              <a:pPr algn="ctr">
                <a:defRPr/>
              </a:pPr>
              <a:t>72</a:t>
            </a:fld>
            <a:endParaRPr lang="en-US" sz="1200" dirty="0">
              <a:solidFill>
                <a:prstClr val="black"/>
              </a:solidFill>
              <a:latin typeface="Arial"/>
              <a:cs typeface="Arial"/>
            </a:endParaRPr>
          </a:p>
        </p:txBody>
      </p:sp>
      <p:grpSp>
        <p:nvGrpSpPr>
          <p:cNvPr id="6" name="Group 5"/>
          <p:cNvGrpSpPr>
            <a:grpSpLocks noChangeAspect="1"/>
          </p:cNvGrpSpPr>
          <p:nvPr/>
        </p:nvGrpSpPr>
        <p:grpSpPr>
          <a:xfrm>
            <a:off x="6914675" y="5191432"/>
            <a:ext cx="1721325" cy="1603068"/>
            <a:chOff x="68239" y="59708"/>
            <a:chExt cx="1760561" cy="1540492"/>
          </a:xfrm>
        </p:grpSpPr>
        <p:sp>
          <p:nvSpPr>
            <p:cNvPr id="7" name="Rectangle 6"/>
            <p:cNvSpPr>
              <a:spLocks noChangeAspect="1"/>
            </p:cNvSpPr>
            <p:nvPr/>
          </p:nvSpPr>
          <p:spPr>
            <a:xfrm>
              <a:off x="68239" y="59708"/>
              <a:ext cx="1760561" cy="1540491"/>
            </a:xfrm>
            <a:prstGeom prst="rect">
              <a:avLst/>
            </a:prstGeom>
            <a:solidFill>
              <a:schemeClr val="accent1"/>
            </a:solidFill>
            <a:scene3d>
              <a:camera prst="obliqueTopRight"/>
              <a:lightRig rig="balanced" dir="t"/>
            </a:scene3d>
            <a:sp3d extrusionH="1905000" contourW="12700">
              <a:contourClr>
                <a:schemeClr val="accent1"/>
              </a:contourClr>
            </a:sp3d>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8" name="Group 7"/>
            <p:cNvGrpSpPr/>
            <p:nvPr/>
          </p:nvGrpSpPr>
          <p:grpSpPr>
            <a:xfrm>
              <a:off x="457200" y="114300"/>
              <a:ext cx="1143000" cy="1143000"/>
              <a:chOff x="0" y="0"/>
              <a:chExt cx="1143000" cy="1143000"/>
            </a:xfrm>
          </p:grpSpPr>
          <p:sp>
            <p:nvSpPr>
              <p:cNvPr id="16" name="Rectangle 15"/>
              <p:cNvSpPr/>
              <p:nvPr/>
            </p:nvSpPr>
            <p:spPr>
              <a:xfrm>
                <a:off x="0" y="228600"/>
                <a:ext cx="914400" cy="914400"/>
              </a:xfrm>
              <a:prstGeom prst="rect">
                <a:avLst/>
              </a:prstGeom>
              <a:noFill/>
              <a:ln>
                <a:solidFill>
                  <a:schemeClr val="tx1">
                    <a:lumMod val="65000"/>
                    <a:lumOff val="35000"/>
                  </a:schemeClr>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7" name="Rectangle 16"/>
              <p:cNvSpPr/>
              <p:nvPr/>
            </p:nvSpPr>
            <p:spPr>
              <a:xfrm>
                <a:off x="228600" y="0"/>
                <a:ext cx="914400" cy="914400"/>
              </a:xfrm>
              <a:prstGeom prst="rect">
                <a:avLst/>
              </a:prstGeom>
              <a:noFill/>
              <a:ln>
                <a:solidFill>
                  <a:schemeClr val="tx1">
                    <a:lumMod val="65000"/>
                    <a:lumOff val="35000"/>
                  </a:schemeClr>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18" name="Straight Connector 17"/>
              <p:cNvCxnSpPr/>
              <p:nvPr/>
            </p:nvCxnSpPr>
            <p:spPr>
              <a:xfrm flipV="1">
                <a:off x="914400" y="0"/>
                <a:ext cx="228600" cy="228600"/>
              </a:xfrm>
              <a:prstGeom prst="line">
                <a:avLst/>
              </a:prstGeom>
              <a:ln w="12700">
                <a:solidFill>
                  <a:schemeClr val="tx1">
                    <a:lumMod val="65000"/>
                    <a:lumOff val="35000"/>
                  </a:schemeClr>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V="1">
                <a:off x="0" y="0"/>
                <a:ext cx="228600" cy="228600"/>
              </a:xfrm>
              <a:prstGeom prst="line">
                <a:avLst/>
              </a:prstGeom>
              <a:ln w="12700">
                <a:solidFill>
                  <a:schemeClr val="tx1">
                    <a:lumMod val="65000"/>
                    <a:lumOff val="35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V="1">
                <a:off x="914400" y="914400"/>
                <a:ext cx="228600" cy="228600"/>
              </a:xfrm>
              <a:prstGeom prst="line">
                <a:avLst/>
              </a:prstGeom>
              <a:ln w="12700">
                <a:solidFill>
                  <a:schemeClr val="tx1">
                    <a:lumMod val="65000"/>
                    <a:lumOff val="3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V="1">
                <a:off x="0" y="914400"/>
                <a:ext cx="228600" cy="228600"/>
              </a:xfrm>
              <a:prstGeom prst="line">
                <a:avLst/>
              </a:prstGeom>
              <a:ln w="12700">
                <a:solidFill>
                  <a:schemeClr val="tx1">
                    <a:lumMod val="65000"/>
                    <a:lumOff val="35000"/>
                  </a:schemeClr>
                </a:solidFill>
              </a:ln>
            </p:spPr>
            <p:style>
              <a:lnRef idx="2">
                <a:schemeClr val="accent1"/>
              </a:lnRef>
              <a:fillRef idx="0">
                <a:schemeClr val="accent1"/>
              </a:fillRef>
              <a:effectRef idx="1">
                <a:schemeClr val="accent1"/>
              </a:effectRef>
              <a:fontRef idx="minor">
                <a:schemeClr val="tx1"/>
              </a:fontRef>
            </p:style>
          </p:cxnSp>
        </p:grpSp>
        <p:grpSp>
          <p:nvGrpSpPr>
            <p:cNvPr id="9" name="Group 8"/>
            <p:cNvGrpSpPr/>
            <p:nvPr/>
          </p:nvGrpSpPr>
          <p:grpSpPr>
            <a:xfrm>
              <a:off x="114300" y="457200"/>
              <a:ext cx="1714500" cy="1143000"/>
              <a:chOff x="0" y="0"/>
              <a:chExt cx="1714500" cy="1143000"/>
            </a:xfrm>
          </p:grpSpPr>
          <p:cxnSp>
            <p:nvCxnSpPr>
              <p:cNvPr id="10" name="Straight Arrow Connector 9"/>
              <p:cNvCxnSpPr/>
              <p:nvPr/>
            </p:nvCxnSpPr>
            <p:spPr>
              <a:xfrm>
                <a:off x="228600" y="914400"/>
                <a:ext cx="914400" cy="0"/>
              </a:xfrm>
              <a:prstGeom prst="straightConnector1">
                <a:avLst/>
              </a:prstGeom>
              <a:ln w="12700">
                <a:solidFill>
                  <a:schemeClr val="tx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flipV="1">
                <a:off x="1371600" y="571500"/>
                <a:ext cx="228600" cy="228600"/>
              </a:xfrm>
              <a:prstGeom prst="straightConnector1">
                <a:avLst/>
              </a:prstGeom>
              <a:ln w="12700">
                <a:solidFill>
                  <a:schemeClr val="tx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p:nvPr/>
            </p:nvCxnSpPr>
            <p:spPr>
              <a:xfrm flipV="1">
                <a:off x="228600" y="0"/>
                <a:ext cx="0" cy="914400"/>
              </a:xfrm>
              <a:prstGeom prst="straightConnector1">
                <a:avLst/>
              </a:prstGeom>
              <a:ln w="12700">
                <a:solidFill>
                  <a:schemeClr val="tx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13" name="Text Box 16"/>
              <p:cNvSpPr txBox="1"/>
              <p:nvPr/>
            </p:nvSpPr>
            <p:spPr>
              <a:xfrm>
                <a:off x="457200" y="914400"/>
                <a:ext cx="457200" cy="228600"/>
              </a:xfrm>
              <a:prstGeom prst="rect">
                <a:avLst/>
              </a:prstGeom>
              <a:noFill/>
              <a:ln>
                <a:noFill/>
              </a:ln>
              <a:effectLst/>
              <a:extLst>
                <a:ext uri="{C572A759-6A51-4108-AA02-DFA0A04FC94B}">
                  <ma14:wrappingTextBoxFlag xmlns=""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1200"/>
                  </a:spcAft>
                </a:pPr>
                <a:r>
                  <a:rPr lang="en-US" sz="800">
                    <a:effectLst/>
                    <a:latin typeface="Times New Roman"/>
                    <a:ea typeface="Times New Roman"/>
                    <a:cs typeface="Times New Roman"/>
                  </a:rPr>
                  <a:t>20 cm</a:t>
                </a:r>
                <a:endParaRPr lang="en-US" sz="1200">
                  <a:effectLst/>
                  <a:latin typeface="Times New Roman"/>
                  <a:ea typeface="Times New Roman"/>
                  <a:cs typeface="Times New Roman"/>
                </a:endParaRPr>
              </a:p>
            </p:txBody>
          </p:sp>
          <p:sp>
            <p:nvSpPr>
              <p:cNvPr id="14" name="Text Box 17"/>
              <p:cNvSpPr txBox="1"/>
              <p:nvPr/>
            </p:nvSpPr>
            <p:spPr>
              <a:xfrm rot="16200000">
                <a:off x="-114300" y="342900"/>
                <a:ext cx="457200" cy="228600"/>
              </a:xfrm>
              <a:prstGeom prst="rect">
                <a:avLst/>
              </a:prstGeom>
              <a:noFill/>
              <a:ln>
                <a:noFill/>
              </a:ln>
              <a:effectLst/>
              <a:extLst>
                <a:ext uri="{C572A759-6A51-4108-AA02-DFA0A04FC94B}">
                  <ma14:wrappingTextBoxFlag xmlns=""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1200"/>
                  </a:spcAft>
                </a:pPr>
                <a:r>
                  <a:rPr lang="en-US" sz="800">
                    <a:effectLst/>
                    <a:latin typeface="Times New Roman"/>
                    <a:ea typeface="Times New Roman"/>
                    <a:cs typeface="Times New Roman"/>
                  </a:rPr>
                  <a:t>20 cm</a:t>
                </a:r>
                <a:endParaRPr lang="en-US" sz="1200">
                  <a:effectLst/>
                  <a:latin typeface="Times New Roman"/>
                  <a:ea typeface="Times New Roman"/>
                  <a:cs typeface="Times New Roman"/>
                </a:endParaRPr>
              </a:p>
            </p:txBody>
          </p:sp>
          <p:sp>
            <p:nvSpPr>
              <p:cNvPr id="15" name="Text Box 18"/>
              <p:cNvSpPr txBox="1"/>
              <p:nvPr/>
            </p:nvSpPr>
            <p:spPr>
              <a:xfrm rot="18812179">
                <a:off x="1371600" y="685800"/>
                <a:ext cx="457200" cy="228600"/>
              </a:xfrm>
              <a:prstGeom prst="rect">
                <a:avLst/>
              </a:prstGeom>
              <a:noFill/>
              <a:ln>
                <a:noFill/>
              </a:ln>
              <a:effectLst/>
              <a:extLst>
                <a:ext uri="{C572A759-6A51-4108-AA02-DFA0A04FC94B}">
                  <ma14:wrappingTextBoxFlag xmlns=""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1200"/>
                  </a:spcAft>
                </a:pPr>
                <a:r>
                  <a:rPr lang="en-US" sz="800">
                    <a:effectLst/>
                    <a:latin typeface="Times New Roman"/>
                    <a:ea typeface="Times New Roman"/>
                    <a:cs typeface="Times New Roman"/>
                  </a:rPr>
                  <a:t>20 cm</a:t>
                </a:r>
                <a:endParaRPr lang="en-US" sz="1200">
                  <a:effectLst/>
                  <a:latin typeface="Times New Roman"/>
                  <a:ea typeface="Times New Roman"/>
                  <a:cs typeface="Times New Roman"/>
                </a:endParaRPr>
              </a:p>
            </p:txBody>
          </p:sp>
        </p:grpSp>
      </p:grpSp>
      <p:sp>
        <p:nvSpPr>
          <p:cNvPr id="22" name="Content Placeholder 2">
            <a:extLst>
              <a:ext uri="{FF2B5EF4-FFF2-40B4-BE49-F238E27FC236}">
                <a16:creationId xmlns:a16="http://schemas.microsoft.com/office/drawing/2014/main" id="{C7713D06-0696-1A4B-8BCB-BF3C5E7F6BDB}"/>
              </a:ext>
            </a:extLst>
          </p:cNvPr>
          <p:cNvSpPr txBox="1">
            <a:spLocks/>
          </p:cNvSpPr>
          <p:nvPr/>
        </p:nvSpPr>
        <p:spPr>
          <a:xfrm>
            <a:off x="254793" y="884321"/>
            <a:ext cx="7598938" cy="4431983"/>
          </a:xfrm>
          <a:prstGeom prst="rect">
            <a:avLst/>
          </a:prstGeom>
        </p:spPr>
        <p:txBody>
          <a:bodyPr vert="horz" wrap="square" lIns="0" tIns="0" rIns="0" bIns="0" rtlCol="0">
            <a:spAutoFit/>
          </a:bodyPr>
          <a:lstStyle>
            <a:lvl1pPr marL="342900" indent="-342900" algn="l" defTabSz="457200" rtl="0" eaLnBrk="1" latinLnBrk="0" hangingPunct="1">
              <a:spcBef>
                <a:spcPct val="20000"/>
              </a:spcBef>
              <a:buSzPct val="100000"/>
              <a:buFontTx/>
              <a:buBlip>
                <a:blip r:embed="rId2"/>
              </a:buBlip>
              <a:defRPr sz="2400" kern="1200">
                <a:solidFill>
                  <a:srgbClr val="242424"/>
                </a:solidFill>
                <a:latin typeface="+mn-lt"/>
                <a:ea typeface="+mn-ea"/>
                <a:cs typeface="Arial"/>
              </a:defRPr>
            </a:lvl1pPr>
            <a:lvl2pPr marL="742950" indent="-285750" algn="l" defTabSz="457200" rtl="0" eaLnBrk="1" latinLnBrk="0" hangingPunct="1">
              <a:spcBef>
                <a:spcPct val="20000"/>
              </a:spcBef>
              <a:buSzPct val="100000"/>
              <a:buFontTx/>
              <a:buBlip>
                <a:blip r:embed="rId3"/>
              </a:buBlip>
              <a:defRPr sz="2000" kern="1200">
                <a:solidFill>
                  <a:srgbClr val="242424"/>
                </a:solidFill>
                <a:latin typeface="+mn-lt"/>
                <a:ea typeface="+mn-ea"/>
                <a:cs typeface="Arial"/>
              </a:defRPr>
            </a:lvl2pPr>
            <a:lvl3pPr marL="1143000" indent="-228600" algn="l" defTabSz="457200" rtl="0" eaLnBrk="1" latinLnBrk="0" hangingPunct="1">
              <a:spcBef>
                <a:spcPct val="20000"/>
              </a:spcBef>
              <a:buSzPct val="100000"/>
              <a:buFontTx/>
              <a:buBlip>
                <a:blip r:embed="rId4"/>
              </a:buBlip>
              <a:defRPr sz="1800" kern="1200">
                <a:solidFill>
                  <a:srgbClr val="242424"/>
                </a:solidFill>
                <a:latin typeface="+mn-lt"/>
                <a:ea typeface="+mn-ea"/>
                <a:cs typeface="Arial"/>
              </a:defRPr>
            </a:lvl3pPr>
            <a:lvl4pPr marL="1600200" indent="-228600" algn="l" defTabSz="457200" rtl="0" eaLnBrk="1" latinLnBrk="0" hangingPunct="1">
              <a:spcBef>
                <a:spcPct val="20000"/>
              </a:spcBef>
              <a:buSzPct val="100000"/>
              <a:buFontTx/>
              <a:buBlip>
                <a:blip r:embed="rId5"/>
              </a:buBlip>
              <a:defRPr sz="1600" kern="1200">
                <a:solidFill>
                  <a:srgbClr val="242424"/>
                </a:solidFill>
                <a:latin typeface="+mn-lt"/>
                <a:ea typeface="+mn-ea"/>
                <a:cs typeface="Arial"/>
              </a:defRPr>
            </a:lvl4pPr>
            <a:lvl5pPr marL="2057400" indent="-228600" algn="l" defTabSz="457200" rtl="0" eaLnBrk="1" latinLnBrk="0" hangingPunct="1">
              <a:spcBef>
                <a:spcPct val="20000"/>
              </a:spcBef>
              <a:buSzPct val="100000"/>
              <a:buFontTx/>
              <a:buBlip>
                <a:blip r:embed="rId2"/>
              </a:buBlip>
              <a:defRPr sz="1600" kern="1200">
                <a:solidFill>
                  <a:srgbClr val="242424"/>
                </a:solidFill>
                <a:latin typeface="+mn-lt"/>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Clr>
                <a:srgbClr val="D57500"/>
              </a:buClr>
              <a:buFont typeface="Wingdings" charset="2"/>
              <a:buChar char="Ø"/>
            </a:pPr>
            <a:r>
              <a:rPr lang="en-US" i="1" dirty="0">
                <a:latin typeface="Times New Roman" panose="02020603050405020304" pitchFamily="18" charset="0"/>
                <a:cs typeface="Times New Roman" panose="02020603050405020304" pitchFamily="18" charset="0"/>
              </a:rPr>
              <a:t>ANSI N42.41: Minimum Performance Criteria for Active Interrogation Systems used for Homeland Security</a:t>
            </a:r>
          </a:p>
          <a:p>
            <a:pPr lvl="1">
              <a:buClr>
                <a:schemeClr val="bg1">
                  <a:lumMod val="50000"/>
                </a:schemeClr>
              </a:buClr>
              <a:buFont typeface="Wingdings" charset="2"/>
              <a:buChar char="§"/>
            </a:pPr>
            <a:r>
              <a:rPr lang="en-US" sz="2400" dirty="0">
                <a:latin typeface="Times New Roman" panose="02020603050405020304" pitchFamily="18" charset="0"/>
                <a:cs typeface="Times New Roman" panose="02020603050405020304" pitchFamily="18" charset="0"/>
              </a:rPr>
              <a:t>Non-intrusive inspection of closed containers, vehicles, and packages, but not imaging</a:t>
            </a:r>
          </a:p>
          <a:p>
            <a:pPr lvl="1">
              <a:buClr>
                <a:schemeClr val="bg1">
                  <a:lumMod val="50000"/>
                </a:schemeClr>
              </a:buClr>
              <a:buFont typeface="Wingdings" charset="2"/>
              <a:buChar char="§"/>
            </a:pPr>
            <a:r>
              <a:rPr lang="en-US" sz="2400" dirty="0">
                <a:latin typeface="Times New Roman" panose="02020603050405020304" pitchFamily="18" charset="0"/>
                <a:cs typeface="Times New Roman" panose="02020603050405020304" pitchFamily="18" charset="0"/>
              </a:rPr>
              <a:t>Inspection times of 90-900 s depending on size</a:t>
            </a:r>
          </a:p>
          <a:p>
            <a:pPr lvl="1">
              <a:buClr>
                <a:schemeClr val="bg1">
                  <a:lumMod val="50000"/>
                </a:schemeClr>
              </a:buClr>
              <a:buFont typeface="Wingdings" charset="2"/>
              <a:buChar char="§"/>
            </a:pPr>
            <a:r>
              <a:rPr lang="en-US" sz="2400" dirty="0">
                <a:latin typeface="Times New Roman" panose="02020603050405020304" pitchFamily="18" charset="0"/>
                <a:cs typeface="Times New Roman" panose="02020603050405020304" pitchFamily="18" charset="0"/>
              </a:rPr>
              <a:t>Test masses: explosives (200 kg), chemicals (200 kg), fissionable material (25 kg), weapon shells (16 kg)</a:t>
            </a:r>
          </a:p>
          <a:p>
            <a:pPr fontAlgn="auto">
              <a:spcAft>
                <a:spcPts val="0"/>
              </a:spcAft>
              <a:buClr>
                <a:srgbClr val="D57500"/>
              </a:buClr>
              <a:buFont typeface="Wingdings" charset="2"/>
              <a:buChar char="Ø"/>
            </a:pPr>
            <a:r>
              <a:rPr lang="en-US" dirty="0">
                <a:latin typeface="Times New Roman" panose="02020603050405020304" pitchFamily="18" charset="0"/>
                <a:cs typeface="Times New Roman" panose="02020603050405020304" pitchFamily="18" charset="0"/>
              </a:rPr>
              <a:t>Standards establish test methods based on threat-informed unclassified source materials and configurations</a:t>
            </a:r>
          </a:p>
          <a:p>
            <a:pPr fontAlgn="auto">
              <a:spcAft>
                <a:spcPts val="0"/>
              </a:spcAft>
              <a:buClr>
                <a:srgbClr val="D57500"/>
              </a:buClr>
              <a:buFont typeface="Wingdings" charset="2"/>
              <a:buChar char="Ø"/>
            </a:pPr>
            <a:r>
              <a:rPr lang="en-US" dirty="0">
                <a:latin typeface="Times New Roman" panose="02020603050405020304" pitchFamily="18" charset="0"/>
                <a:cs typeface="Times New Roman" panose="02020603050405020304" pitchFamily="18" charset="0"/>
              </a:rPr>
              <a:t>Standards establish performance requirements for </a:t>
            </a:r>
            <a:r>
              <a:rPr lang="en-US" i="1" dirty="0">
                <a:latin typeface="Times New Roman" panose="02020603050405020304" pitchFamily="18" charset="0"/>
                <a:cs typeface="Times New Roman" panose="02020603050405020304" pitchFamily="18" charset="0"/>
              </a:rPr>
              <a:t>automated</a:t>
            </a:r>
            <a:r>
              <a:rPr lang="en-US" dirty="0">
                <a:latin typeface="Times New Roman" panose="02020603050405020304" pitchFamily="18" charset="0"/>
                <a:cs typeface="Times New Roman" panose="02020603050405020304" pitchFamily="18" charset="0"/>
              </a:rPr>
              <a:t> active systems that detect </a:t>
            </a:r>
            <a:r>
              <a:rPr lang="en-US" i="1" dirty="0">
                <a:latin typeface="Times New Roman" panose="02020603050405020304" pitchFamily="18" charset="0"/>
                <a:cs typeface="Times New Roman" panose="02020603050405020304" pitchFamily="18" charset="0"/>
              </a:rPr>
              <a:t>shielded SNM</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005163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a:xfrm>
            <a:off x="381000" y="228600"/>
            <a:ext cx="8305800" cy="774700"/>
          </a:xfrm>
        </p:spPr>
        <p:txBody>
          <a:bodyPr vert="horz" wrap="square" lIns="91440" tIns="45720" rIns="91440" bIns="45720" numCol="1" anchor="t" anchorCtr="0" compatLnSpc="1">
            <a:prstTxWarp prst="textNoShape">
              <a:avLst/>
            </a:prstTxWarp>
          </a:bodyPr>
          <a:lstStyle/>
          <a:p>
            <a:pPr algn="ctr"/>
            <a:r>
              <a:rPr lang="en-US" sz="3600" b="1" dirty="0">
                <a:solidFill>
                  <a:srgbClr val="D57500"/>
                </a:solidFill>
                <a:effectLst>
                  <a:outerShdw blurRad="38100" dist="38100" dir="2700000" algn="tl">
                    <a:srgbClr val="DDDDDD"/>
                  </a:outerShdw>
                </a:effectLst>
                <a:latin typeface="Arial" charset="0"/>
                <a:ea typeface="MS PGothic" charset="0"/>
              </a:rPr>
              <a:t>Isotopic Identification</a:t>
            </a:r>
          </a:p>
        </p:txBody>
      </p:sp>
      <p:sp>
        <p:nvSpPr>
          <p:cNvPr id="55299" name="Content Placeholder 4"/>
          <p:cNvSpPr>
            <a:spLocks noGrp="1"/>
          </p:cNvSpPr>
          <p:nvPr>
            <p:ph idx="1"/>
          </p:nvPr>
        </p:nvSpPr>
        <p:spPr bwMode="auto">
          <a:xfrm>
            <a:off x="709613" y="898525"/>
            <a:ext cx="7888287" cy="2187575"/>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buClr>
                <a:srgbClr val="D57500"/>
              </a:buClr>
              <a:buFont typeface="Wingdings" charset="0"/>
              <a:buChar char="Ø"/>
            </a:pPr>
            <a:r>
              <a:rPr lang="en-US" sz="2800" dirty="0">
                <a:latin typeface="Times New Roman"/>
                <a:ea typeface="MS PGothic" charset="0"/>
                <a:cs typeface="Times New Roman"/>
              </a:rPr>
              <a:t>Characteristic gamma rays can be used to identify what radionuclides are present in what quantities</a:t>
            </a:r>
          </a:p>
          <a:p>
            <a:pPr>
              <a:buClr>
                <a:srgbClr val="D57500"/>
              </a:buClr>
              <a:buFont typeface="Wingdings" charset="0"/>
              <a:buChar char="Ø"/>
            </a:pPr>
            <a:r>
              <a:rPr lang="en-US" sz="2800" dirty="0">
                <a:latin typeface="Times New Roman"/>
                <a:ea typeface="MS PGothic" charset="0"/>
                <a:cs typeface="Times New Roman"/>
              </a:rPr>
              <a:t>Non-destructive analysis</a:t>
            </a:r>
          </a:p>
          <a:p>
            <a:pPr>
              <a:buClr>
                <a:srgbClr val="D57500"/>
              </a:buClr>
              <a:buFont typeface="Wingdings" charset="0"/>
              <a:buChar char="Ø"/>
            </a:pPr>
            <a:r>
              <a:rPr lang="en-US" sz="2800" dirty="0">
                <a:latin typeface="Times New Roman"/>
                <a:ea typeface="MS PGothic" charset="0"/>
                <a:cs typeface="Times New Roman"/>
              </a:rPr>
              <a:t>Can be shielded from view</a:t>
            </a:r>
          </a:p>
          <a:p>
            <a:pPr marL="0" indent="0">
              <a:buClr>
                <a:srgbClr val="D57500"/>
              </a:buClr>
              <a:buNone/>
            </a:pPr>
            <a:endParaRPr lang="en-US" sz="2800" dirty="0">
              <a:latin typeface="Times New Roman"/>
              <a:ea typeface="MS PGothic" charset="0"/>
              <a:cs typeface="Times New Roman"/>
            </a:endParaRPr>
          </a:p>
          <a:p>
            <a:pPr>
              <a:buClr>
                <a:srgbClr val="D57500"/>
              </a:buClr>
              <a:buFontTx/>
              <a:buNone/>
            </a:pPr>
            <a:endParaRPr lang="en-US" sz="2800" dirty="0">
              <a:latin typeface="Times New Roman"/>
              <a:ea typeface="MS PGothic" charset="0"/>
              <a:cs typeface="Times New Roman"/>
            </a:endParaRPr>
          </a:p>
        </p:txBody>
      </p:sp>
      <p:pic>
        <p:nvPicPr>
          <p:cNvPr id="5" name="Picture 4" descr="A picture containing timeline&#10;&#10;Description automatically generated">
            <a:extLst>
              <a:ext uri="{FF2B5EF4-FFF2-40B4-BE49-F238E27FC236}">
                <a16:creationId xmlns:a16="http://schemas.microsoft.com/office/drawing/2014/main" id="{7F3CB078-952D-6695-421F-F9D2F9D8FD6B}"/>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111970" y="2686313"/>
            <a:ext cx="6881567" cy="3820536"/>
          </a:xfrm>
          <a:prstGeom prst="rect">
            <a:avLst/>
          </a:prstGeom>
        </p:spPr>
      </p:pic>
      <p:sp>
        <p:nvSpPr>
          <p:cNvPr id="6" name="TextBox 5">
            <a:extLst>
              <a:ext uri="{FF2B5EF4-FFF2-40B4-BE49-F238E27FC236}">
                <a16:creationId xmlns:a16="http://schemas.microsoft.com/office/drawing/2014/main" id="{2FE5DD49-DB3D-A08E-ED2B-65C216AF2C7E}"/>
              </a:ext>
            </a:extLst>
          </p:cNvPr>
          <p:cNvSpPr txBox="1"/>
          <p:nvPr/>
        </p:nvSpPr>
        <p:spPr>
          <a:xfrm>
            <a:off x="1256368" y="6627168"/>
            <a:ext cx="7755657" cy="230832"/>
          </a:xfrm>
          <a:prstGeom prst="rect">
            <a:avLst/>
          </a:prstGeom>
          <a:noFill/>
        </p:spPr>
        <p:txBody>
          <a:bodyPr wrap="square" rtlCol="0">
            <a:spAutoFit/>
          </a:bodyPr>
          <a:lstStyle/>
          <a:p>
            <a:r>
              <a:rPr lang="en-US" sz="900" dirty="0">
                <a:latin typeface="Times New Roman" panose="02020603050405020304" pitchFamily="18" charset="0"/>
                <a:cs typeface="Times New Roman" panose="02020603050405020304" pitchFamily="18" charset="0"/>
              </a:rPr>
              <a:t>V. </a:t>
            </a:r>
            <a:r>
              <a:rPr lang="en-US" sz="900" dirty="0" err="1">
                <a:latin typeface="Times New Roman" panose="02020603050405020304" pitchFamily="18" charset="0"/>
                <a:cs typeface="Times New Roman" panose="02020603050405020304" pitchFamily="18" charset="0"/>
              </a:rPr>
              <a:t>Bottau</a:t>
            </a:r>
            <a:r>
              <a:rPr lang="en-US" sz="900" dirty="0">
                <a:latin typeface="Times New Roman" panose="02020603050405020304" pitchFamily="18" charset="0"/>
                <a:cs typeface="Times New Roman" panose="02020603050405020304" pitchFamily="18" charset="0"/>
              </a:rPr>
              <a:t>, Study of gamma-­‐‑ray background noise for radioactive waste drum characterization with plastic scintillators, EPJ Web of Conferences 225, 05004 (2020) </a:t>
            </a:r>
          </a:p>
        </p:txBody>
      </p:sp>
      <p:sp>
        <p:nvSpPr>
          <p:cNvPr id="7" name="Footer Placeholder 2">
            <a:extLst>
              <a:ext uri="{FF2B5EF4-FFF2-40B4-BE49-F238E27FC236}">
                <a16:creationId xmlns:a16="http://schemas.microsoft.com/office/drawing/2014/main" id="{FAAB0CAF-2A81-C061-E151-74A2C8B13F5B}"/>
              </a:ext>
            </a:extLst>
          </p:cNvPr>
          <p:cNvSpPr>
            <a:spLocks noGrp="1"/>
          </p:cNvSpPr>
          <p:nvPr>
            <p:ph type="ftr" sz="quarter" idx="10"/>
          </p:nvPr>
        </p:nvSpPr>
        <p:spPr>
          <a:xfrm>
            <a:off x="152400" y="6627813"/>
            <a:ext cx="609600" cy="2286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defPPr>
              <a:defRPr lang="en-US"/>
            </a:defPPr>
            <a:lvl1pPr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1pPr>
            <a:lvl2pPr marL="4572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2pPr>
            <a:lvl3pPr marL="9144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3pPr>
            <a:lvl4pPr marL="13716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4pPr>
            <a:lvl5pPr marL="18288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5pPr>
            <a:lvl6pPr marL="2286000" algn="l" defTabSz="457200" rtl="0" eaLnBrk="1" latinLnBrk="0" hangingPunct="1">
              <a:defRPr sz="2400" kern="1200">
                <a:solidFill>
                  <a:schemeClr val="tx1"/>
                </a:solidFill>
                <a:latin typeface="Gill Sans" charset="0"/>
                <a:ea typeface="MS PGothic" charset="0"/>
                <a:cs typeface="MS PGothic" charset="0"/>
              </a:defRPr>
            </a:lvl6pPr>
            <a:lvl7pPr marL="2743200" algn="l" defTabSz="457200" rtl="0" eaLnBrk="1" latinLnBrk="0" hangingPunct="1">
              <a:defRPr sz="2400" kern="1200">
                <a:solidFill>
                  <a:schemeClr val="tx1"/>
                </a:solidFill>
                <a:latin typeface="Gill Sans" charset="0"/>
                <a:ea typeface="MS PGothic" charset="0"/>
                <a:cs typeface="MS PGothic" charset="0"/>
              </a:defRPr>
            </a:lvl7pPr>
            <a:lvl8pPr marL="3200400" algn="l" defTabSz="457200" rtl="0" eaLnBrk="1" latinLnBrk="0" hangingPunct="1">
              <a:defRPr sz="2400" kern="1200">
                <a:solidFill>
                  <a:schemeClr val="tx1"/>
                </a:solidFill>
                <a:latin typeface="Gill Sans" charset="0"/>
                <a:ea typeface="MS PGothic" charset="0"/>
                <a:cs typeface="MS PGothic" charset="0"/>
              </a:defRPr>
            </a:lvl8pPr>
            <a:lvl9pPr marL="3657600" algn="l" defTabSz="457200" rtl="0" eaLnBrk="1" latinLnBrk="0" hangingPunct="1">
              <a:defRPr sz="2400" kern="1200">
                <a:solidFill>
                  <a:schemeClr val="tx1"/>
                </a:solidFill>
                <a:latin typeface="Gill Sans" charset="0"/>
                <a:ea typeface="MS PGothic" charset="0"/>
                <a:cs typeface="MS PGothic" charset="0"/>
              </a:defRPr>
            </a:lvl9pPr>
          </a:lstStyle>
          <a:p>
            <a:pPr eaLnBrk="1" hangingPunct="1"/>
            <a:fld id="{43C1423A-BBF4-9748-851F-CBEF3F0CFE99}" type="slidenum">
              <a:rPr lang="en-US" sz="1200" smtClean="0"/>
              <a:pPr eaLnBrk="1" hangingPunct="1"/>
              <a:t>8</a:t>
            </a:fld>
            <a:r>
              <a:rPr lang="en-US" sz="1200" dirty="0">
                <a:latin typeface="Times New Roman" charset="0"/>
              </a:rPr>
              <a:t> </a:t>
            </a:r>
            <a:endParaRPr lang="en-US" sz="1200" dirty="0">
              <a:solidFill>
                <a:srgbClr val="777777"/>
              </a:solidFill>
              <a:latin typeface="Times New Roman" charset="0"/>
            </a:endParaRPr>
          </a:p>
        </p:txBody>
      </p:sp>
      <p:pic>
        <p:nvPicPr>
          <p:cNvPr id="2" name="Picture 1">
            <a:extLst>
              <a:ext uri="{FF2B5EF4-FFF2-40B4-BE49-F238E27FC236}">
                <a16:creationId xmlns:a16="http://schemas.microsoft.com/office/drawing/2014/main" id="{DB209032-E9A1-57A8-77C1-28D7047FC104}"/>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8001939" y="3692436"/>
            <a:ext cx="947964" cy="1414113"/>
          </a:xfrm>
          <a:prstGeom prst="rect">
            <a:avLst/>
          </a:prstGeom>
        </p:spPr>
      </p:pic>
    </p:spTree>
    <p:extLst>
      <p:ext uri="{BB962C8B-B14F-4D97-AF65-F5344CB8AC3E}">
        <p14:creationId xmlns:p14="http://schemas.microsoft.com/office/powerpoint/2010/main" val="2199842416"/>
      </p:ext>
    </p:extLst>
  </p:cSld>
  <p:clrMapOvr>
    <a:masterClrMapping/>
  </p:clrMapOvr>
  <p:transition spd="med">
    <p:fade/>
  </p:transition>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9026" name="Rectangle 2"/>
          <p:cNvSpPr>
            <a:spLocks noGrp="1" noChangeArrowheads="1"/>
          </p:cNvSpPr>
          <p:nvPr>
            <p:ph type="title"/>
          </p:nvPr>
        </p:nvSpPr>
        <p:spPr>
          <a:xfrm>
            <a:off x="571500" y="3467100"/>
            <a:ext cx="8305800" cy="774700"/>
          </a:xfrm>
        </p:spPr>
        <p:txBody>
          <a:bodyPr/>
          <a:lstStyle/>
          <a:p>
            <a:pPr algn="ctr">
              <a:defRPr/>
            </a:pPr>
            <a:r>
              <a:rPr lang="en-US" sz="3400" dirty="0">
                <a:effectLst>
                  <a:outerShdw blurRad="38100" dist="38100" dir="2700000" algn="tl">
                    <a:srgbClr val="DDDDDD"/>
                  </a:outerShdw>
                </a:effectLst>
                <a:ea typeface="ＭＳ Ｐゴシック" charset="-128"/>
                <a:cs typeface="ＭＳ Ｐゴシック" charset="-128"/>
              </a:rPr>
              <a:t>Neutron Detection for Safeguards</a:t>
            </a:r>
          </a:p>
        </p:txBody>
      </p:sp>
      <p:pic>
        <p:nvPicPr>
          <p:cNvPr id="4" name="Picture 3" descr="Picture 2.png">
            <a:extLst>
              <a:ext uri="{FF2B5EF4-FFF2-40B4-BE49-F238E27FC236}">
                <a16:creationId xmlns:a16="http://schemas.microsoft.com/office/drawing/2014/main" id="{1AE0A456-B695-0F4A-87A2-7BF553492A5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731704" y="750759"/>
            <a:ext cx="1985392" cy="1994684"/>
          </a:xfrm>
          <a:prstGeom prst="rect">
            <a:avLst/>
          </a:prstGeom>
        </p:spPr>
      </p:pic>
      <p:sp>
        <p:nvSpPr>
          <p:cNvPr id="2" name="Footer Placeholder 2">
            <a:extLst>
              <a:ext uri="{FF2B5EF4-FFF2-40B4-BE49-F238E27FC236}">
                <a16:creationId xmlns:a16="http://schemas.microsoft.com/office/drawing/2014/main" id="{6B60C455-980D-4B9E-ACCC-9C3ADE084124}"/>
              </a:ext>
            </a:extLst>
          </p:cNvPr>
          <p:cNvSpPr>
            <a:spLocks noGrp="1"/>
          </p:cNvSpPr>
          <p:nvPr>
            <p:ph type="ftr" sz="quarter" idx="10"/>
          </p:nvPr>
        </p:nvSpPr>
        <p:spPr>
          <a:xfrm>
            <a:off x="152400" y="6627813"/>
            <a:ext cx="609600" cy="2286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defPPr>
              <a:defRPr lang="en-US"/>
            </a:defPPr>
            <a:lvl1pPr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1pPr>
            <a:lvl2pPr marL="4572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2pPr>
            <a:lvl3pPr marL="9144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3pPr>
            <a:lvl4pPr marL="13716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4pPr>
            <a:lvl5pPr marL="1828800" algn="l" rtl="0" eaLnBrk="0" fontAlgn="base" hangingPunct="0">
              <a:spcBef>
                <a:spcPct val="0"/>
              </a:spcBef>
              <a:spcAft>
                <a:spcPct val="0"/>
              </a:spcAft>
              <a:defRPr sz="2400" kern="1200">
                <a:solidFill>
                  <a:schemeClr val="tx1"/>
                </a:solidFill>
                <a:latin typeface="Gill Sans" charset="0"/>
                <a:ea typeface="MS PGothic" charset="0"/>
                <a:cs typeface="MS PGothic" charset="0"/>
              </a:defRPr>
            </a:lvl5pPr>
            <a:lvl6pPr marL="2286000" algn="l" defTabSz="457200" rtl="0" eaLnBrk="1" latinLnBrk="0" hangingPunct="1">
              <a:defRPr sz="2400" kern="1200">
                <a:solidFill>
                  <a:schemeClr val="tx1"/>
                </a:solidFill>
                <a:latin typeface="Gill Sans" charset="0"/>
                <a:ea typeface="MS PGothic" charset="0"/>
                <a:cs typeface="MS PGothic" charset="0"/>
              </a:defRPr>
            </a:lvl6pPr>
            <a:lvl7pPr marL="2743200" algn="l" defTabSz="457200" rtl="0" eaLnBrk="1" latinLnBrk="0" hangingPunct="1">
              <a:defRPr sz="2400" kern="1200">
                <a:solidFill>
                  <a:schemeClr val="tx1"/>
                </a:solidFill>
                <a:latin typeface="Gill Sans" charset="0"/>
                <a:ea typeface="MS PGothic" charset="0"/>
                <a:cs typeface="MS PGothic" charset="0"/>
              </a:defRPr>
            </a:lvl7pPr>
            <a:lvl8pPr marL="3200400" algn="l" defTabSz="457200" rtl="0" eaLnBrk="1" latinLnBrk="0" hangingPunct="1">
              <a:defRPr sz="2400" kern="1200">
                <a:solidFill>
                  <a:schemeClr val="tx1"/>
                </a:solidFill>
                <a:latin typeface="Gill Sans" charset="0"/>
                <a:ea typeface="MS PGothic" charset="0"/>
                <a:cs typeface="MS PGothic" charset="0"/>
              </a:defRPr>
            </a:lvl8pPr>
            <a:lvl9pPr marL="3657600" algn="l" defTabSz="457200" rtl="0" eaLnBrk="1" latinLnBrk="0" hangingPunct="1">
              <a:defRPr sz="2400" kern="1200">
                <a:solidFill>
                  <a:schemeClr val="tx1"/>
                </a:solidFill>
                <a:latin typeface="Gill Sans" charset="0"/>
                <a:ea typeface="MS PGothic" charset="0"/>
                <a:cs typeface="MS PGothic" charset="0"/>
              </a:defRPr>
            </a:lvl9pPr>
          </a:lstStyle>
          <a:p>
            <a:pPr eaLnBrk="1" hangingPunct="1"/>
            <a:fld id="{43C1423A-BBF4-9748-851F-CBEF3F0CFE99}" type="slidenum">
              <a:rPr lang="en-US" sz="1200" smtClean="0"/>
              <a:pPr eaLnBrk="1" hangingPunct="1"/>
              <a:t>9</a:t>
            </a:fld>
            <a:r>
              <a:rPr lang="en-US" sz="1200" dirty="0">
                <a:latin typeface="Times New Roman" charset="0"/>
              </a:rPr>
              <a:t> </a:t>
            </a:r>
            <a:endParaRPr lang="en-US" sz="1200" dirty="0">
              <a:solidFill>
                <a:srgbClr val="777777"/>
              </a:solidFill>
              <a:latin typeface="Times New Roman" charset="0"/>
            </a:endParaRPr>
          </a:p>
        </p:txBody>
      </p:sp>
    </p:spTree>
    <p:extLst>
      <p:ext uri="{BB962C8B-B14F-4D97-AF65-F5344CB8AC3E}">
        <p14:creationId xmlns:p14="http://schemas.microsoft.com/office/powerpoint/2010/main" val="897702326"/>
      </p:ext>
    </p:extLst>
  </p:cSld>
  <p:clrMapOvr>
    <a:masterClrMapping/>
  </p:clrMapOvr>
  <p:transition spd="med">
    <p:fade/>
  </p:transition>
</p:sld>
</file>

<file path=ppt/theme/theme1.xml><?xml version="1.0" encoding="utf-8"?>
<a:theme xmlns:a="http://schemas.openxmlformats.org/drawingml/2006/main" name="3_jfw_temp_for_title">
  <a:themeElements>
    <a:clrScheme name="jfw_temp_for_titl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fontScheme name="3_jfw_temp_for_title">
      <a:majorFont>
        <a:latin typeface=""/>
        <a:ea typeface="ＭＳ Ｐゴシック"/>
        <a:cs typeface=""/>
      </a:majorFont>
      <a:minorFont>
        <a:latin typeface=""/>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Gill Sans" pitchFamily="-10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Gill Sans" pitchFamily="-106" charset="0"/>
          </a:defRPr>
        </a:defPPr>
      </a:lstStyle>
    </a:lnDef>
  </a:objectDefaults>
  <a:extraClrSchemeLst>
    <a:extraClrScheme>
      <a:clrScheme name="jfw_temp_for_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jfw_temp_for_titl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jfw_temp_for_titl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jfw_temp_for_titl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jfw_temp_for_titl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jfw_temp_for_titl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jfw_temp_for_titl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jfw_temp_for_titl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jfw_temp_for_titl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jfw_temp_for_titl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jfw_temp_for_titl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jfw_temp_for_titl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PNNL">
  <a:themeElements>
    <a:clrScheme name="Habitat">
      <a:dk1>
        <a:sysClr val="windowText" lastClr="000000"/>
      </a:dk1>
      <a:lt1>
        <a:sysClr val="window" lastClr="FFFFFF"/>
      </a:lt1>
      <a:dk2>
        <a:srgbClr val="194431"/>
      </a:dk2>
      <a:lt2>
        <a:srgbClr val="F0E6C3"/>
      </a:lt2>
      <a:accent1>
        <a:srgbClr val="F8C000"/>
      </a:accent1>
      <a:accent2>
        <a:srgbClr val="F88600"/>
      </a:accent2>
      <a:accent3>
        <a:srgbClr val="F83500"/>
      </a:accent3>
      <a:accent4>
        <a:srgbClr val="8B723D"/>
      </a:accent4>
      <a:accent5>
        <a:srgbClr val="818B3D"/>
      </a:accent5>
      <a:accent6>
        <a:srgbClr val="586215"/>
      </a:accent6>
      <a:hlink>
        <a:srgbClr val="FF621D"/>
      </a:hlink>
      <a:folHlink>
        <a:srgbClr val="F3D26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PNNL_PowerPoint_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NNL_Presentation_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NNL_Presentation_Templat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PNNL_Presentation_Templat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NNL_Presentation_Templat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NNL_Presentation_Templat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NNL_Presentation_Templat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NNL_Presentation_Templat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PNNL_Presentation_Templat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PNNL_Presentation_Template 8">
        <a:dk1>
          <a:srgbClr val="000000"/>
        </a:dk1>
        <a:lt1>
          <a:srgbClr val="FFFFFF"/>
        </a:lt1>
        <a:dk2>
          <a:srgbClr val="000000"/>
        </a:dk2>
        <a:lt2>
          <a:srgbClr val="000000"/>
        </a:lt2>
        <a:accent1>
          <a:srgbClr val="000099"/>
        </a:accent1>
        <a:accent2>
          <a:srgbClr val="FFCC00"/>
        </a:accent2>
        <a:accent3>
          <a:srgbClr val="FFFFFF"/>
        </a:accent3>
        <a:accent4>
          <a:srgbClr val="000000"/>
        </a:accent4>
        <a:accent5>
          <a:srgbClr val="AAAACA"/>
        </a:accent5>
        <a:accent6>
          <a:srgbClr val="E7B900"/>
        </a:accent6>
        <a:hlink>
          <a:srgbClr val="CC3300"/>
        </a:hlink>
        <a:folHlink>
          <a:srgbClr val="800000"/>
        </a:folHlink>
      </a:clrScheme>
      <a:clrMap bg1="lt1" tx1="dk1" bg2="lt2" tx2="dk2" accent1="accent1" accent2="accent2" accent3="accent3" accent4="accent4" accent5="accent5" accent6="accent6" hlink="hlink" folHlink="folHlink"/>
    </a:extraClrScheme>
    <a:extraClrScheme>
      <a:clrScheme name="PNNL_Presentation_Template 9">
        <a:dk1>
          <a:srgbClr val="000000"/>
        </a:dk1>
        <a:lt1>
          <a:srgbClr val="FFFFFF"/>
        </a:lt1>
        <a:dk2>
          <a:srgbClr val="000000"/>
        </a:dk2>
        <a:lt2>
          <a:srgbClr val="4D4D4D"/>
        </a:lt2>
        <a:accent1>
          <a:srgbClr val="000099"/>
        </a:accent1>
        <a:accent2>
          <a:srgbClr val="FFCC00"/>
        </a:accent2>
        <a:accent3>
          <a:srgbClr val="FFFFFF"/>
        </a:accent3>
        <a:accent4>
          <a:srgbClr val="000000"/>
        </a:accent4>
        <a:accent5>
          <a:srgbClr val="AAAACA"/>
        </a:accent5>
        <a:accent6>
          <a:srgbClr val="E7B900"/>
        </a:accent6>
        <a:hlink>
          <a:srgbClr val="006600"/>
        </a:hlink>
        <a:folHlink>
          <a:srgbClr val="CC3300"/>
        </a:folHlink>
      </a:clrScheme>
      <a:clrMap bg1="lt1" tx1="dk1" bg2="lt2" tx2="dk2" accent1="accent1" accent2="accent2" accent3="accent3" accent4="accent4" accent5="accent5" accent6="accent6" hlink="hlink" folHlink="folHlink"/>
    </a:extraClrScheme>
    <a:extraClrScheme>
      <a:clrScheme name="PNNL_Presentation_Template 10">
        <a:dk1>
          <a:srgbClr val="000000"/>
        </a:dk1>
        <a:lt1>
          <a:srgbClr val="FFFFFF"/>
        </a:lt1>
        <a:dk2>
          <a:srgbClr val="000000"/>
        </a:dk2>
        <a:lt2>
          <a:srgbClr val="4D4D4D"/>
        </a:lt2>
        <a:accent1>
          <a:srgbClr val="336699"/>
        </a:accent1>
        <a:accent2>
          <a:srgbClr val="FFCC00"/>
        </a:accent2>
        <a:accent3>
          <a:srgbClr val="FFFFFF"/>
        </a:accent3>
        <a:accent4>
          <a:srgbClr val="000000"/>
        </a:accent4>
        <a:accent5>
          <a:srgbClr val="ADB8CA"/>
        </a:accent5>
        <a:accent6>
          <a:srgbClr val="E7B900"/>
        </a:accent6>
        <a:hlink>
          <a:srgbClr val="008080"/>
        </a:hlink>
        <a:folHlink>
          <a:srgbClr val="990033"/>
        </a:folHlink>
      </a:clrScheme>
      <a:clrMap bg1="lt1" tx1="dk1" bg2="lt2" tx2="dk2" accent1="accent1" accent2="accent2" accent3="accent3" accent4="accent4" accent5="accent5" accent6="accent6" hlink="hlink" folHlink="folHlink"/>
    </a:extraClrScheme>
    <a:extraClrScheme>
      <a:clrScheme name="PNNL_Presentation_Template 11">
        <a:dk1>
          <a:srgbClr val="000000"/>
        </a:dk1>
        <a:lt1>
          <a:srgbClr val="FFFFFF"/>
        </a:lt1>
        <a:dk2>
          <a:srgbClr val="CB7023"/>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_Default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NNL_Presentation_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NNL_Presentation_Templat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PNNL_Presentation_Templat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NNL_Presentation_Templat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NNL_Presentation_Templat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NNL_Presentation_Templat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NNL_Presentation_Templat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PNNL_Presentation_Templat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PNNL_Presentation_Template 8">
        <a:dk1>
          <a:srgbClr val="000000"/>
        </a:dk1>
        <a:lt1>
          <a:srgbClr val="FFFFFF"/>
        </a:lt1>
        <a:dk2>
          <a:srgbClr val="000000"/>
        </a:dk2>
        <a:lt2>
          <a:srgbClr val="000000"/>
        </a:lt2>
        <a:accent1>
          <a:srgbClr val="000099"/>
        </a:accent1>
        <a:accent2>
          <a:srgbClr val="FFCC00"/>
        </a:accent2>
        <a:accent3>
          <a:srgbClr val="FFFFFF"/>
        </a:accent3>
        <a:accent4>
          <a:srgbClr val="000000"/>
        </a:accent4>
        <a:accent5>
          <a:srgbClr val="AAAACA"/>
        </a:accent5>
        <a:accent6>
          <a:srgbClr val="E7B900"/>
        </a:accent6>
        <a:hlink>
          <a:srgbClr val="CC3300"/>
        </a:hlink>
        <a:folHlink>
          <a:srgbClr val="800000"/>
        </a:folHlink>
      </a:clrScheme>
      <a:clrMap bg1="lt1" tx1="dk1" bg2="lt2" tx2="dk2" accent1="accent1" accent2="accent2" accent3="accent3" accent4="accent4" accent5="accent5" accent6="accent6" hlink="hlink" folHlink="folHlink"/>
    </a:extraClrScheme>
    <a:extraClrScheme>
      <a:clrScheme name="PNNL_Presentation_Template 9">
        <a:dk1>
          <a:srgbClr val="000000"/>
        </a:dk1>
        <a:lt1>
          <a:srgbClr val="FFFFFF"/>
        </a:lt1>
        <a:dk2>
          <a:srgbClr val="000000"/>
        </a:dk2>
        <a:lt2>
          <a:srgbClr val="4D4D4D"/>
        </a:lt2>
        <a:accent1>
          <a:srgbClr val="000099"/>
        </a:accent1>
        <a:accent2>
          <a:srgbClr val="FFCC00"/>
        </a:accent2>
        <a:accent3>
          <a:srgbClr val="FFFFFF"/>
        </a:accent3>
        <a:accent4>
          <a:srgbClr val="000000"/>
        </a:accent4>
        <a:accent5>
          <a:srgbClr val="AAAACA"/>
        </a:accent5>
        <a:accent6>
          <a:srgbClr val="E7B900"/>
        </a:accent6>
        <a:hlink>
          <a:srgbClr val="006600"/>
        </a:hlink>
        <a:folHlink>
          <a:srgbClr val="CC3300"/>
        </a:folHlink>
      </a:clrScheme>
      <a:clrMap bg1="lt1" tx1="dk1" bg2="lt2" tx2="dk2" accent1="accent1" accent2="accent2" accent3="accent3" accent4="accent4" accent5="accent5" accent6="accent6" hlink="hlink" folHlink="folHlink"/>
    </a:extraClrScheme>
    <a:extraClrScheme>
      <a:clrScheme name="PNNL_Presentation_Template 10">
        <a:dk1>
          <a:srgbClr val="000000"/>
        </a:dk1>
        <a:lt1>
          <a:srgbClr val="FFFFFF"/>
        </a:lt1>
        <a:dk2>
          <a:srgbClr val="000000"/>
        </a:dk2>
        <a:lt2>
          <a:srgbClr val="4D4D4D"/>
        </a:lt2>
        <a:accent1>
          <a:srgbClr val="336699"/>
        </a:accent1>
        <a:accent2>
          <a:srgbClr val="FFCC00"/>
        </a:accent2>
        <a:accent3>
          <a:srgbClr val="FFFFFF"/>
        </a:accent3>
        <a:accent4>
          <a:srgbClr val="000000"/>
        </a:accent4>
        <a:accent5>
          <a:srgbClr val="ADB8CA"/>
        </a:accent5>
        <a:accent6>
          <a:srgbClr val="E7B900"/>
        </a:accent6>
        <a:hlink>
          <a:srgbClr val="008080"/>
        </a:hlink>
        <a:folHlink>
          <a:srgbClr val="990033"/>
        </a:folHlink>
      </a:clrScheme>
      <a:clrMap bg1="lt1" tx1="dk1" bg2="lt2" tx2="dk2" accent1="accent1" accent2="accent2" accent3="accent3" accent4="accent4" accent5="accent5" accent6="accent6" hlink="hlink" folHlink="folHlink"/>
    </a:extraClrScheme>
    <a:extraClrScheme>
      <a:clrScheme name="PNNL_Presentation_Template 11">
        <a:dk1>
          <a:srgbClr val="000000"/>
        </a:dk1>
        <a:lt1>
          <a:srgbClr val="FFFFFF"/>
        </a:lt1>
        <a:dk2>
          <a:srgbClr val="CB7023"/>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Mac_HD:Applications:Microsoft Office 2004:Templates:My Templates:jfw_temp_for_title.pot</Template>
  <TotalTime>26337</TotalTime>
  <Words>4020</Words>
  <Application>Microsoft Macintosh PowerPoint</Application>
  <PresentationFormat>On-screen Show (4:3)</PresentationFormat>
  <Paragraphs>669</Paragraphs>
  <Slides>72</Slides>
  <Notes>53</Notes>
  <HiddenSlides>0</HiddenSlides>
  <MMClips>0</MMClips>
  <ScaleCrop>false</ScaleCrop>
  <HeadingPairs>
    <vt:vector size="8" baseType="variant">
      <vt:variant>
        <vt:lpstr>Fonts Used</vt:lpstr>
      </vt:variant>
      <vt:variant>
        <vt:i4>8</vt:i4>
      </vt:variant>
      <vt:variant>
        <vt:lpstr>Theme</vt:lpstr>
      </vt:variant>
      <vt:variant>
        <vt:i4>4</vt:i4>
      </vt:variant>
      <vt:variant>
        <vt:lpstr>Embedded OLE Servers</vt:lpstr>
      </vt:variant>
      <vt:variant>
        <vt:i4>4</vt:i4>
      </vt:variant>
      <vt:variant>
        <vt:lpstr>Slide Titles</vt:lpstr>
      </vt:variant>
      <vt:variant>
        <vt:i4>72</vt:i4>
      </vt:variant>
    </vt:vector>
  </HeadingPairs>
  <TitlesOfParts>
    <vt:vector size="88" baseType="lpstr">
      <vt:lpstr>Arial</vt:lpstr>
      <vt:lpstr>Arial Narrow</vt:lpstr>
      <vt:lpstr>Calibri</vt:lpstr>
      <vt:lpstr>Gill Sans</vt:lpstr>
      <vt:lpstr>Symbol</vt:lpstr>
      <vt:lpstr>Times</vt:lpstr>
      <vt:lpstr>Times New Roman</vt:lpstr>
      <vt:lpstr>Wingdings</vt:lpstr>
      <vt:lpstr>3_jfw_temp_for_title</vt:lpstr>
      <vt:lpstr>PNNL</vt:lpstr>
      <vt:lpstr>PNNL_PowerPoint_Template</vt:lpstr>
      <vt:lpstr>1_Default Theme</vt:lpstr>
      <vt:lpstr>MSPhotoEd.3</vt:lpstr>
      <vt:lpstr>Document</vt:lpstr>
      <vt:lpstr>Worksheet</vt:lpstr>
      <vt:lpstr>Equation</vt:lpstr>
      <vt:lpstr>Nuclear Security  and Safeguards  NPSS School Dakar, Senegal November 15, 2022</vt:lpstr>
      <vt:lpstr>Talk Outline</vt:lpstr>
      <vt:lpstr>Safeguards</vt:lpstr>
      <vt:lpstr>International Safeguards</vt:lpstr>
      <vt:lpstr>Safeguard Methods</vt:lpstr>
      <vt:lpstr>Gamma Ray Detection for Safeguards</vt:lpstr>
      <vt:lpstr>Gamma Ray Detectors</vt:lpstr>
      <vt:lpstr>Isotopic Identification</vt:lpstr>
      <vt:lpstr>Neutron Detection for Safeguards</vt:lpstr>
      <vt:lpstr>Fission</vt:lpstr>
      <vt:lpstr>Neutron Detectors</vt:lpstr>
      <vt:lpstr>Safeguards Neutron Detection</vt:lpstr>
      <vt:lpstr>Fork Detector</vt:lpstr>
      <vt:lpstr>UNCL</vt:lpstr>
      <vt:lpstr>The 3He Problem</vt:lpstr>
      <vt:lpstr>The 3He Supply</vt:lpstr>
      <vt:lpstr>The 3He Problem (~2008)</vt:lpstr>
      <vt:lpstr>Supply and Demand (2009)</vt:lpstr>
      <vt:lpstr>3He Supply Projection (2016)</vt:lpstr>
      <vt:lpstr>Alternative Neutron Detectors</vt:lpstr>
      <vt:lpstr>Alternatives Neutron Detectors for Safeguards</vt:lpstr>
      <vt:lpstr>Alternative UNCL</vt:lpstr>
      <vt:lpstr>Modeling</vt:lpstr>
      <vt:lpstr>Validation Testing of Models</vt:lpstr>
      <vt:lpstr>GE Reuter Stokes ABUNCL</vt:lpstr>
      <vt:lpstr>Muons for Safeguards</vt:lpstr>
      <vt:lpstr>Rad Waste Monitoring with Muons</vt:lpstr>
      <vt:lpstr>Antineutrinos for Safeguards</vt:lpstr>
      <vt:lpstr>Antineutrino Reactor Monitoring</vt:lpstr>
      <vt:lpstr>New Safeguards for New Reactors?</vt:lpstr>
      <vt:lpstr>Conclusions on Safeguards</vt:lpstr>
      <vt:lpstr>Nuclear Security</vt:lpstr>
      <vt:lpstr>The Problem And The Threat</vt:lpstr>
      <vt:lpstr>Orphaned Well Logging Sources</vt:lpstr>
      <vt:lpstr>Soviet Sr-90 (~40 kCi) RTG  Recovered in Georgia </vt:lpstr>
      <vt:lpstr>1987 Incident in Goiania, Brazil</vt:lpstr>
      <vt:lpstr>International Incidents</vt:lpstr>
      <vt:lpstr>Radiation Detection Effectiveness</vt:lpstr>
      <vt:lpstr>Border Security</vt:lpstr>
      <vt:lpstr>The Global View of Commerce </vt:lpstr>
      <vt:lpstr>Layered Lines of Defense: Interdiction Opportunities</vt:lpstr>
      <vt:lpstr>PowerPoint Presentation</vt:lpstr>
      <vt:lpstr>Radiation Portal Monitors</vt:lpstr>
      <vt:lpstr>Homeland Security Systems</vt:lpstr>
      <vt:lpstr>Border Security Examples</vt:lpstr>
      <vt:lpstr>RPM Concept of Operations</vt:lpstr>
      <vt:lpstr>Layered Approach: Imaging</vt:lpstr>
      <vt:lpstr>Challenges &amp; Solutions</vt:lpstr>
      <vt:lpstr>Naturally Occurring Radioactive Material and Man-Made Sources</vt:lpstr>
      <vt:lpstr>Decay Chain Example</vt:lpstr>
      <vt:lpstr>“Nuisance” or “Innocent” Alarms</vt:lpstr>
      <vt:lpstr>Baseline Depression</vt:lpstr>
      <vt:lpstr>Skyshine</vt:lpstr>
      <vt:lpstr>PowerPoint Presentation</vt:lpstr>
      <vt:lpstr>Observations of Plastic Aging</vt:lpstr>
      <vt:lpstr>Active Interrogation</vt:lpstr>
      <vt:lpstr>Active Interrogation (AI)</vt:lpstr>
      <vt:lpstr>Modeling With MCNP &amp; GEANT4</vt:lpstr>
      <vt:lpstr>Is Active Interrogation Feasible?</vt:lpstr>
      <vt:lpstr>Conclusions on Security</vt:lpstr>
      <vt:lpstr>Pacific Northwest National Laboratory </vt:lpstr>
      <vt:lpstr>Backup Slides</vt:lpstr>
      <vt:lpstr>Traffic Monitoring Example</vt:lpstr>
      <vt:lpstr>High-Z &amp; Photofission Detection</vt:lpstr>
      <vt:lpstr>Differential Die-Away</vt:lpstr>
      <vt:lpstr>Nuclear Resonance Fluorescence</vt:lpstr>
      <vt:lpstr>Muon Scattering Detection</vt:lpstr>
      <vt:lpstr>Energy-Based Algorithms for Enhanced Portal Sensitivity</vt:lpstr>
      <vt:lpstr>Energy-Window Ratio Algorithm</vt:lpstr>
      <vt:lpstr>PVT Degradation Mitigation</vt:lpstr>
      <vt:lpstr>Spectroscopic Portal Monitors</vt:lpstr>
      <vt:lpstr>Standards</vt:lpstr>
    </vt:vector>
  </TitlesOfParts>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Majorana</dc:subject>
  <dc:creator>Shergur, Jason M</dc:creator>
  <cp:lastModifiedBy>Kouzes, Richard T</cp:lastModifiedBy>
  <cp:revision>892</cp:revision>
  <cp:lastPrinted>2013-07-23T14:19:33Z</cp:lastPrinted>
  <dcterms:created xsi:type="dcterms:W3CDTF">2011-01-27T21:32:29Z</dcterms:created>
  <dcterms:modified xsi:type="dcterms:W3CDTF">2022-08-06T21:39:31Z</dcterms:modified>
</cp:coreProperties>
</file>