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9"/>
  </p:notesMasterIdLst>
  <p:sldIdLst>
    <p:sldId id="256" r:id="rId2"/>
    <p:sldId id="369" r:id="rId3"/>
    <p:sldId id="365" r:id="rId4"/>
    <p:sldId id="376" r:id="rId5"/>
    <p:sldId id="357" r:id="rId6"/>
    <p:sldId id="358" r:id="rId7"/>
    <p:sldId id="371" r:id="rId8"/>
    <p:sldId id="372" r:id="rId9"/>
    <p:sldId id="382" r:id="rId10"/>
    <p:sldId id="367" r:id="rId11"/>
    <p:sldId id="261" r:id="rId12"/>
    <p:sldId id="342" r:id="rId13"/>
    <p:sldId id="294" r:id="rId14"/>
    <p:sldId id="291" r:id="rId15"/>
    <p:sldId id="308" r:id="rId16"/>
    <p:sldId id="307" r:id="rId17"/>
    <p:sldId id="264" r:id="rId18"/>
    <p:sldId id="296" r:id="rId19"/>
    <p:sldId id="267" r:id="rId20"/>
    <p:sldId id="271" r:id="rId21"/>
    <p:sldId id="295" r:id="rId22"/>
    <p:sldId id="270" r:id="rId23"/>
    <p:sldId id="301" r:id="rId24"/>
    <p:sldId id="272" r:id="rId25"/>
    <p:sldId id="300" r:id="rId26"/>
    <p:sldId id="304" r:id="rId27"/>
    <p:sldId id="299" r:id="rId28"/>
    <p:sldId id="350" r:id="rId29"/>
    <p:sldId id="305" r:id="rId30"/>
    <p:sldId id="303" r:id="rId31"/>
    <p:sldId id="279" r:id="rId32"/>
    <p:sldId id="351" r:id="rId33"/>
    <p:sldId id="310" r:id="rId34"/>
    <p:sldId id="313" r:id="rId35"/>
    <p:sldId id="314" r:id="rId36"/>
    <p:sldId id="375" r:id="rId37"/>
    <p:sldId id="380" r:id="rId38"/>
    <p:sldId id="316" r:id="rId39"/>
    <p:sldId id="297" r:id="rId40"/>
    <p:sldId id="366" r:id="rId41"/>
    <p:sldId id="257" r:id="rId42"/>
    <p:sldId id="332" r:id="rId43"/>
    <p:sldId id="312" r:id="rId44"/>
    <p:sldId id="311" r:id="rId45"/>
    <p:sldId id="345" r:id="rId46"/>
    <p:sldId id="346" r:id="rId47"/>
    <p:sldId id="379" r:id="rId48"/>
    <p:sldId id="268" r:id="rId49"/>
    <p:sldId id="284" r:id="rId50"/>
    <p:sldId id="354" r:id="rId51"/>
    <p:sldId id="355" r:id="rId52"/>
    <p:sldId id="364" r:id="rId53"/>
    <p:sldId id="370" r:id="rId54"/>
    <p:sldId id="373" r:id="rId55"/>
    <p:sldId id="374" r:id="rId56"/>
    <p:sldId id="377" r:id="rId57"/>
    <p:sldId id="378"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65042B5-A582-BEE0-CFB4-89A05935D38A}" name="stefan.gohl@utef.cvut.cz" initials="st" userId="S::urn:spo:guest#stefan.gohl@utef.cvut.cz::" providerId="AD"/>
  <p188:author id="{8EAE06F5-64DD-EF39-8822-FACD6FB90D88}" name="Bergmann, Benedikt Ludwig" initials="BL" userId="S::bergmben@cvut.cz::8bc4900e-cc82-42f9-8ef6-7ba36799d966"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06" autoAdjust="0"/>
    <p:restoredTop sz="79869" autoAdjust="0"/>
  </p:normalViewPr>
  <p:slideViewPr>
    <p:cSldViewPr snapToGrid="0">
      <p:cViewPr varScale="1">
        <p:scale>
          <a:sx n="70" d="100"/>
          <a:sy n="70" d="100"/>
        </p:scale>
        <p:origin x="941" y="4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8/10/relationships/authors" Targe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65"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fan.gohl@utef.cvut.cz" userId="S::urn:spo:guest#stefan.gohl@utef.cvut.cz::" providerId="AD" clId="Web-{6A81D91A-E357-6F02-83BA-D2000644AF87}"/>
    <pc:docChg chg="">
      <pc:chgData name="stefan.gohl@utef.cvut.cz" userId="S::urn:spo:guest#stefan.gohl@utef.cvut.cz::" providerId="AD" clId="Web-{6A81D91A-E357-6F02-83BA-D2000644AF87}" dt="2022-06-17T10:34:26.053" v="2"/>
      <pc:docMkLst>
        <pc:docMk/>
      </pc:docMkLst>
      <pc:sldChg chg="addCm delCm">
        <pc:chgData name="stefan.gohl@utef.cvut.cz" userId="S::urn:spo:guest#stefan.gohl@utef.cvut.cz::" providerId="AD" clId="Web-{6A81D91A-E357-6F02-83BA-D2000644AF87}" dt="2022-06-17T10:34:26.053" v="2"/>
        <pc:sldMkLst>
          <pc:docMk/>
          <pc:sldMk cId="312627597" sldId="262"/>
        </pc:sldMkLst>
      </pc:sldChg>
    </pc:docChg>
  </pc:docChgLst>
  <pc:docChgLst>
    <pc:chgData name="Bergmann, Benedikt Ludwig" userId="8bc4900e-cc82-42f9-8ef6-7ba36799d966" providerId="ADAL" clId="{8F34FBC6-C529-43D5-B4EF-EADED463B508}"/>
    <pc:docChg chg="modSld">
      <pc:chgData name="Bergmann, Benedikt Ludwig" userId="8bc4900e-cc82-42f9-8ef6-7ba36799d966" providerId="ADAL" clId="{8F34FBC6-C529-43D5-B4EF-EADED463B508}" dt="2022-06-27T08:04:02.383" v="0" actId="1036"/>
      <pc:docMkLst>
        <pc:docMk/>
      </pc:docMkLst>
      <pc:sldChg chg="modSp mod">
        <pc:chgData name="Bergmann, Benedikt Ludwig" userId="8bc4900e-cc82-42f9-8ef6-7ba36799d966" providerId="ADAL" clId="{8F34FBC6-C529-43D5-B4EF-EADED463B508}" dt="2022-06-27T08:04:02.383" v="0" actId="1036"/>
        <pc:sldMkLst>
          <pc:docMk/>
          <pc:sldMk cId="3590698246" sldId="296"/>
        </pc:sldMkLst>
        <pc:picChg chg="mod">
          <ac:chgData name="Bergmann, Benedikt Ludwig" userId="8bc4900e-cc82-42f9-8ef6-7ba36799d966" providerId="ADAL" clId="{8F34FBC6-C529-43D5-B4EF-EADED463B508}" dt="2022-06-27T08:04:02.383" v="0" actId="1036"/>
          <ac:picMkLst>
            <pc:docMk/>
            <pc:sldMk cId="3590698246" sldId="296"/>
            <ac:picMk id="2" creationId="{00000000-0000-0000-0000-000000000000}"/>
          </ac:picMkLst>
        </pc:picChg>
      </pc:sldChg>
    </pc:docChg>
  </pc:docChgLst>
  <pc:docChgLst>
    <pc:chgData name="Bergmann, Benedikt Ludwig" userId="S::bergmben@cvut.cz::8bc4900e-cc82-42f9-8ef6-7ba36799d966" providerId="AD" clId="Web-{AF848785-98D0-E517-5500-B941FCAE831F}"/>
    <pc:docChg chg="mod modSld">
      <pc:chgData name="Bergmann, Benedikt Ludwig" userId="S::bergmben@cvut.cz::8bc4900e-cc82-42f9-8ef6-7ba36799d966" providerId="AD" clId="Web-{AF848785-98D0-E517-5500-B941FCAE831F}" dt="2022-06-18T12:20:54.702" v="118" actId="20577"/>
      <pc:docMkLst>
        <pc:docMk/>
      </pc:docMkLst>
      <pc:sldChg chg="modSp modCm">
        <pc:chgData name="Bergmann, Benedikt Ludwig" userId="S::bergmben@cvut.cz::8bc4900e-cc82-42f9-8ef6-7ba36799d966" providerId="AD" clId="Web-{AF848785-98D0-E517-5500-B941FCAE831F}" dt="2022-06-18T12:20:54.702" v="118" actId="20577"/>
        <pc:sldMkLst>
          <pc:docMk/>
          <pc:sldMk cId="1215833110" sldId="264"/>
        </pc:sldMkLst>
        <pc:spChg chg="mod">
          <ac:chgData name="Bergmann, Benedikt Ludwig" userId="S::bergmben@cvut.cz::8bc4900e-cc82-42f9-8ef6-7ba36799d966" providerId="AD" clId="Web-{AF848785-98D0-E517-5500-B941FCAE831F}" dt="2022-06-18T12:20:54.702" v="118" actId="20577"/>
          <ac:spMkLst>
            <pc:docMk/>
            <pc:sldMk cId="1215833110" sldId="264"/>
            <ac:spMk id="9" creationId="{00000000-0000-0000-0000-000000000000}"/>
          </ac:spMkLst>
        </pc:spChg>
      </pc:sldChg>
      <pc:sldChg chg="modSp modCm">
        <pc:chgData name="Bergmann, Benedikt Ludwig" userId="S::bergmben@cvut.cz::8bc4900e-cc82-42f9-8ef6-7ba36799d966" providerId="AD" clId="Web-{AF848785-98D0-E517-5500-B941FCAE831F}" dt="2022-06-18T12:19:25.356" v="78" actId="20577"/>
        <pc:sldMkLst>
          <pc:docMk/>
          <pc:sldMk cId="984110767" sldId="271"/>
        </pc:sldMkLst>
        <pc:spChg chg="mod">
          <ac:chgData name="Bergmann, Benedikt Ludwig" userId="S::bergmben@cvut.cz::8bc4900e-cc82-42f9-8ef6-7ba36799d966" providerId="AD" clId="Web-{AF848785-98D0-E517-5500-B941FCAE831F}" dt="2022-06-18T12:18:54.262" v="47" actId="20577"/>
          <ac:spMkLst>
            <pc:docMk/>
            <pc:sldMk cId="984110767" sldId="271"/>
            <ac:spMk id="2" creationId="{00000000-0000-0000-0000-000000000000}"/>
          </ac:spMkLst>
        </pc:spChg>
        <pc:spChg chg="mod">
          <ac:chgData name="Bergmann, Benedikt Ludwig" userId="S::bergmben@cvut.cz::8bc4900e-cc82-42f9-8ef6-7ba36799d966" providerId="AD" clId="Web-{AF848785-98D0-E517-5500-B941FCAE831F}" dt="2022-06-18T12:19:25.356" v="78" actId="20577"/>
          <ac:spMkLst>
            <pc:docMk/>
            <pc:sldMk cId="984110767" sldId="271"/>
            <ac:spMk id="3" creationId="{00000000-0000-0000-0000-000000000000}"/>
          </ac:spMkLst>
        </pc:spChg>
      </pc:sldChg>
      <pc:sldChg chg="modSp modCm">
        <pc:chgData name="Bergmann, Benedikt Ludwig" userId="S::bergmben@cvut.cz::8bc4900e-cc82-42f9-8ef6-7ba36799d966" providerId="AD" clId="Web-{AF848785-98D0-E517-5500-B941FCAE831F}" dt="2022-06-18T12:15:51.117" v="26" actId="20577"/>
        <pc:sldMkLst>
          <pc:docMk/>
          <pc:sldMk cId="2015715556" sldId="293"/>
        </pc:sldMkLst>
        <pc:spChg chg="mod">
          <ac:chgData name="Bergmann, Benedikt Ludwig" userId="S::bergmben@cvut.cz::8bc4900e-cc82-42f9-8ef6-7ba36799d966" providerId="AD" clId="Web-{AF848785-98D0-E517-5500-B941FCAE831F}" dt="2022-06-18T12:15:51.117" v="26" actId="20577"/>
          <ac:spMkLst>
            <pc:docMk/>
            <pc:sldMk cId="2015715556" sldId="293"/>
            <ac:spMk id="3" creationId="{00000000-0000-0000-0000-000000000000}"/>
          </ac:spMkLst>
        </pc:spChg>
      </pc:sldChg>
      <pc:sldChg chg="modCm">
        <pc:chgData name="Bergmann, Benedikt Ludwig" userId="S::bergmben@cvut.cz::8bc4900e-cc82-42f9-8ef6-7ba36799d966" providerId="AD" clId="Web-{AF848785-98D0-E517-5500-B941FCAE831F}" dt="2022-06-18T12:18:15.714" v="43"/>
        <pc:sldMkLst>
          <pc:docMk/>
          <pc:sldMk cId="2164251050" sldId="305"/>
        </pc:sldMkLst>
      </pc:sldChg>
      <pc:sldChg chg="modSp modCm">
        <pc:chgData name="Bergmann, Benedikt Ludwig" userId="S::bergmben@cvut.cz::8bc4900e-cc82-42f9-8ef6-7ba36799d966" providerId="AD" clId="Web-{AF848785-98D0-E517-5500-B941FCAE831F}" dt="2022-06-18T12:17:16.791" v="42" actId="20577"/>
        <pc:sldMkLst>
          <pc:docMk/>
          <pc:sldMk cId="1023022820" sldId="306"/>
        </pc:sldMkLst>
        <pc:spChg chg="mod">
          <ac:chgData name="Bergmann, Benedikt Ludwig" userId="S::bergmben@cvut.cz::8bc4900e-cc82-42f9-8ef6-7ba36799d966" providerId="AD" clId="Web-{AF848785-98D0-E517-5500-B941FCAE831F}" dt="2022-06-18T12:17:16.791" v="42" actId="20577"/>
          <ac:spMkLst>
            <pc:docMk/>
            <pc:sldMk cId="1023022820" sldId="306"/>
            <ac:spMk id="9" creationId="{00000000-0000-0000-0000-000000000000}"/>
          </ac:spMkLst>
        </pc:spChg>
      </pc:sldChg>
    </pc:docChg>
  </pc:docChgLst>
  <pc:docChgLst>
    <pc:chgData name="stefan.gohl@utef.cvut.cz" userId="S::urn:spo:guest#stefan.gohl@utef.cvut.cz::" providerId="AD" clId="Web-{270D1518-8340-EBA3-004F-0C812F0D89E2}"/>
    <pc:docChg chg="modSld">
      <pc:chgData name="stefan.gohl@utef.cvut.cz" userId="S::urn:spo:guest#stefan.gohl@utef.cvut.cz::" providerId="AD" clId="Web-{270D1518-8340-EBA3-004F-0C812F0D89E2}" dt="2022-06-17T11:23:07.912" v="17"/>
      <pc:docMkLst>
        <pc:docMk/>
      </pc:docMkLst>
      <pc:sldChg chg="addCm">
        <pc:chgData name="stefan.gohl@utef.cvut.cz" userId="S::urn:spo:guest#stefan.gohl@utef.cvut.cz::" providerId="AD" clId="Web-{270D1518-8340-EBA3-004F-0C812F0D89E2}" dt="2022-06-17T10:54:32.037" v="2"/>
        <pc:sldMkLst>
          <pc:docMk/>
          <pc:sldMk cId="1215833110" sldId="264"/>
        </pc:sldMkLst>
      </pc:sldChg>
      <pc:sldChg chg="addCm">
        <pc:chgData name="stefan.gohl@utef.cvut.cz" userId="S::urn:spo:guest#stefan.gohl@utef.cvut.cz::" providerId="AD" clId="Web-{270D1518-8340-EBA3-004F-0C812F0D89E2}" dt="2022-06-17T11:02:01.268" v="4"/>
        <pc:sldMkLst>
          <pc:docMk/>
          <pc:sldMk cId="1020036152" sldId="267"/>
        </pc:sldMkLst>
      </pc:sldChg>
      <pc:sldChg chg="addCm">
        <pc:chgData name="stefan.gohl@utef.cvut.cz" userId="S::urn:spo:guest#stefan.gohl@utef.cvut.cz::" providerId="AD" clId="Web-{270D1518-8340-EBA3-004F-0C812F0D89E2}" dt="2022-06-17T11:04:14.100" v="6"/>
        <pc:sldMkLst>
          <pc:docMk/>
          <pc:sldMk cId="2815383953" sldId="268"/>
        </pc:sldMkLst>
      </pc:sldChg>
      <pc:sldChg chg="addCm">
        <pc:chgData name="stefan.gohl@utef.cvut.cz" userId="S::urn:spo:guest#stefan.gohl@utef.cvut.cz::" providerId="AD" clId="Web-{270D1518-8340-EBA3-004F-0C812F0D89E2}" dt="2022-06-17T11:03:51.255" v="5"/>
        <pc:sldMkLst>
          <pc:docMk/>
          <pc:sldMk cId="984110767" sldId="271"/>
        </pc:sldMkLst>
      </pc:sldChg>
      <pc:sldChg chg="addCm delCm">
        <pc:chgData name="stefan.gohl@utef.cvut.cz" userId="S::urn:spo:guest#stefan.gohl@utef.cvut.cz::" providerId="AD" clId="Web-{270D1518-8340-EBA3-004F-0C812F0D89E2}" dt="2022-06-17T11:23:07.912" v="17"/>
        <pc:sldMkLst>
          <pc:docMk/>
          <pc:sldMk cId="2341907517" sldId="291"/>
        </pc:sldMkLst>
      </pc:sldChg>
      <pc:sldChg chg="addCm">
        <pc:chgData name="stefan.gohl@utef.cvut.cz" userId="S::urn:spo:guest#stefan.gohl@utef.cvut.cz::" providerId="AD" clId="Web-{270D1518-8340-EBA3-004F-0C812F0D89E2}" dt="2022-06-17T11:20:27.017" v="16"/>
        <pc:sldMkLst>
          <pc:docMk/>
          <pc:sldMk cId="2015715556" sldId="293"/>
        </pc:sldMkLst>
      </pc:sldChg>
      <pc:sldChg chg="modSp addCm">
        <pc:chgData name="stefan.gohl@utef.cvut.cz" userId="S::urn:spo:guest#stefan.gohl@utef.cvut.cz::" providerId="AD" clId="Web-{270D1518-8340-EBA3-004F-0C812F0D89E2}" dt="2022-06-17T11:06:20.666" v="9"/>
        <pc:sldMkLst>
          <pc:docMk/>
          <pc:sldMk cId="237722773" sldId="295"/>
        </pc:sldMkLst>
        <pc:picChg chg="mod">
          <ac:chgData name="stefan.gohl@utef.cvut.cz" userId="S::urn:spo:guest#stefan.gohl@utef.cvut.cz::" providerId="AD" clId="Web-{270D1518-8340-EBA3-004F-0C812F0D89E2}" dt="2022-06-17T11:04:28.116" v="8" actId="1076"/>
          <ac:picMkLst>
            <pc:docMk/>
            <pc:sldMk cId="237722773" sldId="295"/>
            <ac:picMk id="25" creationId="{00000000-0000-0000-0000-000000000000}"/>
          </ac:picMkLst>
        </pc:picChg>
      </pc:sldChg>
      <pc:sldChg chg="addCm">
        <pc:chgData name="stefan.gohl@utef.cvut.cz" userId="S::urn:spo:guest#stefan.gohl@utef.cvut.cz::" providerId="AD" clId="Web-{270D1518-8340-EBA3-004F-0C812F0D89E2}" dt="2022-06-17T11:01:20.736" v="3"/>
        <pc:sldMkLst>
          <pc:docMk/>
          <pc:sldMk cId="3590698246" sldId="296"/>
        </pc:sldMkLst>
      </pc:sldChg>
      <pc:sldChg chg="addCm">
        <pc:chgData name="stefan.gohl@utef.cvut.cz" userId="S::urn:spo:guest#stefan.gohl@utef.cvut.cz::" providerId="AD" clId="Web-{270D1518-8340-EBA3-004F-0C812F0D89E2}" dt="2022-06-17T11:12:30.022" v="14"/>
        <pc:sldMkLst>
          <pc:docMk/>
          <pc:sldMk cId="2513790492" sldId="299"/>
        </pc:sldMkLst>
      </pc:sldChg>
      <pc:sldChg chg="addCm">
        <pc:chgData name="stefan.gohl@utef.cvut.cz" userId="S::urn:spo:guest#stefan.gohl@utef.cvut.cz::" providerId="AD" clId="Web-{270D1518-8340-EBA3-004F-0C812F0D89E2}" dt="2022-06-17T11:07:53.903" v="10"/>
        <pc:sldMkLst>
          <pc:docMk/>
          <pc:sldMk cId="2164251050" sldId="305"/>
        </pc:sldMkLst>
      </pc:sldChg>
      <pc:sldChg chg="addCm">
        <pc:chgData name="stefan.gohl@utef.cvut.cz" userId="S::urn:spo:guest#stefan.gohl@utef.cvut.cz::" providerId="AD" clId="Web-{270D1518-8340-EBA3-004F-0C812F0D89E2}" dt="2022-06-17T11:10:14.938" v="13"/>
        <pc:sldMkLst>
          <pc:docMk/>
          <pc:sldMk cId="1023022820" sldId="306"/>
        </pc:sldMkLst>
      </pc:sldChg>
    </pc:docChg>
  </pc:docChgLst>
  <pc:docChgLst>
    <pc:chgData name="Bergmann, Benedikt Ludwig" userId="8bc4900e-cc82-42f9-8ef6-7ba36799d966" providerId="ADAL" clId="{6C1140D9-5A73-4B49-B0F5-6734B5C50C12}"/>
    <pc:docChg chg="undo custSel addSld modSld sldOrd">
      <pc:chgData name="Bergmann, Benedikt Ludwig" userId="8bc4900e-cc82-42f9-8ef6-7ba36799d966" providerId="ADAL" clId="{6C1140D9-5A73-4B49-B0F5-6734B5C50C12}" dt="2022-06-26T07:50:52.546" v="4916" actId="20577"/>
      <pc:docMkLst>
        <pc:docMk/>
      </pc:docMkLst>
      <pc:sldChg chg="modSp mod">
        <pc:chgData name="Bergmann, Benedikt Ludwig" userId="8bc4900e-cc82-42f9-8ef6-7ba36799d966" providerId="ADAL" clId="{6C1140D9-5A73-4B49-B0F5-6734B5C50C12}" dt="2022-06-25T20:10:52.619" v="4721" actId="20577"/>
        <pc:sldMkLst>
          <pc:docMk/>
          <pc:sldMk cId="559992705" sldId="257"/>
        </pc:sldMkLst>
        <pc:spChg chg="mod">
          <ac:chgData name="Bergmann, Benedikt Ludwig" userId="8bc4900e-cc82-42f9-8ef6-7ba36799d966" providerId="ADAL" clId="{6C1140D9-5A73-4B49-B0F5-6734B5C50C12}" dt="2022-06-25T20:10:52.619" v="4721" actId="20577"/>
          <ac:spMkLst>
            <pc:docMk/>
            <pc:sldMk cId="559992705" sldId="257"/>
            <ac:spMk id="3" creationId="{00000000-0000-0000-0000-000000000000}"/>
          </ac:spMkLst>
        </pc:spChg>
      </pc:sldChg>
      <pc:sldChg chg="modSp mod modNotesTx">
        <pc:chgData name="Bergmann, Benedikt Ludwig" userId="8bc4900e-cc82-42f9-8ef6-7ba36799d966" providerId="ADAL" clId="{6C1140D9-5A73-4B49-B0F5-6734B5C50C12}" dt="2022-06-26T07:25:54.565" v="4820" actId="1036"/>
        <pc:sldMkLst>
          <pc:docMk/>
          <pc:sldMk cId="900336416" sldId="261"/>
        </pc:sldMkLst>
        <pc:grpChg chg="mod">
          <ac:chgData name="Bergmann, Benedikt Ludwig" userId="8bc4900e-cc82-42f9-8ef6-7ba36799d966" providerId="ADAL" clId="{6C1140D9-5A73-4B49-B0F5-6734B5C50C12}" dt="2022-06-26T07:25:54.565" v="4820" actId="1036"/>
          <ac:grpSpMkLst>
            <pc:docMk/>
            <pc:sldMk cId="900336416" sldId="261"/>
            <ac:grpSpMk id="7" creationId="{00000000-0000-0000-0000-000000000000}"/>
          </ac:grpSpMkLst>
        </pc:grpChg>
      </pc:sldChg>
      <pc:sldChg chg="modNotesTx">
        <pc:chgData name="Bergmann, Benedikt Ludwig" userId="8bc4900e-cc82-42f9-8ef6-7ba36799d966" providerId="ADAL" clId="{6C1140D9-5A73-4B49-B0F5-6734B5C50C12}" dt="2022-06-25T19:34:44.751" v="1743" actId="20577"/>
        <pc:sldMkLst>
          <pc:docMk/>
          <pc:sldMk cId="1215833110" sldId="264"/>
        </pc:sldMkLst>
      </pc:sldChg>
      <pc:sldChg chg="modNotesTx">
        <pc:chgData name="Bergmann, Benedikt Ludwig" userId="8bc4900e-cc82-42f9-8ef6-7ba36799d966" providerId="ADAL" clId="{6C1140D9-5A73-4B49-B0F5-6734B5C50C12}" dt="2022-06-25T19:37:56.810" v="1979" actId="20577"/>
        <pc:sldMkLst>
          <pc:docMk/>
          <pc:sldMk cId="1020036152" sldId="267"/>
        </pc:sldMkLst>
      </pc:sldChg>
      <pc:sldChg chg="ord">
        <pc:chgData name="Bergmann, Benedikt Ludwig" userId="8bc4900e-cc82-42f9-8ef6-7ba36799d966" providerId="ADAL" clId="{6C1140D9-5A73-4B49-B0F5-6734B5C50C12}" dt="2022-06-25T19:38:15.862" v="1981"/>
        <pc:sldMkLst>
          <pc:docMk/>
          <pc:sldMk cId="2815383953" sldId="268"/>
        </pc:sldMkLst>
      </pc:sldChg>
      <pc:sldChg chg="modNotesTx">
        <pc:chgData name="Bergmann, Benedikt Ludwig" userId="8bc4900e-cc82-42f9-8ef6-7ba36799d966" providerId="ADAL" clId="{6C1140D9-5A73-4B49-B0F5-6734B5C50C12}" dt="2022-06-25T19:47:07.743" v="2855" actId="20577"/>
        <pc:sldMkLst>
          <pc:docMk/>
          <pc:sldMk cId="3484559233" sldId="270"/>
        </pc:sldMkLst>
      </pc:sldChg>
      <pc:sldChg chg="ord modNotesTx">
        <pc:chgData name="Bergmann, Benedikt Ludwig" userId="8bc4900e-cc82-42f9-8ef6-7ba36799d966" providerId="ADAL" clId="{6C1140D9-5A73-4B49-B0F5-6734B5C50C12}" dt="2022-06-25T19:39:51.158" v="2096" actId="20577"/>
        <pc:sldMkLst>
          <pc:docMk/>
          <pc:sldMk cId="984110767" sldId="271"/>
        </pc:sldMkLst>
      </pc:sldChg>
      <pc:sldChg chg="modNotesTx">
        <pc:chgData name="Bergmann, Benedikt Ludwig" userId="8bc4900e-cc82-42f9-8ef6-7ba36799d966" providerId="ADAL" clId="{6C1140D9-5A73-4B49-B0F5-6734B5C50C12}" dt="2022-06-25T19:52:07.252" v="3057" actId="20577"/>
        <pc:sldMkLst>
          <pc:docMk/>
          <pc:sldMk cId="139180360" sldId="272"/>
        </pc:sldMkLst>
      </pc:sldChg>
      <pc:sldChg chg="ord modNotesTx">
        <pc:chgData name="Bergmann, Benedikt Ludwig" userId="8bc4900e-cc82-42f9-8ef6-7ba36799d966" providerId="ADAL" clId="{6C1140D9-5A73-4B49-B0F5-6734B5C50C12}" dt="2022-06-25T20:16:31.871" v="4775"/>
        <pc:sldMkLst>
          <pc:docMk/>
          <pc:sldMk cId="1344643857" sldId="284"/>
        </pc:sldMkLst>
      </pc:sldChg>
      <pc:sldChg chg="modSp mod modNotesTx">
        <pc:chgData name="Bergmann, Benedikt Ludwig" userId="8bc4900e-cc82-42f9-8ef6-7ba36799d966" providerId="ADAL" clId="{6C1140D9-5A73-4B49-B0F5-6734B5C50C12}" dt="2022-06-25T19:29:06.485" v="1364" actId="1076"/>
        <pc:sldMkLst>
          <pc:docMk/>
          <pc:sldMk cId="2341907517" sldId="291"/>
        </pc:sldMkLst>
        <pc:spChg chg="mod">
          <ac:chgData name="Bergmann, Benedikt Ludwig" userId="8bc4900e-cc82-42f9-8ef6-7ba36799d966" providerId="ADAL" clId="{6C1140D9-5A73-4B49-B0F5-6734B5C50C12}" dt="2022-06-25T19:28:49.807" v="1358" actId="1076"/>
          <ac:spMkLst>
            <pc:docMk/>
            <pc:sldMk cId="2341907517" sldId="291"/>
            <ac:spMk id="3" creationId="{00000000-0000-0000-0000-000000000000}"/>
          </ac:spMkLst>
        </pc:spChg>
        <pc:spChg chg="mod">
          <ac:chgData name="Bergmann, Benedikt Ludwig" userId="8bc4900e-cc82-42f9-8ef6-7ba36799d966" providerId="ADAL" clId="{6C1140D9-5A73-4B49-B0F5-6734B5C50C12}" dt="2022-06-25T19:29:02.185" v="1363" actId="14100"/>
          <ac:spMkLst>
            <pc:docMk/>
            <pc:sldMk cId="2341907517" sldId="291"/>
            <ac:spMk id="7" creationId="{00000000-0000-0000-0000-000000000000}"/>
          </ac:spMkLst>
        </pc:spChg>
        <pc:spChg chg="mod">
          <ac:chgData name="Bergmann, Benedikt Ludwig" userId="8bc4900e-cc82-42f9-8ef6-7ba36799d966" providerId="ADAL" clId="{6C1140D9-5A73-4B49-B0F5-6734B5C50C12}" dt="2022-06-25T19:29:06.485" v="1364" actId="1076"/>
          <ac:spMkLst>
            <pc:docMk/>
            <pc:sldMk cId="2341907517" sldId="291"/>
            <ac:spMk id="12" creationId="{00000000-0000-0000-0000-000000000000}"/>
          </ac:spMkLst>
        </pc:spChg>
      </pc:sldChg>
      <pc:sldChg chg="modSp mod modNotesTx">
        <pc:chgData name="Bergmann, Benedikt Ludwig" userId="8bc4900e-cc82-42f9-8ef6-7ba36799d966" providerId="ADAL" clId="{6C1140D9-5A73-4B49-B0F5-6734B5C50C12}" dt="2022-06-25T19:15:00.689" v="525" actId="20577"/>
        <pc:sldMkLst>
          <pc:docMk/>
          <pc:sldMk cId="2851190823" sldId="294"/>
        </pc:sldMkLst>
        <pc:spChg chg="mod">
          <ac:chgData name="Bergmann, Benedikt Ludwig" userId="8bc4900e-cc82-42f9-8ef6-7ba36799d966" providerId="ADAL" clId="{6C1140D9-5A73-4B49-B0F5-6734B5C50C12}" dt="2022-06-25T19:12:35.908" v="294" actId="20577"/>
          <ac:spMkLst>
            <pc:docMk/>
            <pc:sldMk cId="2851190823" sldId="294"/>
            <ac:spMk id="2" creationId="{00000000-0000-0000-0000-000000000000}"/>
          </ac:spMkLst>
        </pc:spChg>
      </pc:sldChg>
      <pc:sldChg chg="modNotesTx">
        <pc:chgData name="Bergmann, Benedikt Ludwig" userId="8bc4900e-cc82-42f9-8ef6-7ba36799d966" providerId="ADAL" clId="{6C1140D9-5A73-4B49-B0F5-6734B5C50C12}" dt="2022-06-25T19:41:33.988" v="2309" actId="20577"/>
        <pc:sldMkLst>
          <pc:docMk/>
          <pc:sldMk cId="237722773" sldId="295"/>
        </pc:sldMkLst>
      </pc:sldChg>
      <pc:sldChg chg="modNotesTx">
        <pc:chgData name="Bergmann, Benedikt Ludwig" userId="8bc4900e-cc82-42f9-8ef6-7ba36799d966" providerId="ADAL" clId="{6C1140D9-5A73-4B49-B0F5-6734B5C50C12}" dt="2022-06-25T19:35:23.684" v="1846" actId="20577"/>
        <pc:sldMkLst>
          <pc:docMk/>
          <pc:sldMk cId="3590698246" sldId="296"/>
        </pc:sldMkLst>
      </pc:sldChg>
      <pc:sldChg chg="modSp mod">
        <pc:chgData name="Bergmann, Benedikt Ludwig" userId="8bc4900e-cc82-42f9-8ef6-7ba36799d966" providerId="ADAL" clId="{6C1140D9-5A73-4B49-B0F5-6734B5C50C12}" dt="2022-06-25T20:08:36.125" v="4719" actId="20577"/>
        <pc:sldMkLst>
          <pc:docMk/>
          <pc:sldMk cId="4259695004" sldId="297"/>
        </pc:sldMkLst>
        <pc:spChg chg="mod">
          <ac:chgData name="Bergmann, Benedikt Ludwig" userId="8bc4900e-cc82-42f9-8ef6-7ba36799d966" providerId="ADAL" clId="{6C1140D9-5A73-4B49-B0F5-6734B5C50C12}" dt="2022-06-25T20:08:36.125" v="4719" actId="20577"/>
          <ac:spMkLst>
            <pc:docMk/>
            <pc:sldMk cId="4259695004" sldId="297"/>
            <ac:spMk id="7" creationId="{00000000-0000-0000-0000-000000000000}"/>
          </ac:spMkLst>
        </pc:spChg>
      </pc:sldChg>
      <pc:sldChg chg="modNotesTx">
        <pc:chgData name="Bergmann, Benedikt Ludwig" userId="8bc4900e-cc82-42f9-8ef6-7ba36799d966" providerId="ADAL" clId="{6C1140D9-5A73-4B49-B0F5-6734B5C50C12}" dt="2022-06-25T19:58:41.009" v="4461" actId="20577"/>
        <pc:sldMkLst>
          <pc:docMk/>
          <pc:sldMk cId="2513790492" sldId="299"/>
        </pc:sldMkLst>
      </pc:sldChg>
      <pc:sldChg chg="modNotesTx">
        <pc:chgData name="Bergmann, Benedikt Ludwig" userId="8bc4900e-cc82-42f9-8ef6-7ba36799d966" providerId="ADAL" clId="{6C1140D9-5A73-4B49-B0F5-6734B5C50C12}" dt="2022-06-25T19:54:37.083" v="3574" actId="20577"/>
        <pc:sldMkLst>
          <pc:docMk/>
          <pc:sldMk cId="2495946530" sldId="300"/>
        </pc:sldMkLst>
      </pc:sldChg>
      <pc:sldChg chg="delSp mod delAnim">
        <pc:chgData name="Bergmann, Benedikt Ludwig" userId="8bc4900e-cc82-42f9-8ef6-7ba36799d966" providerId="ADAL" clId="{6C1140D9-5A73-4B49-B0F5-6734B5C50C12}" dt="2022-06-25T19:26:31.791" v="1290" actId="478"/>
        <pc:sldMkLst>
          <pc:docMk/>
          <pc:sldMk cId="1611931667" sldId="301"/>
        </pc:sldMkLst>
        <pc:spChg chg="del">
          <ac:chgData name="Bergmann, Benedikt Ludwig" userId="8bc4900e-cc82-42f9-8ef6-7ba36799d966" providerId="ADAL" clId="{6C1140D9-5A73-4B49-B0F5-6734B5C50C12}" dt="2022-06-25T19:26:31.791" v="1290" actId="478"/>
          <ac:spMkLst>
            <pc:docMk/>
            <pc:sldMk cId="1611931667" sldId="301"/>
            <ac:spMk id="13" creationId="{2578306A-0DF5-F9D9-2EE5-5B1A4A1008C2}"/>
          </ac:spMkLst>
        </pc:spChg>
      </pc:sldChg>
      <pc:sldChg chg="modSp mod">
        <pc:chgData name="Bergmann, Benedikt Ludwig" userId="8bc4900e-cc82-42f9-8ef6-7ba36799d966" providerId="ADAL" clId="{6C1140D9-5A73-4B49-B0F5-6734B5C50C12}" dt="2022-06-25T20:01:19.490" v="4573" actId="403"/>
        <pc:sldMkLst>
          <pc:docMk/>
          <pc:sldMk cId="3082858443" sldId="303"/>
        </pc:sldMkLst>
        <pc:spChg chg="mod">
          <ac:chgData name="Bergmann, Benedikt Ludwig" userId="8bc4900e-cc82-42f9-8ef6-7ba36799d966" providerId="ADAL" clId="{6C1140D9-5A73-4B49-B0F5-6734B5C50C12}" dt="2022-06-25T20:01:19.490" v="4573" actId="403"/>
          <ac:spMkLst>
            <pc:docMk/>
            <pc:sldMk cId="3082858443" sldId="303"/>
            <ac:spMk id="2" creationId="{00000000-0000-0000-0000-000000000000}"/>
          </ac:spMkLst>
        </pc:spChg>
      </pc:sldChg>
      <pc:sldChg chg="modNotesTx">
        <pc:chgData name="Bergmann, Benedikt Ludwig" userId="8bc4900e-cc82-42f9-8ef6-7ba36799d966" providerId="ADAL" clId="{6C1140D9-5A73-4B49-B0F5-6734B5C50C12}" dt="2022-06-25T19:56:11.290" v="3813" actId="20577"/>
        <pc:sldMkLst>
          <pc:docMk/>
          <pc:sldMk cId="1375628442" sldId="304"/>
        </pc:sldMkLst>
      </pc:sldChg>
      <pc:sldChg chg="addSp modSp mod ord modNotesTx">
        <pc:chgData name="Bergmann, Benedikt Ludwig" userId="8bc4900e-cc82-42f9-8ef6-7ba36799d966" providerId="ADAL" clId="{6C1140D9-5A73-4B49-B0F5-6734B5C50C12}" dt="2022-06-26T07:50:52.546" v="4916" actId="20577"/>
        <pc:sldMkLst>
          <pc:docMk/>
          <pc:sldMk cId="2164251050" sldId="305"/>
        </pc:sldMkLst>
        <pc:spChg chg="mod">
          <ac:chgData name="Bergmann, Benedikt Ludwig" userId="8bc4900e-cc82-42f9-8ef6-7ba36799d966" providerId="ADAL" clId="{6C1140D9-5A73-4B49-B0F5-6734B5C50C12}" dt="2022-06-25T20:01:14.003" v="4572" actId="403"/>
          <ac:spMkLst>
            <pc:docMk/>
            <pc:sldMk cId="2164251050" sldId="305"/>
            <ac:spMk id="2" creationId="{00000000-0000-0000-0000-000000000000}"/>
          </ac:spMkLst>
        </pc:spChg>
        <pc:spChg chg="add mod">
          <ac:chgData name="Bergmann, Benedikt Ludwig" userId="8bc4900e-cc82-42f9-8ef6-7ba36799d966" providerId="ADAL" clId="{6C1140D9-5A73-4B49-B0F5-6734B5C50C12}" dt="2022-06-25T20:00:01.273" v="4491" actId="20577"/>
          <ac:spMkLst>
            <pc:docMk/>
            <pc:sldMk cId="2164251050" sldId="305"/>
            <ac:spMk id="6" creationId="{453BB091-BF7D-24D5-B25D-A26B2A53CD99}"/>
          </ac:spMkLst>
        </pc:spChg>
      </pc:sldChg>
      <pc:sldChg chg="modNotesTx">
        <pc:chgData name="Bergmann, Benedikt Ludwig" userId="8bc4900e-cc82-42f9-8ef6-7ba36799d966" providerId="ADAL" clId="{6C1140D9-5A73-4B49-B0F5-6734B5C50C12}" dt="2022-06-25T19:33:03.701" v="1534" actId="20577"/>
        <pc:sldMkLst>
          <pc:docMk/>
          <pc:sldMk cId="3593987525" sldId="307"/>
        </pc:sldMkLst>
      </pc:sldChg>
      <pc:sldChg chg="modSp mod">
        <pc:chgData name="Bergmann, Benedikt Ludwig" userId="8bc4900e-cc82-42f9-8ef6-7ba36799d966" providerId="ADAL" clId="{6C1140D9-5A73-4B49-B0F5-6734B5C50C12}" dt="2022-06-25T19:25:34.614" v="1201" actId="1076"/>
        <pc:sldMkLst>
          <pc:docMk/>
          <pc:sldMk cId="2423888691" sldId="308"/>
        </pc:sldMkLst>
        <pc:spChg chg="mod">
          <ac:chgData name="Bergmann, Benedikt Ludwig" userId="8bc4900e-cc82-42f9-8ef6-7ba36799d966" providerId="ADAL" clId="{6C1140D9-5A73-4B49-B0F5-6734B5C50C12}" dt="2022-06-25T19:25:23.241" v="1199" actId="20577"/>
          <ac:spMkLst>
            <pc:docMk/>
            <pc:sldMk cId="2423888691" sldId="308"/>
            <ac:spMk id="3" creationId="{00000000-0000-0000-0000-000000000000}"/>
          </ac:spMkLst>
        </pc:spChg>
        <pc:spChg chg="mod">
          <ac:chgData name="Bergmann, Benedikt Ludwig" userId="8bc4900e-cc82-42f9-8ef6-7ba36799d966" providerId="ADAL" clId="{6C1140D9-5A73-4B49-B0F5-6734B5C50C12}" dt="2022-06-25T19:25:34.614" v="1201" actId="1076"/>
          <ac:spMkLst>
            <pc:docMk/>
            <pc:sldMk cId="2423888691" sldId="308"/>
            <ac:spMk id="21" creationId="{4C9AA913-17FF-E771-B003-5191D8F2212A}"/>
          </ac:spMkLst>
        </pc:spChg>
      </pc:sldChg>
      <pc:sldChg chg="modNotesTx">
        <pc:chgData name="Bergmann, Benedikt Ludwig" userId="8bc4900e-cc82-42f9-8ef6-7ba36799d966" providerId="ADAL" clId="{6C1140D9-5A73-4B49-B0F5-6734B5C50C12}" dt="2022-06-25T20:05:51.980" v="4716" actId="20577"/>
        <pc:sldMkLst>
          <pc:docMk/>
          <pc:sldMk cId="1870501207" sldId="310"/>
        </pc:sldMkLst>
      </pc:sldChg>
      <pc:sldChg chg="modSp mod">
        <pc:chgData name="Bergmann, Benedikt Ludwig" userId="8bc4900e-cc82-42f9-8ef6-7ba36799d966" providerId="ADAL" clId="{6C1140D9-5A73-4B49-B0F5-6734B5C50C12}" dt="2022-06-25T20:15:07.392" v="4759" actId="20577"/>
        <pc:sldMkLst>
          <pc:docMk/>
          <pc:sldMk cId="3435991630" sldId="311"/>
        </pc:sldMkLst>
        <pc:spChg chg="mod">
          <ac:chgData name="Bergmann, Benedikt Ludwig" userId="8bc4900e-cc82-42f9-8ef6-7ba36799d966" providerId="ADAL" clId="{6C1140D9-5A73-4B49-B0F5-6734B5C50C12}" dt="2022-06-25T20:15:07.392" v="4759" actId="20577"/>
          <ac:spMkLst>
            <pc:docMk/>
            <pc:sldMk cId="3435991630" sldId="311"/>
            <ac:spMk id="3" creationId="{00000000-0000-0000-0000-000000000000}"/>
          </ac:spMkLst>
        </pc:spChg>
      </pc:sldChg>
      <pc:sldChg chg="ord">
        <pc:chgData name="Bergmann, Benedikt Ludwig" userId="8bc4900e-cc82-42f9-8ef6-7ba36799d966" providerId="ADAL" clId="{6C1140D9-5A73-4B49-B0F5-6734B5C50C12}" dt="2022-06-25T19:27:39.041" v="1294"/>
        <pc:sldMkLst>
          <pc:docMk/>
          <pc:sldMk cId="1556449634" sldId="339"/>
        </pc:sldMkLst>
      </pc:sldChg>
      <pc:sldChg chg="modNotesTx">
        <pc:chgData name="Bergmann, Benedikt Ludwig" userId="8bc4900e-cc82-42f9-8ef6-7ba36799d966" providerId="ADAL" clId="{6C1140D9-5A73-4B49-B0F5-6734B5C50C12}" dt="2022-06-25T17:26:04.388" v="261" actId="20577"/>
        <pc:sldMkLst>
          <pc:docMk/>
          <pc:sldMk cId="3687333824" sldId="342"/>
        </pc:sldMkLst>
      </pc:sldChg>
      <pc:sldChg chg="modSp mod ord">
        <pc:chgData name="Bergmann, Benedikt Ludwig" userId="8bc4900e-cc82-42f9-8ef6-7ba36799d966" providerId="ADAL" clId="{6C1140D9-5A73-4B49-B0F5-6734B5C50C12}" dt="2022-06-25T19:27:56.047" v="1357" actId="20577"/>
        <pc:sldMkLst>
          <pc:docMk/>
          <pc:sldMk cId="3402886937" sldId="345"/>
        </pc:sldMkLst>
        <pc:spChg chg="mod">
          <ac:chgData name="Bergmann, Benedikt Ludwig" userId="8bc4900e-cc82-42f9-8ef6-7ba36799d966" providerId="ADAL" clId="{6C1140D9-5A73-4B49-B0F5-6734B5C50C12}" dt="2022-06-25T19:27:56.047" v="1357" actId="20577"/>
          <ac:spMkLst>
            <pc:docMk/>
            <pc:sldMk cId="3402886937" sldId="345"/>
            <ac:spMk id="9" creationId="{00000000-0000-0000-0000-000000000000}"/>
          </ac:spMkLst>
        </pc:spChg>
      </pc:sldChg>
      <pc:sldChg chg="modSp add mod">
        <pc:chgData name="Bergmann, Benedikt Ludwig" userId="8bc4900e-cc82-42f9-8ef6-7ba36799d966" providerId="ADAL" clId="{6C1140D9-5A73-4B49-B0F5-6734B5C50C12}" dt="2022-06-25T19:50:54.038" v="2916" actId="20577"/>
        <pc:sldMkLst>
          <pc:docMk/>
          <pc:sldMk cId="163950056" sldId="350"/>
        </pc:sldMkLst>
        <pc:spChg chg="mod">
          <ac:chgData name="Bergmann, Benedikt Ludwig" userId="8bc4900e-cc82-42f9-8ef6-7ba36799d966" providerId="ADAL" clId="{6C1140D9-5A73-4B49-B0F5-6734B5C50C12}" dt="2022-06-25T19:50:54.038" v="2916" actId="20577"/>
          <ac:spMkLst>
            <pc:docMk/>
            <pc:sldMk cId="163950056" sldId="350"/>
            <ac:spMk id="2" creationId="{00000000-0000-0000-0000-000000000000}"/>
          </ac:spMkLst>
        </pc:spChg>
      </pc:sldChg>
      <pc:sldChg chg="modSp new mod">
        <pc:chgData name="Bergmann, Benedikt Ludwig" userId="8bc4900e-cc82-42f9-8ef6-7ba36799d966" providerId="ADAL" clId="{6C1140D9-5A73-4B49-B0F5-6734B5C50C12}" dt="2022-06-25T20:17:05.216" v="4814"/>
        <pc:sldMkLst>
          <pc:docMk/>
          <pc:sldMk cId="4245547931" sldId="351"/>
        </pc:sldMkLst>
        <pc:spChg chg="mod">
          <ac:chgData name="Bergmann, Benedikt Ludwig" userId="8bc4900e-cc82-42f9-8ef6-7ba36799d966" providerId="ADAL" clId="{6C1140D9-5A73-4B49-B0F5-6734B5C50C12}" dt="2022-06-25T20:17:05.216" v="4814"/>
          <ac:spMkLst>
            <pc:docMk/>
            <pc:sldMk cId="4245547931" sldId="351"/>
            <ac:spMk id="2" creationId="{F98BB655-CF58-93BF-1570-3427FAE40254}"/>
          </ac:spMkLst>
        </pc:spChg>
      </pc:sldChg>
    </pc:docChg>
  </pc:docChgLst>
  <pc:docChgLst>
    <pc:chgData name="stefan.gohl@utef.cvut.cz" userId="S::urn:spo:guest#stefan.gohl@utef.cvut.cz::" providerId="AD" clId="Web-{8EC17835-04B0-4289-85EC-461EE7FED64A}"/>
    <pc:docChg chg="mod">
      <pc:chgData name="stefan.gohl@utef.cvut.cz" userId="S::urn:spo:guest#stefan.gohl@utef.cvut.cz::" providerId="AD" clId="Web-{8EC17835-04B0-4289-85EC-461EE7FED64A}" dt="2022-06-17T10:02:17.813" v="4"/>
      <pc:docMkLst>
        <pc:docMk/>
      </pc:docMkLst>
      <pc:sldChg chg="addCm modCm">
        <pc:chgData name="stefan.gohl@utef.cvut.cz" userId="S::urn:spo:guest#stefan.gohl@utef.cvut.cz::" providerId="AD" clId="Web-{8EC17835-04B0-4289-85EC-461EE7FED64A}" dt="2022-06-17T10:00:40.701" v="3"/>
        <pc:sldMkLst>
          <pc:docMk/>
          <pc:sldMk cId="2048035040" sldId="256"/>
        </pc:sldMkLst>
      </pc:sldChg>
      <pc:sldChg chg="addCm">
        <pc:chgData name="stefan.gohl@utef.cvut.cz" userId="S::urn:spo:guest#stefan.gohl@utef.cvut.cz::" providerId="AD" clId="Web-{8EC17835-04B0-4289-85EC-461EE7FED64A}" dt="2022-06-17T09:59:43.434" v="2"/>
        <pc:sldMkLst>
          <pc:docMk/>
          <pc:sldMk cId="2502098493" sldId="259"/>
        </pc:sldMkLst>
      </pc:sldChg>
      <pc:sldChg chg="addCm">
        <pc:chgData name="stefan.gohl@utef.cvut.cz" userId="S::urn:spo:guest#stefan.gohl@utef.cvut.cz::" providerId="AD" clId="Web-{8EC17835-04B0-4289-85EC-461EE7FED64A}" dt="2022-06-17T10:02:17.813" v="4"/>
        <pc:sldMkLst>
          <pc:docMk/>
          <pc:sldMk cId="312627597" sldId="262"/>
        </pc:sldMkLst>
      </pc:sldChg>
    </pc:docChg>
  </pc:docChgLst>
  <pc:docChgLst>
    <pc:chgData name="Bergmann, Benedikt Ludwig" userId="8bc4900e-cc82-42f9-8ef6-7ba36799d966" providerId="ADAL" clId="{AE701BFD-C42A-4320-86A6-27D0E474195C}"/>
    <pc:docChg chg="undo custSel addSld delSld modSld sldOrd">
      <pc:chgData name="Bergmann, Benedikt Ludwig" userId="8bc4900e-cc82-42f9-8ef6-7ba36799d966" providerId="ADAL" clId="{AE701BFD-C42A-4320-86A6-27D0E474195C}" dt="2022-06-24T21:36:47.909" v="4211" actId="478"/>
      <pc:docMkLst>
        <pc:docMk/>
      </pc:docMkLst>
      <pc:sldChg chg="delCm modCm modNotesTx">
        <pc:chgData name="Bergmann, Benedikt Ludwig" userId="8bc4900e-cc82-42f9-8ef6-7ba36799d966" providerId="ADAL" clId="{AE701BFD-C42A-4320-86A6-27D0E474195C}" dt="2022-06-24T21:28:53.023" v="3049" actId="20577"/>
        <pc:sldMkLst>
          <pc:docMk/>
          <pc:sldMk cId="2048035040" sldId="256"/>
        </pc:sldMkLst>
      </pc:sldChg>
      <pc:sldChg chg="addSp modSp mod">
        <pc:chgData name="Bergmann, Benedikt Ludwig" userId="8bc4900e-cc82-42f9-8ef6-7ba36799d966" providerId="ADAL" clId="{AE701BFD-C42A-4320-86A6-27D0E474195C}" dt="2022-06-24T17:21:14.763" v="2465" actId="1035"/>
        <pc:sldMkLst>
          <pc:docMk/>
          <pc:sldMk cId="559992705" sldId="257"/>
        </pc:sldMkLst>
        <pc:spChg chg="mod">
          <ac:chgData name="Bergmann, Benedikt Ludwig" userId="8bc4900e-cc82-42f9-8ef6-7ba36799d966" providerId="ADAL" clId="{AE701BFD-C42A-4320-86A6-27D0E474195C}" dt="2022-06-24T16:50:52.821" v="2346" actId="20577"/>
          <ac:spMkLst>
            <pc:docMk/>
            <pc:sldMk cId="559992705" sldId="257"/>
            <ac:spMk id="3" creationId="{00000000-0000-0000-0000-000000000000}"/>
          </ac:spMkLst>
        </pc:spChg>
        <pc:spChg chg="add mod">
          <ac:chgData name="Bergmann, Benedikt Ludwig" userId="8bc4900e-cc82-42f9-8ef6-7ba36799d966" providerId="ADAL" clId="{AE701BFD-C42A-4320-86A6-27D0E474195C}" dt="2022-06-24T17:21:14.763" v="2465" actId="1035"/>
          <ac:spMkLst>
            <pc:docMk/>
            <pc:sldMk cId="559992705" sldId="257"/>
            <ac:spMk id="6" creationId="{04AABD7C-54E4-76F7-027F-FDC3C2E9FFDE}"/>
          </ac:spMkLst>
        </pc:spChg>
      </pc:sldChg>
      <pc:sldChg chg="modSp mod ord delCm modCm">
        <pc:chgData name="Bergmann, Benedikt Ludwig" userId="8bc4900e-cc82-42f9-8ef6-7ba36799d966" providerId="ADAL" clId="{AE701BFD-C42A-4320-86A6-27D0E474195C}" dt="2022-06-24T16:43:55.666" v="2244"/>
        <pc:sldMkLst>
          <pc:docMk/>
          <pc:sldMk cId="2502098493" sldId="259"/>
        </pc:sldMkLst>
        <pc:spChg chg="mod">
          <ac:chgData name="Bergmann, Benedikt Ludwig" userId="8bc4900e-cc82-42f9-8ef6-7ba36799d966" providerId="ADAL" clId="{AE701BFD-C42A-4320-86A6-27D0E474195C}" dt="2022-06-23T08:55:01.876" v="642" actId="20577"/>
          <ac:spMkLst>
            <pc:docMk/>
            <pc:sldMk cId="2502098493" sldId="259"/>
            <ac:spMk id="8" creationId="{00000000-0000-0000-0000-000000000000}"/>
          </ac:spMkLst>
        </pc:spChg>
      </pc:sldChg>
      <pc:sldChg chg="addSp delSp modSp mod modNotesTx">
        <pc:chgData name="Bergmann, Benedikt Ludwig" userId="8bc4900e-cc82-42f9-8ef6-7ba36799d966" providerId="ADAL" clId="{AE701BFD-C42A-4320-86A6-27D0E474195C}" dt="2022-06-24T21:36:47.909" v="4211" actId="478"/>
        <pc:sldMkLst>
          <pc:docMk/>
          <pc:sldMk cId="900336416" sldId="261"/>
        </pc:sldMkLst>
        <pc:spChg chg="del mod">
          <ac:chgData name="Bergmann, Benedikt Ludwig" userId="8bc4900e-cc82-42f9-8ef6-7ba36799d966" providerId="ADAL" clId="{AE701BFD-C42A-4320-86A6-27D0E474195C}" dt="2022-06-24T16:45:20.292" v="2272" actId="478"/>
          <ac:spMkLst>
            <pc:docMk/>
            <pc:sldMk cId="900336416" sldId="261"/>
            <ac:spMk id="2" creationId="{00000000-0000-0000-0000-000000000000}"/>
          </ac:spMkLst>
        </pc:spChg>
        <pc:spChg chg="add del">
          <ac:chgData name="Bergmann, Benedikt Ludwig" userId="8bc4900e-cc82-42f9-8ef6-7ba36799d966" providerId="ADAL" clId="{AE701BFD-C42A-4320-86A6-27D0E474195C}" dt="2022-06-24T21:35:41.183" v="4204" actId="478"/>
          <ac:spMkLst>
            <pc:docMk/>
            <pc:sldMk cId="900336416" sldId="261"/>
            <ac:spMk id="2" creationId="{32BE26AE-FCBD-9579-B0C4-F47B27AE7CDE}"/>
          </ac:spMkLst>
        </pc:spChg>
        <pc:spChg chg="del mod">
          <ac:chgData name="Bergmann, Benedikt Ludwig" userId="8bc4900e-cc82-42f9-8ef6-7ba36799d966" providerId="ADAL" clId="{AE701BFD-C42A-4320-86A6-27D0E474195C}" dt="2022-06-24T16:54:21.385" v="2351" actId="478"/>
          <ac:spMkLst>
            <pc:docMk/>
            <pc:sldMk cId="900336416" sldId="261"/>
            <ac:spMk id="3" creationId="{00000000-0000-0000-0000-000000000000}"/>
          </ac:spMkLst>
        </pc:spChg>
        <pc:spChg chg="add del">
          <ac:chgData name="Bergmann, Benedikt Ludwig" userId="8bc4900e-cc82-42f9-8ef6-7ba36799d966" providerId="ADAL" clId="{AE701BFD-C42A-4320-86A6-27D0E474195C}" dt="2022-06-24T21:35:47.144" v="4206" actId="478"/>
          <ac:spMkLst>
            <pc:docMk/>
            <pc:sldMk cId="900336416" sldId="261"/>
            <ac:spMk id="3" creationId="{AE71AEC1-0EA1-88A7-576F-AF9E45A71A0F}"/>
          </ac:spMkLst>
        </pc:spChg>
        <pc:spChg chg="add del mod">
          <ac:chgData name="Bergmann, Benedikt Ludwig" userId="8bc4900e-cc82-42f9-8ef6-7ba36799d966" providerId="ADAL" clId="{AE701BFD-C42A-4320-86A6-27D0E474195C}" dt="2022-06-24T21:36:47.909" v="4211" actId="478"/>
          <ac:spMkLst>
            <pc:docMk/>
            <pc:sldMk cId="900336416" sldId="261"/>
            <ac:spMk id="5" creationId="{B7966989-1D47-36AC-5AE1-6BFF007BDD0B}"/>
          </ac:spMkLst>
        </pc:spChg>
        <pc:spChg chg="mod">
          <ac:chgData name="Bergmann, Benedikt Ludwig" userId="8bc4900e-cc82-42f9-8ef6-7ba36799d966" providerId="ADAL" clId="{AE701BFD-C42A-4320-86A6-27D0E474195C}" dt="2022-06-24T16:44:40.860" v="2250" actId="1076"/>
          <ac:spMkLst>
            <pc:docMk/>
            <pc:sldMk cId="900336416" sldId="261"/>
            <ac:spMk id="13" creationId="{2C59FD91-C5ED-92CD-B252-94A716EC1647}"/>
          </ac:spMkLst>
        </pc:spChg>
        <pc:spChg chg="mod">
          <ac:chgData name="Bergmann, Benedikt Ludwig" userId="8bc4900e-cc82-42f9-8ef6-7ba36799d966" providerId="ADAL" clId="{AE701BFD-C42A-4320-86A6-27D0E474195C}" dt="2022-06-24T16:54:31.643" v="2353" actId="1076"/>
          <ac:spMkLst>
            <pc:docMk/>
            <pc:sldMk cId="900336416" sldId="261"/>
            <ac:spMk id="15" creationId="{00000000-0000-0000-0000-000000000000}"/>
          </ac:spMkLst>
        </pc:spChg>
        <pc:spChg chg="add mod">
          <ac:chgData name="Bergmann, Benedikt Ludwig" userId="8bc4900e-cc82-42f9-8ef6-7ba36799d966" providerId="ADAL" clId="{AE701BFD-C42A-4320-86A6-27D0E474195C}" dt="2022-06-24T16:45:50.735" v="2336" actId="20577"/>
          <ac:spMkLst>
            <pc:docMk/>
            <pc:sldMk cId="900336416" sldId="261"/>
            <ac:spMk id="18" creationId="{FF4C8F70-0FEF-FDEE-ED99-DFB21AE401E6}"/>
          </ac:spMkLst>
        </pc:spChg>
        <pc:grpChg chg="mod">
          <ac:chgData name="Bergmann, Benedikt Ludwig" userId="8bc4900e-cc82-42f9-8ef6-7ba36799d966" providerId="ADAL" clId="{AE701BFD-C42A-4320-86A6-27D0E474195C}" dt="2022-06-24T16:54:51.313" v="2376" actId="1076"/>
          <ac:grpSpMkLst>
            <pc:docMk/>
            <pc:sldMk cId="900336416" sldId="261"/>
            <ac:grpSpMk id="7" creationId="{00000000-0000-0000-0000-000000000000}"/>
          </ac:grpSpMkLst>
        </pc:grpChg>
        <pc:grpChg chg="del">
          <ac:chgData name="Bergmann, Benedikt Ludwig" userId="8bc4900e-cc82-42f9-8ef6-7ba36799d966" providerId="ADAL" clId="{AE701BFD-C42A-4320-86A6-27D0E474195C}" dt="2022-06-24T16:54:21.385" v="2351" actId="478"/>
          <ac:grpSpMkLst>
            <pc:docMk/>
            <pc:sldMk cId="900336416" sldId="261"/>
            <ac:grpSpMk id="9" creationId="{00000000-0000-0000-0000-000000000000}"/>
          </ac:grpSpMkLst>
        </pc:grpChg>
        <pc:grpChg chg="add del mod">
          <ac:chgData name="Bergmann, Benedikt Ludwig" userId="8bc4900e-cc82-42f9-8ef6-7ba36799d966" providerId="ADAL" clId="{AE701BFD-C42A-4320-86A6-27D0E474195C}" dt="2022-06-24T21:36:44.242" v="4210" actId="478"/>
          <ac:grpSpMkLst>
            <pc:docMk/>
            <pc:sldMk cId="900336416" sldId="261"/>
            <ac:grpSpMk id="12" creationId="{00000000-0000-0000-0000-000000000000}"/>
          </ac:grpSpMkLst>
        </pc:grpChg>
        <pc:picChg chg="mod">
          <ac:chgData name="Bergmann, Benedikt Ludwig" userId="8bc4900e-cc82-42f9-8ef6-7ba36799d966" providerId="ADAL" clId="{AE701BFD-C42A-4320-86A6-27D0E474195C}" dt="2022-06-24T16:54:33.137" v="2354" actId="1076"/>
          <ac:picMkLst>
            <pc:docMk/>
            <pc:sldMk cId="900336416" sldId="261"/>
            <ac:picMk id="1026" creationId="{00000000-0000-0000-0000-000000000000}"/>
          </ac:picMkLst>
        </pc:picChg>
      </pc:sldChg>
      <pc:sldChg chg="modSp mod delCm modCm">
        <pc:chgData name="Bergmann, Benedikt Ludwig" userId="8bc4900e-cc82-42f9-8ef6-7ba36799d966" providerId="ADAL" clId="{AE701BFD-C42A-4320-86A6-27D0E474195C}" dt="2022-06-23T13:40:11.951" v="2073"/>
        <pc:sldMkLst>
          <pc:docMk/>
          <pc:sldMk cId="1215833110" sldId="264"/>
        </pc:sldMkLst>
        <pc:spChg chg="mod">
          <ac:chgData name="Bergmann, Benedikt Ludwig" userId="8bc4900e-cc82-42f9-8ef6-7ba36799d966" providerId="ADAL" clId="{AE701BFD-C42A-4320-86A6-27D0E474195C}" dt="2022-06-23T13:40:02.341" v="2071" actId="20577"/>
          <ac:spMkLst>
            <pc:docMk/>
            <pc:sldMk cId="1215833110" sldId="264"/>
            <ac:spMk id="9" creationId="{00000000-0000-0000-0000-000000000000}"/>
          </ac:spMkLst>
        </pc:spChg>
      </pc:sldChg>
      <pc:sldChg chg="delCm">
        <pc:chgData name="Bergmann, Benedikt Ludwig" userId="8bc4900e-cc82-42f9-8ef6-7ba36799d966" providerId="ADAL" clId="{AE701BFD-C42A-4320-86A6-27D0E474195C}" dt="2022-06-23T09:35:57.893" v="849"/>
        <pc:sldMkLst>
          <pc:docMk/>
          <pc:sldMk cId="1020036152" sldId="267"/>
        </pc:sldMkLst>
      </pc:sldChg>
      <pc:sldChg chg="delCm">
        <pc:chgData name="Bergmann, Benedikt Ludwig" userId="8bc4900e-cc82-42f9-8ef6-7ba36799d966" providerId="ADAL" clId="{AE701BFD-C42A-4320-86A6-27D0E474195C}" dt="2022-06-23T09:35:11.165" v="845"/>
        <pc:sldMkLst>
          <pc:docMk/>
          <pc:sldMk cId="2815383953" sldId="268"/>
        </pc:sldMkLst>
      </pc:sldChg>
      <pc:sldChg chg="delCm">
        <pc:chgData name="Bergmann, Benedikt Ludwig" userId="8bc4900e-cc82-42f9-8ef6-7ba36799d966" providerId="ADAL" clId="{AE701BFD-C42A-4320-86A6-27D0E474195C}" dt="2022-06-23T09:35:50.051" v="848"/>
        <pc:sldMkLst>
          <pc:docMk/>
          <pc:sldMk cId="984110767" sldId="271"/>
        </pc:sldMkLst>
      </pc:sldChg>
      <pc:sldChg chg="add">
        <pc:chgData name="Bergmann, Benedikt Ludwig" userId="8bc4900e-cc82-42f9-8ef6-7ba36799d966" providerId="ADAL" clId="{AE701BFD-C42A-4320-86A6-27D0E474195C}" dt="2022-06-23T10:33:34.761" v="1383"/>
        <pc:sldMkLst>
          <pc:docMk/>
          <pc:sldMk cId="190135383" sldId="285"/>
        </pc:sldMkLst>
      </pc:sldChg>
      <pc:sldChg chg="addSp delSp modSp mod">
        <pc:chgData name="Bergmann, Benedikt Ludwig" userId="8bc4900e-cc82-42f9-8ef6-7ba36799d966" providerId="ADAL" clId="{AE701BFD-C42A-4320-86A6-27D0E474195C}" dt="2022-06-24T21:25:50.696" v="2707" actId="20577"/>
        <pc:sldMkLst>
          <pc:docMk/>
          <pc:sldMk cId="2341907517" sldId="291"/>
        </pc:sldMkLst>
        <pc:spChg chg="mod">
          <ac:chgData name="Bergmann, Benedikt Ludwig" userId="8bc4900e-cc82-42f9-8ef6-7ba36799d966" providerId="ADAL" clId="{AE701BFD-C42A-4320-86A6-27D0E474195C}" dt="2022-06-24T21:25:50.696" v="2707" actId="20577"/>
          <ac:spMkLst>
            <pc:docMk/>
            <pc:sldMk cId="2341907517" sldId="291"/>
            <ac:spMk id="7" creationId="{00000000-0000-0000-0000-000000000000}"/>
          </ac:spMkLst>
        </pc:spChg>
        <pc:spChg chg="del mod ord">
          <ac:chgData name="Bergmann, Benedikt Ludwig" userId="8bc4900e-cc82-42f9-8ef6-7ba36799d966" providerId="ADAL" clId="{AE701BFD-C42A-4320-86A6-27D0E474195C}" dt="2022-06-23T11:56:56.464" v="1523" actId="21"/>
          <ac:spMkLst>
            <pc:docMk/>
            <pc:sldMk cId="2341907517" sldId="291"/>
            <ac:spMk id="8" creationId="{00000000-0000-0000-0000-000000000000}"/>
          </ac:spMkLst>
        </pc:spChg>
        <pc:spChg chg="mod">
          <ac:chgData name="Bergmann, Benedikt Ludwig" userId="8bc4900e-cc82-42f9-8ef6-7ba36799d966" providerId="ADAL" clId="{AE701BFD-C42A-4320-86A6-27D0E474195C}" dt="2022-06-24T21:25:26.747" v="2688" actId="1076"/>
          <ac:spMkLst>
            <pc:docMk/>
            <pc:sldMk cId="2341907517" sldId="291"/>
            <ac:spMk id="12" creationId="{00000000-0000-0000-0000-000000000000}"/>
          </ac:spMkLst>
        </pc:spChg>
        <pc:spChg chg="add mod">
          <ac:chgData name="Bergmann, Benedikt Ludwig" userId="8bc4900e-cc82-42f9-8ef6-7ba36799d966" providerId="ADAL" clId="{AE701BFD-C42A-4320-86A6-27D0E474195C}" dt="2022-06-23T11:55:40.045" v="1508" actId="164"/>
          <ac:spMkLst>
            <pc:docMk/>
            <pc:sldMk cId="2341907517" sldId="291"/>
            <ac:spMk id="16" creationId="{F68D827E-67EA-9C86-C81F-10ECDCF50AFF}"/>
          </ac:spMkLst>
        </pc:spChg>
        <pc:spChg chg="add mod">
          <ac:chgData name="Bergmann, Benedikt Ludwig" userId="8bc4900e-cc82-42f9-8ef6-7ba36799d966" providerId="ADAL" clId="{AE701BFD-C42A-4320-86A6-27D0E474195C}" dt="2022-06-23T11:56:50.227" v="1517" actId="164"/>
          <ac:spMkLst>
            <pc:docMk/>
            <pc:sldMk cId="2341907517" sldId="291"/>
            <ac:spMk id="18" creationId="{B4F065FB-78E0-E148-C7CB-3F90CF442E96}"/>
          </ac:spMkLst>
        </pc:spChg>
        <pc:spChg chg="add mod">
          <ac:chgData name="Bergmann, Benedikt Ludwig" userId="8bc4900e-cc82-42f9-8ef6-7ba36799d966" providerId="ADAL" clId="{AE701BFD-C42A-4320-86A6-27D0E474195C}" dt="2022-06-23T13:40:51.664" v="2078" actId="113"/>
          <ac:spMkLst>
            <pc:docMk/>
            <pc:sldMk cId="2341907517" sldId="291"/>
            <ac:spMk id="19" creationId="{66E50A20-D019-DB92-2155-B31BC98FA259}"/>
          </ac:spMkLst>
        </pc:spChg>
        <pc:spChg chg="add del mod">
          <ac:chgData name="Bergmann, Benedikt Ludwig" userId="8bc4900e-cc82-42f9-8ef6-7ba36799d966" providerId="ADAL" clId="{AE701BFD-C42A-4320-86A6-27D0E474195C}" dt="2022-06-23T12:01:54.460" v="1656" actId="478"/>
          <ac:spMkLst>
            <pc:docMk/>
            <pc:sldMk cId="2341907517" sldId="291"/>
            <ac:spMk id="20" creationId="{F447A558-F668-997D-5344-3314BB2FA815}"/>
          </ac:spMkLst>
        </pc:spChg>
        <pc:spChg chg="mod">
          <ac:chgData name="Bergmann, Benedikt Ludwig" userId="8bc4900e-cc82-42f9-8ef6-7ba36799d966" providerId="ADAL" clId="{AE701BFD-C42A-4320-86A6-27D0E474195C}" dt="2022-06-23T12:03:18.046" v="1695"/>
          <ac:spMkLst>
            <pc:docMk/>
            <pc:sldMk cId="2341907517" sldId="291"/>
            <ac:spMk id="23" creationId="{46D463D6-B485-9067-DE02-11F5C132E1B5}"/>
          </ac:spMkLst>
        </pc:spChg>
        <pc:grpChg chg="add mod">
          <ac:chgData name="Bergmann, Benedikt Ludwig" userId="8bc4900e-cc82-42f9-8ef6-7ba36799d966" providerId="ADAL" clId="{AE701BFD-C42A-4320-86A6-27D0E474195C}" dt="2022-06-23T11:55:47.326" v="1510" actId="1076"/>
          <ac:grpSpMkLst>
            <pc:docMk/>
            <pc:sldMk cId="2341907517" sldId="291"/>
            <ac:grpSpMk id="9" creationId="{D3C151EC-E7B2-BAE9-041B-00C510CFC832}"/>
          </ac:grpSpMkLst>
        </pc:grpChg>
        <pc:grpChg chg="add mod">
          <ac:chgData name="Bergmann, Benedikt Ludwig" userId="8bc4900e-cc82-42f9-8ef6-7ba36799d966" providerId="ADAL" clId="{AE701BFD-C42A-4320-86A6-27D0E474195C}" dt="2022-06-23T11:56:51.001" v="1521" actId="1036"/>
          <ac:grpSpMkLst>
            <pc:docMk/>
            <pc:sldMk cId="2341907517" sldId="291"/>
            <ac:grpSpMk id="10" creationId="{31EFBCF2-A30B-D40E-8407-FDC004E13A5E}"/>
          </ac:grpSpMkLst>
        </pc:grpChg>
        <pc:grpChg chg="add mod">
          <ac:chgData name="Bergmann, Benedikt Ludwig" userId="8bc4900e-cc82-42f9-8ef6-7ba36799d966" providerId="ADAL" clId="{AE701BFD-C42A-4320-86A6-27D0E474195C}" dt="2022-06-23T12:03:22.245" v="1696" actId="1076"/>
          <ac:grpSpMkLst>
            <pc:docMk/>
            <pc:sldMk cId="2341907517" sldId="291"/>
            <ac:grpSpMk id="21" creationId="{3E40827D-EF4F-4710-3556-10C5920E7815}"/>
          </ac:grpSpMkLst>
        </pc:grpChg>
        <pc:picChg chg="mod">
          <ac:chgData name="Bergmann, Benedikt Ludwig" userId="8bc4900e-cc82-42f9-8ef6-7ba36799d966" providerId="ADAL" clId="{AE701BFD-C42A-4320-86A6-27D0E474195C}" dt="2022-06-23T11:55:29.409" v="1505" actId="1076"/>
          <ac:picMkLst>
            <pc:docMk/>
            <pc:sldMk cId="2341907517" sldId="291"/>
            <ac:picMk id="13" creationId="{00000000-0000-0000-0000-000000000000}"/>
          </ac:picMkLst>
        </pc:picChg>
        <pc:picChg chg="add mod ord">
          <ac:chgData name="Bergmann, Benedikt Ludwig" userId="8bc4900e-cc82-42f9-8ef6-7ba36799d966" providerId="ADAL" clId="{AE701BFD-C42A-4320-86A6-27D0E474195C}" dt="2022-06-23T11:55:40.045" v="1508" actId="164"/>
          <ac:picMkLst>
            <pc:docMk/>
            <pc:sldMk cId="2341907517" sldId="291"/>
            <ac:picMk id="14" creationId="{6CEEE633-2844-71F6-8FAE-30159FFB55F9}"/>
          </ac:picMkLst>
        </pc:picChg>
        <pc:picChg chg="del">
          <ac:chgData name="Bergmann, Benedikt Ludwig" userId="8bc4900e-cc82-42f9-8ef6-7ba36799d966" providerId="ADAL" clId="{AE701BFD-C42A-4320-86A6-27D0E474195C}" dt="2022-06-23T11:54:00.933" v="1487" actId="478"/>
          <ac:picMkLst>
            <pc:docMk/>
            <pc:sldMk cId="2341907517" sldId="291"/>
            <ac:picMk id="15" creationId="{00000000-0000-0000-0000-000000000000}"/>
          </ac:picMkLst>
        </pc:picChg>
        <pc:picChg chg="add mod">
          <ac:chgData name="Bergmann, Benedikt Ludwig" userId="8bc4900e-cc82-42f9-8ef6-7ba36799d966" providerId="ADAL" clId="{AE701BFD-C42A-4320-86A6-27D0E474195C}" dt="2022-06-23T11:56:50.227" v="1517" actId="164"/>
          <ac:picMkLst>
            <pc:docMk/>
            <pc:sldMk cId="2341907517" sldId="291"/>
            <ac:picMk id="17" creationId="{A7056D89-8865-486F-80A7-A586D729B647}"/>
          </ac:picMkLst>
        </pc:picChg>
        <pc:picChg chg="mod">
          <ac:chgData name="Bergmann, Benedikt Ludwig" userId="8bc4900e-cc82-42f9-8ef6-7ba36799d966" providerId="ADAL" clId="{AE701BFD-C42A-4320-86A6-27D0E474195C}" dt="2022-06-23T12:03:18.046" v="1695"/>
          <ac:picMkLst>
            <pc:docMk/>
            <pc:sldMk cId="2341907517" sldId="291"/>
            <ac:picMk id="22" creationId="{6F1D7637-B4A0-DE76-C4BA-7D79542C7C99}"/>
          </ac:picMkLst>
        </pc:picChg>
      </pc:sldChg>
      <pc:sldChg chg="modSp mod">
        <pc:chgData name="Bergmann, Benedikt Ludwig" userId="8bc4900e-cc82-42f9-8ef6-7ba36799d966" providerId="ADAL" clId="{AE701BFD-C42A-4320-86A6-27D0E474195C}" dt="2022-06-23T08:08:58.941" v="9" actId="20577"/>
        <pc:sldMkLst>
          <pc:docMk/>
          <pc:sldMk cId="2851190823" sldId="294"/>
        </pc:sldMkLst>
        <pc:spChg chg="mod">
          <ac:chgData name="Bergmann, Benedikt Ludwig" userId="8bc4900e-cc82-42f9-8ef6-7ba36799d966" providerId="ADAL" clId="{AE701BFD-C42A-4320-86A6-27D0E474195C}" dt="2022-06-23T08:08:58.941" v="9" actId="20577"/>
          <ac:spMkLst>
            <pc:docMk/>
            <pc:sldMk cId="2851190823" sldId="294"/>
            <ac:spMk id="13" creationId="{00000000-0000-0000-0000-000000000000}"/>
          </ac:spMkLst>
        </pc:spChg>
      </pc:sldChg>
      <pc:sldChg chg="delCm">
        <pc:chgData name="Bergmann, Benedikt Ludwig" userId="8bc4900e-cc82-42f9-8ef6-7ba36799d966" providerId="ADAL" clId="{AE701BFD-C42A-4320-86A6-27D0E474195C}" dt="2022-06-23T09:35:07.409" v="844"/>
        <pc:sldMkLst>
          <pc:docMk/>
          <pc:sldMk cId="237722773" sldId="295"/>
        </pc:sldMkLst>
      </pc:sldChg>
      <pc:sldChg chg="delCm">
        <pc:chgData name="Bergmann, Benedikt Ludwig" userId="8bc4900e-cc82-42f9-8ef6-7ba36799d966" providerId="ADAL" clId="{AE701BFD-C42A-4320-86A6-27D0E474195C}" dt="2022-06-23T09:36:18.750" v="850"/>
        <pc:sldMkLst>
          <pc:docMk/>
          <pc:sldMk cId="3590698246" sldId="296"/>
        </pc:sldMkLst>
      </pc:sldChg>
      <pc:sldChg chg="addSp modSp mod">
        <pc:chgData name="Bergmann, Benedikt Ludwig" userId="8bc4900e-cc82-42f9-8ef6-7ba36799d966" providerId="ADAL" clId="{AE701BFD-C42A-4320-86A6-27D0E474195C}" dt="2022-06-23T08:20:29.998" v="483" actId="1076"/>
        <pc:sldMkLst>
          <pc:docMk/>
          <pc:sldMk cId="4259695004" sldId="297"/>
        </pc:sldMkLst>
        <pc:picChg chg="add mod">
          <ac:chgData name="Bergmann, Benedikt Ludwig" userId="8bc4900e-cc82-42f9-8ef6-7ba36799d966" providerId="ADAL" clId="{AE701BFD-C42A-4320-86A6-27D0E474195C}" dt="2022-06-23T08:20:29.998" v="483" actId="1076"/>
          <ac:picMkLst>
            <pc:docMk/>
            <pc:sldMk cId="4259695004" sldId="297"/>
            <ac:picMk id="3" creationId="{D6084209-AA3E-CC4A-7494-AD827297C73D}"/>
          </ac:picMkLst>
        </pc:picChg>
        <pc:picChg chg="add mod">
          <ac:chgData name="Bergmann, Benedikt Ludwig" userId="8bc4900e-cc82-42f9-8ef6-7ba36799d966" providerId="ADAL" clId="{AE701BFD-C42A-4320-86A6-27D0E474195C}" dt="2022-06-23T08:20:29.998" v="483" actId="1076"/>
          <ac:picMkLst>
            <pc:docMk/>
            <pc:sldMk cId="4259695004" sldId="297"/>
            <ac:picMk id="4" creationId="{36732F58-0A4E-8CA3-7DA1-12DF253279A4}"/>
          </ac:picMkLst>
        </pc:picChg>
      </pc:sldChg>
      <pc:sldChg chg="modSp mod delCm">
        <pc:chgData name="Bergmann, Benedikt Ludwig" userId="8bc4900e-cc82-42f9-8ef6-7ba36799d966" providerId="ADAL" clId="{AE701BFD-C42A-4320-86A6-27D0E474195C}" dt="2022-06-23T09:35:34.664" v="847"/>
        <pc:sldMkLst>
          <pc:docMk/>
          <pc:sldMk cId="2513790492" sldId="299"/>
        </pc:sldMkLst>
        <pc:spChg chg="mod">
          <ac:chgData name="Bergmann, Benedikt Ludwig" userId="8bc4900e-cc82-42f9-8ef6-7ba36799d966" providerId="ADAL" clId="{AE701BFD-C42A-4320-86A6-27D0E474195C}" dt="2022-06-23T09:35:34.664" v="847"/>
          <ac:spMkLst>
            <pc:docMk/>
            <pc:sldMk cId="2513790492" sldId="299"/>
            <ac:spMk id="11" creationId="{00000000-0000-0000-0000-000000000000}"/>
          </ac:spMkLst>
        </pc:spChg>
      </pc:sldChg>
      <pc:sldChg chg="addSp modSp mod modAnim modNotesTx">
        <pc:chgData name="Bergmann, Benedikt Ludwig" userId="8bc4900e-cc82-42f9-8ef6-7ba36799d966" providerId="ADAL" clId="{AE701BFD-C42A-4320-86A6-27D0E474195C}" dt="2022-06-23T08:14:39.269" v="458" actId="20577"/>
        <pc:sldMkLst>
          <pc:docMk/>
          <pc:sldMk cId="1611931667" sldId="301"/>
        </pc:sldMkLst>
        <pc:spChg chg="mod">
          <ac:chgData name="Bergmann, Benedikt Ludwig" userId="8bc4900e-cc82-42f9-8ef6-7ba36799d966" providerId="ADAL" clId="{AE701BFD-C42A-4320-86A6-27D0E474195C}" dt="2022-06-23T08:13:37.044" v="423" actId="14100"/>
          <ac:spMkLst>
            <pc:docMk/>
            <pc:sldMk cId="1611931667" sldId="301"/>
            <ac:spMk id="7" creationId="{00000000-0000-0000-0000-000000000000}"/>
          </ac:spMkLst>
        </pc:spChg>
        <pc:spChg chg="add mod">
          <ac:chgData name="Bergmann, Benedikt Ludwig" userId="8bc4900e-cc82-42f9-8ef6-7ba36799d966" providerId="ADAL" clId="{AE701BFD-C42A-4320-86A6-27D0E474195C}" dt="2022-06-23T08:14:09.523" v="434" actId="692"/>
          <ac:spMkLst>
            <pc:docMk/>
            <pc:sldMk cId="1611931667" sldId="301"/>
            <ac:spMk id="13" creationId="{2578306A-0DF5-F9D9-2EE5-5B1A4A1008C2}"/>
          </ac:spMkLst>
        </pc:spChg>
      </pc:sldChg>
      <pc:sldChg chg="addSp modSp mod delCm">
        <pc:chgData name="Bergmann, Benedikt Ludwig" userId="8bc4900e-cc82-42f9-8ef6-7ba36799d966" providerId="ADAL" clId="{AE701BFD-C42A-4320-86A6-27D0E474195C}" dt="2022-06-23T08:10:50.286" v="200" actId="1076"/>
        <pc:sldMkLst>
          <pc:docMk/>
          <pc:sldMk cId="2164251050" sldId="305"/>
        </pc:sldMkLst>
        <pc:spChg chg="mod">
          <ac:chgData name="Bergmann, Benedikt Ludwig" userId="8bc4900e-cc82-42f9-8ef6-7ba36799d966" providerId="ADAL" clId="{AE701BFD-C42A-4320-86A6-27D0E474195C}" dt="2022-06-23T08:09:38.309" v="23" actId="57"/>
          <ac:spMkLst>
            <pc:docMk/>
            <pc:sldMk cId="2164251050" sldId="305"/>
            <ac:spMk id="2" creationId="{00000000-0000-0000-0000-000000000000}"/>
          </ac:spMkLst>
        </pc:spChg>
        <pc:spChg chg="add mod">
          <ac:chgData name="Bergmann, Benedikt Ludwig" userId="8bc4900e-cc82-42f9-8ef6-7ba36799d966" providerId="ADAL" clId="{AE701BFD-C42A-4320-86A6-27D0E474195C}" dt="2022-06-23T08:10:50.286" v="200" actId="1076"/>
          <ac:spMkLst>
            <pc:docMk/>
            <pc:sldMk cId="2164251050" sldId="305"/>
            <ac:spMk id="3" creationId="{268C3D3A-D913-DE9E-578F-FA7C99BAF468}"/>
          </ac:spMkLst>
        </pc:spChg>
        <pc:picChg chg="mod">
          <ac:chgData name="Bergmann, Benedikt Ludwig" userId="8bc4900e-cc82-42f9-8ef6-7ba36799d966" providerId="ADAL" clId="{AE701BFD-C42A-4320-86A6-27D0E474195C}" dt="2022-06-23T08:09:32.147" v="18" actId="1035"/>
          <ac:picMkLst>
            <pc:docMk/>
            <pc:sldMk cId="2164251050" sldId="305"/>
            <ac:picMk id="4" creationId="{00000000-0000-0000-0000-000000000000}"/>
          </ac:picMkLst>
        </pc:picChg>
        <pc:picChg chg="mod">
          <ac:chgData name="Bergmann, Benedikt Ludwig" userId="8bc4900e-cc82-42f9-8ef6-7ba36799d966" providerId="ADAL" clId="{AE701BFD-C42A-4320-86A6-27D0E474195C}" dt="2022-06-23T08:09:32.147" v="18" actId="1035"/>
          <ac:picMkLst>
            <pc:docMk/>
            <pc:sldMk cId="2164251050" sldId="305"/>
            <ac:picMk id="8" creationId="{00000000-0000-0000-0000-000000000000}"/>
          </ac:picMkLst>
        </pc:picChg>
      </pc:sldChg>
      <pc:sldChg chg="addSp modSp mod">
        <pc:chgData name="Bergmann, Benedikt Ludwig" userId="8bc4900e-cc82-42f9-8ef6-7ba36799d966" providerId="ADAL" clId="{AE701BFD-C42A-4320-86A6-27D0E474195C}" dt="2022-06-23T11:57:16.354" v="1570" actId="20577"/>
        <pc:sldMkLst>
          <pc:docMk/>
          <pc:sldMk cId="3593987525" sldId="307"/>
        </pc:sldMkLst>
        <pc:spChg chg="add mod">
          <ac:chgData name="Bergmann, Benedikt Ludwig" userId="8bc4900e-cc82-42f9-8ef6-7ba36799d966" providerId="ADAL" clId="{AE701BFD-C42A-4320-86A6-27D0E474195C}" dt="2022-06-23T11:57:16.354" v="1570" actId="20577"/>
          <ac:spMkLst>
            <pc:docMk/>
            <pc:sldMk cId="3593987525" sldId="307"/>
            <ac:spMk id="10" creationId="{51FE529B-58D4-7AD5-39C9-72EABAA6C6C5}"/>
          </ac:spMkLst>
        </pc:spChg>
      </pc:sldChg>
      <pc:sldChg chg="addSp delSp modSp mod ord">
        <pc:chgData name="Bergmann, Benedikt Ludwig" userId="8bc4900e-cc82-42f9-8ef6-7ba36799d966" providerId="ADAL" clId="{AE701BFD-C42A-4320-86A6-27D0E474195C}" dt="2022-06-24T16:51:55.612" v="2349" actId="113"/>
        <pc:sldMkLst>
          <pc:docMk/>
          <pc:sldMk cId="2423888691" sldId="308"/>
        </pc:sldMkLst>
        <pc:spChg chg="mod">
          <ac:chgData name="Bergmann, Benedikt Ludwig" userId="8bc4900e-cc82-42f9-8ef6-7ba36799d966" providerId="ADAL" clId="{AE701BFD-C42A-4320-86A6-27D0E474195C}" dt="2022-06-24T16:51:55.612" v="2349" actId="113"/>
          <ac:spMkLst>
            <pc:docMk/>
            <pc:sldMk cId="2423888691" sldId="308"/>
            <ac:spMk id="2" creationId="{00000000-0000-0000-0000-000000000000}"/>
          </ac:spMkLst>
        </pc:spChg>
        <pc:spChg chg="mod">
          <ac:chgData name="Bergmann, Benedikt Ludwig" userId="8bc4900e-cc82-42f9-8ef6-7ba36799d966" providerId="ADAL" clId="{AE701BFD-C42A-4320-86A6-27D0E474195C}" dt="2022-06-23T13:37:55.773" v="2052"/>
          <ac:spMkLst>
            <pc:docMk/>
            <pc:sldMk cId="2423888691" sldId="308"/>
            <ac:spMk id="3" creationId="{00000000-0000-0000-0000-000000000000}"/>
          </ac:spMkLst>
        </pc:spChg>
        <pc:spChg chg="del mod">
          <ac:chgData name="Bergmann, Benedikt Ludwig" userId="8bc4900e-cc82-42f9-8ef6-7ba36799d966" providerId="ADAL" clId="{AE701BFD-C42A-4320-86A6-27D0E474195C}" dt="2022-06-23T13:37:01.339" v="2035" actId="478"/>
          <ac:spMkLst>
            <pc:docMk/>
            <pc:sldMk cId="2423888691" sldId="308"/>
            <ac:spMk id="9" creationId="{00000000-0000-0000-0000-000000000000}"/>
          </ac:spMkLst>
        </pc:spChg>
        <pc:spChg chg="mod">
          <ac:chgData name="Bergmann, Benedikt Ludwig" userId="8bc4900e-cc82-42f9-8ef6-7ba36799d966" providerId="ADAL" clId="{AE701BFD-C42A-4320-86A6-27D0E474195C}" dt="2022-06-23T13:37:45.624" v="2048" actId="20577"/>
          <ac:spMkLst>
            <pc:docMk/>
            <pc:sldMk cId="2423888691" sldId="308"/>
            <ac:spMk id="14" creationId="{00000000-0000-0000-0000-000000000000}"/>
          </ac:spMkLst>
        </pc:spChg>
        <pc:spChg chg="add mod">
          <ac:chgData name="Bergmann, Benedikt Ludwig" userId="8bc4900e-cc82-42f9-8ef6-7ba36799d966" providerId="ADAL" clId="{AE701BFD-C42A-4320-86A6-27D0E474195C}" dt="2022-06-23T13:35:49.310" v="1995" actId="1076"/>
          <ac:spMkLst>
            <pc:docMk/>
            <pc:sldMk cId="2423888691" sldId="308"/>
            <ac:spMk id="17" creationId="{3FB7AA81-DD51-E256-C7E6-8CDAAF9AFF66}"/>
          </ac:spMkLst>
        </pc:spChg>
        <pc:spChg chg="add mod">
          <ac:chgData name="Bergmann, Benedikt Ludwig" userId="8bc4900e-cc82-42f9-8ef6-7ba36799d966" providerId="ADAL" clId="{AE701BFD-C42A-4320-86A6-27D0E474195C}" dt="2022-06-23T13:31:20.919" v="1913" actId="164"/>
          <ac:spMkLst>
            <pc:docMk/>
            <pc:sldMk cId="2423888691" sldId="308"/>
            <ac:spMk id="18" creationId="{54807E0C-FE27-3847-9CB5-E49C0D075717}"/>
          </ac:spMkLst>
        </pc:spChg>
        <pc:spChg chg="add mod">
          <ac:chgData name="Bergmann, Benedikt Ludwig" userId="8bc4900e-cc82-42f9-8ef6-7ba36799d966" providerId="ADAL" clId="{AE701BFD-C42A-4320-86A6-27D0E474195C}" dt="2022-06-23T13:31:20.919" v="1913" actId="164"/>
          <ac:spMkLst>
            <pc:docMk/>
            <pc:sldMk cId="2423888691" sldId="308"/>
            <ac:spMk id="19" creationId="{87D53A85-9317-E6DE-1577-EAD64C381AB7}"/>
          </ac:spMkLst>
        </pc:spChg>
        <pc:spChg chg="add mod">
          <ac:chgData name="Bergmann, Benedikt Ludwig" userId="8bc4900e-cc82-42f9-8ef6-7ba36799d966" providerId="ADAL" clId="{AE701BFD-C42A-4320-86A6-27D0E474195C}" dt="2022-06-23T13:42:48.037" v="2204" actId="5793"/>
          <ac:spMkLst>
            <pc:docMk/>
            <pc:sldMk cId="2423888691" sldId="308"/>
            <ac:spMk id="21" creationId="{4C9AA913-17FF-E771-B003-5191D8F2212A}"/>
          </ac:spMkLst>
        </pc:spChg>
        <pc:spChg chg="add mod">
          <ac:chgData name="Bergmann, Benedikt Ludwig" userId="8bc4900e-cc82-42f9-8ef6-7ba36799d966" providerId="ADAL" clId="{AE701BFD-C42A-4320-86A6-27D0E474195C}" dt="2022-06-23T13:31:12.296" v="1910" actId="571"/>
          <ac:spMkLst>
            <pc:docMk/>
            <pc:sldMk cId="2423888691" sldId="308"/>
            <ac:spMk id="24" creationId="{6248E4ED-7805-EC51-6B4D-8F36A11376D6}"/>
          </ac:spMkLst>
        </pc:spChg>
        <pc:spChg chg="add mod">
          <ac:chgData name="Bergmann, Benedikt Ludwig" userId="8bc4900e-cc82-42f9-8ef6-7ba36799d966" providerId="ADAL" clId="{AE701BFD-C42A-4320-86A6-27D0E474195C}" dt="2022-06-23T13:31:12.296" v="1910" actId="571"/>
          <ac:spMkLst>
            <pc:docMk/>
            <pc:sldMk cId="2423888691" sldId="308"/>
            <ac:spMk id="25" creationId="{076CD95A-9FDE-54FD-16D7-60611F174C86}"/>
          </ac:spMkLst>
        </pc:spChg>
        <pc:grpChg chg="add mod">
          <ac:chgData name="Bergmann, Benedikt Ludwig" userId="8bc4900e-cc82-42f9-8ef6-7ba36799d966" providerId="ADAL" clId="{AE701BFD-C42A-4320-86A6-27D0E474195C}" dt="2022-06-23T13:33:21.109" v="1932" actId="1076"/>
          <ac:grpSpMkLst>
            <pc:docMk/>
            <pc:sldMk cId="2423888691" sldId="308"/>
            <ac:grpSpMk id="26" creationId="{21AA7442-23F3-734C-BD8A-42C80320E934}"/>
          </ac:grpSpMkLst>
        </pc:grpChg>
        <pc:picChg chg="mod">
          <ac:chgData name="Bergmann, Benedikt Ludwig" userId="8bc4900e-cc82-42f9-8ef6-7ba36799d966" providerId="ADAL" clId="{AE701BFD-C42A-4320-86A6-27D0E474195C}" dt="2022-06-23T13:33:33.295" v="1936" actId="1076"/>
          <ac:picMkLst>
            <pc:docMk/>
            <pc:sldMk cId="2423888691" sldId="308"/>
            <ac:picMk id="8" creationId="{00000000-0000-0000-0000-000000000000}"/>
          </ac:picMkLst>
        </pc:picChg>
        <pc:picChg chg="mod">
          <ac:chgData name="Bergmann, Benedikt Ludwig" userId="8bc4900e-cc82-42f9-8ef6-7ba36799d966" providerId="ADAL" clId="{AE701BFD-C42A-4320-86A6-27D0E474195C}" dt="2022-06-23T13:42:58.837" v="2205" actId="1076"/>
          <ac:picMkLst>
            <pc:docMk/>
            <pc:sldMk cId="2423888691" sldId="308"/>
            <ac:picMk id="10" creationId="{00000000-0000-0000-0000-000000000000}"/>
          </ac:picMkLst>
        </pc:picChg>
        <pc:picChg chg="mod">
          <ac:chgData name="Bergmann, Benedikt Ludwig" userId="8bc4900e-cc82-42f9-8ef6-7ba36799d966" providerId="ADAL" clId="{AE701BFD-C42A-4320-86A6-27D0E474195C}" dt="2022-06-23T13:34:17.761" v="1947" actId="1076"/>
          <ac:picMkLst>
            <pc:docMk/>
            <pc:sldMk cId="2423888691" sldId="308"/>
            <ac:picMk id="11" creationId="{00000000-0000-0000-0000-000000000000}"/>
          </ac:picMkLst>
        </pc:picChg>
        <pc:picChg chg="mod">
          <ac:chgData name="Bergmann, Benedikt Ludwig" userId="8bc4900e-cc82-42f9-8ef6-7ba36799d966" providerId="ADAL" clId="{AE701BFD-C42A-4320-86A6-27D0E474195C}" dt="2022-06-23T13:33:30.851" v="1935" actId="1076"/>
          <ac:picMkLst>
            <pc:docMk/>
            <pc:sldMk cId="2423888691" sldId="308"/>
            <ac:picMk id="12" creationId="{00000000-0000-0000-0000-000000000000}"/>
          </ac:picMkLst>
        </pc:picChg>
        <pc:picChg chg="add mod">
          <ac:chgData name="Bergmann, Benedikt Ludwig" userId="8bc4900e-cc82-42f9-8ef6-7ba36799d966" providerId="ADAL" clId="{AE701BFD-C42A-4320-86A6-27D0E474195C}" dt="2022-06-23T13:31:20.919" v="1913" actId="164"/>
          <ac:picMkLst>
            <pc:docMk/>
            <pc:sldMk cId="2423888691" sldId="308"/>
            <ac:picMk id="15" creationId="{9A912913-98E6-2490-3E9F-E45EF890F360}"/>
          </ac:picMkLst>
        </pc:picChg>
        <pc:picChg chg="add mod">
          <ac:chgData name="Bergmann, Benedikt Ludwig" userId="8bc4900e-cc82-42f9-8ef6-7ba36799d966" providerId="ADAL" clId="{AE701BFD-C42A-4320-86A6-27D0E474195C}" dt="2022-06-23T13:31:20.919" v="1913" actId="164"/>
          <ac:picMkLst>
            <pc:docMk/>
            <pc:sldMk cId="2423888691" sldId="308"/>
            <ac:picMk id="16" creationId="{185B0DDC-FA4F-F0F3-6FA3-52D1156497D5}"/>
          </ac:picMkLst>
        </pc:picChg>
        <pc:picChg chg="add mod">
          <ac:chgData name="Bergmann, Benedikt Ludwig" userId="8bc4900e-cc82-42f9-8ef6-7ba36799d966" providerId="ADAL" clId="{AE701BFD-C42A-4320-86A6-27D0E474195C}" dt="2022-06-23T13:31:12.296" v="1910" actId="571"/>
          <ac:picMkLst>
            <pc:docMk/>
            <pc:sldMk cId="2423888691" sldId="308"/>
            <ac:picMk id="22" creationId="{3017ED63-9022-9E27-5EE6-09FA0F3975BF}"/>
          </ac:picMkLst>
        </pc:picChg>
        <pc:picChg chg="add mod">
          <ac:chgData name="Bergmann, Benedikt Ludwig" userId="8bc4900e-cc82-42f9-8ef6-7ba36799d966" providerId="ADAL" clId="{AE701BFD-C42A-4320-86A6-27D0E474195C}" dt="2022-06-23T13:31:12.296" v="1910" actId="571"/>
          <ac:picMkLst>
            <pc:docMk/>
            <pc:sldMk cId="2423888691" sldId="308"/>
            <ac:picMk id="23" creationId="{2589B3EE-45CF-AF4A-8A91-225498D70082}"/>
          </ac:picMkLst>
        </pc:picChg>
      </pc:sldChg>
      <pc:sldChg chg="modSp mod">
        <pc:chgData name="Bergmann, Benedikt Ludwig" userId="8bc4900e-cc82-42f9-8ef6-7ba36799d966" providerId="ADAL" clId="{AE701BFD-C42A-4320-86A6-27D0E474195C}" dt="2022-06-23T08:53:57.648" v="615" actId="6549"/>
        <pc:sldMkLst>
          <pc:docMk/>
          <pc:sldMk cId="3435991630" sldId="311"/>
        </pc:sldMkLst>
        <pc:spChg chg="mod">
          <ac:chgData name="Bergmann, Benedikt Ludwig" userId="8bc4900e-cc82-42f9-8ef6-7ba36799d966" providerId="ADAL" clId="{AE701BFD-C42A-4320-86A6-27D0E474195C}" dt="2022-06-23T08:53:57.648" v="615" actId="6549"/>
          <ac:spMkLst>
            <pc:docMk/>
            <pc:sldMk cId="3435991630" sldId="311"/>
            <ac:spMk id="3" creationId="{00000000-0000-0000-0000-000000000000}"/>
          </ac:spMkLst>
        </pc:spChg>
      </pc:sldChg>
      <pc:sldChg chg="addSp modSp mod">
        <pc:chgData name="Bergmann, Benedikt Ludwig" userId="8bc4900e-cc82-42f9-8ef6-7ba36799d966" providerId="ADAL" clId="{AE701BFD-C42A-4320-86A6-27D0E474195C}" dt="2022-06-24T16:56:23.700" v="2431" actId="1076"/>
        <pc:sldMkLst>
          <pc:docMk/>
          <pc:sldMk cId="2854022905" sldId="312"/>
        </pc:sldMkLst>
        <pc:spChg chg="mod">
          <ac:chgData name="Bergmann, Benedikt Ludwig" userId="8bc4900e-cc82-42f9-8ef6-7ba36799d966" providerId="ADAL" clId="{AE701BFD-C42A-4320-86A6-27D0E474195C}" dt="2022-06-24T16:55:54.960" v="2429" actId="113"/>
          <ac:spMkLst>
            <pc:docMk/>
            <pc:sldMk cId="2854022905" sldId="312"/>
            <ac:spMk id="7" creationId="{00000000-0000-0000-0000-000000000000}"/>
          </ac:spMkLst>
        </pc:spChg>
        <pc:picChg chg="add mod">
          <ac:chgData name="Bergmann, Benedikt Ludwig" userId="8bc4900e-cc82-42f9-8ef6-7ba36799d966" providerId="ADAL" clId="{AE701BFD-C42A-4320-86A6-27D0E474195C}" dt="2022-06-23T08:22:41.362" v="529"/>
          <ac:picMkLst>
            <pc:docMk/>
            <pc:sldMk cId="2854022905" sldId="312"/>
            <ac:picMk id="9" creationId="{13BDCF37-3D5F-7DA2-3F6B-686CB158EE3D}"/>
          </ac:picMkLst>
        </pc:picChg>
        <pc:picChg chg="add mod">
          <ac:chgData name="Bergmann, Benedikt Ludwig" userId="8bc4900e-cc82-42f9-8ef6-7ba36799d966" providerId="ADAL" clId="{AE701BFD-C42A-4320-86A6-27D0E474195C}" dt="2022-06-23T08:22:41.362" v="529"/>
          <ac:picMkLst>
            <pc:docMk/>
            <pc:sldMk cId="2854022905" sldId="312"/>
            <ac:picMk id="12" creationId="{334AA216-6E97-E2DB-21D0-8082BBC912A3}"/>
          </ac:picMkLst>
        </pc:picChg>
        <pc:picChg chg="add mod">
          <ac:chgData name="Bergmann, Benedikt Ludwig" userId="8bc4900e-cc82-42f9-8ef6-7ba36799d966" providerId="ADAL" clId="{AE701BFD-C42A-4320-86A6-27D0E474195C}" dt="2022-06-24T16:56:23.700" v="2431" actId="1076"/>
          <ac:picMkLst>
            <pc:docMk/>
            <pc:sldMk cId="2854022905" sldId="312"/>
            <ac:picMk id="13" creationId="{77B4090E-B5C3-CE26-2E55-CDE4B0D20842}"/>
          </ac:picMkLst>
        </pc:picChg>
      </pc:sldChg>
      <pc:sldChg chg="ord">
        <pc:chgData name="Bergmann, Benedikt Ludwig" userId="8bc4900e-cc82-42f9-8ef6-7ba36799d966" providerId="ADAL" clId="{AE701BFD-C42A-4320-86A6-27D0E474195C}" dt="2022-06-23T08:20:57.158" v="485"/>
        <pc:sldMkLst>
          <pc:docMk/>
          <pc:sldMk cId="3362855592" sldId="316"/>
        </pc:sldMkLst>
      </pc:sldChg>
      <pc:sldChg chg="addSp delSp modSp mod">
        <pc:chgData name="Bergmann, Benedikt Ludwig" userId="8bc4900e-cc82-42f9-8ef6-7ba36799d966" providerId="ADAL" clId="{AE701BFD-C42A-4320-86A6-27D0E474195C}" dt="2022-06-23T10:27:20.770" v="1380" actId="478"/>
        <pc:sldMkLst>
          <pc:docMk/>
          <pc:sldMk cId="2937226465" sldId="332"/>
        </pc:sldMkLst>
        <pc:spChg chg="mod">
          <ac:chgData name="Bergmann, Benedikt Ludwig" userId="8bc4900e-cc82-42f9-8ef6-7ba36799d966" providerId="ADAL" clId="{AE701BFD-C42A-4320-86A6-27D0E474195C}" dt="2022-06-23T10:24:18.483" v="1317" actId="27636"/>
          <ac:spMkLst>
            <pc:docMk/>
            <pc:sldMk cId="2937226465" sldId="332"/>
            <ac:spMk id="3" creationId="{00000000-0000-0000-0000-000000000000}"/>
          </ac:spMkLst>
        </pc:spChg>
        <pc:spChg chg="mod">
          <ac:chgData name="Bergmann, Benedikt Ludwig" userId="8bc4900e-cc82-42f9-8ef6-7ba36799d966" providerId="ADAL" clId="{AE701BFD-C42A-4320-86A6-27D0E474195C}" dt="2022-06-23T10:23:16.608" v="1290"/>
          <ac:spMkLst>
            <pc:docMk/>
            <pc:sldMk cId="2937226465" sldId="332"/>
            <ac:spMk id="12" creationId="{8CE50B5E-130B-A6C6-944B-EA9A171BF0DA}"/>
          </ac:spMkLst>
        </pc:spChg>
        <pc:spChg chg="mod">
          <ac:chgData name="Bergmann, Benedikt Ludwig" userId="8bc4900e-cc82-42f9-8ef6-7ba36799d966" providerId="ADAL" clId="{AE701BFD-C42A-4320-86A6-27D0E474195C}" dt="2022-06-23T10:23:16.608" v="1290"/>
          <ac:spMkLst>
            <pc:docMk/>
            <pc:sldMk cId="2937226465" sldId="332"/>
            <ac:spMk id="13" creationId="{8E60AB53-2B49-7912-DD66-618C6E565A58}"/>
          </ac:spMkLst>
        </pc:spChg>
        <pc:spChg chg="mod">
          <ac:chgData name="Bergmann, Benedikt Ludwig" userId="8bc4900e-cc82-42f9-8ef6-7ba36799d966" providerId="ADAL" clId="{AE701BFD-C42A-4320-86A6-27D0E474195C}" dt="2022-06-23T10:23:16.608" v="1290"/>
          <ac:spMkLst>
            <pc:docMk/>
            <pc:sldMk cId="2937226465" sldId="332"/>
            <ac:spMk id="14" creationId="{E7EEA983-C4FC-34BB-B84E-0DB0C70A6C77}"/>
          </ac:spMkLst>
        </pc:spChg>
        <pc:spChg chg="mod">
          <ac:chgData name="Bergmann, Benedikt Ludwig" userId="8bc4900e-cc82-42f9-8ef6-7ba36799d966" providerId="ADAL" clId="{AE701BFD-C42A-4320-86A6-27D0E474195C}" dt="2022-06-23T10:23:16.608" v="1290"/>
          <ac:spMkLst>
            <pc:docMk/>
            <pc:sldMk cId="2937226465" sldId="332"/>
            <ac:spMk id="15" creationId="{F4145C90-8B36-FD6C-14EE-58BFD373B1D5}"/>
          </ac:spMkLst>
        </pc:spChg>
        <pc:spChg chg="mod">
          <ac:chgData name="Bergmann, Benedikt Ludwig" userId="8bc4900e-cc82-42f9-8ef6-7ba36799d966" providerId="ADAL" clId="{AE701BFD-C42A-4320-86A6-27D0E474195C}" dt="2022-06-23T10:23:16.608" v="1290"/>
          <ac:spMkLst>
            <pc:docMk/>
            <pc:sldMk cId="2937226465" sldId="332"/>
            <ac:spMk id="18" creationId="{8A8E84F8-46E7-4CBC-8FAE-0384E7638815}"/>
          </ac:spMkLst>
        </pc:spChg>
        <pc:spChg chg="mod">
          <ac:chgData name="Bergmann, Benedikt Ludwig" userId="8bc4900e-cc82-42f9-8ef6-7ba36799d966" providerId="ADAL" clId="{AE701BFD-C42A-4320-86A6-27D0E474195C}" dt="2022-06-23T10:23:16.608" v="1290"/>
          <ac:spMkLst>
            <pc:docMk/>
            <pc:sldMk cId="2937226465" sldId="332"/>
            <ac:spMk id="19" creationId="{1EFE056B-32D3-E969-2592-4F3E276F7CD9}"/>
          </ac:spMkLst>
        </pc:spChg>
        <pc:spChg chg="mod">
          <ac:chgData name="Bergmann, Benedikt Ludwig" userId="8bc4900e-cc82-42f9-8ef6-7ba36799d966" providerId="ADAL" clId="{AE701BFD-C42A-4320-86A6-27D0E474195C}" dt="2022-06-23T10:23:16.608" v="1290"/>
          <ac:spMkLst>
            <pc:docMk/>
            <pc:sldMk cId="2937226465" sldId="332"/>
            <ac:spMk id="20" creationId="{83B5CF7E-BB9A-699A-24FB-D63C010541F1}"/>
          </ac:spMkLst>
        </pc:spChg>
        <pc:spChg chg="mod">
          <ac:chgData name="Bergmann, Benedikt Ludwig" userId="8bc4900e-cc82-42f9-8ef6-7ba36799d966" providerId="ADAL" clId="{AE701BFD-C42A-4320-86A6-27D0E474195C}" dt="2022-06-23T10:23:16.608" v="1290"/>
          <ac:spMkLst>
            <pc:docMk/>
            <pc:sldMk cId="2937226465" sldId="332"/>
            <ac:spMk id="21" creationId="{E2690D78-86C0-074C-903A-2E5C493828A7}"/>
          </ac:spMkLst>
        </pc:spChg>
        <pc:spChg chg="mod">
          <ac:chgData name="Bergmann, Benedikt Ludwig" userId="8bc4900e-cc82-42f9-8ef6-7ba36799d966" providerId="ADAL" clId="{AE701BFD-C42A-4320-86A6-27D0E474195C}" dt="2022-06-23T10:23:16.608" v="1290"/>
          <ac:spMkLst>
            <pc:docMk/>
            <pc:sldMk cId="2937226465" sldId="332"/>
            <ac:spMk id="22" creationId="{88E6F32B-DD12-9239-BDB7-BA25DD676298}"/>
          </ac:spMkLst>
        </pc:spChg>
        <pc:spChg chg="mod">
          <ac:chgData name="Bergmann, Benedikt Ludwig" userId="8bc4900e-cc82-42f9-8ef6-7ba36799d966" providerId="ADAL" clId="{AE701BFD-C42A-4320-86A6-27D0E474195C}" dt="2022-06-23T10:23:16.608" v="1290"/>
          <ac:spMkLst>
            <pc:docMk/>
            <pc:sldMk cId="2937226465" sldId="332"/>
            <ac:spMk id="23" creationId="{F51D970B-60E3-9CD0-BEA0-8350AC6209B5}"/>
          </ac:spMkLst>
        </pc:spChg>
        <pc:spChg chg="mod">
          <ac:chgData name="Bergmann, Benedikt Ludwig" userId="8bc4900e-cc82-42f9-8ef6-7ba36799d966" providerId="ADAL" clId="{AE701BFD-C42A-4320-86A6-27D0E474195C}" dt="2022-06-23T10:23:16.608" v="1290"/>
          <ac:spMkLst>
            <pc:docMk/>
            <pc:sldMk cId="2937226465" sldId="332"/>
            <ac:spMk id="24" creationId="{4BC21D8B-738C-D7A4-1D14-B01E3AFF437C}"/>
          </ac:spMkLst>
        </pc:spChg>
        <pc:spChg chg="mod">
          <ac:chgData name="Bergmann, Benedikt Ludwig" userId="8bc4900e-cc82-42f9-8ef6-7ba36799d966" providerId="ADAL" clId="{AE701BFD-C42A-4320-86A6-27D0E474195C}" dt="2022-06-23T10:23:16.608" v="1290"/>
          <ac:spMkLst>
            <pc:docMk/>
            <pc:sldMk cId="2937226465" sldId="332"/>
            <ac:spMk id="25" creationId="{D01768D6-A5B1-4DA3-5BFD-F005E077C924}"/>
          </ac:spMkLst>
        </pc:spChg>
        <pc:spChg chg="mod">
          <ac:chgData name="Bergmann, Benedikt Ludwig" userId="8bc4900e-cc82-42f9-8ef6-7ba36799d966" providerId="ADAL" clId="{AE701BFD-C42A-4320-86A6-27D0E474195C}" dt="2022-06-23T10:23:16.608" v="1290"/>
          <ac:spMkLst>
            <pc:docMk/>
            <pc:sldMk cId="2937226465" sldId="332"/>
            <ac:spMk id="26" creationId="{651701F4-8617-5120-8407-78AE2645E8FA}"/>
          </ac:spMkLst>
        </pc:spChg>
        <pc:spChg chg="mod">
          <ac:chgData name="Bergmann, Benedikt Ludwig" userId="8bc4900e-cc82-42f9-8ef6-7ba36799d966" providerId="ADAL" clId="{AE701BFD-C42A-4320-86A6-27D0E474195C}" dt="2022-06-23T10:23:16.608" v="1290"/>
          <ac:spMkLst>
            <pc:docMk/>
            <pc:sldMk cId="2937226465" sldId="332"/>
            <ac:spMk id="27" creationId="{6C972968-EC69-49C0-CABE-E92DEDDC785B}"/>
          </ac:spMkLst>
        </pc:spChg>
        <pc:spChg chg="mod">
          <ac:chgData name="Bergmann, Benedikt Ludwig" userId="8bc4900e-cc82-42f9-8ef6-7ba36799d966" providerId="ADAL" clId="{AE701BFD-C42A-4320-86A6-27D0E474195C}" dt="2022-06-23T10:23:16.608" v="1290"/>
          <ac:spMkLst>
            <pc:docMk/>
            <pc:sldMk cId="2937226465" sldId="332"/>
            <ac:spMk id="28" creationId="{D313A72E-E179-36EF-CF63-2E4F5631D13E}"/>
          </ac:spMkLst>
        </pc:spChg>
        <pc:spChg chg="mod">
          <ac:chgData name="Bergmann, Benedikt Ludwig" userId="8bc4900e-cc82-42f9-8ef6-7ba36799d966" providerId="ADAL" clId="{AE701BFD-C42A-4320-86A6-27D0E474195C}" dt="2022-06-23T10:23:16.608" v="1290"/>
          <ac:spMkLst>
            <pc:docMk/>
            <pc:sldMk cId="2937226465" sldId="332"/>
            <ac:spMk id="29" creationId="{4B79CEC1-7FF5-36DE-6D93-29C69A50FD3C}"/>
          </ac:spMkLst>
        </pc:spChg>
        <pc:spChg chg="mod">
          <ac:chgData name="Bergmann, Benedikt Ludwig" userId="8bc4900e-cc82-42f9-8ef6-7ba36799d966" providerId="ADAL" clId="{AE701BFD-C42A-4320-86A6-27D0E474195C}" dt="2022-06-23T10:23:16.608" v="1290"/>
          <ac:spMkLst>
            <pc:docMk/>
            <pc:sldMk cId="2937226465" sldId="332"/>
            <ac:spMk id="30" creationId="{C2A66B81-6175-A7F4-0EED-B0C23D00B272}"/>
          </ac:spMkLst>
        </pc:spChg>
        <pc:spChg chg="mod">
          <ac:chgData name="Bergmann, Benedikt Ludwig" userId="8bc4900e-cc82-42f9-8ef6-7ba36799d966" providerId="ADAL" clId="{AE701BFD-C42A-4320-86A6-27D0E474195C}" dt="2022-06-23T10:23:16.608" v="1290"/>
          <ac:spMkLst>
            <pc:docMk/>
            <pc:sldMk cId="2937226465" sldId="332"/>
            <ac:spMk id="31" creationId="{77D96B6E-FFF4-B9CC-22F2-3F823F71ECFB}"/>
          </ac:spMkLst>
        </pc:spChg>
        <pc:spChg chg="mod">
          <ac:chgData name="Bergmann, Benedikt Ludwig" userId="8bc4900e-cc82-42f9-8ef6-7ba36799d966" providerId="ADAL" clId="{AE701BFD-C42A-4320-86A6-27D0E474195C}" dt="2022-06-23T10:23:16.608" v="1290"/>
          <ac:spMkLst>
            <pc:docMk/>
            <pc:sldMk cId="2937226465" sldId="332"/>
            <ac:spMk id="32" creationId="{B8FBB886-1D47-5A6F-B3AF-AAE7E5C6E86F}"/>
          </ac:spMkLst>
        </pc:spChg>
        <pc:spChg chg="mod">
          <ac:chgData name="Bergmann, Benedikt Ludwig" userId="8bc4900e-cc82-42f9-8ef6-7ba36799d966" providerId="ADAL" clId="{AE701BFD-C42A-4320-86A6-27D0E474195C}" dt="2022-06-23T10:23:16.608" v="1290"/>
          <ac:spMkLst>
            <pc:docMk/>
            <pc:sldMk cId="2937226465" sldId="332"/>
            <ac:spMk id="33" creationId="{8CB9DF5F-C1BD-D2F1-B282-0A72CF500B16}"/>
          </ac:spMkLst>
        </pc:spChg>
        <pc:spChg chg="mod">
          <ac:chgData name="Bergmann, Benedikt Ludwig" userId="8bc4900e-cc82-42f9-8ef6-7ba36799d966" providerId="ADAL" clId="{AE701BFD-C42A-4320-86A6-27D0E474195C}" dt="2022-06-23T10:23:16.608" v="1290"/>
          <ac:spMkLst>
            <pc:docMk/>
            <pc:sldMk cId="2937226465" sldId="332"/>
            <ac:spMk id="34" creationId="{E5C9FE2C-5C8D-3A7E-5A82-2041E21D4AF5}"/>
          </ac:spMkLst>
        </pc:spChg>
        <pc:spChg chg="mod">
          <ac:chgData name="Bergmann, Benedikt Ludwig" userId="8bc4900e-cc82-42f9-8ef6-7ba36799d966" providerId="ADAL" clId="{AE701BFD-C42A-4320-86A6-27D0E474195C}" dt="2022-06-23T10:23:16.608" v="1290"/>
          <ac:spMkLst>
            <pc:docMk/>
            <pc:sldMk cId="2937226465" sldId="332"/>
            <ac:spMk id="35" creationId="{7C973059-0703-9545-9F5B-EE43FEC776E0}"/>
          </ac:spMkLst>
        </pc:spChg>
        <pc:spChg chg="mod">
          <ac:chgData name="Bergmann, Benedikt Ludwig" userId="8bc4900e-cc82-42f9-8ef6-7ba36799d966" providerId="ADAL" clId="{AE701BFD-C42A-4320-86A6-27D0E474195C}" dt="2022-06-23T10:23:16.608" v="1290"/>
          <ac:spMkLst>
            <pc:docMk/>
            <pc:sldMk cId="2937226465" sldId="332"/>
            <ac:spMk id="36" creationId="{A065A514-7B54-1A6B-5017-488E5B8D404C}"/>
          </ac:spMkLst>
        </pc:spChg>
        <pc:spChg chg="mod">
          <ac:chgData name="Bergmann, Benedikt Ludwig" userId="8bc4900e-cc82-42f9-8ef6-7ba36799d966" providerId="ADAL" clId="{AE701BFD-C42A-4320-86A6-27D0E474195C}" dt="2022-06-23T10:23:16.608" v="1290"/>
          <ac:spMkLst>
            <pc:docMk/>
            <pc:sldMk cId="2937226465" sldId="332"/>
            <ac:spMk id="37" creationId="{370668EE-95D2-BB43-969B-C70D9776C8B3}"/>
          </ac:spMkLst>
        </pc:spChg>
        <pc:spChg chg="mod">
          <ac:chgData name="Bergmann, Benedikt Ludwig" userId="8bc4900e-cc82-42f9-8ef6-7ba36799d966" providerId="ADAL" clId="{AE701BFD-C42A-4320-86A6-27D0E474195C}" dt="2022-06-23T10:23:16.608" v="1290"/>
          <ac:spMkLst>
            <pc:docMk/>
            <pc:sldMk cId="2937226465" sldId="332"/>
            <ac:spMk id="38" creationId="{03943E16-BE0D-73EB-5ABD-D8DFC0A227ED}"/>
          </ac:spMkLst>
        </pc:spChg>
        <pc:spChg chg="mod">
          <ac:chgData name="Bergmann, Benedikt Ludwig" userId="8bc4900e-cc82-42f9-8ef6-7ba36799d966" providerId="ADAL" clId="{AE701BFD-C42A-4320-86A6-27D0E474195C}" dt="2022-06-23T10:23:16.608" v="1290"/>
          <ac:spMkLst>
            <pc:docMk/>
            <pc:sldMk cId="2937226465" sldId="332"/>
            <ac:spMk id="39" creationId="{44205866-C464-E511-6423-4B97FC384A47}"/>
          </ac:spMkLst>
        </pc:spChg>
        <pc:spChg chg="mod">
          <ac:chgData name="Bergmann, Benedikt Ludwig" userId="8bc4900e-cc82-42f9-8ef6-7ba36799d966" providerId="ADAL" clId="{AE701BFD-C42A-4320-86A6-27D0E474195C}" dt="2022-06-23T10:23:16.608" v="1290"/>
          <ac:spMkLst>
            <pc:docMk/>
            <pc:sldMk cId="2937226465" sldId="332"/>
            <ac:spMk id="40" creationId="{2E2F7011-CB35-2193-661E-65C27A2470E5}"/>
          </ac:spMkLst>
        </pc:spChg>
        <pc:spChg chg="mod">
          <ac:chgData name="Bergmann, Benedikt Ludwig" userId="8bc4900e-cc82-42f9-8ef6-7ba36799d966" providerId="ADAL" clId="{AE701BFD-C42A-4320-86A6-27D0E474195C}" dt="2022-06-23T10:23:16.608" v="1290"/>
          <ac:spMkLst>
            <pc:docMk/>
            <pc:sldMk cId="2937226465" sldId="332"/>
            <ac:spMk id="41" creationId="{561BB71A-6C24-A111-493D-C946AF672077}"/>
          </ac:spMkLst>
        </pc:spChg>
        <pc:spChg chg="mod">
          <ac:chgData name="Bergmann, Benedikt Ludwig" userId="8bc4900e-cc82-42f9-8ef6-7ba36799d966" providerId="ADAL" clId="{AE701BFD-C42A-4320-86A6-27D0E474195C}" dt="2022-06-23T10:23:16.608" v="1290"/>
          <ac:spMkLst>
            <pc:docMk/>
            <pc:sldMk cId="2937226465" sldId="332"/>
            <ac:spMk id="42" creationId="{3AEB403A-5E7D-BF71-1BE1-F76ECB220CFD}"/>
          </ac:spMkLst>
        </pc:spChg>
        <pc:spChg chg="mod">
          <ac:chgData name="Bergmann, Benedikt Ludwig" userId="8bc4900e-cc82-42f9-8ef6-7ba36799d966" providerId="ADAL" clId="{AE701BFD-C42A-4320-86A6-27D0E474195C}" dt="2022-06-23T10:23:16.608" v="1290"/>
          <ac:spMkLst>
            <pc:docMk/>
            <pc:sldMk cId="2937226465" sldId="332"/>
            <ac:spMk id="43" creationId="{525A1B73-DC6E-8FD9-7667-B22AA6F8A26F}"/>
          </ac:spMkLst>
        </pc:spChg>
        <pc:spChg chg="mod">
          <ac:chgData name="Bergmann, Benedikt Ludwig" userId="8bc4900e-cc82-42f9-8ef6-7ba36799d966" providerId="ADAL" clId="{AE701BFD-C42A-4320-86A6-27D0E474195C}" dt="2022-06-23T10:23:16.608" v="1290"/>
          <ac:spMkLst>
            <pc:docMk/>
            <pc:sldMk cId="2937226465" sldId="332"/>
            <ac:spMk id="44" creationId="{9CDB7018-C5E2-C854-6076-7E9BE41319D8}"/>
          </ac:spMkLst>
        </pc:spChg>
        <pc:spChg chg="mod">
          <ac:chgData name="Bergmann, Benedikt Ludwig" userId="8bc4900e-cc82-42f9-8ef6-7ba36799d966" providerId="ADAL" clId="{AE701BFD-C42A-4320-86A6-27D0E474195C}" dt="2022-06-23T10:23:16.608" v="1290"/>
          <ac:spMkLst>
            <pc:docMk/>
            <pc:sldMk cId="2937226465" sldId="332"/>
            <ac:spMk id="45" creationId="{BE851E7E-8D9A-5E35-8738-4ABDB9DB2821}"/>
          </ac:spMkLst>
        </pc:spChg>
        <pc:spChg chg="mod">
          <ac:chgData name="Bergmann, Benedikt Ludwig" userId="8bc4900e-cc82-42f9-8ef6-7ba36799d966" providerId="ADAL" clId="{AE701BFD-C42A-4320-86A6-27D0E474195C}" dt="2022-06-23T10:23:16.608" v="1290"/>
          <ac:spMkLst>
            <pc:docMk/>
            <pc:sldMk cId="2937226465" sldId="332"/>
            <ac:spMk id="46" creationId="{9D754276-2714-5E88-8F3A-B148F5ACEDBD}"/>
          </ac:spMkLst>
        </pc:spChg>
        <pc:spChg chg="mod">
          <ac:chgData name="Bergmann, Benedikt Ludwig" userId="8bc4900e-cc82-42f9-8ef6-7ba36799d966" providerId="ADAL" clId="{AE701BFD-C42A-4320-86A6-27D0E474195C}" dt="2022-06-23T10:23:16.608" v="1290"/>
          <ac:spMkLst>
            <pc:docMk/>
            <pc:sldMk cId="2937226465" sldId="332"/>
            <ac:spMk id="47" creationId="{6078F20C-97C0-35FB-40BD-188CEBD39DE0}"/>
          </ac:spMkLst>
        </pc:spChg>
        <pc:spChg chg="mod">
          <ac:chgData name="Bergmann, Benedikt Ludwig" userId="8bc4900e-cc82-42f9-8ef6-7ba36799d966" providerId="ADAL" clId="{AE701BFD-C42A-4320-86A6-27D0E474195C}" dt="2022-06-23T10:23:16.608" v="1290"/>
          <ac:spMkLst>
            <pc:docMk/>
            <pc:sldMk cId="2937226465" sldId="332"/>
            <ac:spMk id="48" creationId="{D376B18C-2813-835C-2626-2D03F8A0F924}"/>
          </ac:spMkLst>
        </pc:spChg>
        <pc:spChg chg="mod">
          <ac:chgData name="Bergmann, Benedikt Ludwig" userId="8bc4900e-cc82-42f9-8ef6-7ba36799d966" providerId="ADAL" clId="{AE701BFD-C42A-4320-86A6-27D0E474195C}" dt="2022-06-23T10:23:16.608" v="1290"/>
          <ac:spMkLst>
            <pc:docMk/>
            <pc:sldMk cId="2937226465" sldId="332"/>
            <ac:spMk id="49" creationId="{5A21B5EC-A508-8A8C-1A78-79AAACBA989D}"/>
          </ac:spMkLst>
        </pc:spChg>
        <pc:spChg chg="mod">
          <ac:chgData name="Bergmann, Benedikt Ludwig" userId="8bc4900e-cc82-42f9-8ef6-7ba36799d966" providerId="ADAL" clId="{AE701BFD-C42A-4320-86A6-27D0E474195C}" dt="2022-06-23T10:23:16.608" v="1290"/>
          <ac:spMkLst>
            <pc:docMk/>
            <pc:sldMk cId="2937226465" sldId="332"/>
            <ac:spMk id="50" creationId="{A1706F8A-40B0-ADEA-AF6E-FC45508517C7}"/>
          </ac:spMkLst>
        </pc:spChg>
        <pc:spChg chg="mod">
          <ac:chgData name="Bergmann, Benedikt Ludwig" userId="8bc4900e-cc82-42f9-8ef6-7ba36799d966" providerId="ADAL" clId="{AE701BFD-C42A-4320-86A6-27D0E474195C}" dt="2022-06-23T10:23:16.608" v="1290"/>
          <ac:spMkLst>
            <pc:docMk/>
            <pc:sldMk cId="2937226465" sldId="332"/>
            <ac:spMk id="51" creationId="{3A38A14D-0EA3-69B7-4979-072E23526067}"/>
          </ac:spMkLst>
        </pc:spChg>
        <pc:spChg chg="mod">
          <ac:chgData name="Bergmann, Benedikt Ludwig" userId="8bc4900e-cc82-42f9-8ef6-7ba36799d966" providerId="ADAL" clId="{AE701BFD-C42A-4320-86A6-27D0E474195C}" dt="2022-06-23T10:23:16.608" v="1290"/>
          <ac:spMkLst>
            <pc:docMk/>
            <pc:sldMk cId="2937226465" sldId="332"/>
            <ac:spMk id="52" creationId="{DB4FEA6A-6884-52CE-DFC4-CCBC452D5376}"/>
          </ac:spMkLst>
        </pc:spChg>
        <pc:spChg chg="mod">
          <ac:chgData name="Bergmann, Benedikt Ludwig" userId="8bc4900e-cc82-42f9-8ef6-7ba36799d966" providerId="ADAL" clId="{AE701BFD-C42A-4320-86A6-27D0E474195C}" dt="2022-06-23T10:23:16.608" v="1290"/>
          <ac:spMkLst>
            <pc:docMk/>
            <pc:sldMk cId="2937226465" sldId="332"/>
            <ac:spMk id="53" creationId="{50BF1FC2-9E2C-C453-79BB-B1EC4C833E06}"/>
          </ac:spMkLst>
        </pc:spChg>
        <pc:spChg chg="mod">
          <ac:chgData name="Bergmann, Benedikt Ludwig" userId="8bc4900e-cc82-42f9-8ef6-7ba36799d966" providerId="ADAL" clId="{AE701BFD-C42A-4320-86A6-27D0E474195C}" dt="2022-06-23T10:23:16.608" v="1290"/>
          <ac:spMkLst>
            <pc:docMk/>
            <pc:sldMk cId="2937226465" sldId="332"/>
            <ac:spMk id="54" creationId="{ACF90AB2-8A5F-AD01-13BF-B3EEDC8C3EED}"/>
          </ac:spMkLst>
        </pc:spChg>
        <pc:spChg chg="mod">
          <ac:chgData name="Bergmann, Benedikt Ludwig" userId="8bc4900e-cc82-42f9-8ef6-7ba36799d966" providerId="ADAL" clId="{AE701BFD-C42A-4320-86A6-27D0E474195C}" dt="2022-06-23T10:23:16.608" v="1290"/>
          <ac:spMkLst>
            <pc:docMk/>
            <pc:sldMk cId="2937226465" sldId="332"/>
            <ac:spMk id="55" creationId="{4741650B-DE25-8720-76B1-B1BB2460A418}"/>
          </ac:spMkLst>
        </pc:spChg>
        <pc:spChg chg="mod">
          <ac:chgData name="Bergmann, Benedikt Ludwig" userId="8bc4900e-cc82-42f9-8ef6-7ba36799d966" providerId="ADAL" clId="{AE701BFD-C42A-4320-86A6-27D0E474195C}" dt="2022-06-23T10:23:16.608" v="1290"/>
          <ac:spMkLst>
            <pc:docMk/>
            <pc:sldMk cId="2937226465" sldId="332"/>
            <ac:spMk id="56" creationId="{8553082B-E548-A20A-76CF-375E017F4709}"/>
          </ac:spMkLst>
        </pc:spChg>
        <pc:spChg chg="mod">
          <ac:chgData name="Bergmann, Benedikt Ludwig" userId="8bc4900e-cc82-42f9-8ef6-7ba36799d966" providerId="ADAL" clId="{AE701BFD-C42A-4320-86A6-27D0E474195C}" dt="2022-06-23T10:23:16.608" v="1290"/>
          <ac:spMkLst>
            <pc:docMk/>
            <pc:sldMk cId="2937226465" sldId="332"/>
            <ac:spMk id="57" creationId="{70A8F2D0-83D7-AE38-27C6-6D741CC24336}"/>
          </ac:spMkLst>
        </pc:spChg>
        <pc:spChg chg="mod">
          <ac:chgData name="Bergmann, Benedikt Ludwig" userId="8bc4900e-cc82-42f9-8ef6-7ba36799d966" providerId="ADAL" clId="{AE701BFD-C42A-4320-86A6-27D0E474195C}" dt="2022-06-23T10:23:16.608" v="1290"/>
          <ac:spMkLst>
            <pc:docMk/>
            <pc:sldMk cId="2937226465" sldId="332"/>
            <ac:spMk id="58" creationId="{BF89D4F3-ABFA-0846-0382-16B00FA3B2EB}"/>
          </ac:spMkLst>
        </pc:spChg>
        <pc:spChg chg="mod">
          <ac:chgData name="Bergmann, Benedikt Ludwig" userId="8bc4900e-cc82-42f9-8ef6-7ba36799d966" providerId="ADAL" clId="{AE701BFD-C42A-4320-86A6-27D0E474195C}" dt="2022-06-23T10:23:16.608" v="1290"/>
          <ac:spMkLst>
            <pc:docMk/>
            <pc:sldMk cId="2937226465" sldId="332"/>
            <ac:spMk id="59" creationId="{34024E3E-1A08-925A-28D2-698458019D23}"/>
          </ac:spMkLst>
        </pc:spChg>
        <pc:spChg chg="mod">
          <ac:chgData name="Bergmann, Benedikt Ludwig" userId="8bc4900e-cc82-42f9-8ef6-7ba36799d966" providerId="ADAL" clId="{AE701BFD-C42A-4320-86A6-27D0E474195C}" dt="2022-06-23T10:23:16.608" v="1290"/>
          <ac:spMkLst>
            <pc:docMk/>
            <pc:sldMk cId="2937226465" sldId="332"/>
            <ac:spMk id="60" creationId="{C4FC6BEE-A14A-CF52-B6FF-9595F4257D32}"/>
          </ac:spMkLst>
        </pc:spChg>
        <pc:spChg chg="mod">
          <ac:chgData name="Bergmann, Benedikt Ludwig" userId="8bc4900e-cc82-42f9-8ef6-7ba36799d966" providerId="ADAL" clId="{AE701BFD-C42A-4320-86A6-27D0E474195C}" dt="2022-06-23T10:23:16.608" v="1290"/>
          <ac:spMkLst>
            <pc:docMk/>
            <pc:sldMk cId="2937226465" sldId="332"/>
            <ac:spMk id="61" creationId="{B58049D5-C89F-0199-7C7C-EF2D076DB438}"/>
          </ac:spMkLst>
        </pc:spChg>
        <pc:spChg chg="mod">
          <ac:chgData name="Bergmann, Benedikt Ludwig" userId="8bc4900e-cc82-42f9-8ef6-7ba36799d966" providerId="ADAL" clId="{AE701BFD-C42A-4320-86A6-27D0E474195C}" dt="2022-06-23T10:23:16.608" v="1290"/>
          <ac:spMkLst>
            <pc:docMk/>
            <pc:sldMk cId="2937226465" sldId="332"/>
            <ac:spMk id="62" creationId="{4869E860-A297-75B6-6F8F-D3EBD843D8F3}"/>
          </ac:spMkLst>
        </pc:spChg>
        <pc:spChg chg="mod">
          <ac:chgData name="Bergmann, Benedikt Ludwig" userId="8bc4900e-cc82-42f9-8ef6-7ba36799d966" providerId="ADAL" clId="{AE701BFD-C42A-4320-86A6-27D0E474195C}" dt="2022-06-23T10:23:16.608" v="1290"/>
          <ac:spMkLst>
            <pc:docMk/>
            <pc:sldMk cId="2937226465" sldId="332"/>
            <ac:spMk id="63" creationId="{9C77AC42-8790-DDC1-BCB1-CB256D8A5A5A}"/>
          </ac:spMkLst>
        </pc:spChg>
        <pc:spChg chg="mod">
          <ac:chgData name="Bergmann, Benedikt Ludwig" userId="8bc4900e-cc82-42f9-8ef6-7ba36799d966" providerId="ADAL" clId="{AE701BFD-C42A-4320-86A6-27D0E474195C}" dt="2022-06-23T10:23:16.608" v="1290"/>
          <ac:spMkLst>
            <pc:docMk/>
            <pc:sldMk cId="2937226465" sldId="332"/>
            <ac:spMk id="64" creationId="{561E9FAF-A266-3383-23D5-43DC3DDA6110}"/>
          </ac:spMkLst>
        </pc:spChg>
        <pc:spChg chg="mod">
          <ac:chgData name="Bergmann, Benedikt Ludwig" userId="8bc4900e-cc82-42f9-8ef6-7ba36799d966" providerId="ADAL" clId="{AE701BFD-C42A-4320-86A6-27D0E474195C}" dt="2022-06-23T10:23:16.608" v="1290"/>
          <ac:spMkLst>
            <pc:docMk/>
            <pc:sldMk cId="2937226465" sldId="332"/>
            <ac:spMk id="65" creationId="{99EC54FA-2F45-BD40-15A8-915D943F3733}"/>
          </ac:spMkLst>
        </pc:spChg>
        <pc:spChg chg="mod">
          <ac:chgData name="Bergmann, Benedikt Ludwig" userId="8bc4900e-cc82-42f9-8ef6-7ba36799d966" providerId="ADAL" clId="{AE701BFD-C42A-4320-86A6-27D0E474195C}" dt="2022-06-23T10:23:16.608" v="1290"/>
          <ac:spMkLst>
            <pc:docMk/>
            <pc:sldMk cId="2937226465" sldId="332"/>
            <ac:spMk id="66" creationId="{D56F60D6-2D66-474B-56CD-3213744D60B6}"/>
          </ac:spMkLst>
        </pc:spChg>
        <pc:spChg chg="mod">
          <ac:chgData name="Bergmann, Benedikt Ludwig" userId="8bc4900e-cc82-42f9-8ef6-7ba36799d966" providerId="ADAL" clId="{AE701BFD-C42A-4320-86A6-27D0E474195C}" dt="2022-06-23T10:23:16.608" v="1290"/>
          <ac:spMkLst>
            <pc:docMk/>
            <pc:sldMk cId="2937226465" sldId="332"/>
            <ac:spMk id="67" creationId="{2A7B4A1E-71E8-9844-8A3F-4615CC70184D}"/>
          </ac:spMkLst>
        </pc:spChg>
        <pc:spChg chg="mod">
          <ac:chgData name="Bergmann, Benedikt Ludwig" userId="8bc4900e-cc82-42f9-8ef6-7ba36799d966" providerId="ADAL" clId="{AE701BFD-C42A-4320-86A6-27D0E474195C}" dt="2022-06-23T10:23:16.608" v="1290"/>
          <ac:spMkLst>
            <pc:docMk/>
            <pc:sldMk cId="2937226465" sldId="332"/>
            <ac:spMk id="68" creationId="{5CA069F5-0075-CA8C-8814-AD9C386C9EB9}"/>
          </ac:spMkLst>
        </pc:spChg>
        <pc:spChg chg="mod">
          <ac:chgData name="Bergmann, Benedikt Ludwig" userId="8bc4900e-cc82-42f9-8ef6-7ba36799d966" providerId="ADAL" clId="{AE701BFD-C42A-4320-86A6-27D0E474195C}" dt="2022-06-23T10:23:16.608" v="1290"/>
          <ac:spMkLst>
            <pc:docMk/>
            <pc:sldMk cId="2937226465" sldId="332"/>
            <ac:spMk id="69" creationId="{F66290DB-B797-68D0-562E-EF1A19E8A2F7}"/>
          </ac:spMkLst>
        </pc:spChg>
        <pc:spChg chg="mod">
          <ac:chgData name="Bergmann, Benedikt Ludwig" userId="8bc4900e-cc82-42f9-8ef6-7ba36799d966" providerId="ADAL" clId="{AE701BFD-C42A-4320-86A6-27D0E474195C}" dt="2022-06-23T10:23:16.608" v="1290"/>
          <ac:spMkLst>
            <pc:docMk/>
            <pc:sldMk cId="2937226465" sldId="332"/>
            <ac:spMk id="70" creationId="{F6F4083C-B7CA-3720-0EBE-3B3930FD5C32}"/>
          </ac:spMkLst>
        </pc:spChg>
        <pc:spChg chg="mod">
          <ac:chgData name="Bergmann, Benedikt Ludwig" userId="8bc4900e-cc82-42f9-8ef6-7ba36799d966" providerId="ADAL" clId="{AE701BFD-C42A-4320-86A6-27D0E474195C}" dt="2022-06-23T10:23:16.608" v="1290"/>
          <ac:spMkLst>
            <pc:docMk/>
            <pc:sldMk cId="2937226465" sldId="332"/>
            <ac:spMk id="71" creationId="{528174B4-EE5E-6A02-5028-A21432EB278C}"/>
          </ac:spMkLst>
        </pc:spChg>
        <pc:spChg chg="mod">
          <ac:chgData name="Bergmann, Benedikt Ludwig" userId="8bc4900e-cc82-42f9-8ef6-7ba36799d966" providerId="ADAL" clId="{AE701BFD-C42A-4320-86A6-27D0E474195C}" dt="2022-06-23T10:23:16.608" v="1290"/>
          <ac:spMkLst>
            <pc:docMk/>
            <pc:sldMk cId="2937226465" sldId="332"/>
            <ac:spMk id="72" creationId="{7C87683D-BEF4-5D12-C0E2-E4AF2C1699C3}"/>
          </ac:spMkLst>
        </pc:spChg>
        <pc:spChg chg="mod">
          <ac:chgData name="Bergmann, Benedikt Ludwig" userId="8bc4900e-cc82-42f9-8ef6-7ba36799d966" providerId="ADAL" clId="{AE701BFD-C42A-4320-86A6-27D0E474195C}" dt="2022-06-23T10:23:16.608" v="1290"/>
          <ac:spMkLst>
            <pc:docMk/>
            <pc:sldMk cId="2937226465" sldId="332"/>
            <ac:spMk id="73" creationId="{7E4BAAFF-5C2C-3615-D05D-90CBBC489857}"/>
          </ac:spMkLst>
        </pc:spChg>
        <pc:spChg chg="mod">
          <ac:chgData name="Bergmann, Benedikt Ludwig" userId="8bc4900e-cc82-42f9-8ef6-7ba36799d966" providerId="ADAL" clId="{AE701BFD-C42A-4320-86A6-27D0E474195C}" dt="2022-06-23T10:23:16.608" v="1290"/>
          <ac:spMkLst>
            <pc:docMk/>
            <pc:sldMk cId="2937226465" sldId="332"/>
            <ac:spMk id="74" creationId="{8FD3FB1B-12F7-3F39-A2BC-256440E222E0}"/>
          </ac:spMkLst>
        </pc:spChg>
        <pc:spChg chg="mod">
          <ac:chgData name="Bergmann, Benedikt Ludwig" userId="8bc4900e-cc82-42f9-8ef6-7ba36799d966" providerId="ADAL" clId="{AE701BFD-C42A-4320-86A6-27D0E474195C}" dt="2022-06-23T10:23:16.608" v="1290"/>
          <ac:spMkLst>
            <pc:docMk/>
            <pc:sldMk cId="2937226465" sldId="332"/>
            <ac:spMk id="75" creationId="{0A9BAB46-738A-E59D-34CE-75E3740F4E03}"/>
          </ac:spMkLst>
        </pc:spChg>
        <pc:spChg chg="mod">
          <ac:chgData name="Bergmann, Benedikt Ludwig" userId="8bc4900e-cc82-42f9-8ef6-7ba36799d966" providerId="ADAL" clId="{AE701BFD-C42A-4320-86A6-27D0E474195C}" dt="2022-06-23T10:23:16.608" v="1290"/>
          <ac:spMkLst>
            <pc:docMk/>
            <pc:sldMk cId="2937226465" sldId="332"/>
            <ac:spMk id="76" creationId="{40971CA7-DEB6-B8EE-54A7-913643F6E9C6}"/>
          </ac:spMkLst>
        </pc:spChg>
        <pc:spChg chg="mod">
          <ac:chgData name="Bergmann, Benedikt Ludwig" userId="8bc4900e-cc82-42f9-8ef6-7ba36799d966" providerId="ADAL" clId="{AE701BFD-C42A-4320-86A6-27D0E474195C}" dt="2022-06-23T10:23:16.608" v="1290"/>
          <ac:spMkLst>
            <pc:docMk/>
            <pc:sldMk cId="2937226465" sldId="332"/>
            <ac:spMk id="77" creationId="{8D562AE0-8377-1CF9-EDEF-A92B7E8A08A4}"/>
          </ac:spMkLst>
        </pc:spChg>
        <pc:spChg chg="mod">
          <ac:chgData name="Bergmann, Benedikt Ludwig" userId="8bc4900e-cc82-42f9-8ef6-7ba36799d966" providerId="ADAL" clId="{AE701BFD-C42A-4320-86A6-27D0E474195C}" dt="2022-06-23T10:23:16.608" v="1290"/>
          <ac:spMkLst>
            <pc:docMk/>
            <pc:sldMk cId="2937226465" sldId="332"/>
            <ac:spMk id="78" creationId="{9B73958E-EAAA-4CFD-FA88-1A7ED073DDFD}"/>
          </ac:spMkLst>
        </pc:spChg>
        <pc:spChg chg="mod">
          <ac:chgData name="Bergmann, Benedikt Ludwig" userId="8bc4900e-cc82-42f9-8ef6-7ba36799d966" providerId="ADAL" clId="{AE701BFD-C42A-4320-86A6-27D0E474195C}" dt="2022-06-23T10:23:16.608" v="1290"/>
          <ac:spMkLst>
            <pc:docMk/>
            <pc:sldMk cId="2937226465" sldId="332"/>
            <ac:spMk id="79" creationId="{DF09D595-0D60-AEEB-1A79-12D5CD3AC812}"/>
          </ac:spMkLst>
        </pc:spChg>
        <pc:spChg chg="mod">
          <ac:chgData name="Bergmann, Benedikt Ludwig" userId="8bc4900e-cc82-42f9-8ef6-7ba36799d966" providerId="ADAL" clId="{AE701BFD-C42A-4320-86A6-27D0E474195C}" dt="2022-06-23T10:23:16.608" v="1290"/>
          <ac:spMkLst>
            <pc:docMk/>
            <pc:sldMk cId="2937226465" sldId="332"/>
            <ac:spMk id="80" creationId="{07780579-2934-BF08-3983-6102A8307F74}"/>
          </ac:spMkLst>
        </pc:spChg>
        <pc:spChg chg="mod">
          <ac:chgData name="Bergmann, Benedikt Ludwig" userId="8bc4900e-cc82-42f9-8ef6-7ba36799d966" providerId="ADAL" clId="{AE701BFD-C42A-4320-86A6-27D0E474195C}" dt="2022-06-23T10:23:16.608" v="1290"/>
          <ac:spMkLst>
            <pc:docMk/>
            <pc:sldMk cId="2937226465" sldId="332"/>
            <ac:spMk id="81" creationId="{559B30AA-DF8B-21BE-8EF2-172CF6683331}"/>
          </ac:spMkLst>
        </pc:spChg>
        <pc:spChg chg="mod">
          <ac:chgData name="Bergmann, Benedikt Ludwig" userId="8bc4900e-cc82-42f9-8ef6-7ba36799d966" providerId="ADAL" clId="{AE701BFD-C42A-4320-86A6-27D0E474195C}" dt="2022-06-23T10:23:16.608" v="1290"/>
          <ac:spMkLst>
            <pc:docMk/>
            <pc:sldMk cId="2937226465" sldId="332"/>
            <ac:spMk id="82" creationId="{822F37FE-38A8-AE9C-E128-713260EF9511}"/>
          </ac:spMkLst>
        </pc:spChg>
        <pc:spChg chg="mod">
          <ac:chgData name="Bergmann, Benedikt Ludwig" userId="8bc4900e-cc82-42f9-8ef6-7ba36799d966" providerId="ADAL" clId="{AE701BFD-C42A-4320-86A6-27D0E474195C}" dt="2022-06-23T10:23:16.608" v="1290"/>
          <ac:spMkLst>
            <pc:docMk/>
            <pc:sldMk cId="2937226465" sldId="332"/>
            <ac:spMk id="83" creationId="{E0F26EC5-3EC3-420C-7F97-D4DBA9B380EE}"/>
          </ac:spMkLst>
        </pc:spChg>
        <pc:spChg chg="mod">
          <ac:chgData name="Bergmann, Benedikt Ludwig" userId="8bc4900e-cc82-42f9-8ef6-7ba36799d966" providerId="ADAL" clId="{AE701BFD-C42A-4320-86A6-27D0E474195C}" dt="2022-06-23T10:23:16.608" v="1290"/>
          <ac:spMkLst>
            <pc:docMk/>
            <pc:sldMk cId="2937226465" sldId="332"/>
            <ac:spMk id="84" creationId="{13F7D101-6F21-B6D7-89FB-2D4942D5ED65}"/>
          </ac:spMkLst>
        </pc:spChg>
        <pc:spChg chg="mod">
          <ac:chgData name="Bergmann, Benedikt Ludwig" userId="8bc4900e-cc82-42f9-8ef6-7ba36799d966" providerId="ADAL" clId="{AE701BFD-C42A-4320-86A6-27D0E474195C}" dt="2022-06-23T10:23:16.608" v="1290"/>
          <ac:spMkLst>
            <pc:docMk/>
            <pc:sldMk cId="2937226465" sldId="332"/>
            <ac:spMk id="85" creationId="{96258DAE-EBD9-0EC9-B010-BC39BC735FF0}"/>
          </ac:spMkLst>
        </pc:spChg>
        <pc:spChg chg="mod">
          <ac:chgData name="Bergmann, Benedikt Ludwig" userId="8bc4900e-cc82-42f9-8ef6-7ba36799d966" providerId="ADAL" clId="{AE701BFD-C42A-4320-86A6-27D0E474195C}" dt="2022-06-23T10:23:16.608" v="1290"/>
          <ac:spMkLst>
            <pc:docMk/>
            <pc:sldMk cId="2937226465" sldId="332"/>
            <ac:spMk id="86" creationId="{67EF9611-85F6-B939-E5C4-A606ED15ABDF}"/>
          </ac:spMkLst>
        </pc:spChg>
        <pc:spChg chg="mod">
          <ac:chgData name="Bergmann, Benedikt Ludwig" userId="8bc4900e-cc82-42f9-8ef6-7ba36799d966" providerId="ADAL" clId="{AE701BFD-C42A-4320-86A6-27D0E474195C}" dt="2022-06-23T10:23:16.608" v="1290"/>
          <ac:spMkLst>
            <pc:docMk/>
            <pc:sldMk cId="2937226465" sldId="332"/>
            <ac:spMk id="87" creationId="{6F652199-91F3-CD2E-ABDA-5C9E300F4F46}"/>
          </ac:spMkLst>
        </pc:spChg>
        <pc:spChg chg="mod">
          <ac:chgData name="Bergmann, Benedikt Ludwig" userId="8bc4900e-cc82-42f9-8ef6-7ba36799d966" providerId="ADAL" clId="{AE701BFD-C42A-4320-86A6-27D0E474195C}" dt="2022-06-23T10:23:16.608" v="1290"/>
          <ac:spMkLst>
            <pc:docMk/>
            <pc:sldMk cId="2937226465" sldId="332"/>
            <ac:spMk id="88" creationId="{6DFFD29B-7591-1BFE-9AED-17F97BD027BD}"/>
          </ac:spMkLst>
        </pc:spChg>
        <pc:spChg chg="mod">
          <ac:chgData name="Bergmann, Benedikt Ludwig" userId="8bc4900e-cc82-42f9-8ef6-7ba36799d966" providerId="ADAL" clId="{AE701BFD-C42A-4320-86A6-27D0E474195C}" dt="2022-06-23T10:23:16.608" v="1290"/>
          <ac:spMkLst>
            <pc:docMk/>
            <pc:sldMk cId="2937226465" sldId="332"/>
            <ac:spMk id="89" creationId="{B1984CEE-757F-9FE7-7BBD-F45C1805F7E2}"/>
          </ac:spMkLst>
        </pc:spChg>
        <pc:spChg chg="mod">
          <ac:chgData name="Bergmann, Benedikt Ludwig" userId="8bc4900e-cc82-42f9-8ef6-7ba36799d966" providerId="ADAL" clId="{AE701BFD-C42A-4320-86A6-27D0E474195C}" dt="2022-06-23T10:23:16.608" v="1290"/>
          <ac:spMkLst>
            <pc:docMk/>
            <pc:sldMk cId="2937226465" sldId="332"/>
            <ac:spMk id="90" creationId="{BD6A918C-E098-D0C4-47F4-3D2F752981D0}"/>
          </ac:spMkLst>
        </pc:spChg>
        <pc:spChg chg="mod">
          <ac:chgData name="Bergmann, Benedikt Ludwig" userId="8bc4900e-cc82-42f9-8ef6-7ba36799d966" providerId="ADAL" clId="{AE701BFD-C42A-4320-86A6-27D0E474195C}" dt="2022-06-23T10:23:16.608" v="1290"/>
          <ac:spMkLst>
            <pc:docMk/>
            <pc:sldMk cId="2937226465" sldId="332"/>
            <ac:spMk id="91" creationId="{978E58C5-0E7C-07FF-3766-2FE6908F98B5}"/>
          </ac:spMkLst>
        </pc:spChg>
        <pc:spChg chg="mod">
          <ac:chgData name="Bergmann, Benedikt Ludwig" userId="8bc4900e-cc82-42f9-8ef6-7ba36799d966" providerId="ADAL" clId="{AE701BFD-C42A-4320-86A6-27D0E474195C}" dt="2022-06-23T10:23:16.608" v="1290"/>
          <ac:spMkLst>
            <pc:docMk/>
            <pc:sldMk cId="2937226465" sldId="332"/>
            <ac:spMk id="92" creationId="{BE140935-1F81-81F3-D740-000649081C39}"/>
          </ac:spMkLst>
        </pc:spChg>
        <pc:spChg chg="mod">
          <ac:chgData name="Bergmann, Benedikt Ludwig" userId="8bc4900e-cc82-42f9-8ef6-7ba36799d966" providerId="ADAL" clId="{AE701BFD-C42A-4320-86A6-27D0E474195C}" dt="2022-06-23T10:23:16.608" v="1290"/>
          <ac:spMkLst>
            <pc:docMk/>
            <pc:sldMk cId="2937226465" sldId="332"/>
            <ac:spMk id="93" creationId="{CB78C55D-0FA9-E9A7-33DD-156DC8F89B7C}"/>
          </ac:spMkLst>
        </pc:spChg>
        <pc:spChg chg="mod">
          <ac:chgData name="Bergmann, Benedikt Ludwig" userId="8bc4900e-cc82-42f9-8ef6-7ba36799d966" providerId="ADAL" clId="{AE701BFD-C42A-4320-86A6-27D0E474195C}" dt="2022-06-23T10:23:16.608" v="1290"/>
          <ac:spMkLst>
            <pc:docMk/>
            <pc:sldMk cId="2937226465" sldId="332"/>
            <ac:spMk id="94" creationId="{903546C1-18CF-21A3-4D21-1AABE405558A}"/>
          </ac:spMkLst>
        </pc:spChg>
        <pc:spChg chg="mod">
          <ac:chgData name="Bergmann, Benedikt Ludwig" userId="8bc4900e-cc82-42f9-8ef6-7ba36799d966" providerId="ADAL" clId="{AE701BFD-C42A-4320-86A6-27D0E474195C}" dt="2022-06-23T10:23:16.608" v="1290"/>
          <ac:spMkLst>
            <pc:docMk/>
            <pc:sldMk cId="2937226465" sldId="332"/>
            <ac:spMk id="95" creationId="{9666E891-D621-8F39-D57E-99DACC4D114B}"/>
          </ac:spMkLst>
        </pc:spChg>
        <pc:spChg chg="mod">
          <ac:chgData name="Bergmann, Benedikt Ludwig" userId="8bc4900e-cc82-42f9-8ef6-7ba36799d966" providerId="ADAL" clId="{AE701BFD-C42A-4320-86A6-27D0E474195C}" dt="2022-06-23T10:23:16.608" v="1290"/>
          <ac:spMkLst>
            <pc:docMk/>
            <pc:sldMk cId="2937226465" sldId="332"/>
            <ac:spMk id="96" creationId="{2D8C895C-83AA-50BD-5D32-CFE0647DC5B1}"/>
          </ac:spMkLst>
        </pc:spChg>
        <pc:spChg chg="mod">
          <ac:chgData name="Bergmann, Benedikt Ludwig" userId="8bc4900e-cc82-42f9-8ef6-7ba36799d966" providerId="ADAL" clId="{AE701BFD-C42A-4320-86A6-27D0E474195C}" dt="2022-06-23T10:23:16.608" v="1290"/>
          <ac:spMkLst>
            <pc:docMk/>
            <pc:sldMk cId="2937226465" sldId="332"/>
            <ac:spMk id="97" creationId="{9039360C-4297-8F60-40FB-B5677C48C201}"/>
          </ac:spMkLst>
        </pc:spChg>
        <pc:spChg chg="mod">
          <ac:chgData name="Bergmann, Benedikt Ludwig" userId="8bc4900e-cc82-42f9-8ef6-7ba36799d966" providerId="ADAL" clId="{AE701BFD-C42A-4320-86A6-27D0E474195C}" dt="2022-06-23T10:23:16.608" v="1290"/>
          <ac:spMkLst>
            <pc:docMk/>
            <pc:sldMk cId="2937226465" sldId="332"/>
            <ac:spMk id="98" creationId="{BD627127-4274-2652-7AE8-1CF27960302A}"/>
          </ac:spMkLst>
        </pc:spChg>
        <pc:spChg chg="mod">
          <ac:chgData name="Bergmann, Benedikt Ludwig" userId="8bc4900e-cc82-42f9-8ef6-7ba36799d966" providerId="ADAL" clId="{AE701BFD-C42A-4320-86A6-27D0E474195C}" dt="2022-06-23T10:23:16.608" v="1290"/>
          <ac:spMkLst>
            <pc:docMk/>
            <pc:sldMk cId="2937226465" sldId="332"/>
            <ac:spMk id="99" creationId="{ECA22D0A-BBC3-5830-B5D7-862E16BFACEB}"/>
          </ac:spMkLst>
        </pc:spChg>
        <pc:spChg chg="mod">
          <ac:chgData name="Bergmann, Benedikt Ludwig" userId="8bc4900e-cc82-42f9-8ef6-7ba36799d966" providerId="ADAL" clId="{AE701BFD-C42A-4320-86A6-27D0E474195C}" dt="2022-06-23T10:23:16.608" v="1290"/>
          <ac:spMkLst>
            <pc:docMk/>
            <pc:sldMk cId="2937226465" sldId="332"/>
            <ac:spMk id="100" creationId="{628020D0-F4AB-696B-2072-01AC3E5EB93C}"/>
          </ac:spMkLst>
        </pc:spChg>
        <pc:spChg chg="mod">
          <ac:chgData name="Bergmann, Benedikt Ludwig" userId="8bc4900e-cc82-42f9-8ef6-7ba36799d966" providerId="ADAL" clId="{AE701BFD-C42A-4320-86A6-27D0E474195C}" dt="2022-06-23T10:23:16.608" v="1290"/>
          <ac:spMkLst>
            <pc:docMk/>
            <pc:sldMk cId="2937226465" sldId="332"/>
            <ac:spMk id="101" creationId="{06B32DDD-C104-71CF-377B-2968DB2CE0E7}"/>
          </ac:spMkLst>
        </pc:spChg>
        <pc:spChg chg="mod">
          <ac:chgData name="Bergmann, Benedikt Ludwig" userId="8bc4900e-cc82-42f9-8ef6-7ba36799d966" providerId="ADAL" clId="{AE701BFD-C42A-4320-86A6-27D0E474195C}" dt="2022-06-23T10:23:16.608" v="1290"/>
          <ac:spMkLst>
            <pc:docMk/>
            <pc:sldMk cId="2937226465" sldId="332"/>
            <ac:spMk id="102" creationId="{B8FEE427-A631-E01F-59F7-A7E630E62AE6}"/>
          </ac:spMkLst>
        </pc:spChg>
        <pc:spChg chg="mod">
          <ac:chgData name="Bergmann, Benedikt Ludwig" userId="8bc4900e-cc82-42f9-8ef6-7ba36799d966" providerId="ADAL" clId="{AE701BFD-C42A-4320-86A6-27D0E474195C}" dt="2022-06-23T10:23:16.608" v="1290"/>
          <ac:spMkLst>
            <pc:docMk/>
            <pc:sldMk cId="2937226465" sldId="332"/>
            <ac:spMk id="103" creationId="{5429105C-FD11-8071-D4B3-BFCCCECA48EF}"/>
          </ac:spMkLst>
        </pc:spChg>
        <pc:spChg chg="mod">
          <ac:chgData name="Bergmann, Benedikt Ludwig" userId="8bc4900e-cc82-42f9-8ef6-7ba36799d966" providerId="ADAL" clId="{AE701BFD-C42A-4320-86A6-27D0E474195C}" dt="2022-06-23T10:23:16.608" v="1290"/>
          <ac:spMkLst>
            <pc:docMk/>
            <pc:sldMk cId="2937226465" sldId="332"/>
            <ac:spMk id="104" creationId="{2767757F-71B2-199C-AFAC-20D316FB31D9}"/>
          </ac:spMkLst>
        </pc:spChg>
        <pc:spChg chg="mod">
          <ac:chgData name="Bergmann, Benedikt Ludwig" userId="8bc4900e-cc82-42f9-8ef6-7ba36799d966" providerId="ADAL" clId="{AE701BFD-C42A-4320-86A6-27D0E474195C}" dt="2022-06-23T10:23:16.608" v="1290"/>
          <ac:spMkLst>
            <pc:docMk/>
            <pc:sldMk cId="2937226465" sldId="332"/>
            <ac:spMk id="105" creationId="{9673D233-33FA-CB95-7D0D-743D68A50A1C}"/>
          </ac:spMkLst>
        </pc:spChg>
        <pc:spChg chg="mod">
          <ac:chgData name="Bergmann, Benedikt Ludwig" userId="8bc4900e-cc82-42f9-8ef6-7ba36799d966" providerId="ADAL" clId="{AE701BFD-C42A-4320-86A6-27D0E474195C}" dt="2022-06-23T10:23:16.608" v="1290"/>
          <ac:spMkLst>
            <pc:docMk/>
            <pc:sldMk cId="2937226465" sldId="332"/>
            <ac:spMk id="106" creationId="{D8729170-8275-4412-3AD4-A9DAFA9659DB}"/>
          </ac:spMkLst>
        </pc:spChg>
        <pc:spChg chg="mod">
          <ac:chgData name="Bergmann, Benedikt Ludwig" userId="8bc4900e-cc82-42f9-8ef6-7ba36799d966" providerId="ADAL" clId="{AE701BFD-C42A-4320-86A6-27D0E474195C}" dt="2022-06-23T10:23:16.608" v="1290"/>
          <ac:spMkLst>
            <pc:docMk/>
            <pc:sldMk cId="2937226465" sldId="332"/>
            <ac:spMk id="107" creationId="{81AC0D60-53BC-378E-0C37-368E513D67AA}"/>
          </ac:spMkLst>
        </pc:spChg>
        <pc:spChg chg="mod">
          <ac:chgData name="Bergmann, Benedikt Ludwig" userId="8bc4900e-cc82-42f9-8ef6-7ba36799d966" providerId="ADAL" clId="{AE701BFD-C42A-4320-86A6-27D0E474195C}" dt="2022-06-23T10:23:16.608" v="1290"/>
          <ac:spMkLst>
            <pc:docMk/>
            <pc:sldMk cId="2937226465" sldId="332"/>
            <ac:spMk id="108" creationId="{6A364000-53E9-B089-81CD-8BAFBCE50380}"/>
          </ac:spMkLst>
        </pc:spChg>
        <pc:spChg chg="mod">
          <ac:chgData name="Bergmann, Benedikt Ludwig" userId="8bc4900e-cc82-42f9-8ef6-7ba36799d966" providerId="ADAL" clId="{AE701BFD-C42A-4320-86A6-27D0E474195C}" dt="2022-06-23T10:23:16.608" v="1290"/>
          <ac:spMkLst>
            <pc:docMk/>
            <pc:sldMk cId="2937226465" sldId="332"/>
            <ac:spMk id="109" creationId="{04A0C6B8-80A4-C954-262D-1C61742CE9FB}"/>
          </ac:spMkLst>
        </pc:spChg>
        <pc:spChg chg="mod">
          <ac:chgData name="Bergmann, Benedikt Ludwig" userId="8bc4900e-cc82-42f9-8ef6-7ba36799d966" providerId="ADAL" clId="{AE701BFD-C42A-4320-86A6-27D0E474195C}" dt="2022-06-23T10:23:16.608" v="1290"/>
          <ac:spMkLst>
            <pc:docMk/>
            <pc:sldMk cId="2937226465" sldId="332"/>
            <ac:spMk id="110" creationId="{CEF8893F-8252-EAB7-F07B-AF59F02DB3D5}"/>
          </ac:spMkLst>
        </pc:spChg>
        <pc:spChg chg="mod">
          <ac:chgData name="Bergmann, Benedikt Ludwig" userId="8bc4900e-cc82-42f9-8ef6-7ba36799d966" providerId="ADAL" clId="{AE701BFD-C42A-4320-86A6-27D0E474195C}" dt="2022-06-23T10:23:16.608" v="1290"/>
          <ac:spMkLst>
            <pc:docMk/>
            <pc:sldMk cId="2937226465" sldId="332"/>
            <ac:spMk id="111" creationId="{F0AB31D3-4E73-1687-1E6D-95CD9998ED1E}"/>
          </ac:spMkLst>
        </pc:spChg>
        <pc:spChg chg="mod">
          <ac:chgData name="Bergmann, Benedikt Ludwig" userId="8bc4900e-cc82-42f9-8ef6-7ba36799d966" providerId="ADAL" clId="{AE701BFD-C42A-4320-86A6-27D0E474195C}" dt="2022-06-23T10:23:16.608" v="1290"/>
          <ac:spMkLst>
            <pc:docMk/>
            <pc:sldMk cId="2937226465" sldId="332"/>
            <ac:spMk id="112" creationId="{05FEAFCE-93B3-AF1E-A7DF-0D6E8F66A527}"/>
          </ac:spMkLst>
        </pc:spChg>
        <pc:spChg chg="mod">
          <ac:chgData name="Bergmann, Benedikt Ludwig" userId="8bc4900e-cc82-42f9-8ef6-7ba36799d966" providerId="ADAL" clId="{AE701BFD-C42A-4320-86A6-27D0E474195C}" dt="2022-06-23T10:23:16.608" v="1290"/>
          <ac:spMkLst>
            <pc:docMk/>
            <pc:sldMk cId="2937226465" sldId="332"/>
            <ac:spMk id="113" creationId="{FDC76259-033A-9D51-3145-98F8FDBA347E}"/>
          </ac:spMkLst>
        </pc:spChg>
        <pc:spChg chg="mod">
          <ac:chgData name="Bergmann, Benedikt Ludwig" userId="8bc4900e-cc82-42f9-8ef6-7ba36799d966" providerId="ADAL" clId="{AE701BFD-C42A-4320-86A6-27D0E474195C}" dt="2022-06-23T10:23:16.608" v="1290"/>
          <ac:spMkLst>
            <pc:docMk/>
            <pc:sldMk cId="2937226465" sldId="332"/>
            <ac:spMk id="114" creationId="{A88D29CE-346D-CB5A-B3A1-810451C86231}"/>
          </ac:spMkLst>
        </pc:spChg>
        <pc:spChg chg="mod">
          <ac:chgData name="Bergmann, Benedikt Ludwig" userId="8bc4900e-cc82-42f9-8ef6-7ba36799d966" providerId="ADAL" clId="{AE701BFD-C42A-4320-86A6-27D0E474195C}" dt="2022-06-23T10:23:16.608" v="1290"/>
          <ac:spMkLst>
            <pc:docMk/>
            <pc:sldMk cId="2937226465" sldId="332"/>
            <ac:spMk id="115" creationId="{03CDE796-C695-9774-B926-0280E8583CE9}"/>
          </ac:spMkLst>
        </pc:spChg>
        <pc:spChg chg="mod">
          <ac:chgData name="Bergmann, Benedikt Ludwig" userId="8bc4900e-cc82-42f9-8ef6-7ba36799d966" providerId="ADAL" clId="{AE701BFD-C42A-4320-86A6-27D0E474195C}" dt="2022-06-23T10:23:16.608" v="1290"/>
          <ac:spMkLst>
            <pc:docMk/>
            <pc:sldMk cId="2937226465" sldId="332"/>
            <ac:spMk id="116" creationId="{6D1C395F-D58A-E75B-112C-38AAD815AEE6}"/>
          </ac:spMkLst>
        </pc:spChg>
        <pc:spChg chg="mod">
          <ac:chgData name="Bergmann, Benedikt Ludwig" userId="8bc4900e-cc82-42f9-8ef6-7ba36799d966" providerId="ADAL" clId="{AE701BFD-C42A-4320-86A6-27D0E474195C}" dt="2022-06-23T10:23:16.608" v="1290"/>
          <ac:spMkLst>
            <pc:docMk/>
            <pc:sldMk cId="2937226465" sldId="332"/>
            <ac:spMk id="117" creationId="{AB6DEE8F-1528-ECD6-0FDA-C7058EC90736}"/>
          </ac:spMkLst>
        </pc:spChg>
        <pc:spChg chg="mod">
          <ac:chgData name="Bergmann, Benedikt Ludwig" userId="8bc4900e-cc82-42f9-8ef6-7ba36799d966" providerId="ADAL" clId="{AE701BFD-C42A-4320-86A6-27D0E474195C}" dt="2022-06-23T10:23:16.608" v="1290"/>
          <ac:spMkLst>
            <pc:docMk/>
            <pc:sldMk cId="2937226465" sldId="332"/>
            <ac:spMk id="118" creationId="{A9ECDCE5-7F45-3E83-4878-D5F6C4BEA727}"/>
          </ac:spMkLst>
        </pc:spChg>
        <pc:spChg chg="mod">
          <ac:chgData name="Bergmann, Benedikt Ludwig" userId="8bc4900e-cc82-42f9-8ef6-7ba36799d966" providerId="ADAL" clId="{AE701BFD-C42A-4320-86A6-27D0E474195C}" dt="2022-06-23T10:23:16.608" v="1290"/>
          <ac:spMkLst>
            <pc:docMk/>
            <pc:sldMk cId="2937226465" sldId="332"/>
            <ac:spMk id="119" creationId="{893D13C2-74FD-973F-ACAE-10B3EEDD24E4}"/>
          </ac:spMkLst>
        </pc:spChg>
        <pc:spChg chg="mod">
          <ac:chgData name="Bergmann, Benedikt Ludwig" userId="8bc4900e-cc82-42f9-8ef6-7ba36799d966" providerId="ADAL" clId="{AE701BFD-C42A-4320-86A6-27D0E474195C}" dt="2022-06-23T10:23:16.608" v="1290"/>
          <ac:spMkLst>
            <pc:docMk/>
            <pc:sldMk cId="2937226465" sldId="332"/>
            <ac:spMk id="120" creationId="{E97B4271-A733-3C93-E669-B3DFAF1FD2C9}"/>
          </ac:spMkLst>
        </pc:spChg>
        <pc:spChg chg="mod">
          <ac:chgData name="Bergmann, Benedikt Ludwig" userId="8bc4900e-cc82-42f9-8ef6-7ba36799d966" providerId="ADAL" clId="{AE701BFD-C42A-4320-86A6-27D0E474195C}" dt="2022-06-23T10:23:16.608" v="1290"/>
          <ac:spMkLst>
            <pc:docMk/>
            <pc:sldMk cId="2937226465" sldId="332"/>
            <ac:spMk id="121" creationId="{DE4CC389-57A6-9D7D-CDAA-09EDC42AB78D}"/>
          </ac:spMkLst>
        </pc:spChg>
        <pc:spChg chg="mod">
          <ac:chgData name="Bergmann, Benedikt Ludwig" userId="8bc4900e-cc82-42f9-8ef6-7ba36799d966" providerId="ADAL" clId="{AE701BFD-C42A-4320-86A6-27D0E474195C}" dt="2022-06-23T10:23:16.608" v="1290"/>
          <ac:spMkLst>
            <pc:docMk/>
            <pc:sldMk cId="2937226465" sldId="332"/>
            <ac:spMk id="122" creationId="{37CEF7D5-E78F-BA29-5715-17DB5319ECE6}"/>
          </ac:spMkLst>
        </pc:spChg>
        <pc:spChg chg="mod">
          <ac:chgData name="Bergmann, Benedikt Ludwig" userId="8bc4900e-cc82-42f9-8ef6-7ba36799d966" providerId="ADAL" clId="{AE701BFD-C42A-4320-86A6-27D0E474195C}" dt="2022-06-23T10:23:16.608" v="1290"/>
          <ac:spMkLst>
            <pc:docMk/>
            <pc:sldMk cId="2937226465" sldId="332"/>
            <ac:spMk id="123" creationId="{6F11584C-74F0-87D3-F16D-6649B293C888}"/>
          </ac:spMkLst>
        </pc:spChg>
        <pc:spChg chg="mod">
          <ac:chgData name="Bergmann, Benedikt Ludwig" userId="8bc4900e-cc82-42f9-8ef6-7ba36799d966" providerId="ADAL" clId="{AE701BFD-C42A-4320-86A6-27D0E474195C}" dt="2022-06-23T10:23:16.608" v="1290"/>
          <ac:spMkLst>
            <pc:docMk/>
            <pc:sldMk cId="2937226465" sldId="332"/>
            <ac:spMk id="124" creationId="{9EA7B9EC-157D-8766-D9D5-7D62AEA53DBE}"/>
          </ac:spMkLst>
        </pc:spChg>
        <pc:spChg chg="mod">
          <ac:chgData name="Bergmann, Benedikt Ludwig" userId="8bc4900e-cc82-42f9-8ef6-7ba36799d966" providerId="ADAL" clId="{AE701BFD-C42A-4320-86A6-27D0E474195C}" dt="2022-06-23T10:23:16.608" v="1290"/>
          <ac:spMkLst>
            <pc:docMk/>
            <pc:sldMk cId="2937226465" sldId="332"/>
            <ac:spMk id="125" creationId="{4857F1A5-9FFE-BA09-1CBE-84C3C3A313F8}"/>
          </ac:spMkLst>
        </pc:spChg>
        <pc:spChg chg="mod">
          <ac:chgData name="Bergmann, Benedikt Ludwig" userId="8bc4900e-cc82-42f9-8ef6-7ba36799d966" providerId="ADAL" clId="{AE701BFD-C42A-4320-86A6-27D0E474195C}" dt="2022-06-23T10:23:16.608" v="1290"/>
          <ac:spMkLst>
            <pc:docMk/>
            <pc:sldMk cId="2937226465" sldId="332"/>
            <ac:spMk id="126" creationId="{6A29DCB8-FCA5-CF92-47AE-DBB538EE12E3}"/>
          </ac:spMkLst>
        </pc:spChg>
        <pc:spChg chg="mod">
          <ac:chgData name="Bergmann, Benedikt Ludwig" userId="8bc4900e-cc82-42f9-8ef6-7ba36799d966" providerId="ADAL" clId="{AE701BFD-C42A-4320-86A6-27D0E474195C}" dt="2022-06-23T10:23:16.608" v="1290"/>
          <ac:spMkLst>
            <pc:docMk/>
            <pc:sldMk cId="2937226465" sldId="332"/>
            <ac:spMk id="127" creationId="{5DCE7F89-B2EB-37BD-028E-A5D6F791F8B6}"/>
          </ac:spMkLst>
        </pc:spChg>
        <pc:spChg chg="mod">
          <ac:chgData name="Bergmann, Benedikt Ludwig" userId="8bc4900e-cc82-42f9-8ef6-7ba36799d966" providerId="ADAL" clId="{AE701BFD-C42A-4320-86A6-27D0E474195C}" dt="2022-06-23T10:23:16.608" v="1290"/>
          <ac:spMkLst>
            <pc:docMk/>
            <pc:sldMk cId="2937226465" sldId="332"/>
            <ac:spMk id="128" creationId="{4762EEC3-5714-8331-17AD-BF26E154DB68}"/>
          </ac:spMkLst>
        </pc:spChg>
        <pc:spChg chg="mod">
          <ac:chgData name="Bergmann, Benedikt Ludwig" userId="8bc4900e-cc82-42f9-8ef6-7ba36799d966" providerId="ADAL" clId="{AE701BFD-C42A-4320-86A6-27D0E474195C}" dt="2022-06-23T10:23:16.608" v="1290"/>
          <ac:spMkLst>
            <pc:docMk/>
            <pc:sldMk cId="2937226465" sldId="332"/>
            <ac:spMk id="129" creationId="{8CAD8DB9-BE5D-5F8F-6FE1-AF8E038D9B6E}"/>
          </ac:spMkLst>
        </pc:spChg>
        <pc:spChg chg="mod">
          <ac:chgData name="Bergmann, Benedikt Ludwig" userId="8bc4900e-cc82-42f9-8ef6-7ba36799d966" providerId="ADAL" clId="{AE701BFD-C42A-4320-86A6-27D0E474195C}" dt="2022-06-23T10:23:16.608" v="1290"/>
          <ac:spMkLst>
            <pc:docMk/>
            <pc:sldMk cId="2937226465" sldId="332"/>
            <ac:spMk id="130" creationId="{4D742FA2-A83C-3ECF-6A36-71BD0FCA29FA}"/>
          </ac:spMkLst>
        </pc:spChg>
        <pc:spChg chg="mod">
          <ac:chgData name="Bergmann, Benedikt Ludwig" userId="8bc4900e-cc82-42f9-8ef6-7ba36799d966" providerId="ADAL" clId="{AE701BFD-C42A-4320-86A6-27D0E474195C}" dt="2022-06-23T10:23:16.608" v="1290"/>
          <ac:spMkLst>
            <pc:docMk/>
            <pc:sldMk cId="2937226465" sldId="332"/>
            <ac:spMk id="131" creationId="{C2D2BA48-D106-471B-233A-37920DA74BB6}"/>
          </ac:spMkLst>
        </pc:spChg>
        <pc:spChg chg="mod">
          <ac:chgData name="Bergmann, Benedikt Ludwig" userId="8bc4900e-cc82-42f9-8ef6-7ba36799d966" providerId="ADAL" clId="{AE701BFD-C42A-4320-86A6-27D0E474195C}" dt="2022-06-23T10:23:16.608" v="1290"/>
          <ac:spMkLst>
            <pc:docMk/>
            <pc:sldMk cId="2937226465" sldId="332"/>
            <ac:spMk id="132" creationId="{F4F0B940-1910-0DF1-A1A6-BC1551BCE591}"/>
          </ac:spMkLst>
        </pc:spChg>
        <pc:spChg chg="mod">
          <ac:chgData name="Bergmann, Benedikt Ludwig" userId="8bc4900e-cc82-42f9-8ef6-7ba36799d966" providerId="ADAL" clId="{AE701BFD-C42A-4320-86A6-27D0E474195C}" dt="2022-06-23T10:23:16.608" v="1290"/>
          <ac:spMkLst>
            <pc:docMk/>
            <pc:sldMk cId="2937226465" sldId="332"/>
            <ac:spMk id="133" creationId="{7AB616A0-32C6-2132-7D17-D1779849632D}"/>
          </ac:spMkLst>
        </pc:spChg>
        <pc:spChg chg="mod">
          <ac:chgData name="Bergmann, Benedikt Ludwig" userId="8bc4900e-cc82-42f9-8ef6-7ba36799d966" providerId="ADAL" clId="{AE701BFD-C42A-4320-86A6-27D0E474195C}" dt="2022-06-23T10:23:16.608" v="1290"/>
          <ac:spMkLst>
            <pc:docMk/>
            <pc:sldMk cId="2937226465" sldId="332"/>
            <ac:spMk id="134" creationId="{4E91D588-1FC1-A0C5-B480-E9330EBB3C56}"/>
          </ac:spMkLst>
        </pc:spChg>
        <pc:spChg chg="mod">
          <ac:chgData name="Bergmann, Benedikt Ludwig" userId="8bc4900e-cc82-42f9-8ef6-7ba36799d966" providerId="ADAL" clId="{AE701BFD-C42A-4320-86A6-27D0E474195C}" dt="2022-06-23T10:23:16.608" v="1290"/>
          <ac:spMkLst>
            <pc:docMk/>
            <pc:sldMk cId="2937226465" sldId="332"/>
            <ac:spMk id="135" creationId="{EFE2709B-FAC8-F6B9-995E-A48427DA6E82}"/>
          </ac:spMkLst>
        </pc:spChg>
        <pc:spChg chg="mod">
          <ac:chgData name="Bergmann, Benedikt Ludwig" userId="8bc4900e-cc82-42f9-8ef6-7ba36799d966" providerId="ADAL" clId="{AE701BFD-C42A-4320-86A6-27D0E474195C}" dt="2022-06-23T10:23:16.608" v="1290"/>
          <ac:spMkLst>
            <pc:docMk/>
            <pc:sldMk cId="2937226465" sldId="332"/>
            <ac:spMk id="136" creationId="{F41AE587-0649-9E64-DED9-8559D64F2203}"/>
          </ac:spMkLst>
        </pc:spChg>
        <pc:spChg chg="mod">
          <ac:chgData name="Bergmann, Benedikt Ludwig" userId="8bc4900e-cc82-42f9-8ef6-7ba36799d966" providerId="ADAL" clId="{AE701BFD-C42A-4320-86A6-27D0E474195C}" dt="2022-06-23T10:23:16.608" v="1290"/>
          <ac:spMkLst>
            <pc:docMk/>
            <pc:sldMk cId="2937226465" sldId="332"/>
            <ac:spMk id="137" creationId="{95D7BFED-26F8-EB35-8A0A-6D03D6ECE746}"/>
          </ac:spMkLst>
        </pc:spChg>
        <pc:spChg chg="mod">
          <ac:chgData name="Bergmann, Benedikt Ludwig" userId="8bc4900e-cc82-42f9-8ef6-7ba36799d966" providerId="ADAL" clId="{AE701BFD-C42A-4320-86A6-27D0E474195C}" dt="2022-06-23T10:23:16.608" v="1290"/>
          <ac:spMkLst>
            <pc:docMk/>
            <pc:sldMk cId="2937226465" sldId="332"/>
            <ac:spMk id="138" creationId="{BF27AE7C-5548-045D-920C-A8E6E16F15B7}"/>
          </ac:spMkLst>
        </pc:spChg>
        <pc:spChg chg="mod">
          <ac:chgData name="Bergmann, Benedikt Ludwig" userId="8bc4900e-cc82-42f9-8ef6-7ba36799d966" providerId="ADAL" clId="{AE701BFD-C42A-4320-86A6-27D0E474195C}" dt="2022-06-23T10:23:16.608" v="1290"/>
          <ac:spMkLst>
            <pc:docMk/>
            <pc:sldMk cId="2937226465" sldId="332"/>
            <ac:spMk id="139" creationId="{B9D7B4D4-3AE6-DD66-A4BA-B001E8779019}"/>
          </ac:spMkLst>
        </pc:spChg>
        <pc:spChg chg="mod">
          <ac:chgData name="Bergmann, Benedikt Ludwig" userId="8bc4900e-cc82-42f9-8ef6-7ba36799d966" providerId="ADAL" clId="{AE701BFD-C42A-4320-86A6-27D0E474195C}" dt="2022-06-23T10:23:16.608" v="1290"/>
          <ac:spMkLst>
            <pc:docMk/>
            <pc:sldMk cId="2937226465" sldId="332"/>
            <ac:spMk id="140" creationId="{7837390B-5E9D-18CB-E3BA-EB14B5E17AD2}"/>
          </ac:spMkLst>
        </pc:spChg>
        <pc:spChg chg="mod">
          <ac:chgData name="Bergmann, Benedikt Ludwig" userId="8bc4900e-cc82-42f9-8ef6-7ba36799d966" providerId="ADAL" clId="{AE701BFD-C42A-4320-86A6-27D0E474195C}" dt="2022-06-23T10:23:16.608" v="1290"/>
          <ac:spMkLst>
            <pc:docMk/>
            <pc:sldMk cId="2937226465" sldId="332"/>
            <ac:spMk id="141" creationId="{18F8CFE8-626A-1AC2-B09B-F960E73AC9C4}"/>
          </ac:spMkLst>
        </pc:spChg>
        <pc:spChg chg="mod">
          <ac:chgData name="Bergmann, Benedikt Ludwig" userId="8bc4900e-cc82-42f9-8ef6-7ba36799d966" providerId="ADAL" clId="{AE701BFD-C42A-4320-86A6-27D0E474195C}" dt="2022-06-23T10:23:16.608" v="1290"/>
          <ac:spMkLst>
            <pc:docMk/>
            <pc:sldMk cId="2937226465" sldId="332"/>
            <ac:spMk id="142" creationId="{B2F491D5-FB84-10E0-D309-4E899B3D466A}"/>
          </ac:spMkLst>
        </pc:spChg>
        <pc:spChg chg="mod">
          <ac:chgData name="Bergmann, Benedikt Ludwig" userId="8bc4900e-cc82-42f9-8ef6-7ba36799d966" providerId="ADAL" clId="{AE701BFD-C42A-4320-86A6-27D0E474195C}" dt="2022-06-23T10:23:16.608" v="1290"/>
          <ac:spMkLst>
            <pc:docMk/>
            <pc:sldMk cId="2937226465" sldId="332"/>
            <ac:spMk id="143" creationId="{DFFFB5CD-BB22-4EC8-73A2-B30F6F0217EC}"/>
          </ac:spMkLst>
        </pc:spChg>
        <pc:spChg chg="mod">
          <ac:chgData name="Bergmann, Benedikt Ludwig" userId="8bc4900e-cc82-42f9-8ef6-7ba36799d966" providerId="ADAL" clId="{AE701BFD-C42A-4320-86A6-27D0E474195C}" dt="2022-06-23T10:23:16.608" v="1290"/>
          <ac:spMkLst>
            <pc:docMk/>
            <pc:sldMk cId="2937226465" sldId="332"/>
            <ac:spMk id="144" creationId="{CF47C40B-A057-68CB-61E3-A7D65E0DA339}"/>
          </ac:spMkLst>
        </pc:spChg>
        <pc:spChg chg="mod">
          <ac:chgData name="Bergmann, Benedikt Ludwig" userId="8bc4900e-cc82-42f9-8ef6-7ba36799d966" providerId="ADAL" clId="{AE701BFD-C42A-4320-86A6-27D0E474195C}" dt="2022-06-23T10:23:16.608" v="1290"/>
          <ac:spMkLst>
            <pc:docMk/>
            <pc:sldMk cId="2937226465" sldId="332"/>
            <ac:spMk id="145" creationId="{5E0376BC-4692-F3EE-DC14-79D0DA97EB0E}"/>
          </ac:spMkLst>
        </pc:spChg>
        <pc:spChg chg="mod">
          <ac:chgData name="Bergmann, Benedikt Ludwig" userId="8bc4900e-cc82-42f9-8ef6-7ba36799d966" providerId="ADAL" clId="{AE701BFD-C42A-4320-86A6-27D0E474195C}" dt="2022-06-23T10:23:16.608" v="1290"/>
          <ac:spMkLst>
            <pc:docMk/>
            <pc:sldMk cId="2937226465" sldId="332"/>
            <ac:spMk id="146" creationId="{453E8A12-A671-47CD-BC9A-E52002D90567}"/>
          </ac:spMkLst>
        </pc:spChg>
        <pc:spChg chg="mod">
          <ac:chgData name="Bergmann, Benedikt Ludwig" userId="8bc4900e-cc82-42f9-8ef6-7ba36799d966" providerId="ADAL" clId="{AE701BFD-C42A-4320-86A6-27D0E474195C}" dt="2022-06-23T10:23:16.608" v="1290"/>
          <ac:spMkLst>
            <pc:docMk/>
            <pc:sldMk cId="2937226465" sldId="332"/>
            <ac:spMk id="147" creationId="{BAE83DB9-96AB-24DE-C5AC-989DDE7A4B40}"/>
          </ac:spMkLst>
        </pc:spChg>
        <pc:spChg chg="mod">
          <ac:chgData name="Bergmann, Benedikt Ludwig" userId="8bc4900e-cc82-42f9-8ef6-7ba36799d966" providerId="ADAL" clId="{AE701BFD-C42A-4320-86A6-27D0E474195C}" dt="2022-06-23T10:23:16.608" v="1290"/>
          <ac:spMkLst>
            <pc:docMk/>
            <pc:sldMk cId="2937226465" sldId="332"/>
            <ac:spMk id="148" creationId="{F3E2741A-73D7-AF44-D972-CEDF3B4801E4}"/>
          </ac:spMkLst>
        </pc:spChg>
        <pc:spChg chg="mod">
          <ac:chgData name="Bergmann, Benedikt Ludwig" userId="8bc4900e-cc82-42f9-8ef6-7ba36799d966" providerId="ADAL" clId="{AE701BFD-C42A-4320-86A6-27D0E474195C}" dt="2022-06-23T10:23:16.608" v="1290"/>
          <ac:spMkLst>
            <pc:docMk/>
            <pc:sldMk cId="2937226465" sldId="332"/>
            <ac:spMk id="149" creationId="{60063BDA-84FA-819F-5187-7EB356A641F4}"/>
          </ac:spMkLst>
        </pc:spChg>
        <pc:spChg chg="mod">
          <ac:chgData name="Bergmann, Benedikt Ludwig" userId="8bc4900e-cc82-42f9-8ef6-7ba36799d966" providerId="ADAL" clId="{AE701BFD-C42A-4320-86A6-27D0E474195C}" dt="2022-06-23T10:23:16.608" v="1290"/>
          <ac:spMkLst>
            <pc:docMk/>
            <pc:sldMk cId="2937226465" sldId="332"/>
            <ac:spMk id="150" creationId="{BA771A46-70D0-DB13-D445-DE588B5A858B}"/>
          </ac:spMkLst>
        </pc:spChg>
        <pc:spChg chg="mod">
          <ac:chgData name="Bergmann, Benedikt Ludwig" userId="8bc4900e-cc82-42f9-8ef6-7ba36799d966" providerId="ADAL" clId="{AE701BFD-C42A-4320-86A6-27D0E474195C}" dt="2022-06-23T10:23:16.608" v="1290"/>
          <ac:spMkLst>
            <pc:docMk/>
            <pc:sldMk cId="2937226465" sldId="332"/>
            <ac:spMk id="151" creationId="{ACA49BC4-C9A1-670D-310D-557FEC695CF5}"/>
          </ac:spMkLst>
        </pc:spChg>
        <pc:spChg chg="mod">
          <ac:chgData name="Bergmann, Benedikt Ludwig" userId="8bc4900e-cc82-42f9-8ef6-7ba36799d966" providerId="ADAL" clId="{AE701BFD-C42A-4320-86A6-27D0E474195C}" dt="2022-06-23T10:23:16.608" v="1290"/>
          <ac:spMkLst>
            <pc:docMk/>
            <pc:sldMk cId="2937226465" sldId="332"/>
            <ac:spMk id="152" creationId="{07865914-0995-792C-09CE-0F73696C488F}"/>
          </ac:spMkLst>
        </pc:spChg>
        <pc:spChg chg="mod">
          <ac:chgData name="Bergmann, Benedikt Ludwig" userId="8bc4900e-cc82-42f9-8ef6-7ba36799d966" providerId="ADAL" clId="{AE701BFD-C42A-4320-86A6-27D0E474195C}" dt="2022-06-23T10:23:16.608" v="1290"/>
          <ac:spMkLst>
            <pc:docMk/>
            <pc:sldMk cId="2937226465" sldId="332"/>
            <ac:spMk id="153" creationId="{C820BF9C-D1D4-873B-215B-63188D1CE037}"/>
          </ac:spMkLst>
        </pc:spChg>
        <pc:spChg chg="mod">
          <ac:chgData name="Bergmann, Benedikt Ludwig" userId="8bc4900e-cc82-42f9-8ef6-7ba36799d966" providerId="ADAL" clId="{AE701BFD-C42A-4320-86A6-27D0E474195C}" dt="2022-06-23T10:23:16.608" v="1290"/>
          <ac:spMkLst>
            <pc:docMk/>
            <pc:sldMk cId="2937226465" sldId="332"/>
            <ac:spMk id="154" creationId="{185507C1-950E-40DE-80AA-136E1C1881A0}"/>
          </ac:spMkLst>
        </pc:spChg>
        <pc:spChg chg="mod">
          <ac:chgData name="Bergmann, Benedikt Ludwig" userId="8bc4900e-cc82-42f9-8ef6-7ba36799d966" providerId="ADAL" clId="{AE701BFD-C42A-4320-86A6-27D0E474195C}" dt="2022-06-23T10:23:16.608" v="1290"/>
          <ac:spMkLst>
            <pc:docMk/>
            <pc:sldMk cId="2937226465" sldId="332"/>
            <ac:spMk id="155" creationId="{1C4F7C03-2BE7-8E82-B094-D203E48A59A3}"/>
          </ac:spMkLst>
        </pc:spChg>
        <pc:spChg chg="mod">
          <ac:chgData name="Bergmann, Benedikt Ludwig" userId="8bc4900e-cc82-42f9-8ef6-7ba36799d966" providerId="ADAL" clId="{AE701BFD-C42A-4320-86A6-27D0E474195C}" dt="2022-06-23T10:23:16.608" v="1290"/>
          <ac:spMkLst>
            <pc:docMk/>
            <pc:sldMk cId="2937226465" sldId="332"/>
            <ac:spMk id="156" creationId="{6F0D0F45-FC6B-ADDA-2D2B-7209A8F40331}"/>
          </ac:spMkLst>
        </pc:spChg>
        <pc:spChg chg="mod">
          <ac:chgData name="Bergmann, Benedikt Ludwig" userId="8bc4900e-cc82-42f9-8ef6-7ba36799d966" providerId="ADAL" clId="{AE701BFD-C42A-4320-86A6-27D0E474195C}" dt="2022-06-23T10:23:16.608" v="1290"/>
          <ac:spMkLst>
            <pc:docMk/>
            <pc:sldMk cId="2937226465" sldId="332"/>
            <ac:spMk id="157" creationId="{74C37417-AABD-A571-C19E-98587DE809D5}"/>
          </ac:spMkLst>
        </pc:spChg>
        <pc:spChg chg="mod">
          <ac:chgData name="Bergmann, Benedikt Ludwig" userId="8bc4900e-cc82-42f9-8ef6-7ba36799d966" providerId="ADAL" clId="{AE701BFD-C42A-4320-86A6-27D0E474195C}" dt="2022-06-23T10:23:16.608" v="1290"/>
          <ac:spMkLst>
            <pc:docMk/>
            <pc:sldMk cId="2937226465" sldId="332"/>
            <ac:spMk id="158" creationId="{AED17138-C2E5-6321-1155-812DB43CE897}"/>
          </ac:spMkLst>
        </pc:spChg>
        <pc:spChg chg="mod">
          <ac:chgData name="Bergmann, Benedikt Ludwig" userId="8bc4900e-cc82-42f9-8ef6-7ba36799d966" providerId="ADAL" clId="{AE701BFD-C42A-4320-86A6-27D0E474195C}" dt="2022-06-23T10:23:16.608" v="1290"/>
          <ac:spMkLst>
            <pc:docMk/>
            <pc:sldMk cId="2937226465" sldId="332"/>
            <ac:spMk id="159" creationId="{4D20BAB6-B43C-52FE-79A0-B261A19369BB}"/>
          </ac:spMkLst>
        </pc:spChg>
        <pc:spChg chg="mod">
          <ac:chgData name="Bergmann, Benedikt Ludwig" userId="8bc4900e-cc82-42f9-8ef6-7ba36799d966" providerId="ADAL" clId="{AE701BFD-C42A-4320-86A6-27D0E474195C}" dt="2022-06-23T10:23:16.608" v="1290"/>
          <ac:spMkLst>
            <pc:docMk/>
            <pc:sldMk cId="2937226465" sldId="332"/>
            <ac:spMk id="160" creationId="{75CEA972-A7C8-BB23-1BD2-ADFC0D7D4343}"/>
          </ac:spMkLst>
        </pc:spChg>
        <pc:spChg chg="mod">
          <ac:chgData name="Bergmann, Benedikt Ludwig" userId="8bc4900e-cc82-42f9-8ef6-7ba36799d966" providerId="ADAL" clId="{AE701BFD-C42A-4320-86A6-27D0E474195C}" dt="2022-06-23T10:23:16.608" v="1290"/>
          <ac:spMkLst>
            <pc:docMk/>
            <pc:sldMk cId="2937226465" sldId="332"/>
            <ac:spMk id="161" creationId="{A246FF09-F891-4FB1-4B64-8E09A514D8EF}"/>
          </ac:spMkLst>
        </pc:spChg>
        <pc:spChg chg="mod">
          <ac:chgData name="Bergmann, Benedikt Ludwig" userId="8bc4900e-cc82-42f9-8ef6-7ba36799d966" providerId="ADAL" clId="{AE701BFD-C42A-4320-86A6-27D0E474195C}" dt="2022-06-23T10:23:16.608" v="1290"/>
          <ac:spMkLst>
            <pc:docMk/>
            <pc:sldMk cId="2937226465" sldId="332"/>
            <ac:spMk id="162" creationId="{2F507DB0-C06C-866F-72B4-21A3A07BC09B}"/>
          </ac:spMkLst>
        </pc:spChg>
        <pc:spChg chg="mod">
          <ac:chgData name="Bergmann, Benedikt Ludwig" userId="8bc4900e-cc82-42f9-8ef6-7ba36799d966" providerId="ADAL" clId="{AE701BFD-C42A-4320-86A6-27D0E474195C}" dt="2022-06-23T10:23:16.608" v="1290"/>
          <ac:spMkLst>
            <pc:docMk/>
            <pc:sldMk cId="2937226465" sldId="332"/>
            <ac:spMk id="163" creationId="{69C4C3AC-1C81-4FA3-0412-2F7002A09E5A}"/>
          </ac:spMkLst>
        </pc:spChg>
        <pc:spChg chg="mod">
          <ac:chgData name="Bergmann, Benedikt Ludwig" userId="8bc4900e-cc82-42f9-8ef6-7ba36799d966" providerId="ADAL" clId="{AE701BFD-C42A-4320-86A6-27D0E474195C}" dt="2022-06-23T10:23:16.608" v="1290"/>
          <ac:spMkLst>
            <pc:docMk/>
            <pc:sldMk cId="2937226465" sldId="332"/>
            <ac:spMk id="164" creationId="{10C25E84-67BE-0713-740A-322C47DB7FCA}"/>
          </ac:spMkLst>
        </pc:spChg>
        <pc:spChg chg="mod">
          <ac:chgData name="Bergmann, Benedikt Ludwig" userId="8bc4900e-cc82-42f9-8ef6-7ba36799d966" providerId="ADAL" clId="{AE701BFD-C42A-4320-86A6-27D0E474195C}" dt="2022-06-23T10:23:16.608" v="1290"/>
          <ac:spMkLst>
            <pc:docMk/>
            <pc:sldMk cId="2937226465" sldId="332"/>
            <ac:spMk id="165" creationId="{79ECD18F-1322-A8A6-47A8-B005ED6BC323}"/>
          </ac:spMkLst>
        </pc:spChg>
        <pc:spChg chg="add mod">
          <ac:chgData name="Bergmann, Benedikt Ludwig" userId="8bc4900e-cc82-42f9-8ef6-7ba36799d966" providerId="ADAL" clId="{AE701BFD-C42A-4320-86A6-27D0E474195C}" dt="2022-06-23T10:26:26.569" v="1377" actId="1076"/>
          <ac:spMkLst>
            <pc:docMk/>
            <pc:sldMk cId="2937226465" sldId="332"/>
            <ac:spMk id="169" creationId="{A42ACCFF-E908-CA8E-0706-A1A237DCD075}"/>
          </ac:spMkLst>
        </pc:spChg>
        <pc:grpChg chg="add mod">
          <ac:chgData name="Bergmann, Benedikt Ludwig" userId="8bc4900e-cc82-42f9-8ef6-7ba36799d966" providerId="ADAL" clId="{AE701BFD-C42A-4320-86A6-27D0E474195C}" dt="2022-06-23T10:26:19.671" v="1376" actId="164"/>
          <ac:grpSpMkLst>
            <pc:docMk/>
            <pc:sldMk cId="2937226465" sldId="332"/>
            <ac:grpSpMk id="7" creationId="{0CFA69B2-B475-9E16-4D54-9A310CFD713F}"/>
          </ac:grpSpMkLst>
        </pc:grpChg>
        <pc:grpChg chg="mod">
          <ac:chgData name="Bergmann, Benedikt Ludwig" userId="8bc4900e-cc82-42f9-8ef6-7ba36799d966" providerId="ADAL" clId="{AE701BFD-C42A-4320-86A6-27D0E474195C}" dt="2022-06-23T10:23:16.608" v="1290"/>
          <ac:grpSpMkLst>
            <pc:docMk/>
            <pc:sldMk cId="2937226465" sldId="332"/>
            <ac:grpSpMk id="8" creationId="{D49CF8CB-EA57-94EB-70AA-C05578C94C57}"/>
          </ac:grpSpMkLst>
        </pc:grpChg>
        <pc:grpChg chg="mod">
          <ac:chgData name="Bergmann, Benedikt Ludwig" userId="8bc4900e-cc82-42f9-8ef6-7ba36799d966" providerId="ADAL" clId="{AE701BFD-C42A-4320-86A6-27D0E474195C}" dt="2022-06-23T10:23:16.608" v="1290"/>
          <ac:grpSpMkLst>
            <pc:docMk/>
            <pc:sldMk cId="2937226465" sldId="332"/>
            <ac:grpSpMk id="9" creationId="{03DFF49C-EDAE-BE0F-9B9A-B919A0CDA85E}"/>
          </ac:grpSpMkLst>
        </pc:grpChg>
        <pc:grpChg chg="mod">
          <ac:chgData name="Bergmann, Benedikt Ludwig" userId="8bc4900e-cc82-42f9-8ef6-7ba36799d966" providerId="ADAL" clId="{AE701BFD-C42A-4320-86A6-27D0E474195C}" dt="2022-06-23T10:23:16.608" v="1290"/>
          <ac:grpSpMkLst>
            <pc:docMk/>
            <pc:sldMk cId="2937226465" sldId="332"/>
            <ac:grpSpMk id="10" creationId="{44887B88-9525-2EFA-D50E-E68482624BF5}"/>
          </ac:grpSpMkLst>
        </pc:grpChg>
        <pc:grpChg chg="mod">
          <ac:chgData name="Bergmann, Benedikt Ludwig" userId="8bc4900e-cc82-42f9-8ef6-7ba36799d966" providerId="ADAL" clId="{AE701BFD-C42A-4320-86A6-27D0E474195C}" dt="2022-06-23T10:23:16.608" v="1290"/>
          <ac:grpSpMkLst>
            <pc:docMk/>
            <pc:sldMk cId="2937226465" sldId="332"/>
            <ac:grpSpMk id="11" creationId="{E5BFDD7E-32C0-B9E7-5A0D-58DA34EE272F}"/>
          </ac:grpSpMkLst>
        </pc:grpChg>
        <pc:grpChg chg="mod">
          <ac:chgData name="Bergmann, Benedikt Ludwig" userId="8bc4900e-cc82-42f9-8ef6-7ba36799d966" providerId="ADAL" clId="{AE701BFD-C42A-4320-86A6-27D0E474195C}" dt="2022-06-23T10:23:16.608" v="1290"/>
          <ac:grpSpMkLst>
            <pc:docMk/>
            <pc:sldMk cId="2937226465" sldId="332"/>
            <ac:grpSpMk id="16" creationId="{C3757ADF-3AE2-F61C-F234-1D16D91C77FC}"/>
          </ac:grpSpMkLst>
        </pc:grpChg>
        <pc:grpChg chg="mod">
          <ac:chgData name="Bergmann, Benedikt Ludwig" userId="8bc4900e-cc82-42f9-8ef6-7ba36799d966" providerId="ADAL" clId="{AE701BFD-C42A-4320-86A6-27D0E474195C}" dt="2022-06-23T10:23:16.608" v="1290"/>
          <ac:grpSpMkLst>
            <pc:docMk/>
            <pc:sldMk cId="2937226465" sldId="332"/>
            <ac:grpSpMk id="17" creationId="{DA31CC49-E4BE-1D0F-0CF7-34E19FAD59C2}"/>
          </ac:grpSpMkLst>
        </pc:grpChg>
        <pc:grpChg chg="add mod">
          <ac:chgData name="Bergmann, Benedikt Ludwig" userId="8bc4900e-cc82-42f9-8ef6-7ba36799d966" providerId="ADAL" clId="{AE701BFD-C42A-4320-86A6-27D0E474195C}" dt="2022-06-23T10:26:19.671" v="1376" actId="164"/>
          <ac:grpSpMkLst>
            <pc:docMk/>
            <pc:sldMk cId="2937226465" sldId="332"/>
            <ac:grpSpMk id="170" creationId="{52F267B8-A878-F217-0530-B986AE4A7E1A}"/>
          </ac:grpSpMkLst>
        </pc:grpChg>
        <pc:cxnChg chg="add mod">
          <ac:chgData name="Bergmann, Benedikt Ludwig" userId="8bc4900e-cc82-42f9-8ef6-7ba36799d966" providerId="ADAL" clId="{AE701BFD-C42A-4320-86A6-27D0E474195C}" dt="2022-06-23T10:26:19.671" v="1376" actId="164"/>
          <ac:cxnSpMkLst>
            <pc:docMk/>
            <pc:sldMk cId="2937226465" sldId="332"/>
            <ac:cxnSpMk id="167" creationId="{F8E9F4CF-1F96-B5F6-804E-D62A0828429D}"/>
          </ac:cxnSpMkLst>
        </pc:cxnChg>
        <pc:cxnChg chg="add del mod">
          <ac:chgData name="Bergmann, Benedikt Ludwig" userId="8bc4900e-cc82-42f9-8ef6-7ba36799d966" providerId="ADAL" clId="{AE701BFD-C42A-4320-86A6-27D0E474195C}" dt="2022-06-23T10:27:20.770" v="1380" actId="478"/>
          <ac:cxnSpMkLst>
            <pc:docMk/>
            <pc:sldMk cId="2937226465" sldId="332"/>
            <ac:cxnSpMk id="172" creationId="{488ED818-BDF5-93D9-4287-1FF9DC8BA600}"/>
          </ac:cxnSpMkLst>
        </pc:cxnChg>
      </pc:sldChg>
      <pc:sldChg chg="modSp mod ord">
        <pc:chgData name="Bergmann, Benedikt Ludwig" userId="8bc4900e-cc82-42f9-8ef6-7ba36799d966" providerId="ADAL" clId="{AE701BFD-C42A-4320-86A6-27D0E474195C}" dt="2022-06-23T08:53:41.802" v="614" actId="20577"/>
        <pc:sldMkLst>
          <pc:docMk/>
          <pc:sldMk cId="1556449634" sldId="339"/>
        </pc:sldMkLst>
        <pc:spChg chg="mod">
          <ac:chgData name="Bergmann, Benedikt Ludwig" userId="8bc4900e-cc82-42f9-8ef6-7ba36799d966" providerId="ADAL" clId="{AE701BFD-C42A-4320-86A6-27D0E474195C}" dt="2022-06-23T08:53:41.802" v="614" actId="20577"/>
          <ac:spMkLst>
            <pc:docMk/>
            <pc:sldMk cId="1556449634" sldId="339"/>
            <ac:spMk id="3" creationId="{00000000-0000-0000-0000-000000000000}"/>
          </ac:spMkLst>
        </pc:spChg>
      </pc:sldChg>
      <pc:sldChg chg="delCm">
        <pc:chgData name="Bergmann, Benedikt Ludwig" userId="8bc4900e-cc82-42f9-8ef6-7ba36799d966" providerId="ADAL" clId="{AE701BFD-C42A-4320-86A6-27D0E474195C}" dt="2022-06-23T08:08:44.252" v="5"/>
        <pc:sldMkLst>
          <pc:docMk/>
          <pc:sldMk cId="3687333824" sldId="342"/>
        </pc:sldMkLst>
      </pc:sldChg>
      <pc:sldChg chg="modSp del mod">
        <pc:chgData name="Bergmann, Benedikt Ludwig" userId="8bc4900e-cc82-42f9-8ef6-7ba36799d966" providerId="ADAL" clId="{AE701BFD-C42A-4320-86A6-27D0E474195C}" dt="2022-06-24T16:52:33.566" v="2350" actId="47"/>
        <pc:sldMkLst>
          <pc:docMk/>
          <pc:sldMk cId="2386997044" sldId="343"/>
        </pc:sldMkLst>
        <pc:spChg chg="mod">
          <ac:chgData name="Bergmann, Benedikt Ludwig" userId="8bc4900e-cc82-42f9-8ef6-7ba36799d966" providerId="ADAL" clId="{AE701BFD-C42A-4320-86A6-27D0E474195C}" dt="2022-06-23T13:39:06.323" v="2053" actId="20577"/>
          <ac:spMkLst>
            <pc:docMk/>
            <pc:sldMk cId="2386997044" sldId="343"/>
            <ac:spMk id="2" creationId="{00000000-0000-0000-0000-000000000000}"/>
          </ac:spMkLst>
        </pc:spChg>
      </pc:sldChg>
      <pc:sldChg chg="addSp delSp modSp mod ord">
        <pc:chgData name="Bergmann, Benedikt Ludwig" userId="8bc4900e-cc82-42f9-8ef6-7ba36799d966" providerId="ADAL" clId="{AE701BFD-C42A-4320-86A6-27D0E474195C}" dt="2022-06-23T10:33:25.170" v="1382"/>
        <pc:sldMkLst>
          <pc:docMk/>
          <pc:sldMk cId="3402886937" sldId="345"/>
        </pc:sldMkLst>
        <pc:spChg chg="mod">
          <ac:chgData name="Bergmann, Benedikt Ludwig" userId="8bc4900e-cc82-42f9-8ef6-7ba36799d966" providerId="ADAL" clId="{AE701BFD-C42A-4320-86A6-27D0E474195C}" dt="2022-06-23T08:19:36.469" v="479" actId="20577"/>
          <ac:spMkLst>
            <pc:docMk/>
            <pc:sldMk cId="3402886937" sldId="345"/>
            <ac:spMk id="9" creationId="{00000000-0000-0000-0000-000000000000}"/>
          </ac:spMkLst>
        </pc:spChg>
        <pc:spChg chg="mod">
          <ac:chgData name="Bergmann, Benedikt Ludwig" userId="8bc4900e-cc82-42f9-8ef6-7ba36799d966" providerId="ADAL" clId="{AE701BFD-C42A-4320-86A6-27D0E474195C}" dt="2022-06-23T10:33:23.689" v="1381"/>
          <ac:spMkLst>
            <pc:docMk/>
            <pc:sldMk cId="3402886937" sldId="345"/>
            <ac:spMk id="14" creationId="{19A6CB71-3134-3FFD-A5F5-D4452408484A}"/>
          </ac:spMkLst>
        </pc:spChg>
        <pc:spChg chg="mod">
          <ac:chgData name="Bergmann, Benedikt Ludwig" userId="8bc4900e-cc82-42f9-8ef6-7ba36799d966" providerId="ADAL" clId="{AE701BFD-C42A-4320-86A6-27D0E474195C}" dt="2022-06-23T10:33:23.689" v="1381"/>
          <ac:spMkLst>
            <pc:docMk/>
            <pc:sldMk cId="3402886937" sldId="345"/>
            <ac:spMk id="15" creationId="{15D58260-8081-A0A1-4805-818D0CAD0357}"/>
          </ac:spMkLst>
        </pc:spChg>
        <pc:spChg chg="mod">
          <ac:chgData name="Bergmann, Benedikt Ludwig" userId="8bc4900e-cc82-42f9-8ef6-7ba36799d966" providerId="ADAL" clId="{AE701BFD-C42A-4320-86A6-27D0E474195C}" dt="2022-06-23T10:33:23.689" v="1381"/>
          <ac:spMkLst>
            <pc:docMk/>
            <pc:sldMk cId="3402886937" sldId="345"/>
            <ac:spMk id="16" creationId="{264B1775-1596-3147-AF9B-91C0DF8DC90A}"/>
          </ac:spMkLst>
        </pc:spChg>
        <pc:spChg chg="mod">
          <ac:chgData name="Bergmann, Benedikt Ludwig" userId="8bc4900e-cc82-42f9-8ef6-7ba36799d966" providerId="ADAL" clId="{AE701BFD-C42A-4320-86A6-27D0E474195C}" dt="2022-06-23T10:33:23.689" v="1381"/>
          <ac:spMkLst>
            <pc:docMk/>
            <pc:sldMk cId="3402886937" sldId="345"/>
            <ac:spMk id="17" creationId="{D3824855-2CDE-67E1-F473-A45A20A600E0}"/>
          </ac:spMkLst>
        </pc:spChg>
        <pc:spChg chg="mod">
          <ac:chgData name="Bergmann, Benedikt Ludwig" userId="8bc4900e-cc82-42f9-8ef6-7ba36799d966" providerId="ADAL" clId="{AE701BFD-C42A-4320-86A6-27D0E474195C}" dt="2022-06-23T10:33:23.689" v="1381"/>
          <ac:spMkLst>
            <pc:docMk/>
            <pc:sldMk cId="3402886937" sldId="345"/>
            <ac:spMk id="20" creationId="{14B8EF7C-D8BA-1518-AF0C-2F6004670D81}"/>
          </ac:spMkLst>
        </pc:spChg>
        <pc:spChg chg="mod">
          <ac:chgData name="Bergmann, Benedikt Ludwig" userId="8bc4900e-cc82-42f9-8ef6-7ba36799d966" providerId="ADAL" clId="{AE701BFD-C42A-4320-86A6-27D0E474195C}" dt="2022-06-23T10:33:23.689" v="1381"/>
          <ac:spMkLst>
            <pc:docMk/>
            <pc:sldMk cId="3402886937" sldId="345"/>
            <ac:spMk id="21" creationId="{10E09DA8-D672-A235-50F9-BD238F9225A1}"/>
          </ac:spMkLst>
        </pc:spChg>
        <pc:spChg chg="mod">
          <ac:chgData name="Bergmann, Benedikt Ludwig" userId="8bc4900e-cc82-42f9-8ef6-7ba36799d966" providerId="ADAL" clId="{AE701BFD-C42A-4320-86A6-27D0E474195C}" dt="2022-06-23T10:33:23.689" v="1381"/>
          <ac:spMkLst>
            <pc:docMk/>
            <pc:sldMk cId="3402886937" sldId="345"/>
            <ac:spMk id="22" creationId="{38252D82-CFB0-F8BE-80A7-1E2A28C6006F}"/>
          </ac:spMkLst>
        </pc:spChg>
        <pc:spChg chg="mod">
          <ac:chgData name="Bergmann, Benedikt Ludwig" userId="8bc4900e-cc82-42f9-8ef6-7ba36799d966" providerId="ADAL" clId="{AE701BFD-C42A-4320-86A6-27D0E474195C}" dt="2022-06-23T10:33:23.689" v="1381"/>
          <ac:spMkLst>
            <pc:docMk/>
            <pc:sldMk cId="3402886937" sldId="345"/>
            <ac:spMk id="23" creationId="{F70E7FF2-0B19-EDAD-16D4-E84E0994D147}"/>
          </ac:spMkLst>
        </pc:spChg>
        <pc:spChg chg="mod">
          <ac:chgData name="Bergmann, Benedikt Ludwig" userId="8bc4900e-cc82-42f9-8ef6-7ba36799d966" providerId="ADAL" clId="{AE701BFD-C42A-4320-86A6-27D0E474195C}" dt="2022-06-23T10:33:23.689" v="1381"/>
          <ac:spMkLst>
            <pc:docMk/>
            <pc:sldMk cId="3402886937" sldId="345"/>
            <ac:spMk id="24" creationId="{BD8490A3-3387-4BDB-07FA-24E7E84D31B6}"/>
          </ac:spMkLst>
        </pc:spChg>
        <pc:spChg chg="mod">
          <ac:chgData name="Bergmann, Benedikt Ludwig" userId="8bc4900e-cc82-42f9-8ef6-7ba36799d966" providerId="ADAL" clId="{AE701BFD-C42A-4320-86A6-27D0E474195C}" dt="2022-06-23T10:33:23.689" v="1381"/>
          <ac:spMkLst>
            <pc:docMk/>
            <pc:sldMk cId="3402886937" sldId="345"/>
            <ac:spMk id="25" creationId="{1E60394F-9FF9-DA97-541C-0D913018F319}"/>
          </ac:spMkLst>
        </pc:spChg>
        <pc:spChg chg="mod">
          <ac:chgData name="Bergmann, Benedikt Ludwig" userId="8bc4900e-cc82-42f9-8ef6-7ba36799d966" providerId="ADAL" clId="{AE701BFD-C42A-4320-86A6-27D0E474195C}" dt="2022-06-23T10:33:23.689" v="1381"/>
          <ac:spMkLst>
            <pc:docMk/>
            <pc:sldMk cId="3402886937" sldId="345"/>
            <ac:spMk id="26" creationId="{C38562FF-9CB0-310D-BE30-8338ECA56050}"/>
          </ac:spMkLst>
        </pc:spChg>
        <pc:spChg chg="mod">
          <ac:chgData name="Bergmann, Benedikt Ludwig" userId="8bc4900e-cc82-42f9-8ef6-7ba36799d966" providerId="ADAL" clId="{AE701BFD-C42A-4320-86A6-27D0E474195C}" dt="2022-06-23T10:33:23.689" v="1381"/>
          <ac:spMkLst>
            <pc:docMk/>
            <pc:sldMk cId="3402886937" sldId="345"/>
            <ac:spMk id="27" creationId="{D2B17C49-ADAC-5721-D5D3-DD32BF132375}"/>
          </ac:spMkLst>
        </pc:spChg>
        <pc:spChg chg="mod">
          <ac:chgData name="Bergmann, Benedikt Ludwig" userId="8bc4900e-cc82-42f9-8ef6-7ba36799d966" providerId="ADAL" clId="{AE701BFD-C42A-4320-86A6-27D0E474195C}" dt="2022-06-23T10:33:23.689" v="1381"/>
          <ac:spMkLst>
            <pc:docMk/>
            <pc:sldMk cId="3402886937" sldId="345"/>
            <ac:spMk id="28" creationId="{E9ACEF19-11EE-DE71-A59D-CE96E1396DD8}"/>
          </ac:spMkLst>
        </pc:spChg>
        <pc:spChg chg="mod">
          <ac:chgData name="Bergmann, Benedikt Ludwig" userId="8bc4900e-cc82-42f9-8ef6-7ba36799d966" providerId="ADAL" clId="{AE701BFD-C42A-4320-86A6-27D0E474195C}" dt="2022-06-23T10:33:23.689" v="1381"/>
          <ac:spMkLst>
            <pc:docMk/>
            <pc:sldMk cId="3402886937" sldId="345"/>
            <ac:spMk id="29" creationId="{C16D075E-F8D2-CEA5-0355-F61B7D4F9D8F}"/>
          </ac:spMkLst>
        </pc:spChg>
        <pc:spChg chg="mod">
          <ac:chgData name="Bergmann, Benedikt Ludwig" userId="8bc4900e-cc82-42f9-8ef6-7ba36799d966" providerId="ADAL" clId="{AE701BFD-C42A-4320-86A6-27D0E474195C}" dt="2022-06-23T10:33:23.689" v="1381"/>
          <ac:spMkLst>
            <pc:docMk/>
            <pc:sldMk cId="3402886937" sldId="345"/>
            <ac:spMk id="30" creationId="{FEFD0BAC-238E-6BA8-BB99-B8C4F76D8857}"/>
          </ac:spMkLst>
        </pc:spChg>
        <pc:spChg chg="mod">
          <ac:chgData name="Bergmann, Benedikt Ludwig" userId="8bc4900e-cc82-42f9-8ef6-7ba36799d966" providerId="ADAL" clId="{AE701BFD-C42A-4320-86A6-27D0E474195C}" dt="2022-06-23T10:33:23.689" v="1381"/>
          <ac:spMkLst>
            <pc:docMk/>
            <pc:sldMk cId="3402886937" sldId="345"/>
            <ac:spMk id="31" creationId="{405D7B01-AF67-EAA8-68FB-A4E1889D2193}"/>
          </ac:spMkLst>
        </pc:spChg>
        <pc:spChg chg="mod">
          <ac:chgData name="Bergmann, Benedikt Ludwig" userId="8bc4900e-cc82-42f9-8ef6-7ba36799d966" providerId="ADAL" clId="{AE701BFD-C42A-4320-86A6-27D0E474195C}" dt="2022-06-23T10:33:23.689" v="1381"/>
          <ac:spMkLst>
            <pc:docMk/>
            <pc:sldMk cId="3402886937" sldId="345"/>
            <ac:spMk id="32" creationId="{C50A87D7-8C82-3B54-CB68-A53B43E84C5B}"/>
          </ac:spMkLst>
        </pc:spChg>
        <pc:spChg chg="mod">
          <ac:chgData name="Bergmann, Benedikt Ludwig" userId="8bc4900e-cc82-42f9-8ef6-7ba36799d966" providerId="ADAL" clId="{AE701BFD-C42A-4320-86A6-27D0E474195C}" dt="2022-06-23T10:33:23.689" v="1381"/>
          <ac:spMkLst>
            <pc:docMk/>
            <pc:sldMk cId="3402886937" sldId="345"/>
            <ac:spMk id="33" creationId="{1169E236-5AAD-75D1-1C58-1BBACF76BDBF}"/>
          </ac:spMkLst>
        </pc:spChg>
        <pc:spChg chg="mod">
          <ac:chgData name="Bergmann, Benedikt Ludwig" userId="8bc4900e-cc82-42f9-8ef6-7ba36799d966" providerId="ADAL" clId="{AE701BFD-C42A-4320-86A6-27D0E474195C}" dt="2022-06-23T10:33:23.689" v="1381"/>
          <ac:spMkLst>
            <pc:docMk/>
            <pc:sldMk cId="3402886937" sldId="345"/>
            <ac:spMk id="34" creationId="{A26B3163-15C3-EC51-2EB3-B681452BA4D2}"/>
          </ac:spMkLst>
        </pc:spChg>
        <pc:spChg chg="mod">
          <ac:chgData name="Bergmann, Benedikt Ludwig" userId="8bc4900e-cc82-42f9-8ef6-7ba36799d966" providerId="ADAL" clId="{AE701BFD-C42A-4320-86A6-27D0E474195C}" dt="2022-06-23T10:33:23.689" v="1381"/>
          <ac:spMkLst>
            <pc:docMk/>
            <pc:sldMk cId="3402886937" sldId="345"/>
            <ac:spMk id="35" creationId="{41E28D53-DB09-440C-B69A-4198AABFA798}"/>
          </ac:spMkLst>
        </pc:spChg>
        <pc:spChg chg="mod">
          <ac:chgData name="Bergmann, Benedikt Ludwig" userId="8bc4900e-cc82-42f9-8ef6-7ba36799d966" providerId="ADAL" clId="{AE701BFD-C42A-4320-86A6-27D0E474195C}" dt="2022-06-23T10:33:23.689" v="1381"/>
          <ac:spMkLst>
            <pc:docMk/>
            <pc:sldMk cId="3402886937" sldId="345"/>
            <ac:spMk id="36" creationId="{A6D87588-7AF1-AB85-D145-BFDE1A7D0BAA}"/>
          </ac:spMkLst>
        </pc:spChg>
        <pc:spChg chg="mod">
          <ac:chgData name="Bergmann, Benedikt Ludwig" userId="8bc4900e-cc82-42f9-8ef6-7ba36799d966" providerId="ADAL" clId="{AE701BFD-C42A-4320-86A6-27D0E474195C}" dt="2022-06-23T10:33:23.689" v="1381"/>
          <ac:spMkLst>
            <pc:docMk/>
            <pc:sldMk cId="3402886937" sldId="345"/>
            <ac:spMk id="37" creationId="{F6F580E3-A027-9D53-64AF-9E1B1B0C82D7}"/>
          </ac:spMkLst>
        </pc:spChg>
        <pc:spChg chg="mod">
          <ac:chgData name="Bergmann, Benedikt Ludwig" userId="8bc4900e-cc82-42f9-8ef6-7ba36799d966" providerId="ADAL" clId="{AE701BFD-C42A-4320-86A6-27D0E474195C}" dt="2022-06-23T10:33:23.689" v="1381"/>
          <ac:spMkLst>
            <pc:docMk/>
            <pc:sldMk cId="3402886937" sldId="345"/>
            <ac:spMk id="38" creationId="{F7C4920C-BA16-4BED-24BA-3553E2B3F5DF}"/>
          </ac:spMkLst>
        </pc:spChg>
        <pc:spChg chg="mod">
          <ac:chgData name="Bergmann, Benedikt Ludwig" userId="8bc4900e-cc82-42f9-8ef6-7ba36799d966" providerId="ADAL" clId="{AE701BFD-C42A-4320-86A6-27D0E474195C}" dt="2022-06-23T10:33:23.689" v="1381"/>
          <ac:spMkLst>
            <pc:docMk/>
            <pc:sldMk cId="3402886937" sldId="345"/>
            <ac:spMk id="39" creationId="{08489935-80B9-A51A-152B-802FDDECDB3A}"/>
          </ac:spMkLst>
        </pc:spChg>
        <pc:spChg chg="mod">
          <ac:chgData name="Bergmann, Benedikt Ludwig" userId="8bc4900e-cc82-42f9-8ef6-7ba36799d966" providerId="ADAL" clId="{AE701BFD-C42A-4320-86A6-27D0E474195C}" dt="2022-06-23T10:33:23.689" v="1381"/>
          <ac:spMkLst>
            <pc:docMk/>
            <pc:sldMk cId="3402886937" sldId="345"/>
            <ac:spMk id="40" creationId="{AE7D83ED-159A-ACDE-E38C-C02DE4CEEDE1}"/>
          </ac:spMkLst>
        </pc:spChg>
        <pc:spChg chg="mod">
          <ac:chgData name="Bergmann, Benedikt Ludwig" userId="8bc4900e-cc82-42f9-8ef6-7ba36799d966" providerId="ADAL" clId="{AE701BFD-C42A-4320-86A6-27D0E474195C}" dt="2022-06-23T10:33:23.689" v="1381"/>
          <ac:spMkLst>
            <pc:docMk/>
            <pc:sldMk cId="3402886937" sldId="345"/>
            <ac:spMk id="41" creationId="{D7142500-3803-3C74-1E16-015A49126E20}"/>
          </ac:spMkLst>
        </pc:spChg>
        <pc:spChg chg="mod">
          <ac:chgData name="Bergmann, Benedikt Ludwig" userId="8bc4900e-cc82-42f9-8ef6-7ba36799d966" providerId="ADAL" clId="{AE701BFD-C42A-4320-86A6-27D0E474195C}" dt="2022-06-23T10:33:23.689" v="1381"/>
          <ac:spMkLst>
            <pc:docMk/>
            <pc:sldMk cId="3402886937" sldId="345"/>
            <ac:spMk id="42" creationId="{758D85EF-626A-C9B5-3D1E-1331442EED02}"/>
          </ac:spMkLst>
        </pc:spChg>
        <pc:spChg chg="mod">
          <ac:chgData name="Bergmann, Benedikt Ludwig" userId="8bc4900e-cc82-42f9-8ef6-7ba36799d966" providerId="ADAL" clId="{AE701BFD-C42A-4320-86A6-27D0E474195C}" dt="2022-06-23T10:33:23.689" v="1381"/>
          <ac:spMkLst>
            <pc:docMk/>
            <pc:sldMk cId="3402886937" sldId="345"/>
            <ac:spMk id="43" creationId="{0855C315-571F-0214-9D22-E195B4BA5EFA}"/>
          </ac:spMkLst>
        </pc:spChg>
        <pc:spChg chg="mod">
          <ac:chgData name="Bergmann, Benedikt Ludwig" userId="8bc4900e-cc82-42f9-8ef6-7ba36799d966" providerId="ADAL" clId="{AE701BFD-C42A-4320-86A6-27D0E474195C}" dt="2022-06-23T10:33:23.689" v="1381"/>
          <ac:spMkLst>
            <pc:docMk/>
            <pc:sldMk cId="3402886937" sldId="345"/>
            <ac:spMk id="44" creationId="{12100C53-6D84-FA5F-B0D1-4B10A6B6EAEB}"/>
          </ac:spMkLst>
        </pc:spChg>
        <pc:spChg chg="mod">
          <ac:chgData name="Bergmann, Benedikt Ludwig" userId="8bc4900e-cc82-42f9-8ef6-7ba36799d966" providerId="ADAL" clId="{AE701BFD-C42A-4320-86A6-27D0E474195C}" dt="2022-06-23T10:33:23.689" v="1381"/>
          <ac:spMkLst>
            <pc:docMk/>
            <pc:sldMk cId="3402886937" sldId="345"/>
            <ac:spMk id="45" creationId="{F445C30E-5F37-5DC6-6EEB-BCE9C1A0A9B9}"/>
          </ac:spMkLst>
        </pc:spChg>
        <pc:spChg chg="mod">
          <ac:chgData name="Bergmann, Benedikt Ludwig" userId="8bc4900e-cc82-42f9-8ef6-7ba36799d966" providerId="ADAL" clId="{AE701BFD-C42A-4320-86A6-27D0E474195C}" dt="2022-06-23T10:33:23.689" v="1381"/>
          <ac:spMkLst>
            <pc:docMk/>
            <pc:sldMk cId="3402886937" sldId="345"/>
            <ac:spMk id="46" creationId="{3948651B-571C-0023-045C-551755B9606D}"/>
          </ac:spMkLst>
        </pc:spChg>
        <pc:spChg chg="mod">
          <ac:chgData name="Bergmann, Benedikt Ludwig" userId="8bc4900e-cc82-42f9-8ef6-7ba36799d966" providerId="ADAL" clId="{AE701BFD-C42A-4320-86A6-27D0E474195C}" dt="2022-06-23T10:33:23.689" v="1381"/>
          <ac:spMkLst>
            <pc:docMk/>
            <pc:sldMk cId="3402886937" sldId="345"/>
            <ac:spMk id="47" creationId="{105048EC-4F6D-6D30-A7C1-8DC398D4D833}"/>
          </ac:spMkLst>
        </pc:spChg>
        <pc:spChg chg="mod">
          <ac:chgData name="Bergmann, Benedikt Ludwig" userId="8bc4900e-cc82-42f9-8ef6-7ba36799d966" providerId="ADAL" clId="{AE701BFD-C42A-4320-86A6-27D0E474195C}" dt="2022-06-23T10:33:23.689" v="1381"/>
          <ac:spMkLst>
            <pc:docMk/>
            <pc:sldMk cId="3402886937" sldId="345"/>
            <ac:spMk id="48" creationId="{559A76BA-2169-6C7D-8FED-56A3F641C7BA}"/>
          </ac:spMkLst>
        </pc:spChg>
        <pc:spChg chg="mod">
          <ac:chgData name="Bergmann, Benedikt Ludwig" userId="8bc4900e-cc82-42f9-8ef6-7ba36799d966" providerId="ADAL" clId="{AE701BFD-C42A-4320-86A6-27D0E474195C}" dt="2022-06-23T10:33:23.689" v="1381"/>
          <ac:spMkLst>
            <pc:docMk/>
            <pc:sldMk cId="3402886937" sldId="345"/>
            <ac:spMk id="49" creationId="{EE7B80D3-9174-C9EB-446E-E52DC9751751}"/>
          </ac:spMkLst>
        </pc:spChg>
        <pc:spChg chg="mod">
          <ac:chgData name="Bergmann, Benedikt Ludwig" userId="8bc4900e-cc82-42f9-8ef6-7ba36799d966" providerId="ADAL" clId="{AE701BFD-C42A-4320-86A6-27D0E474195C}" dt="2022-06-23T10:33:23.689" v="1381"/>
          <ac:spMkLst>
            <pc:docMk/>
            <pc:sldMk cId="3402886937" sldId="345"/>
            <ac:spMk id="50" creationId="{C28FB8C5-01BB-3BBD-B11A-6C4E0900CFCD}"/>
          </ac:spMkLst>
        </pc:spChg>
        <pc:spChg chg="mod">
          <ac:chgData name="Bergmann, Benedikt Ludwig" userId="8bc4900e-cc82-42f9-8ef6-7ba36799d966" providerId="ADAL" clId="{AE701BFD-C42A-4320-86A6-27D0E474195C}" dt="2022-06-23T10:33:23.689" v="1381"/>
          <ac:spMkLst>
            <pc:docMk/>
            <pc:sldMk cId="3402886937" sldId="345"/>
            <ac:spMk id="51" creationId="{9D454A27-956F-0ABF-480D-83C1356F0964}"/>
          </ac:spMkLst>
        </pc:spChg>
        <pc:spChg chg="mod">
          <ac:chgData name="Bergmann, Benedikt Ludwig" userId="8bc4900e-cc82-42f9-8ef6-7ba36799d966" providerId="ADAL" clId="{AE701BFD-C42A-4320-86A6-27D0E474195C}" dt="2022-06-23T10:33:23.689" v="1381"/>
          <ac:spMkLst>
            <pc:docMk/>
            <pc:sldMk cId="3402886937" sldId="345"/>
            <ac:spMk id="52" creationId="{21F02E58-101B-D768-2076-3E5022C0EC6A}"/>
          </ac:spMkLst>
        </pc:spChg>
        <pc:spChg chg="mod">
          <ac:chgData name="Bergmann, Benedikt Ludwig" userId="8bc4900e-cc82-42f9-8ef6-7ba36799d966" providerId="ADAL" clId="{AE701BFD-C42A-4320-86A6-27D0E474195C}" dt="2022-06-23T10:33:23.689" v="1381"/>
          <ac:spMkLst>
            <pc:docMk/>
            <pc:sldMk cId="3402886937" sldId="345"/>
            <ac:spMk id="53" creationId="{951DFA66-6A5A-9FDA-5ED4-16FD669E8611}"/>
          </ac:spMkLst>
        </pc:spChg>
        <pc:spChg chg="mod">
          <ac:chgData name="Bergmann, Benedikt Ludwig" userId="8bc4900e-cc82-42f9-8ef6-7ba36799d966" providerId="ADAL" clId="{AE701BFD-C42A-4320-86A6-27D0E474195C}" dt="2022-06-23T10:33:23.689" v="1381"/>
          <ac:spMkLst>
            <pc:docMk/>
            <pc:sldMk cId="3402886937" sldId="345"/>
            <ac:spMk id="54" creationId="{9EF68583-163E-4775-9B8E-C0C804D58E03}"/>
          </ac:spMkLst>
        </pc:spChg>
        <pc:spChg chg="mod">
          <ac:chgData name="Bergmann, Benedikt Ludwig" userId="8bc4900e-cc82-42f9-8ef6-7ba36799d966" providerId="ADAL" clId="{AE701BFD-C42A-4320-86A6-27D0E474195C}" dt="2022-06-23T10:33:23.689" v="1381"/>
          <ac:spMkLst>
            <pc:docMk/>
            <pc:sldMk cId="3402886937" sldId="345"/>
            <ac:spMk id="55" creationId="{703B3573-95E1-6550-FAA3-13AFEFAB7F24}"/>
          </ac:spMkLst>
        </pc:spChg>
        <pc:spChg chg="mod">
          <ac:chgData name="Bergmann, Benedikt Ludwig" userId="8bc4900e-cc82-42f9-8ef6-7ba36799d966" providerId="ADAL" clId="{AE701BFD-C42A-4320-86A6-27D0E474195C}" dt="2022-06-23T10:33:23.689" v="1381"/>
          <ac:spMkLst>
            <pc:docMk/>
            <pc:sldMk cId="3402886937" sldId="345"/>
            <ac:spMk id="56" creationId="{DD7A04AA-993F-CFEE-3FB7-A9C544A7C974}"/>
          </ac:spMkLst>
        </pc:spChg>
        <pc:spChg chg="mod">
          <ac:chgData name="Bergmann, Benedikt Ludwig" userId="8bc4900e-cc82-42f9-8ef6-7ba36799d966" providerId="ADAL" clId="{AE701BFD-C42A-4320-86A6-27D0E474195C}" dt="2022-06-23T10:33:23.689" v="1381"/>
          <ac:spMkLst>
            <pc:docMk/>
            <pc:sldMk cId="3402886937" sldId="345"/>
            <ac:spMk id="57" creationId="{17E4F327-8F05-3B40-B2E3-3F9F909B9123}"/>
          </ac:spMkLst>
        </pc:spChg>
        <pc:spChg chg="mod">
          <ac:chgData name="Bergmann, Benedikt Ludwig" userId="8bc4900e-cc82-42f9-8ef6-7ba36799d966" providerId="ADAL" clId="{AE701BFD-C42A-4320-86A6-27D0E474195C}" dt="2022-06-23T10:33:23.689" v="1381"/>
          <ac:spMkLst>
            <pc:docMk/>
            <pc:sldMk cId="3402886937" sldId="345"/>
            <ac:spMk id="58" creationId="{5889ABD7-09DF-F2D2-DC3E-02B2243C18E1}"/>
          </ac:spMkLst>
        </pc:spChg>
        <pc:spChg chg="mod">
          <ac:chgData name="Bergmann, Benedikt Ludwig" userId="8bc4900e-cc82-42f9-8ef6-7ba36799d966" providerId="ADAL" clId="{AE701BFD-C42A-4320-86A6-27D0E474195C}" dt="2022-06-23T10:33:23.689" v="1381"/>
          <ac:spMkLst>
            <pc:docMk/>
            <pc:sldMk cId="3402886937" sldId="345"/>
            <ac:spMk id="59" creationId="{9B9FD3A4-D35C-FA50-5591-2AB8D0CEEE5D}"/>
          </ac:spMkLst>
        </pc:spChg>
        <pc:spChg chg="mod">
          <ac:chgData name="Bergmann, Benedikt Ludwig" userId="8bc4900e-cc82-42f9-8ef6-7ba36799d966" providerId="ADAL" clId="{AE701BFD-C42A-4320-86A6-27D0E474195C}" dt="2022-06-23T10:33:23.689" v="1381"/>
          <ac:spMkLst>
            <pc:docMk/>
            <pc:sldMk cId="3402886937" sldId="345"/>
            <ac:spMk id="60" creationId="{DAD6C3C6-EE61-D50A-52CD-E173B2BF443B}"/>
          </ac:spMkLst>
        </pc:spChg>
        <pc:spChg chg="mod">
          <ac:chgData name="Bergmann, Benedikt Ludwig" userId="8bc4900e-cc82-42f9-8ef6-7ba36799d966" providerId="ADAL" clId="{AE701BFD-C42A-4320-86A6-27D0E474195C}" dt="2022-06-23T10:33:23.689" v="1381"/>
          <ac:spMkLst>
            <pc:docMk/>
            <pc:sldMk cId="3402886937" sldId="345"/>
            <ac:spMk id="61" creationId="{6261AFE0-759F-734A-5F88-D4DD5A5A0AFB}"/>
          </ac:spMkLst>
        </pc:spChg>
        <pc:spChg chg="mod">
          <ac:chgData name="Bergmann, Benedikt Ludwig" userId="8bc4900e-cc82-42f9-8ef6-7ba36799d966" providerId="ADAL" clId="{AE701BFD-C42A-4320-86A6-27D0E474195C}" dt="2022-06-23T10:33:23.689" v="1381"/>
          <ac:spMkLst>
            <pc:docMk/>
            <pc:sldMk cId="3402886937" sldId="345"/>
            <ac:spMk id="62" creationId="{E6AA4C31-B5AF-8339-D426-FC5F7F5A0FD8}"/>
          </ac:spMkLst>
        </pc:spChg>
        <pc:spChg chg="mod">
          <ac:chgData name="Bergmann, Benedikt Ludwig" userId="8bc4900e-cc82-42f9-8ef6-7ba36799d966" providerId="ADAL" clId="{AE701BFD-C42A-4320-86A6-27D0E474195C}" dt="2022-06-23T10:33:23.689" v="1381"/>
          <ac:spMkLst>
            <pc:docMk/>
            <pc:sldMk cId="3402886937" sldId="345"/>
            <ac:spMk id="63" creationId="{AFED56D5-F7B7-63C1-AD0A-88F43FADB61C}"/>
          </ac:spMkLst>
        </pc:spChg>
        <pc:spChg chg="mod">
          <ac:chgData name="Bergmann, Benedikt Ludwig" userId="8bc4900e-cc82-42f9-8ef6-7ba36799d966" providerId="ADAL" clId="{AE701BFD-C42A-4320-86A6-27D0E474195C}" dt="2022-06-23T10:33:23.689" v="1381"/>
          <ac:spMkLst>
            <pc:docMk/>
            <pc:sldMk cId="3402886937" sldId="345"/>
            <ac:spMk id="64" creationId="{B2DC8C9A-E295-4DFD-EF77-0EA4395A692C}"/>
          </ac:spMkLst>
        </pc:spChg>
        <pc:spChg chg="mod">
          <ac:chgData name="Bergmann, Benedikt Ludwig" userId="8bc4900e-cc82-42f9-8ef6-7ba36799d966" providerId="ADAL" clId="{AE701BFD-C42A-4320-86A6-27D0E474195C}" dt="2022-06-23T10:33:23.689" v="1381"/>
          <ac:spMkLst>
            <pc:docMk/>
            <pc:sldMk cId="3402886937" sldId="345"/>
            <ac:spMk id="65" creationId="{98D811B4-8448-0A2A-61AD-6A6DFF2CDD56}"/>
          </ac:spMkLst>
        </pc:spChg>
        <pc:spChg chg="mod">
          <ac:chgData name="Bergmann, Benedikt Ludwig" userId="8bc4900e-cc82-42f9-8ef6-7ba36799d966" providerId="ADAL" clId="{AE701BFD-C42A-4320-86A6-27D0E474195C}" dt="2022-06-23T10:33:23.689" v="1381"/>
          <ac:spMkLst>
            <pc:docMk/>
            <pc:sldMk cId="3402886937" sldId="345"/>
            <ac:spMk id="66" creationId="{C8BBAED9-82B1-83CB-1423-8AA3388E1D4F}"/>
          </ac:spMkLst>
        </pc:spChg>
        <pc:spChg chg="mod">
          <ac:chgData name="Bergmann, Benedikt Ludwig" userId="8bc4900e-cc82-42f9-8ef6-7ba36799d966" providerId="ADAL" clId="{AE701BFD-C42A-4320-86A6-27D0E474195C}" dt="2022-06-23T10:33:23.689" v="1381"/>
          <ac:spMkLst>
            <pc:docMk/>
            <pc:sldMk cId="3402886937" sldId="345"/>
            <ac:spMk id="67" creationId="{67505C20-6995-2C7F-4F6A-8B9ACFA53F18}"/>
          </ac:spMkLst>
        </pc:spChg>
        <pc:spChg chg="mod">
          <ac:chgData name="Bergmann, Benedikt Ludwig" userId="8bc4900e-cc82-42f9-8ef6-7ba36799d966" providerId="ADAL" clId="{AE701BFD-C42A-4320-86A6-27D0E474195C}" dt="2022-06-23T10:33:23.689" v="1381"/>
          <ac:spMkLst>
            <pc:docMk/>
            <pc:sldMk cId="3402886937" sldId="345"/>
            <ac:spMk id="68" creationId="{21DA332B-D011-CF09-74E8-1D84B53D6340}"/>
          </ac:spMkLst>
        </pc:spChg>
        <pc:spChg chg="mod">
          <ac:chgData name="Bergmann, Benedikt Ludwig" userId="8bc4900e-cc82-42f9-8ef6-7ba36799d966" providerId="ADAL" clId="{AE701BFD-C42A-4320-86A6-27D0E474195C}" dt="2022-06-23T10:33:23.689" v="1381"/>
          <ac:spMkLst>
            <pc:docMk/>
            <pc:sldMk cId="3402886937" sldId="345"/>
            <ac:spMk id="69" creationId="{D0EA0BCD-2747-C5C5-2F7C-DB2F448CB52E}"/>
          </ac:spMkLst>
        </pc:spChg>
        <pc:spChg chg="mod">
          <ac:chgData name="Bergmann, Benedikt Ludwig" userId="8bc4900e-cc82-42f9-8ef6-7ba36799d966" providerId="ADAL" clId="{AE701BFD-C42A-4320-86A6-27D0E474195C}" dt="2022-06-23T10:33:23.689" v="1381"/>
          <ac:spMkLst>
            <pc:docMk/>
            <pc:sldMk cId="3402886937" sldId="345"/>
            <ac:spMk id="70" creationId="{D35FBD76-032B-92C9-4F77-C13B0DBE4FA2}"/>
          </ac:spMkLst>
        </pc:spChg>
        <pc:spChg chg="mod">
          <ac:chgData name="Bergmann, Benedikt Ludwig" userId="8bc4900e-cc82-42f9-8ef6-7ba36799d966" providerId="ADAL" clId="{AE701BFD-C42A-4320-86A6-27D0E474195C}" dt="2022-06-23T10:33:23.689" v="1381"/>
          <ac:spMkLst>
            <pc:docMk/>
            <pc:sldMk cId="3402886937" sldId="345"/>
            <ac:spMk id="71" creationId="{A866AEF0-AB61-CD7A-C506-6B19AE4F1237}"/>
          </ac:spMkLst>
        </pc:spChg>
        <pc:spChg chg="mod">
          <ac:chgData name="Bergmann, Benedikt Ludwig" userId="8bc4900e-cc82-42f9-8ef6-7ba36799d966" providerId="ADAL" clId="{AE701BFD-C42A-4320-86A6-27D0E474195C}" dt="2022-06-23T10:33:23.689" v="1381"/>
          <ac:spMkLst>
            <pc:docMk/>
            <pc:sldMk cId="3402886937" sldId="345"/>
            <ac:spMk id="72" creationId="{A60222D4-794A-9E5C-D26E-3621B0CB44CA}"/>
          </ac:spMkLst>
        </pc:spChg>
        <pc:spChg chg="mod">
          <ac:chgData name="Bergmann, Benedikt Ludwig" userId="8bc4900e-cc82-42f9-8ef6-7ba36799d966" providerId="ADAL" clId="{AE701BFD-C42A-4320-86A6-27D0E474195C}" dt="2022-06-23T10:33:23.689" v="1381"/>
          <ac:spMkLst>
            <pc:docMk/>
            <pc:sldMk cId="3402886937" sldId="345"/>
            <ac:spMk id="73" creationId="{665CCC67-033F-9E97-F513-12594D27ABC5}"/>
          </ac:spMkLst>
        </pc:spChg>
        <pc:spChg chg="mod">
          <ac:chgData name="Bergmann, Benedikt Ludwig" userId="8bc4900e-cc82-42f9-8ef6-7ba36799d966" providerId="ADAL" clId="{AE701BFD-C42A-4320-86A6-27D0E474195C}" dt="2022-06-23T10:33:23.689" v="1381"/>
          <ac:spMkLst>
            <pc:docMk/>
            <pc:sldMk cId="3402886937" sldId="345"/>
            <ac:spMk id="74" creationId="{6B4D6323-666E-9A35-4D28-FA77ABE4F1A9}"/>
          </ac:spMkLst>
        </pc:spChg>
        <pc:spChg chg="mod">
          <ac:chgData name="Bergmann, Benedikt Ludwig" userId="8bc4900e-cc82-42f9-8ef6-7ba36799d966" providerId="ADAL" clId="{AE701BFD-C42A-4320-86A6-27D0E474195C}" dt="2022-06-23T10:33:23.689" v="1381"/>
          <ac:spMkLst>
            <pc:docMk/>
            <pc:sldMk cId="3402886937" sldId="345"/>
            <ac:spMk id="75" creationId="{12CC9EC7-4C5D-7992-49B4-19C44F9D1900}"/>
          </ac:spMkLst>
        </pc:spChg>
        <pc:spChg chg="mod">
          <ac:chgData name="Bergmann, Benedikt Ludwig" userId="8bc4900e-cc82-42f9-8ef6-7ba36799d966" providerId="ADAL" clId="{AE701BFD-C42A-4320-86A6-27D0E474195C}" dt="2022-06-23T10:33:23.689" v="1381"/>
          <ac:spMkLst>
            <pc:docMk/>
            <pc:sldMk cId="3402886937" sldId="345"/>
            <ac:spMk id="76" creationId="{89F145A9-1088-D79D-AAE1-05D46F79C3D9}"/>
          </ac:spMkLst>
        </pc:spChg>
        <pc:spChg chg="mod">
          <ac:chgData name="Bergmann, Benedikt Ludwig" userId="8bc4900e-cc82-42f9-8ef6-7ba36799d966" providerId="ADAL" clId="{AE701BFD-C42A-4320-86A6-27D0E474195C}" dt="2022-06-23T10:33:23.689" v="1381"/>
          <ac:spMkLst>
            <pc:docMk/>
            <pc:sldMk cId="3402886937" sldId="345"/>
            <ac:spMk id="77" creationId="{D70EDE41-577C-0B0A-ADD9-A1C01C5EE61C}"/>
          </ac:spMkLst>
        </pc:spChg>
        <pc:spChg chg="mod">
          <ac:chgData name="Bergmann, Benedikt Ludwig" userId="8bc4900e-cc82-42f9-8ef6-7ba36799d966" providerId="ADAL" clId="{AE701BFD-C42A-4320-86A6-27D0E474195C}" dt="2022-06-23T10:33:23.689" v="1381"/>
          <ac:spMkLst>
            <pc:docMk/>
            <pc:sldMk cId="3402886937" sldId="345"/>
            <ac:spMk id="78" creationId="{DCD010C1-1C62-3F02-77B3-6E5EAADB7FB3}"/>
          </ac:spMkLst>
        </pc:spChg>
        <pc:spChg chg="mod">
          <ac:chgData name="Bergmann, Benedikt Ludwig" userId="8bc4900e-cc82-42f9-8ef6-7ba36799d966" providerId="ADAL" clId="{AE701BFD-C42A-4320-86A6-27D0E474195C}" dt="2022-06-23T10:33:23.689" v="1381"/>
          <ac:spMkLst>
            <pc:docMk/>
            <pc:sldMk cId="3402886937" sldId="345"/>
            <ac:spMk id="79" creationId="{B9FE89A5-8ED8-00D8-EBF4-E39907703011}"/>
          </ac:spMkLst>
        </pc:spChg>
        <pc:spChg chg="mod">
          <ac:chgData name="Bergmann, Benedikt Ludwig" userId="8bc4900e-cc82-42f9-8ef6-7ba36799d966" providerId="ADAL" clId="{AE701BFD-C42A-4320-86A6-27D0E474195C}" dt="2022-06-23T10:33:23.689" v="1381"/>
          <ac:spMkLst>
            <pc:docMk/>
            <pc:sldMk cId="3402886937" sldId="345"/>
            <ac:spMk id="80" creationId="{C340657D-CCE0-0B36-52A4-B34AEE1C5BF1}"/>
          </ac:spMkLst>
        </pc:spChg>
        <pc:spChg chg="mod">
          <ac:chgData name="Bergmann, Benedikt Ludwig" userId="8bc4900e-cc82-42f9-8ef6-7ba36799d966" providerId="ADAL" clId="{AE701BFD-C42A-4320-86A6-27D0E474195C}" dt="2022-06-23T10:33:23.689" v="1381"/>
          <ac:spMkLst>
            <pc:docMk/>
            <pc:sldMk cId="3402886937" sldId="345"/>
            <ac:spMk id="81" creationId="{1FFA649C-694F-D1EE-D009-582D82E85C14}"/>
          </ac:spMkLst>
        </pc:spChg>
        <pc:spChg chg="mod">
          <ac:chgData name="Bergmann, Benedikt Ludwig" userId="8bc4900e-cc82-42f9-8ef6-7ba36799d966" providerId="ADAL" clId="{AE701BFD-C42A-4320-86A6-27D0E474195C}" dt="2022-06-23T10:33:23.689" v="1381"/>
          <ac:spMkLst>
            <pc:docMk/>
            <pc:sldMk cId="3402886937" sldId="345"/>
            <ac:spMk id="82" creationId="{E0920BC9-5501-AE5A-083E-3434FED5722E}"/>
          </ac:spMkLst>
        </pc:spChg>
        <pc:spChg chg="mod">
          <ac:chgData name="Bergmann, Benedikt Ludwig" userId="8bc4900e-cc82-42f9-8ef6-7ba36799d966" providerId="ADAL" clId="{AE701BFD-C42A-4320-86A6-27D0E474195C}" dt="2022-06-23T10:33:23.689" v="1381"/>
          <ac:spMkLst>
            <pc:docMk/>
            <pc:sldMk cId="3402886937" sldId="345"/>
            <ac:spMk id="83" creationId="{45332244-FEDB-78AF-77C7-C7BFDBF4EBA9}"/>
          </ac:spMkLst>
        </pc:spChg>
        <pc:spChg chg="mod">
          <ac:chgData name="Bergmann, Benedikt Ludwig" userId="8bc4900e-cc82-42f9-8ef6-7ba36799d966" providerId="ADAL" clId="{AE701BFD-C42A-4320-86A6-27D0E474195C}" dt="2022-06-23T10:33:23.689" v="1381"/>
          <ac:spMkLst>
            <pc:docMk/>
            <pc:sldMk cId="3402886937" sldId="345"/>
            <ac:spMk id="84" creationId="{D4C1F4D3-003E-C4D3-1A05-9C9FE52C1950}"/>
          </ac:spMkLst>
        </pc:spChg>
        <pc:spChg chg="mod">
          <ac:chgData name="Bergmann, Benedikt Ludwig" userId="8bc4900e-cc82-42f9-8ef6-7ba36799d966" providerId="ADAL" clId="{AE701BFD-C42A-4320-86A6-27D0E474195C}" dt="2022-06-23T10:33:23.689" v="1381"/>
          <ac:spMkLst>
            <pc:docMk/>
            <pc:sldMk cId="3402886937" sldId="345"/>
            <ac:spMk id="85" creationId="{CD61D467-8F27-985A-F7B4-59A7AEA17B36}"/>
          </ac:spMkLst>
        </pc:spChg>
        <pc:spChg chg="mod">
          <ac:chgData name="Bergmann, Benedikt Ludwig" userId="8bc4900e-cc82-42f9-8ef6-7ba36799d966" providerId="ADAL" clId="{AE701BFD-C42A-4320-86A6-27D0E474195C}" dt="2022-06-23T10:33:23.689" v="1381"/>
          <ac:spMkLst>
            <pc:docMk/>
            <pc:sldMk cId="3402886937" sldId="345"/>
            <ac:spMk id="86" creationId="{285756F8-E45E-4A38-0A61-8081CFE6CBA1}"/>
          </ac:spMkLst>
        </pc:spChg>
        <pc:spChg chg="mod">
          <ac:chgData name="Bergmann, Benedikt Ludwig" userId="8bc4900e-cc82-42f9-8ef6-7ba36799d966" providerId="ADAL" clId="{AE701BFD-C42A-4320-86A6-27D0E474195C}" dt="2022-06-23T10:33:23.689" v="1381"/>
          <ac:spMkLst>
            <pc:docMk/>
            <pc:sldMk cId="3402886937" sldId="345"/>
            <ac:spMk id="87" creationId="{ECFD06C9-919C-C9C0-2318-A07B7B0E6A1B}"/>
          </ac:spMkLst>
        </pc:spChg>
        <pc:spChg chg="mod">
          <ac:chgData name="Bergmann, Benedikt Ludwig" userId="8bc4900e-cc82-42f9-8ef6-7ba36799d966" providerId="ADAL" clId="{AE701BFD-C42A-4320-86A6-27D0E474195C}" dt="2022-06-23T10:33:23.689" v="1381"/>
          <ac:spMkLst>
            <pc:docMk/>
            <pc:sldMk cId="3402886937" sldId="345"/>
            <ac:spMk id="88" creationId="{FE5D68CF-6BB6-340C-5616-3376FBF0DE98}"/>
          </ac:spMkLst>
        </pc:spChg>
        <pc:spChg chg="mod">
          <ac:chgData name="Bergmann, Benedikt Ludwig" userId="8bc4900e-cc82-42f9-8ef6-7ba36799d966" providerId="ADAL" clId="{AE701BFD-C42A-4320-86A6-27D0E474195C}" dt="2022-06-23T10:33:23.689" v="1381"/>
          <ac:spMkLst>
            <pc:docMk/>
            <pc:sldMk cId="3402886937" sldId="345"/>
            <ac:spMk id="89" creationId="{39C1940E-344B-EFCA-9830-CC9100E165D3}"/>
          </ac:spMkLst>
        </pc:spChg>
        <pc:spChg chg="mod">
          <ac:chgData name="Bergmann, Benedikt Ludwig" userId="8bc4900e-cc82-42f9-8ef6-7ba36799d966" providerId="ADAL" clId="{AE701BFD-C42A-4320-86A6-27D0E474195C}" dt="2022-06-23T10:33:23.689" v="1381"/>
          <ac:spMkLst>
            <pc:docMk/>
            <pc:sldMk cId="3402886937" sldId="345"/>
            <ac:spMk id="90" creationId="{D27E9668-9C66-6774-D927-1CFBBB076384}"/>
          </ac:spMkLst>
        </pc:spChg>
        <pc:spChg chg="mod">
          <ac:chgData name="Bergmann, Benedikt Ludwig" userId="8bc4900e-cc82-42f9-8ef6-7ba36799d966" providerId="ADAL" clId="{AE701BFD-C42A-4320-86A6-27D0E474195C}" dt="2022-06-23T10:33:23.689" v="1381"/>
          <ac:spMkLst>
            <pc:docMk/>
            <pc:sldMk cId="3402886937" sldId="345"/>
            <ac:spMk id="91" creationId="{BCE96521-5639-D783-BF8D-AE23B8B4E7D2}"/>
          </ac:spMkLst>
        </pc:spChg>
        <pc:spChg chg="mod">
          <ac:chgData name="Bergmann, Benedikt Ludwig" userId="8bc4900e-cc82-42f9-8ef6-7ba36799d966" providerId="ADAL" clId="{AE701BFD-C42A-4320-86A6-27D0E474195C}" dt="2022-06-23T10:33:23.689" v="1381"/>
          <ac:spMkLst>
            <pc:docMk/>
            <pc:sldMk cId="3402886937" sldId="345"/>
            <ac:spMk id="92" creationId="{639BCAF6-08B9-14FA-539A-0E3699D107B8}"/>
          </ac:spMkLst>
        </pc:spChg>
        <pc:spChg chg="mod">
          <ac:chgData name="Bergmann, Benedikt Ludwig" userId="8bc4900e-cc82-42f9-8ef6-7ba36799d966" providerId="ADAL" clId="{AE701BFD-C42A-4320-86A6-27D0E474195C}" dt="2022-06-23T10:33:23.689" v="1381"/>
          <ac:spMkLst>
            <pc:docMk/>
            <pc:sldMk cId="3402886937" sldId="345"/>
            <ac:spMk id="93" creationId="{840B4377-65A4-F6CB-263C-E04038C4B693}"/>
          </ac:spMkLst>
        </pc:spChg>
        <pc:spChg chg="mod">
          <ac:chgData name="Bergmann, Benedikt Ludwig" userId="8bc4900e-cc82-42f9-8ef6-7ba36799d966" providerId="ADAL" clId="{AE701BFD-C42A-4320-86A6-27D0E474195C}" dt="2022-06-23T10:33:23.689" v="1381"/>
          <ac:spMkLst>
            <pc:docMk/>
            <pc:sldMk cId="3402886937" sldId="345"/>
            <ac:spMk id="94" creationId="{E4673197-8506-B828-C34D-BDE9E3053E87}"/>
          </ac:spMkLst>
        </pc:spChg>
        <pc:spChg chg="mod">
          <ac:chgData name="Bergmann, Benedikt Ludwig" userId="8bc4900e-cc82-42f9-8ef6-7ba36799d966" providerId="ADAL" clId="{AE701BFD-C42A-4320-86A6-27D0E474195C}" dt="2022-06-23T10:33:23.689" v="1381"/>
          <ac:spMkLst>
            <pc:docMk/>
            <pc:sldMk cId="3402886937" sldId="345"/>
            <ac:spMk id="95" creationId="{46D4FD44-8A8F-07EB-8537-4E696296DC42}"/>
          </ac:spMkLst>
        </pc:spChg>
        <pc:spChg chg="mod">
          <ac:chgData name="Bergmann, Benedikt Ludwig" userId="8bc4900e-cc82-42f9-8ef6-7ba36799d966" providerId="ADAL" clId="{AE701BFD-C42A-4320-86A6-27D0E474195C}" dt="2022-06-23T10:33:23.689" v="1381"/>
          <ac:spMkLst>
            <pc:docMk/>
            <pc:sldMk cId="3402886937" sldId="345"/>
            <ac:spMk id="96" creationId="{B22B3ADF-C0EA-F52D-B5CB-3688E9412294}"/>
          </ac:spMkLst>
        </pc:spChg>
        <pc:spChg chg="mod">
          <ac:chgData name="Bergmann, Benedikt Ludwig" userId="8bc4900e-cc82-42f9-8ef6-7ba36799d966" providerId="ADAL" clId="{AE701BFD-C42A-4320-86A6-27D0E474195C}" dt="2022-06-23T10:33:23.689" v="1381"/>
          <ac:spMkLst>
            <pc:docMk/>
            <pc:sldMk cId="3402886937" sldId="345"/>
            <ac:spMk id="97" creationId="{A64EB9D8-93F7-EEEE-3EDE-861392EC00B7}"/>
          </ac:spMkLst>
        </pc:spChg>
        <pc:spChg chg="mod">
          <ac:chgData name="Bergmann, Benedikt Ludwig" userId="8bc4900e-cc82-42f9-8ef6-7ba36799d966" providerId="ADAL" clId="{AE701BFD-C42A-4320-86A6-27D0E474195C}" dt="2022-06-23T10:33:23.689" v="1381"/>
          <ac:spMkLst>
            <pc:docMk/>
            <pc:sldMk cId="3402886937" sldId="345"/>
            <ac:spMk id="98" creationId="{43F6CF97-8D43-6DE8-3B83-2DB56C1A32C3}"/>
          </ac:spMkLst>
        </pc:spChg>
        <pc:spChg chg="mod">
          <ac:chgData name="Bergmann, Benedikt Ludwig" userId="8bc4900e-cc82-42f9-8ef6-7ba36799d966" providerId="ADAL" clId="{AE701BFD-C42A-4320-86A6-27D0E474195C}" dt="2022-06-23T10:33:23.689" v="1381"/>
          <ac:spMkLst>
            <pc:docMk/>
            <pc:sldMk cId="3402886937" sldId="345"/>
            <ac:spMk id="99" creationId="{6A2F0C3D-2C3C-EFFA-215F-AB21A03439F5}"/>
          </ac:spMkLst>
        </pc:spChg>
        <pc:spChg chg="mod">
          <ac:chgData name="Bergmann, Benedikt Ludwig" userId="8bc4900e-cc82-42f9-8ef6-7ba36799d966" providerId="ADAL" clId="{AE701BFD-C42A-4320-86A6-27D0E474195C}" dt="2022-06-23T10:33:23.689" v="1381"/>
          <ac:spMkLst>
            <pc:docMk/>
            <pc:sldMk cId="3402886937" sldId="345"/>
            <ac:spMk id="100" creationId="{7FCACEFC-5609-AA66-7F88-458070F3A0FD}"/>
          </ac:spMkLst>
        </pc:spChg>
        <pc:spChg chg="mod">
          <ac:chgData name="Bergmann, Benedikt Ludwig" userId="8bc4900e-cc82-42f9-8ef6-7ba36799d966" providerId="ADAL" clId="{AE701BFD-C42A-4320-86A6-27D0E474195C}" dt="2022-06-23T10:33:23.689" v="1381"/>
          <ac:spMkLst>
            <pc:docMk/>
            <pc:sldMk cId="3402886937" sldId="345"/>
            <ac:spMk id="101" creationId="{108B27A8-0D4E-7A68-5A1A-24CAF0C0E1A7}"/>
          </ac:spMkLst>
        </pc:spChg>
        <pc:spChg chg="mod">
          <ac:chgData name="Bergmann, Benedikt Ludwig" userId="8bc4900e-cc82-42f9-8ef6-7ba36799d966" providerId="ADAL" clId="{AE701BFD-C42A-4320-86A6-27D0E474195C}" dt="2022-06-23T10:33:23.689" v="1381"/>
          <ac:spMkLst>
            <pc:docMk/>
            <pc:sldMk cId="3402886937" sldId="345"/>
            <ac:spMk id="102" creationId="{91DCEA67-C6D1-AD0E-3814-CA110CEACDC8}"/>
          </ac:spMkLst>
        </pc:spChg>
        <pc:spChg chg="mod">
          <ac:chgData name="Bergmann, Benedikt Ludwig" userId="8bc4900e-cc82-42f9-8ef6-7ba36799d966" providerId="ADAL" clId="{AE701BFD-C42A-4320-86A6-27D0E474195C}" dt="2022-06-23T10:33:23.689" v="1381"/>
          <ac:spMkLst>
            <pc:docMk/>
            <pc:sldMk cId="3402886937" sldId="345"/>
            <ac:spMk id="103" creationId="{A2E4672C-8797-C29D-DB63-BFA19C298CB4}"/>
          </ac:spMkLst>
        </pc:spChg>
        <pc:spChg chg="mod">
          <ac:chgData name="Bergmann, Benedikt Ludwig" userId="8bc4900e-cc82-42f9-8ef6-7ba36799d966" providerId="ADAL" clId="{AE701BFD-C42A-4320-86A6-27D0E474195C}" dt="2022-06-23T10:33:23.689" v="1381"/>
          <ac:spMkLst>
            <pc:docMk/>
            <pc:sldMk cId="3402886937" sldId="345"/>
            <ac:spMk id="104" creationId="{88AB7239-FB76-00BD-A5BA-0012EAA986F7}"/>
          </ac:spMkLst>
        </pc:spChg>
        <pc:spChg chg="mod">
          <ac:chgData name="Bergmann, Benedikt Ludwig" userId="8bc4900e-cc82-42f9-8ef6-7ba36799d966" providerId="ADAL" clId="{AE701BFD-C42A-4320-86A6-27D0E474195C}" dt="2022-06-23T10:33:23.689" v="1381"/>
          <ac:spMkLst>
            <pc:docMk/>
            <pc:sldMk cId="3402886937" sldId="345"/>
            <ac:spMk id="105" creationId="{57D1C74D-1330-D715-6BB6-A64FF862FD1E}"/>
          </ac:spMkLst>
        </pc:spChg>
        <pc:spChg chg="mod">
          <ac:chgData name="Bergmann, Benedikt Ludwig" userId="8bc4900e-cc82-42f9-8ef6-7ba36799d966" providerId="ADAL" clId="{AE701BFD-C42A-4320-86A6-27D0E474195C}" dt="2022-06-23T10:33:23.689" v="1381"/>
          <ac:spMkLst>
            <pc:docMk/>
            <pc:sldMk cId="3402886937" sldId="345"/>
            <ac:spMk id="106" creationId="{BB1C57C0-41BE-F4AF-C246-FB4D4A2E6E75}"/>
          </ac:spMkLst>
        </pc:spChg>
        <pc:spChg chg="mod">
          <ac:chgData name="Bergmann, Benedikt Ludwig" userId="8bc4900e-cc82-42f9-8ef6-7ba36799d966" providerId="ADAL" clId="{AE701BFD-C42A-4320-86A6-27D0E474195C}" dt="2022-06-23T10:33:23.689" v="1381"/>
          <ac:spMkLst>
            <pc:docMk/>
            <pc:sldMk cId="3402886937" sldId="345"/>
            <ac:spMk id="107" creationId="{420B7782-BCEB-F063-8A68-7F75A90A553A}"/>
          </ac:spMkLst>
        </pc:spChg>
        <pc:spChg chg="mod">
          <ac:chgData name="Bergmann, Benedikt Ludwig" userId="8bc4900e-cc82-42f9-8ef6-7ba36799d966" providerId="ADAL" clId="{AE701BFD-C42A-4320-86A6-27D0E474195C}" dt="2022-06-23T10:33:23.689" v="1381"/>
          <ac:spMkLst>
            <pc:docMk/>
            <pc:sldMk cId="3402886937" sldId="345"/>
            <ac:spMk id="108" creationId="{06A65651-40BE-3BD5-7932-01E1A5306CD1}"/>
          </ac:spMkLst>
        </pc:spChg>
        <pc:spChg chg="mod">
          <ac:chgData name="Bergmann, Benedikt Ludwig" userId="8bc4900e-cc82-42f9-8ef6-7ba36799d966" providerId="ADAL" clId="{AE701BFD-C42A-4320-86A6-27D0E474195C}" dt="2022-06-23T10:33:23.689" v="1381"/>
          <ac:spMkLst>
            <pc:docMk/>
            <pc:sldMk cId="3402886937" sldId="345"/>
            <ac:spMk id="109" creationId="{41B89C79-66E6-3E30-BF9E-3C75DD0BA73D}"/>
          </ac:spMkLst>
        </pc:spChg>
        <pc:spChg chg="mod">
          <ac:chgData name="Bergmann, Benedikt Ludwig" userId="8bc4900e-cc82-42f9-8ef6-7ba36799d966" providerId="ADAL" clId="{AE701BFD-C42A-4320-86A6-27D0E474195C}" dt="2022-06-23T10:33:23.689" v="1381"/>
          <ac:spMkLst>
            <pc:docMk/>
            <pc:sldMk cId="3402886937" sldId="345"/>
            <ac:spMk id="110" creationId="{84F08BB7-C79C-2711-B6FE-9EA4EF87A4A7}"/>
          </ac:spMkLst>
        </pc:spChg>
        <pc:spChg chg="mod">
          <ac:chgData name="Bergmann, Benedikt Ludwig" userId="8bc4900e-cc82-42f9-8ef6-7ba36799d966" providerId="ADAL" clId="{AE701BFD-C42A-4320-86A6-27D0E474195C}" dt="2022-06-23T10:33:23.689" v="1381"/>
          <ac:spMkLst>
            <pc:docMk/>
            <pc:sldMk cId="3402886937" sldId="345"/>
            <ac:spMk id="111" creationId="{A9B99AE1-78BE-BCFB-9141-1FA03396FB9C}"/>
          </ac:spMkLst>
        </pc:spChg>
        <pc:spChg chg="mod">
          <ac:chgData name="Bergmann, Benedikt Ludwig" userId="8bc4900e-cc82-42f9-8ef6-7ba36799d966" providerId="ADAL" clId="{AE701BFD-C42A-4320-86A6-27D0E474195C}" dt="2022-06-23T10:33:23.689" v="1381"/>
          <ac:spMkLst>
            <pc:docMk/>
            <pc:sldMk cId="3402886937" sldId="345"/>
            <ac:spMk id="112" creationId="{574C1466-9BBC-1FC9-02FB-DCBE671C0818}"/>
          </ac:spMkLst>
        </pc:spChg>
        <pc:spChg chg="mod">
          <ac:chgData name="Bergmann, Benedikt Ludwig" userId="8bc4900e-cc82-42f9-8ef6-7ba36799d966" providerId="ADAL" clId="{AE701BFD-C42A-4320-86A6-27D0E474195C}" dt="2022-06-23T10:33:23.689" v="1381"/>
          <ac:spMkLst>
            <pc:docMk/>
            <pc:sldMk cId="3402886937" sldId="345"/>
            <ac:spMk id="113" creationId="{B6F1B6EB-3719-64B1-C599-76A2BF014C4C}"/>
          </ac:spMkLst>
        </pc:spChg>
        <pc:spChg chg="mod">
          <ac:chgData name="Bergmann, Benedikt Ludwig" userId="8bc4900e-cc82-42f9-8ef6-7ba36799d966" providerId="ADAL" clId="{AE701BFD-C42A-4320-86A6-27D0E474195C}" dt="2022-06-23T10:33:23.689" v="1381"/>
          <ac:spMkLst>
            <pc:docMk/>
            <pc:sldMk cId="3402886937" sldId="345"/>
            <ac:spMk id="114" creationId="{4954DD38-A164-903F-CA1D-E6FCD2388E7D}"/>
          </ac:spMkLst>
        </pc:spChg>
        <pc:spChg chg="mod">
          <ac:chgData name="Bergmann, Benedikt Ludwig" userId="8bc4900e-cc82-42f9-8ef6-7ba36799d966" providerId="ADAL" clId="{AE701BFD-C42A-4320-86A6-27D0E474195C}" dt="2022-06-23T10:33:23.689" v="1381"/>
          <ac:spMkLst>
            <pc:docMk/>
            <pc:sldMk cId="3402886937" sldId="345"/>
            <ac:spMk id="115" creationId="{C2110561-8225-B3DF-2E43-896046641BD1}"/>
          </ac:spMkLst>
        </pc:spChg>
        <pc:spChg chg="mod">
          <ac:chgData name="Bergmann, Benedikt Ludwig" userId="8bc4900e-cc82-42f9-8ef6-7ba36799d966" providerId="ADAL" clId="{AE701BFD-C42A-4320-86A6-27D0E474195C}" dt="2022-06-23T10:33:23.689" v="1381"/>
          <ac:spMkLst>
            <pc:docMk/>
            <pc:sldMk cId="3402886937" sldId="345"/>
            <ac:spMk id="116" creationId="{708F7066-F885-5E0C-9D77-BAFFC646B2E0}"/>
          </ac:spMkLst>
        </pc:spChg>
        <pc:spChg chg="mod">
          <ac:chgData name="Bergmann, Benedikt Ludwig" userId="8bc4900e-cc82-42f9-8ef6-7ba36799d966" providerId="ADAL" clId="{AE701BFD-C42A-4320-86A6-27D0E474195C}" dt="2022-06-23T10:33:23.689" v="1381"/>
          <ac:spMkLst>
            <pc:docMk/>
            <pc:sldMk cId="3402886937" sldId="345"/>
            <ac:spMk id="117" creationId="{5A8A6DC4-8E84-173C-D3E7-56EFD18B7D35}"/>
          </ac:spMkLst>
        </pc:spChg>
        <pc:spChg chg="mod">
          <ac:chgData name="Bergmann, Benedikt Ludwig" userId="8bc4900e-cc82-42f9-8ef6-7ba36799d966" providerId="ADAL" clId="{AE701BFD-C42A-4320-86A6-27D0E474195C}" dt="2022-06-23T10:33:23.689" v="1381"/>
          <ac:spMkLst>
            <pc:docMk/>
            <pc:sldMk cId="3402886937" sldId="345"/>
            <ac:spMk id="118" creationId="{ADC2F733-84A2-DDC6-8630-4BA8F11A8F94}"/>
          </ac:spMkLst>
        </pc:spChg>
        <pc:spChg chg="mod">
          <ac:chgData name="Bergmann, Benedikt Ludwig" userId="8bc4900e-cc82-42f9-8ef6-7ba36799d966" providerId="ADAL" clId="{AE701BFD-C42A-4320-86A6-27D0E474195C}" dt="2022-06-23T10:33:23.689" v="1381"/>
          <ac:spMkLst>
            <pc:docMk/>
            <pc:sldMk cId="3402886937" sldId="345"/>
            <ac:spMk id="119" creationId="{992ED29C-A485-A7DD-3BE1-8A1BA4602F0B}"/>
          </ac:spMkLst>
        </pc:spChg>
        <pc:spChg chg="mod">
          <ac:chgData name="Bergmann, Benedikt Ludwig" userId="8bc4900e-cc82-42f9-8ef6-7ba36799d966" providerId="ADAL" clId="{AE701BFD-C42A-4320-86A6-27D0E474195C}" dt="2022-06-23T10:33:23.689" v="1381"/>
          <ac:spMkLst>
            <pc:docMk/>
            <pc:sldMk cId="3402886937" sldId="345"/>
            <ac:spMk id="120" creationId="{3E5D04DE-340A-C0B9-8752-47E4A7E5E1D1}"/>
          </ac:spMkLst>
        </pc:spChg>
        <pc:spChg chg="mod">
          <ac:chgData name="Bergmann, Benedikt Ludwig" userId="8bc4900e-cc82-42f9-8ef6-7ba36799d966" providerId="ADAL" clId="{AE701BFD-C42A-4320-86A6-27D0E474195C}" dt="2022-06-23T10:33:23.689" v="1381"/>
          <ac:spMkLst>
            <pc:docMk/>
            <pc:sldMk cId="3402886937" sldId="345"/>
            <ac:spMk id="121" creationId="{4CE7FD80-6B0F-7B22-EF8B-E6F43345216A}"/>
          </ac:spMkLst>
        </pc:spChg>
        <pc:spChg chg="mod">
          <ac:chgData name="Bergmann, Benedikt Ludwig" userId="8bc4900e-cc82-42f9-8ef6-7ba36799d966" providerId="ADAL" clId="{AE701BFD-C42A-4320-86A6-27D0E474195C}" dt="2022-06-23T10:33:23.689" v="1381"/>
          <ac:spMkLst>
            <pc:docMk/>
            <pc:sldMk cId="3402886937" sldId="345"/>
            <ac:spMk id="122" creationId="{03BAD22E-CD2E-D349-09E6-57E3AB319F83}"/>
          </ac:spMkLst>
        </pc:spChg>
        <pc:spChg chg="mod">
          <ac:chgData name="Bergmann, Benedikt Ludwig" userId="8bc4900e-cc82-42f9-8ef6-7ba36799d966" providerId="ADAL" clId="{AE701BFD-C42A-4320-86A6-27D0E474195C}" dt="2022-06-23T10:33:23.689" v="1381"/>
          <ac:spMkLst>
            <pc:docMk/>
            <pc:sldMk cId="3402886937" sldId="345"/>
            <ac:spMk id="123" creationId="{4721C99C-E0F7-0ED2-8329-AF9BB04FB41C}"/>
          </ac:spMkLst>
        </pc:spChg>
        <pc:spChg chg="mod">
          <ac:chgData name="Bergmann, Benedikt Ludwig" userId="8bc4900e-cc82-42f9-8ef6-7ba36799d966" providerId="ADAL" clId="{AE701BFD-C42A-4320-86A6-27D0E474195C}" dt="2022-06-23T10:33:23.689" v="1381"/>
          <ac:spMkLst>
            <pc:docMk/>
            <pc:sldMk cId="3402886937" sldId="345"/>
            <ac:spMk id="124" creationId="{20BE8C1D-C7D3-B283-C8D0-875BF20CDE3F}"/>
          </ac:spMkLst>
        </pc:spChg>
        <pc:spChg chg="mod">
          <ac:chgData name="Bergmann, Benedikt Ludwig" userId="8bc4900e-cc82-42f9-8ef6-7ba36799d966" providerId="ADAL" clId="{AE701BFD-C42A-4320-86A6-27D0E474195C}" dt="2022-06-23T10:33:23.689" v="1381"/>
          <ac:spMkLst>
            <pc:docMk/>
            <pc:sldMk cId="3402886937" sldId="345"/>
            <ac:spMk id="125" creationId="{715C219A-E57B-662F-2C6E-E238BA557E10}"/>
          </ac:spMkLst>
        </pc:spChg>
        <pc:spChg chg="mod">
          <ac:chgData name="Bergmann, Benedikt Ludwig" userId="8bc4900e-cc82-42f9-8ef6-7ba36799d966" providerId="ADAL" clId="{AE701BFD-C42A-4320-86A6-27D0E474195C}" dt="2022-06-23T10:33:23.689" v="1381"/>
          <ac:spMkLst>
            <pc:docMk/>
            <pc:sldMk cId="3402886937" sldId="345"/>
            <ac:spMk id="126" creationId="{E6D91F31-9145-52F2-4336-1EDD8F263788}"/>
          </ac:spMkLst>
        </pc:spChg>
        <pc:spChg chg="mod">
          <ac:chgData name="Bergmann, Benedikt Ludwig" userId="8bc4900e-cc82-42f9-8ef6-7ba36799d966" providerId="ADAL" clId="{AE701BFD-C42A-4320-86A6-27D0E474195C}" dt="2022-06-23T10:33:23.689" v="1381"/>
          <ac:spMkLst>
            <pc:docMk/>
            <pc:sldMk cId="3402886937" sldId="345"/>
            <ac:spMk id="127" creationId="{68223057-53AF-D398-3808-09A5EA60BE5F}"/>
          </ac:spMkLst>
        </pc:spChg>
        <pc:spChg chg="mod">
          <ac:chgData name="Bergmann, Benedikt Ludwig" userId="8bc4900e-cc82-42f9-8ef6-7ba36799d966" providerId="ADAL" clId="{AE701BFD-C42A-4320-86A6-27D0E474195C}" dt="2022-06-23T10:33:23.689" v="1381"/>
          <ac:spMkLst>
            <pc:docMk/>
            <pc:sldMk cId="3402886937" sldId="345"/>
            <ac:spMk id="128" creationId="{DCA27F96-065C-AEF6-6C80-8A78F3953528}"/>
          </ac:spMkLst>
        </pc:spChg>
        <pc:spChg chg="mod">
          <ac:chgData name="Bergmann, Benedikt Ludwig" userId="8bc4900e-cc82-42f9-8ef6-7ba36799d966" providerId="ADAL" clId="{AE701BFD-C42A-4320-86A6-27D0E474195C}" dt="2022-06-23T10:33:23.689" v="1381"/>
          <ac:spMkLst>
            <pc:docMk/>
            <pc:sldMk cId="3402886937" sldId="345"/>
            <ac:spMk id="129" creationId="{C026009F-88A9-A125-78FE-C47D65D00FB3}"/>
          </ac:spMkLst>
        </pc:spChg>
        <pc:spChg chg="mod">
          <ac:chgData name="Bergmann, Benedikt Ludwig" userId="8bc4900e-cc82-42f9-8ef6-7ba36799d966" providerId="ADAL" clId="{AE701BFD-C42A-4320-86A6-27D0E474195C}" dt="2022-06-23T10:33:23.689" v="1381"/>
          <ac:spMkLst>
            <pc:docMk/>
            <pc:sldMk cId="3402886937" sldId="345"/>
            <ac:spMk id="130" creationId="{EFD859EF-F8ED-2644-FBE3-9597C46E1ED3}"/>
          </ac:spMkLst>
        </pc:spChg>
        <pc:spChg chg="mod">
          <ac:chgData name="Bergmann, Benedikt Ludwig" userId="8bc4900e-cc82-42f9-8ef6-7ba36799d966" providerId="ADAL" clId="{AE701BFD-C42A-4320-86A6-27D0E474195C}" dt="2022-06-23T10:33:23.689" v="1381"/>
          <ac:spMkLst>
            <pc:docMk/>
            <pc:sldMk cId="3402886937" sldId="345"/>
            <ac:spMk id="131" creationId="{780FB8DB-6573-C862-FD3D-F8FBCA0B77A9}"/>
          </ac:spMkLst>
        </pc:spChg>
        <pc:spChg chg="mod">
          <ac:chgData name="Bergmann, Benedikt Ludwig" userId="8bc4900e-cc82-42f9-8ef6-7ba36799d966" providerId="ADAL" clId="{AE701BFD-C42A-4320-86A6-27D0E474195C}" dt="2022-06-23T10:33:23.689" v="1381"/>
          <ac:spMkLst>
            <pc:docMk/>
            <pc:sldMk cId="3402886937" sldId="345"/>
            <ac:spMk id="132" creationId="{BCA78FFF-8489-C749-1C7E-E499AFF35C3E}"/>
          </ac:spMkLst>
        </pc:spChg>
        <pc:spChg chg="mod">
          <ac:chgData name="Bergmann, Benedikt Ludwig" userId="8bc4900e-cc82-42f9-8ef6-7ba36799d966" providerId="ADAL" clId="{AE701BFD-C42A-4320-86A6-27D0E474195C}" dt="2022-06-23T10:33:23.689" v="1381"/>
          <ac:spMkLst>
            <pc:docMk/>
            <pc:sldMk cId="3402886937" sldId="345"/>
            <ac:spMk id="133" creationId="{916F50FD-D955-470A-5D55-621C0F981F54}"/>
          </ac:spMkLst>
        </pc:spChg>
        <pc:spChg chg="mod">
          <ac:chgData name="Bergmann, Benedikt Ludwig" userId="8bc4900e-cc82-42f9-8ef6-7ba36799d966" providerId="ADAL" clId="{AE701BFD-C42A-4320-86A6-27D0E474195C}" dt="2022-06-23T10:33:23.689" v="1381"/>
          <ac:spMkLst>
            <pc:docMk/>
            <pc:sldMk cId="3402886937" sldId="345"/>
            <ac:spMk id="134" creationId="{1E2396D0-AA15-57EB-D37E-7BA5A9D8FAF7}"/>
          </ac:spMkLst>
        </pc:spChg>
        <pc:spChg chg="mod">
          <ac:chgData name="Bergmann, Benedikt Ludwig" userId="8bc4900e-cc82-42f9-8ef6-7ba36799d966" providerId="ADAL" clId="{AE701BFD-C42A-4320-86A6-27D0E474195C}" dt="2022-06-23T10:33:23.689" v="1381"/>
          <ac:spMkLst>
            <pc:docMk/>
            <pc:sldMk cId="3402886937" sldId="345"/>
            <ac:spMk id="135" creationId="{4D7C26A4-52DA-B515-B7D1-CD431AA8A902}"/>
          </ac:spMkLst>
        </pc:spChg>
        <pc:spChg chg="mod">
          <ac:chgData name="Bergmann, Benedikt Ludwig" userId="8bc4900e-cc82-42f9-8ef6-7ba36799d966" providerId="ADAL" clId="{AE701BFD-C42A-4320-86A6-27D0E474195C}" dt="2022-06-23T10:33:23.689" v="1381"/>
          <ac:spMkLst>
            <pc:docMk/>
            <pc:sldMk cId="3402886937" sldId="345"/>
            <ac:spMk id="136" creationId="{9419D5DC-4497-E7D8-0BFC-23A06C1D4321}"/>
          </ac:spMkLst>
        </pc:spChg>
        <pc:spChg chg="mod">
          <ac:chgData name="Bergmann, Benedikt Ludwig" userId="8bc4900e-cc82-42f9-8ef6-7ba36799d966" providerId="ADAL" clId="{AE701BFD-C42A-4320-86A6-27D0E474195C}" dt="2022-06-23T10:33:23.689" v="1381"/>
          <ac:spMkLst>
            <pc:docMk/>
            <pc:sldMk cId="3402886937" sldId="345"/>
            <ac:spMk id="137" creationId="{52F3884F-C85C-7B48-76EF-B28439D8D984}"/>
          </ac:spMkLst>
        </pc:spChg>
        <pc:spChg chg="mod">
          <ac:chgData name="Bergmann, Benedikt Ludwig" userId="8bc4900e-cc82-42f9-8ef6-7ba36799d966" providerId="ADAL" clId="{AE701BFD-C42A-4320-86A6-27D0E474195C}" dt="2022-06-23T10:33:23.689" v="1381"/>
          <ac:spMkLst>
            <pc:docMk/>
            <pc:sldMk cId="3402886937" sldId="345"/>
            <ac:spMk id="138" creationId="{DAA713E9-4088-A272-3064-0AC85B46A13F}"/>
          </ac:spMkLst>
        </pc:spChg>
        <pc:spChg chg="mod">
          <ac:chgData name="Bergmann, Benedikt Ludwig" userId="8bc4900e-cc82-42f9-8ef6-7ba36799d966" providerId="ADAL" clId="{AE701BFD-C42A-4320-86A6-27D0E474195C}" dt="2022-06-23T10:33:23.689" v="1381"/>
          <ac:spMkLst>
            <pc:docMk/>
            <pc:sldMk cId="3402886937" sldId="345"/>
            <ac:spMk id="139" creationId="{F01B78F8-5804-D81D-2E32-343E4B7D7259}"/>
          </ac:spMkLst>
        </pc:spChg>
        <pc:spChg chg="mod">
          <ac:chgData name="Bergmann, Benedikt Ludwig" userId="8bc4900e-cc82-42f9-8ef6-7ba36799d966" providerId="ADAL" clId="{AE701BFD-C42A-4320-86A6-27D0E474195C}" dt="2022-06-23T10:33:23.689" v="1381"/>
          <ac:spMkLst>
            <pc:docMk/>
            <pc:sldMk cId="3402886937" sldId="345"/>
            <ac:spMk id="140" creationId="{1ACF73B9-5F44-18A7-73C1-516C10B17E20}"/>
          </ac:spMkLst>
        </pc:spChg>
        <pc:spChg chg="mod">
          <ac:chgData name="Bergmann, Benedikt Ludwig" userId="8bc4900e-cc82-42f9-8ef6-7ba36799d966" providerId="ADAL" clId="{AE701BFD-C42A-4320-86A6-27D0E474195C}" dt="2022-06-23T10:33:23.689" v="1381"/>
          <ac:spMkLst>
            <pc:docMk/>
            <pc:sldMk cId="3402886937" sldId="345"/>
            <ac:spMk id="141" creationId="{EA75C58E-8703-D32C-0B6C-C7CCD41347CC}"/>
          </ac:spMkLst>
        </pc:spChg>
        <pc:spChg chg="mod">
          <ac:chgData name="Bergmann, Benedikt Ludwig" userId="8bc4900e-cc82-42f9-8ef6-7ba36799d966" providerId="ADAL" clId="{AE701BFD-C42A-4320-86A6-27D0E474195C}" dt="2022-06-23T10:33:23.689" v="1381"/>
          <ac:spMkLst>
            <pc:docMk/>
            <pc:sldMk cId="3402886937" sldId="345"/>
            <ac:spMk id="142" creationId="{93995596-D1BF-547E-2A99-2AADD3F9E71D}"/>
          </ac:spMkLst>
        </pc:spChg>
        <pc:spChg chg="mod">
          <ac:chgData name="Bergmann, Benedikt Ludwig" userId="8bc4900e-cc82-42f9-8ef6-7ba36799d966" providerId="ADAL" clId="{AE701BFD-C42A-4320-86A6-27D0E474195C}" dt="2022-06-23T10:33:23.689" v="1381"/>
          <ac:spMkLst>
            <pc:docMk/>
            <pc:sldMk cId="3402886937" sldId="345"/>
            <ac:spMk id="143" creationId="{EA74F6E8-3671-AF90-F873-9E311AF94A9F}"/>
          </ac:spMkLst>
        </pc:spChg>
        <pc:spChg chg="mod">
          <ac:chgData name="Bergmann, Benedikt Ludwig" userId="8bc4900e-cc82-42f9-8ef6-7ba36799d966" providerId="ADAL" clId="{AE701BFD-C42A-4320-86A6-27D0E474195C}" dt="2022-06-23T10:33:23.689" v="1381"/>
          <ac:spMkLst>
            <pc:docMk/>
            <pc:sldMk cId="3402886937" sldId="345"/>
            <ac:spMk id="144" creationId="{96177347-33D4-FDAB-F561-7CA7412C1714}"/>
          </ac:spMkLst>
        </pc:spChg>
        <pc:spChg chg="mod">
          <ac:chgData name="Bergmann, Benedikt Ludwig" userId="8bc4900e-cc82-42f9-8ef6-7ba36799d966" providerId="ADAL" clId="{AE701BFD-C42A-4320-86A6-27D0E474195C}" dt="2022-06-23T10:33:23.689" v="1381"/>
          <ac:spMkLst>
            <pc:docMk/>
            <pc:sldMk cId="3402886937" sldId="345"/>
            <ac:spMk id="145" creationId="{D0E263BC-13E8-4B36-A8E5-8B593AAC7407}"/>
          </ac:spMkLst>
        </pc:spChg>
        <pc:spChg chg="mod">
          <ac:chgData name="Bergmann, Benedikt Ludwig" userId="8bc4900e-cc82-42f9-8ef6-7ba36799d966" providerId="ADAL" clId="{AE701BFD-C42A-4320-86A6-27D0E474195C}" dt="2022-06-23T10:33:23.689" v="1381"/>
          <ac:spMkLst>
            <pc:docMk/>
            <pc:sldMk cId="3402886937" sldId="345"/>
            <ac:spMk id="146" creationId="{F046C567-B436-C9AC-4082-1C8A836A138B}"/>
          </ac:spMkLst>
        </pc:spChg>
        <pc:spChg chg="mod">
          <ac:chgData name="Bergmann, Benedikt Ludwig" userId="8bc4900e-cc82-42f9-8ef6-7ba36799d966" providerId="ADAL" clId="{AE701BFD-C42A-4320-86A6-27D0E474195C}" dt="2022-06-23T10:33:23.689" v="1381"/>
          <ac:spMkLst>
            <pc:docMk/>
            <pc:sldMk cId="3402886937" sldId="345"/>
            <ac:spMk id="147" creationId="{F03FC605-BD88-45F2-133A-458304B8DC5B}"/>
          </ac:spMkLst>
        </pc:spChg>
        <pc:spChg chg="mod">
          <ac:chgData name="Bergmann, Benedikt Ludwig" userId="8bc4900e-cc82-42f9-8ef6-7ba36799d966" providerId="ADAL" clId="{AE701BFD-C42A-4320-86A6-27D0E474195C}" dt="2022-06-23T10:33:23.689" v="1381"/>
          <ac:spMkLst>
            <pc:docMk/>
            <pc:sldMk cId="3402886937" sldId="345"/>
            <ac:spMk id="148" creationId="{5088FAB6-2549-E365-A719-7027FFD84A69}"/>
          </ac:spMkLst>
        </pc:spChg>
        <pc:spChg chg="mod">
          <ac:chgData name="Bergmann, Benedikt Ludwig" userId="8bc4900e-cc82-42f9-8ef6-7ba36799d966" providerId="ADAL" clId="{AE701BFD-C42A-4320-86A6-27D0E474195C}" dt="2022-06-23T10:33:23.689" v="1381"/>
          <ac:spMkLst>
            <pc:docMk/>
            <pc:sldMk cId="3402886937" sldId="345"/>
            <ac:spMk id="149" creationId="{85A4D54B-BC2F-2FE7-8ED9-EB10FC02BE69}"/>
          </ac:spMkLst>
        </pc:spChg>
        <pc:spChg chg="mod">
          <ac:chgData name="Bergmann, Benedikt Ludwig" userId="8bc4900e-cc82-42f9-8ef6-7ba36799d966" providerId="ADAL" clId="{AE701BFD-C42A-4320-86A6-27D0E474195C}" dt="2022-06-23T10:33:23.689" v="1381"/>
          <ac:spMkLst>
            <pc:docMk/>
            <pc:sldMk cId="3402886937" sldId="345"/>
            <ac:spMk id="150" creationId="{B27E68FB-F22F-06AF-FB9E-883F8D4A24BD}"/>
          </ac:spMkLst>
        </pc:spChg>
        <pc:spChg chg="mod">
          <ac:chgData name="Bergmann, Benedikt Ludwig" userId="8bc4900e-cc82-42f9-8ef6-7ba36799d966" providerId="ADAL" clId="{AE701BFD-C42A-4320-86A6-27D0E474195C}" dt="2022-06-23T10:33:23.689" v="1381"/>
          <ac:spMkLst>
            <pc:docMk/>
            <pc:sldMk cId="3402886937" sldId="345"/>
            <ac:spMk id="151" creationId="{2C2681EB-F277-19D3-BDEF-31C67BF12596}"/>
          </ac:spMkLst>
        </pc:spChg>
        <pc:spChg chg="mod">
          <ac:chgData name="Bergmann, Benedikt Ludwig" userId="8bc4900e-cc82-42f9-8ef6-7ba36799d966" providerId="ADAL" clId="{AE701BFD-C42A-4320-86A6-27D0E474195C}" dt="2022-06-23T10:33:23.689" v="1381"/>
          <ac:spMkLst>
            <pc:docMk/>
            <pc:sldMk cId="3402886937" sldId="345"/>
            <ac:spMk id="152" creationId="{328ED841-5E64-FA2D-9344-8C431FE9F14C}"/>
          </ac:spMkLst>
        </pc:spChg>
        <pc:spChg chg="mod">
          <ac:chgData name="Bergmann, Benedikt Ludwig" userId="8bc4900e-cc82-42f9-8ef6-7ba36799d966" providerId="ADAL" clId="{AE701BFD-C42A-4320-86A6-27D0E474195C}" dt="2022-06-23T10:33:23.689" v="1381"/>
          <ac:spMkLst>
            <pc:docMk/>
            <pc:sldMk cId="3402886937" sldId="345"/>
            <ac:spMk id="153" creationId="{58770DFA-FCCD-BC96-914F-74B2560D898B}"/>
          </ac:spMkLst>
        </pc:spChg>
        <pc:spChg chg="mod">
          <ac:chgData name="Bergmann, Benedikt Ludwig" userId="8bc4900e-cc82-42f9-8ef6-7ba36799d966" providerId="ADAL" clId="{AE701BFD-C42A-4320-86A6-27D0E474195C}" dt="2022-06-23T10:33:23.689" v="1381"/>
          <ac:spMkLst>
            <pc:docMk/>
            <pc:sldMk cId="3402886937" sldId="345"/>
            <ac:spMk id="154" creationId="{7B61F238-B9FF-21CB-B846-91AA453DE6C9}"/>
          </ac:spMkLst>
        </pc:spChg>
        <pc:spChg chg="mod">
          <ac:chgData name="Bergmann, Benedikt Ludwig" userId="8bc4900e-cc82-42f9-8ef6-7ba36799d966" providerId="ADAL" clId="{AE701BFD-C42A-4320-86A6-27D0E474195C}" dt="2022-06-23T10:33:23.689" v="1381"/>
          <ac:spMkLst>
            <pc:docMk/>
            <pc:sldMk cId="3402886937" sldId="345"/>
            <ac:spMk id="155" creationId="{9FD1625D-4216-8022-B203-8F0B05FCF0DA}"/>
          </ac:spMkLst>
        </pc:spChg>
        <pc:spChg chg="mod">
          <ac:chgData name="Bergmann, Benedikt Ludwig" userId="8bc4900e-cc82-42f9-8ef6-7ba36799d966" providerId="ADAL" clId="{AE701BFD-C42A-4320-86A6-27D0E474195C}" dt="2022-06-23T10:33:23.689" v="1381"/>
          <ac:spMkLst>
            <pc:docMk/>
            <pc:sldMk cId="3402886937" sldId="345"/>
            <ac:spMk id="156" creationId="{FCF86B81-6D15-F838-ED20-3FF818ED8A30}"/>
          </ac:spMkLst>
        </pc:spChg>
        <pc:spChg chg="mod">
          <ac:chgData name="Bergmann, Benedikt Ludwig" userId="8bc4900e-cc82-42f9-8ef6-7ba36799d966" providerId="ADAL" clId="{AE701BFD-C42A-4320-86A6-27D0E474195C}" dt="2022-06-23T10:33:23.689" v="1381"/>
          <ac:spMkLst>
            <pc:docMk/>
            <pc:sldMk cId="3402886937" sldId="345"/>
            <ac:spMk id="157" creationId="{6096CD56-842E-5D77-EFA3-787F695EDCB3}"/>
          </ac:spMkLst>
        </pc:spChg>
        <pc:spChg chg="mod">
          <ac:chgData name="Bergmann, Benedikt Ludwig" userId="8bc4900e-cc82-42f9-8ef6-7ba36799d966" providerId="ADAL" clId="{AE701BFD-C42A-4320-86A6-27D0E474195C}" dt="2022-06-23T10:33:23.689" v="1381"/>
          <ac:spMkLst>
            <pc:docMk/>
            <pc:sldMk cId="3402886937" sldId="345"/>
            <ac:spMk id="158" creationId="{004D5B89-21B1-9654-FCAE-13DDAE8F5F9E}"/>
          </ac:spMkLst>
        </pc:spChg>
        <pc:spChg chg="mod">
          <ac:chgData name="Bergmann, Benedikt Ludwig" userId="8bc4900e-cc82-42f9-8ef6-7ba36799d966" providerId="ADAL" clId="{AE701BFD-C42A-4320-86A6-27D0E474195C}" dt="2022-06-23T10:33:23.689" v="1381"/>
          <ac:spMkLst>
            <pc:docMk/>
            <pc:sldMk cId="3402886937" sldId="345"/>
            <ac:spMk id="159" creationId="{630BD350-9F55-C111-2BF9-B8CA39F6F47F}"/>
          </ac:spMkLst>
        </pc:spChg>
        <pc:spChg chg="mod">
          <ac:chgData name="Bergmann, Benedikt Ludwig" userId="8bc4900e-cc82-42f9-8ef6-7ba36799d966" providerId="ADAL" clId="{AE701BFD-C42A-4320-86A6-27D0E474195C}" dt="2022-06-23T10:33:23.689" v="1381"/>
          <ac:spMkLst>
            <pc:docMk/>
            <pc:sldMk cId="3402886937" sldId="345"/>
            <ac:spMk id="160" creationId="{FDF3C133-F707-7D41-BA0E-B38F4DCE67F4}"/>
          </ac:spMkLst>
        </pc:spChg>
        <pc:spChg chg="mod">
          <ac:chgData name="Bergmann, Benedikt Ludwig" userId="8bc4900e-cc82-42f9-8ef6-7ba36799d966" providerId="ADAL" clId="{AE701BFD-C42A-4320-86A6-27D0E474195C}" dt="2022-06-23T10:33:23.689" v="1381"/>
          <ac:spMkLst>
            <pc:docMk/>
            <pc:sldMk cId="3402886937" sldId="345"/>
            <ac:spMk id="161" creationId="{1527E0B4-645C-4A02-FCBC-C6F62F1C93A7}"/>
          </ac:spMkLst>
        </pc:spChg>
        <pc:spChg chg="mod">
          <ac:chgData name="Bergmann, Benedikt Ludwig" userId="8bc4900e-cc82-42f9-8ef6-7ba36799d966" providerId="ADAL" clId="{AE701BFD-C42A-4320-86A6-27D0E474195C}" dt="2022-06-23T10:33:23.689" v="1381"/>
          <ac:spMkLst>
            <pc:docMk/>
            <pc:sldMk cId="3402886937" sldId="345"/>
            <ac:spMk id="162" creationId="{4F18E964-DFBE-D96B-BDE8-751D69EBF7DD}"/>
          </ac:spMkLst>
        </pc:spChg>
        <pc:spChg chg="mod">
          <ac:chgData name="Bergmann, Benedikt Ludwig" userId="8bc4900e-cc82-42f9-8ef6-7ba36799d966" providerId="ADAL" clId="{AE701BFD-C42A-4320-86A6-27D0E474195C}" dt="2022-06-23T10:33:23.689" v="1381"/>
          <ac:spMkLst>
            <pc:docMk/>
            <pc:sldMk cId="3402886937" sldId="345"/>
            <ac:spMk id="163" creationId="{2BA5A106-83E7-1643-5DC5-64530329526C}"/>
          </ac:spMkLst>
        </pc:spChg>
        <pc:spChg chg="mod">
          <ac:chgData name="Bergmann, Benedikt Ludwig" userId="8bc4900e-cc82-42f9-8ef6-7ba36799d966" providerId="ADAL" clId="{AE701BFD-C42A-4320-86A6-27D0E474195C}" dt="2022-06-23T10:33:23.689" v="1381"/>
          <ac:spMkLst>
            <pc:docMk/>
            <pc:sldMk cId="3402886937" sldId="345"/>
            <ac:spMk id="164" creationId="{72DC3D35-F714-C8DD-85F1-A41F2FF35D39}"/>
          </ac:spMkLst>
        </pc:spChg>
        <pc:spChg chg="mod">
          <ac:chgData name="Bergmann, Benedikt Ludwig" userId="8bc4900e-cc82-42f9-8ef6-7ba36799d966" providerId="ADAL" clId="{AE701BFD-C42A-4320-86A6-27D0E474195C}" dt="2022-06-23T10:33:23.689" v="1381"/>
          <ac:spMkLst>
            <pc:docMk/>
            <pc:sldMk cId="3402886937" sldId="345"/>
            <ac:spMk id="165" creationId="{7A4776D7-22B5-72D9-82FC-43EA6CAB0342}"/>
          </ac:spMkLst>
        </pc:spChg>
        <pc:spChg chg="mod">
          <ac:chgData name="Bergmann, Benedikt Ludwig" userId="8bc4900e-cc82-42f9-8ef6-7ba36799d966" providerId="ADAL" clId="{AE701BFD-C42A-4320-86A6-27D0E474195C}" dt="2022-06-23T10:33:23.689" v="1381"/>
          <ac:spMkLst>
            <pc:docMk/>
            <pc:sldMk cId="3402886937" sldId="345"/>
            <ac:spMk id="166" creationId="{C3BCC9C7-6BF9-22A3-DB61-9540B1E3E101}"/>
          </ac:spMkLst>
        </pc:spChg>
        <pc:spChg chg="mod">
          <ac:chgData name="Bergmann, Benedikt Ludwig" userId="8bc4900e-cc82-42f9-8ef6-7ba36799d966" providerId="ADAL" clId="{AE701BFD-C42A-4320-86A6-27D0E474195C}" dt="2022-06-23T10:33:23.689" v="1381"/>
          <ac:spMkLst>
            <pc:docMk/>
            <pc:sldMk cId="3402886937" sldId="345"/>
            <ac:spMk id="167" creationId="{6AE5A326-0F0F-B23E-5F6D-766EC5AD1970}"/>
          </ac:spMkLst>
        </pc:spChg>
        <pc:grpChg chg="add del mod">
          <ac:chgData name="Bergmann, Benedikt Ludwig" userId="8bc4900e-cc82-42f9-8ef6-7ba36799d966" providerId="ADAL" clId="{AE701BFD-C42A-4320-86A6-27D0E474195C}" dt="2022-06-23T10:33:25.170" v="1382"/>
          <ac:grpSpMkLst>
            <pc:docMk/>
            <pc:sldMk cId="3402886937" sldId="345"/>
            <ac:grpSpMk id="7" creationId="{53559622-05A3-2900-F6AE-7652E50804ED}"/>
          </ac:grpSpMkLst>
        </pc:grpChg>
        <pc:grpChg chg="mod">
          <ac:chgData name="Bergmann, Benedikt Ludwig" userId="8bc4900e-cc82-42f9-8ef6-7ba36799d966" providerId="ADAL" clId="{AE701BFD-C42A-4320-86A6-27D0E474195C}" dt="2022-06-23T10:33:23.689" v="1381"/>
          <ac:grpSpMkLst>
            <pc:docMk/>
            <pc:sldMk cId="3402886937" sldId="345"/>
            <ac:grpSpMk id="8" creationId="{CC36DC9B-F71B-15B4-7FF6-6ABB8DE9232C}"/>
          </ac:grpSpMkLst>
        </pc:grpChg>
        <pc:grpChg chg="mod">
          <ac:chgData name="Bergmann, Benedikt Ludwig" userId="8bc4900e-cc82-42f9-8ef6-7ba36799d966" providerId="ADAL" clId="{AE701BFD-C42A-4320-86A6-27D0E474195C}" dt="2022-06-23T10:33:23.689" v="1381"/>
          <ac:grpSpMkLst>
            <pc:docMk/>
            <pc:sldMk cId="3402886937" sldId="345"/>
            <ac:grpSpMk id="11" creationId="{0FB266C7-71B1-2521-F0E7-8811DE3A3738}"/>
          </ac:grpSpMkLst>
        </pc:grpChg>
        <pc:grpChg chg="mod">
          <ac:chgData name="Bergmann, Benedikt Ludwig" userId="8bc4900e-cc82-42f9-8ef6-7ba36799d966" providerId="ADAL" clId="{AE701BFD-C42A-4320-86A6-27D0E474195C}" dt="2022-06-23T10:33:23.689" v="1381"/>
          <ac:grpSpMkLst>
            <pc:docMk/>
            <pc:sldMk cId="3402886937" sldId="345"/>
            <ac:grpSpMk id="12" creationId="{7777F693-B68B-6C11-DF31-A9FF5F51F39F}"/>
          </ac:grpSpMkLst>
        </pc:grpChg>
        <pc:grpChg chg="mod">
          <ac:chgData name="Bergmann, Benedikt Ludwig" userId="8bc4900e-cc82-42f9-8ef6-7ba36799d966" providerId="ADAL" clId="{AE701BFD-C42A-4320-86A6-27D0E474195C}" dt="2022-06-23T10:33:23.689" v="1381"/>
          <ac:grpSpMkLst>
            <pc:docMk/>
            <pc:sldMk cId="3402886937" sldId="345"/>
            <ac:grpSpMk id="13" creationId="{18EE5A9B-54EA-F181-34AB-94833B7F25C4}"/>
          </ac:grpSpMkLst>
        </pc:grpChg>
        <pc:grpChg chg="mod">
          <ac:chgData name="Bergmann, Benedikt Ludwig" userId="8bc4900e-cc82-42f9-8ef6-7ba36799d966" providerId="ADAL" clId="{AE701BFD-C42A-4320-86A6-27D0E474195C}" dt="2022-06-23T10:33:23.689" v="1381"/>
          <ac:grpSpMkLst>
            <pc:docMk/>
            <pc:sldMk cId="3402886937" sldId="345"/>
            <ac:grpSpMk id="18" creationId="{56C69380-6686-4FE0-AD36-CFDBFC2B09D3}"/>
          </ac:grpSpMkLst>
        </pc:grpChg>
        <pc:grpChg chg="mod">
          <ac:chgData name="Bergmann, Benedikt Ludwig" userId="8bc4900e-cc82-42f9-8ef6-7ba36799d966" providerId="ADAL" clId="{AE701BFD-C42A-4320-86A6-27D0E474195C}" dt="2022-06-23T10:33:23.689" v="1381"/>
          <ac:grpSpMkLst>
            <pc:docMk/>
            <pc:sldMk cId="3402886937" sldId="345"/>
            <ac:grpSpMk id="19" creationId="{A89E5413-2A01-8798-828D-8D502D1C0F06}"/>
          </ac:grpSpMkLst>
        </pc:grpChg>
      </pc:sldChg>
      <pc:sldChg chg="add">
        <pc:chgData name="Bergmann, Benedikt Ludwig" userId="8bc4900e-cc82-42f9-8ef6-7ba36799d966" providerId="ADAL" clId="{AE701BFD-C42A-4320-86A6-27D0E474195C}" dt="2022-06-23T08:19:30.180" v="468"/>
        <pc:sldMkLst>
          <pc:docMk/>
          <pc:sldMk cId="2261961868" sldId="346"/>
        </pc:sldMkLst>
      </pc:sldChg>
      <pc:sldChg chg="addSp delSp modSp add mod ord">
        <pc:chgData name="Bergmann, Benedikt Ludwig" userId="8bc4900e-cc82-42f9-8ef6-7ba36799d966" providerId="ADAL" clId="{AE701BFD-C42A-4320-86A6-27D0E474195C}" dt="2022-06-23T10:33:48.626" v="1385"/>
        <pc:sldMkLst>
          <pc:docMk/>
          <pc:sldMk cId="1593728260" sldId="347"/>
        </pc:sldMkLst>
        <pc:spChg chg="add del mod">
          <ac:chgData name="Bergmann, Benedikt Ludwig" userId="8bc4900e-cc82-42f9-8ef6-7ba36799d966" providerId="ADAL" clId="{AE701BFD-C42A-4320-86A6-27D0E474195C}" dt="2022-06-23T09:55:43.992" v="853" actId="478"/>
          <ac:spMkLst>
            <pc:docMk/>
            <pc:sldMk cId="1593728260" sldId="347"/>
            <ac:spMk id="3" creationId="{CE4F9F5B-37E5-EFE5-9D32-ADF152CC5BEE}"/>
          </ac:spMkLst>
        </pc:spChg>
        <pc:spChg chg="mod">
          <ac:chgData name="Bergmann, Benedikt Ludwig" userId="8bc4900e-cc82-42f9-8ef6-7ba36799d966" providerId="ADAL" clId="{AE701BFD-C42A-4320-86A6-27D0E474195C}" dt="2022-06-23T10:00:12.316" v="894" actId="1076"/>
          <ac:spMkLst>
            <pc:docMk/>
            <pc:sldMk cId="1593728260" sldId="347"/>
            <ac:spMk id="5" creationId="{00000000-0000-0000-0000-000000000000}"/>
          </ac:spMkLst>
        </pc:spChg>
        <pc:spChg chg="add del">
          <ac:chgData name="Bergmann, Benedikt Ludwig" userId="8bc4900e-cc82-42f9-8ef6-7ba36799d966" providerId="ADAL" clId="{AE701BFD-C42A-4320-86A6-27D0E474195C}" dt="2022-06-23T09:57:58.241" v="856" actId="478"/>
          <ac:spMkLst>
            <pc:docMk/>
            <pc:sldMk cId="1593728260" sldId="347"/>
            <ac:spMk id="7" creationId="{55862717-C61D-76FD-C003-9B18BE4BFB1F}"/>
          </ac:spMkLst>
        </pc:spChg>
        <pc:spChg chg="add mod topLvl">
          <ac:chgData name="Bergmann, Benedikt Ludwig" userId="8bc4900e-cc82-42f9-8ef6-7ba36799d966" providerId="ADAL" clId="{AE701BFD-C42A-4320-86A6-27D0E474195C}" dt="2022-06-23T10:06:26.570" v="1007" actId="164"/>
          <ac:spMkLst>
            <pc:docMk/>
            <pc:sldMk cId="1593728260" sldId="347"/>
            <ac:spMk id="8" creationId="{F433BE57-EE61-E96F-EDCC-71BC0DBB0102}"/>
          </ac:spMkLst>
        </pc:spChg>
        <pc:spChg chg="del">
          <ac:chgData name="Bergmann, Benedikt Ludwig" userId="8bc4900e-cc82-42f9-8ef6-7ba36799d966" providerId="ADAL" clId="{AE701BFD-C42A-4320-86A6-27D0E474195C}" dt="2022-06-23T09:55:42.088" v="852" actId="478"/>
          <ac:spMkLst>
            <pc:docMk/>
            <pc:sldMk cId="1593728260" sldId="347"/>
            <ac:spMk id="9" creationId="{00000000-0000-0000-0000-000000000000}"/>
          </ac:spMkLst>
        </pc:spChg>
        <pc:spChg chg="del">
          <ac:chgData name="Bergmann, Benedikt Ludwig" userId="8bc4900e-cc82-42f9-8ef6-7ba36799d966" providerId="ADAL" clId="{AE701BFD-C42A-4320-86A6-27D0E474195C}" dt="2022-06-23T09:55:44.838" v="854" actId="478"/>
          <ac:spMkLst>
            <pc:docMk/>
            <pc:sldMk cId="1593728260" sldId="347"/>
            <ac:spMk id="10" creationId="{00000000-0000-0000-0000-000000000000}"/>
          </ac:spMkLst>
        </pc:spChg>
        <pc:spChg chg="add mod topLvl">
          <ac:chgData name="Bergmann, Benedikt Ludwig" userId="8bc4900e-cc82-42f9-8ef6-7ba36799d966" providerId="ADAL" clId="{AE701BFD-C42A-4320-86A6-27D0E474195C}" dt="2022-06-23T10:06:26.570" v="1007" actId="164"/>
          <ac:spMkLst>
            <pc:docMk/>
            <pc:sldMk cId="1593728260" sldId="347"/>
            <ac:spMk id="11" creationId="{9243EA42-045E-0EA0-AA8E-5D4474B5253B}"/>
          </ac:spMkLst>
        </pc:spChg>
        <pc:spChg chg="add mod topLvl">
          <ac:chgData name="Bergmann, Benedikt Ludwig" userId="8bc4900e-cc82-42f9-8ef6-7ba36799d966" providerId="ADAL" clId="{AE701BFD-C42A-4320-86A6-27D0E474195C}" dt="2022-06-23T10:06:26.570" v="1007" actId="164"/>
          <ac:spMkLst>
            <pc:docMk/>
            <pc:sldMk cId="1593728260" sldId="347"/>
            <ac:spMk id="12" creationId="{D2DA3CC1-43B1-EA37-F704-0EF64945A1E7}"/>
          </ac:spMkLst>
        </pc:spChg>
        <pc:spChg chg="add mod topLvl">
          <ac:chgData name="Bergmann, Benedikt Ludwig" userId="8bc4900e-cc82-42f9-8ef6-7ba36799d966" providerId="ADAL" clId="{AE701BFD-C42A-4320-86A6-27D0E474195C}" dt="2022-06-23T10:06:26.570" v="1007" actId="164"/>
          <ac:spMkLst>
            <pc:docMk/>
            <pc:sldMk cId="1593728260" sldId="347"/>
            <ac:spMk id="13" creationId="{0A011B49-4523-2165-E32A-82184D69C65D}"/>
          </ac:spMkLst>
        </pc:spChg>
        <pc:spChg chg="add mod topLvl">
          <ac:chgData name="Bergmann, Benedikt Ludwig" userId="8bc4900e-cc82-42f9-8ef6-7ba36799d966" providerId="ADAL" clId="{AE701BFD-C42A-4320-86A6-27D0E474195C}" dt="2022-06-23T10:06:26.570" v="1007" actId="164"/>
          <ac:spMkLst>
            <pc:docMk/>
            <pc:sldMk cId="1593728260" sldId="347"/>
            <ac:spMk id="14" creationId="{1701A677-49D3-BCE2-4674-F06F216E8085}"/>
          </ac:spMkLst>
        </pc:spChg>
        <pc:spChg chg="add mod topLvl">
          <ac:chgData name="Bergmann, Benedikt Ludwig" userId="8bc4900e-cc82-42f9-8ef6-7ba36799d966" providerId="ADAL" clId="{AE701BFD-C42A-4320-86A6-27D0E474195C}" dt="2022-06-23T10:06:26.570" v="1007" actId="164"/>
          <ac:spMkLst>
            <pc:docMk/>
            <pc:sldMk cId="1593728260" sldId="347"/>
            <ac:spMk id="15" creationId="{D9F41E33-A8CB-A911-0918-17621D99C6E5}"/>
          </ac:spMkLst>
        </pc:spChg>
        <pc:spChg chg="add mod topLvl">
          <ac:chgData name="Bergmann, Benedikt Ludwig" userId="8bc4900e-cc82-42f9-8ef6-7ba36799d966" providerId="ADAL" clId="{AE701BFD-C42A-4320-86A6-27D0E474195C}" dt="2022-06-23T10:06:26.570" v="1007" actId="164"/>
          <ac:spMkLst>
            <pc:docMk/>
            <pc:sldMk cId="1593728260" sldId="347"/>
            <ac:spMk id="16" creationId="{C12F7055-781D-8FEB-6CEC-778588733013}"/>
          </ac:spMkLst>
        </pc:spChg>
        <pc:spChg chg="add mod topLvl">
          <ac:chgData name="Bergmann, Benedikt Ludwig" userId="8bc4900e-cc82-42f9-8ef6-7ba36799d966" providerId="ADAL" clId="{AE701BFD-C42A-4320-86A6-27D0E474195C}" dt="2022-06-23T10:06:09.383" v="1005" actId="165"/>
          <ac:spMkLst>
            <pc:docMk/>
            <pc:sldMk cId="1593728260" sldId="347"/>
            <ac:spMk id="17" creationId="{823A73A9-B720-7A3A-B3EC-0FEF0524B9C8}"/>
          </ac:spMkLst>
        </pc:spChg>
        <pc:spChg chg="add mod topLvl">
          <ac:chgData name="Bergmann, Benedikt Ludwig" userId="8bc4900e-cc82-42f9-8ef6-7ba36799d966" providerId="ADAL" clId="{AE701BFD-C42A-4320-86A6-27D0E474195C}" dt="2022-06-23T10:06:20.711" v="1006" actId="164"/>
          <ac:spMkLst>
            <pc:docMk/>
            <pc:sldMk cId="1593728260" sldId="347"/>
            <ac:spMk id="18" creationId="{DEE3FEFD-4110-68E9-E6E2-BBDA87FED3EA}"/>
          </ac:spMkLst>
        </pc:spChg>
        <pc:spChg chg="add mod topLvl">
          <ac:chgData name="Bergmann, Benedikt Ludwig" userId="8bc4900e-cc82-42f9-8ef6-7ba36799d966" providerId="ADAL" clId="{AE701BFD-C42A-4320-86A6-27D0E474195C}" dt="2022-06-23T10:06:20.711" v="1006" actId="164"/>
          <ac:spMkLst>
            <pc:docMk/>
            <pc:sldMk cId="1593728260" sldId="347"/>
            <ac:spMk id="19" creationId="{1576F7E2-B262-D0FE-2534-DC7EDA43D044}"/>
          </ac:spMkLst>
        </pc:spChg>
        <pc:spChg chg="add mod topLvl">
          <ac:chgData name="Bergmann, Benedikt Ludwig" userId="8bc4900e-cc82-42f9-8ef6-7ba36799d966" providerId="ADAL" clId="{AE701BFD-C42A-4320-86A6-27D0E474195C}" dt="2022-06-23T10:06:20.711" v="1006" actId="164"/>
          <ac:spMkLst>
            <pc:docMk/>
            <pc:sldMk cId="1593728260" sldId="347"/>
            <ac:spMk id="20" creationId="{8BA5E3A8-3159-7924-4E00-CB7FC8C6D7B5}"/>
          </ac:spMkLst>
        </pc:spChg>
        <pc:spChg chg="add mod topLvl">
          <ac:chgData name="Bergmann, Benedikt Ludwig" userId="8bc4900e-cc82-42f9-8ef6-7ba36799d966" providerId="ADAL" clId="{AE701BFD-C42A-4320-86A6-27D0E474195C}" dt="2022-06-23T10:06:20.711" v="1006" actId="164"/>
          <ac:spMkLst>
            <pc:docMk/>
            <pc:sldMk cId="1593728260" sldId="347"/>
            <ac:spMk id="21" creationId="{842F43FC-EAA1-F13F-2496-7B248E5F7F88}"/>
          </ac:spMkLst>
        </pc:spChg>
        <pc:spChg chg="add mod topLvl">
          <ac:chgData name="Bergmann, Benedikt Ludwig" userId="8bc4900e-cc82-42f9-8ef6-7ba36799d966" providerId="ADAL" clId="{AE701BFD-C42A-4320-86A6-27D0E474195C}" dt="2022-06-23T10:06:26.570" v="1007" actId="164"/>
          <ac:spMkLst>
            <pc:docMk/>
            <pc:sldMk cId="1593728260" sldId="347"/>
            <ac:spMk id="22" creationId="{C7BFE1AC-EDC2-1EE2-66B2-162EEEDFD7CA}"/>
          </ac:spMkLst>
        </pc:spChg>
        <pc:spChg chg="add mod topLvl">
          <ac:chgData name="Bergmann, Benedikt Ludwig" userId="8bc4900e-cc82-42f9-8ef6-7ba36799d966" providerId="ADAL" clId="{AE701BFD-C42A-4320-86A6-27D0E474195C}" dt="2022-06-23T10:06:26.570" v="1007" actId="164"/>
          <ac:spMkLst>
            <pc:docMk/>
            <pc:sldMk cId="1593728260" sldId="347"/>
            <ac:spMk id="23" creationId="{6B87A683-BC8B-AEAA-5AA8-6588BF8E998B}"/>
          </ac:spMkLst>
        </pc:spChg>
        <pc:spChg chg="add mod topLvl">
          <ac:chgData name="Bergmann, Benedikt Ludwig" userId="8bc4900e-cc82-42f9-8ef6-7ba36799d966" providerId="ADAL" clId="{AE701BFD-C42A-4320-86A6-27D0E474195C}" dt="2022-06-23T10:06:26.570" v="1007" actId="164"/>
          <ac:spMkLst>
            <pc:docMk/>
            <pc:sldMk cId="1593728260" sldId="347"/>
            <ac:spMk id="24" creationId="{3D0738B0-B032-0957-31BD-25858BED5292}"/>
          </ac:spMkLst>
        </pc:spChg>
        <pc:spChg chg="add mod topLvl">
          <ac:chgData name="Bergmann, Benedikt Ludwig" userId="8bc4900e-cc82-42f9-8ef6-7ba36799d966" providerId="ADAL" clId="{AE701BFD-C42A-4320-86A6-27D0E474195C}" dt="2022-06-23T10:06:26.570" v="1007" actId="164"/>
          <ac:spMkLst>
            <pc:docMk/>
            <pc:sldMk cId="1593728260" sldId="347"/>
            <ac:spMk id="25" creationId="{97AB6DE5-4284-C26A-5C95-3E1B155D24E7}"/>
          </ac:spMkLst>
        </pc:spChg>
        <pc:spChg chg="add mod topLvl">
          <ac:chgData name="Bergmann, Benedikt Ludwig" userId="8bc4900e-cc82-42f9-8ef6-7ba36799d966" providerId="ADAL" clId="{AE701BFD-C42A-4320-86A6-27D0E474195C}" dt="2022-06-23T10:06:26.570" v="1007" actId="164"/>
          <ac:spMkLst>
            <pc:docMk/>
            <pc:sldMk cId="1593728260" sldId="347"/>
            <ac:spMk id="26" creationId="{2CBEA329-D0B8-9FB7-BDD3-281BE5D68833}"/>
          </ac:spMkLst>
        </pc:spChg>
        <pc:spChg chg="add mod topLvl">
          <ac:chgData name="Bergmann, Benedikt Ludwig" userId="8bc4900e-cc82-42f9-8ef6-7ba36799d966" providerId="ADAL" clId="{AE701BFD-C42A-4320-86A6-27D0E474195C}" dt="2022-06-23T10:06:26.570" v="1007" actId="164"/>
          <ac:spMkLst>
            <pc:docMk/>
            <pc:sldMk cId="1593728260" sldId="347"/>
            <ac:spMk id="27" creationId="{1BD05409-79A8-56D7-1878-1545083E0D17}"/>
          </ac:spMkLst>
        </pc:spChg>
        <pc:spChg chg="add mod topLvl">
          <ac:chgData name="Bergmann, Benedikt Ludwig" userId="8bc4900e-cc82-42f9-8ef6-7ba36799d966" providerId="ADAL" clId="{AE701BFD-C42A-4320-86A6-27D0E474195C}" dt="2022-06-23T10:06:26.570" v="1007" actId="164"/>
          <ac:spMkLst>
            <pc:docMk/>
            <pc:sldMk cId="1593728260" sldId="347"/>
            <ac:spMk id="28" creationId="{ABFE1129-BB78-8BB8-7F96-E5C5B80FC1EA}"/>
          </ac:spMkLst>
        </pc:spChg>
        <pc:spChg chg="add mod topLvl">
          <ac:chgData name="Bergmann, Benedikt Ludwig" userId="8bc4900e-cc82-42f9-8ef6-7ba36799d966" providerId="ADAL" clId="{AE701BFD-C42A-4320-86A6-27D0E474195C}" dt="2022-06-23T10:06:09.383" v="1005" actId="165"/>
          <ac:spMkLst>
            <pc:docMk/>
            <pc:sldMk cId="1593728260" sldId="347"/>
            <ac:spMk id="29" creationId="{C037D86B-CB53-E1A1-08DA-7DDD438D403D}"/>
          </ac:spMkLst>
        </pc:spChg>
        <pc:spChg chg="add mod topLvl">
          <ac:chgData name="Bergmann, Benedikt Ludwig" userId="8bc4900e-cc82-42f9-8ef6-7ba36799d966" providerId="ADAL" clId="{AE701BFD-C42A-4320-86A6-27D0E474195C}" dt="2022-06-23T10:06:20.711" v="1006" actId="164"/>
          <ac:spMkLst>
            <pc:docMk/>
            <pc:sldMk cId="1593728260" sldId="347"/>
            <ac:spMk id="30" creationId="{A48FF227-EF63-7872-F20D-5DBEC3E2222F}"/>
          </ac:spMkLst>
        </pc:spChg>
        <pc:spChg chg="add mod topLvl">
          <ac:chgData name="Bergmann, Benedikt Ludwig" userId="8bc4900e-cc82-42f9-8ef6-7ba36799d966" providerId="ADAL" clId="{AE701BFD-C42A-4320-86A6-27D0E474195C}" dt="2022-06-23T10:06:20.711" v="1006" actId="164"/>
          <ac:spMkLst>
            <pc:docMk/>
            <pc:sldMk cId="1593728260" sldId="347"/>
            <ac:spMk id="31" creationId="{2A1FD72A-9AE9-0965-EE77-56CA69D980C1}"/>
          </ac:spMkLst>
        </pc:spChg>
        <pc:spChg chg="add mod topLvl">
          <ac:chgData name="Bergmann, Benedikt Ludwig" userId="8bc4900e-cc82-42f9-8ef6-7ba36799d966" providerId="ADAL" clId="{AE701BFD-C42A-4320-86A6-27D0E474195C}" dt="2022-06-23T10:06:20.711" v="1006" actId="164"/>
          <ac:spMkLst>
            <pc:docMk/>
            <pc:sldMk cId="1593728260" sldId="347"/>
            <ac:spMk id="32" creationId="{467AC59D-E177-DC14-2FE6-D32E47878429}"/>
          </ac:spMkLst>
        </pc:spChg>
        <pc:spChg chg="add mod topLvl">
          <ac:chgData name="Bergmann, Benedikt Ludwig" userId="8bc4900e-cc82-42f9-8ef6-7ba36799d966" providerId="ADAL" clId="{AE701BFD-C42A-4320-86A6-27D0E474195C}" dt="2022-06-23T10:06:20.711" v="1006" actId="164"/>
          <ac:spMkLst>
            <pc:docMk/>
            <pc:sldMk cId="1593728260" sldId="347"/>
            <ac:spMk id="33" creationId="{6D7476AE-C9F5-77E7-A83B-ACE200A7170A}"/>
          </ac:spMkLst>
        </pc:spChg>
        <pc:spChg chg="add del mod">
          <ac:chgData name="Bergmann, Benedikt Ludwig" userId="8bc4900e-cc82-42f9-8ef6-7ba36799d966" providerId="ADAL" clId="{AE701BFD-C42A-4320-86A6-27D0E474195C}" dt="2022-06-23T10:00:04.518" v="892"/>
          <ac:spMkLst>
            <pc:docMk/>
            <pc:sldMk cId="1593728260" sldId="347"/>
            <ac:spMk id="34" creationId="{F72A73E8-2933-564E-220F-259E7B15EA53}"/>
          </ac:spMkLst>
        </pc:spChg>
        <pc:spChg chg="add del mod">
          <ac:chgData name="Bergmann, Benedikt Ludwig" userId="8bc4900e-cc82-42f9-8ef6-7ba36799d966" providerId="ADAL" clId="{AE701BFD-C42A-4320-86A6-27D0E474195C}" dt="2022-06-23T10:00:04.518" v="892"/>
          <ac:spMkLst>
            <pc:docMk/>
            <pc:sldMk cId="1593728260" sldId="347"/>
            <ac:spMk id="35" creationId="{CD871B2D-3F6C-9A76-BC99-CDF63A5D018B}"/>
          </ac:spMkLst>
        </pc:spChg>
        <pc:spChg chg="add del mod">
          <ac:chgData name="Bergmann, Benedikt Ludwig" userId="8bc4900e-cc82-42f9-8ef6-7ba36799d966" providerId="ADAL" clId="{AE701BFD-C42A-4320-86A6-27D0E474195C}" dt="2022-06-23T10:00:04.518" v="892"/>
          <ac:spMkLst>
            <pc:docMk/>
            <pc:sldMk cId="1593728260" sldId="347"/>
            <ac:spMk id="36" creationId="{81CA5819-979D-D92B-57FC-E390E25E16F9}"/>
          </ac:spMkLst>
        </pc:spChg>
        <pc:spChg chg="add del mod">
          <ac:chgData name="Bergmann, Benedikt Ludwig" userId="8bc4900e-cc82-42f9-8ef6-7ba36799d966" providerId="ADAL" clId="{AE701BFD-C42A-4320-86A6-27D0E474195C}" dt="2022-06-23T10:00:04.518" v="892"/>
          <ac:spMkLst>
            <pc:docMk/>
            <pc:sldMk cId="1593728260" sldId="347"/>
            <ac:spMk id="37" creationId="{5B31F65A-59E7-B1AE-8D00-2E36F2384C13}"/>
          </ac:spMkLst>
        </pc:spChg>
        <pc:spChg chg="add del mod">
          <ac:chgData name="Bergmann, Benedikt Ludwig" userId="8bc4900e-cc82-42f9-8ef6-7ba36799d966" providerId="ADAL" clId="{AE701BFD-C42A-4320-86A6-27D0E474195C}" dt="2022-06-23T10:00:04.518" v="892"/>
          <ac:spMkLst>
            <pc:docMk/>
            <pc:sldMk cId="1593728260" sldId="347"/>
            <ac:spMk id="38" creationId="{0E109FE1-622F-350E-5A35-79C22F8E6AAC}"/>
          </ac:spMkLst>
        </pc:spChg>
        <pc:spChg chg="add del mod">
          <ac:chgData name="Bergmann, Benedikt Ludwig" userId="8bc4900e-cc82-42f9-8ef6-7ba36799d966" providerId="ADAL" clId="{AE701BFD-C42A-4320-86A6-27D0E474195C}" dt="2022-06-23T10:00:04.518" v="892"/>
          <ac:spMkLst>
            <pc:docMk/>
            <pc:sldMk cId="1593728260" sldId="347"/>
            <ac:spMk id="39" creationId="{D406B005-36DC-E63E-BD9F-CE764041B729}"/>
          </ac:spMkLst>
        </pc:spChg>
        <pc:spChg chg="add del mod">
          <ac:chgData name="Bergmann, Benedikt Ludwig" userId="8bc4900e-cc82-42f9-8ef6-7ba36799d966" providerId="ADAL" clId="{AE701BFD-C42A-4320-86A6-27D0E474195C}" dt="2022-06-23T10:00:04.518" v="892"/>
          <ac:spMkLst>
            <pc:docMk/>
            <pc:sldMk cId="1593728260" sldId="347"/>
            <ac:spMk id="40" creationId="{9537F748-B538-B88C-52CD-B5B34811E545}"/>
          </ac:spMkLst>
        </pc:spChg>
        <pc:spChg chg="add del mod">
          <ac:chgData name="Bergmann, Benedikt Ludwig" userId="8bc4900e-cc82-42f9-8ef6-7ba36799d966" providerId="ADAL" clId="{AE701BFD-C42A-4320-86A6-27D0E474195C}" dt="2022-06-23T10:00:04.518" v="892"/>
          <ac:spMkLst>
            <pc:docMk/>
            <pc:sldMk cId="1593728260" sldId="347"/>
            <ac:spMk id="41" creationId="{CFCD1F93-9ECD-1930-1F1A-DC8292E87730}"/>
          </ac:spMkLst>
        </pc:spChg>
        <pc:spChg chg="add del mod">
          <ac:chgData name="Bergmann, Benedikt Ludwig" userId="8bc4900e-cc82-42f9-8ef6-7ba36799d966" providerId="ADAL" clId="{AE701BFD-C42A-4320-86A6-27D0E474195C}" dt="2022-06-23T10:00:04.518" v="892"/>
          <ac:spMkLst>
            <pc:docMk/>
            <pc:sldMk cId="1593728260" sldId="347"/>
            <ac:spMk id="42" creationId="{FF3955DF-A19F-E364-3D57-FCFC6C596C8D}"/>
          </ac:spMkLst>
        </pc:spChg>
        <pc:spChg chg="add del mod">
          <ac:chgData name="Bergmann, Benedikt Ludwig" userId="8bc4900e-cc82-42f9-8ef6-7ba36799d966" providerId="ADAL" clId="{AE701BFD-C42A-4320-86A6-27D0E474195C}" dt="2022-06-23T10:00:04.518" v="892"/>
          <ac:spMkLst>
            <pc:docMk/>
            <pc:sldMk cId="1593728260" sldId="347"/>
            <ac:spMk id="43" creationId="{D13268E4-E63F-BA87-BC78-AB3FD9013743}"/>
          </ac:spMkLst>
        </pc:spChg>
        <pc:spChg chg="add del mod">
          <ac:chgData name="Bergmann, Benedikt Ludwig" userId="8bc4900e-cc82-42f9-8ef6-7ba36799d966" providerId="ADAL" clId="{AE701BFD-C42A-4320-86A6-27D0E474195C}" dt="2022-06-23T10:00:04.518" v="892"/>
          <ac:spMkLst>
            <pc:docMk/>
            <pc:sldMk cId="1593728260" sldId="347"/>
            <ac:spMk id="44" creationId="{EAE469C9-5918-0B26-2BA1-63D1117BAA5F}"/>
          </ac:spMkLst>
        </pc:spChg>
        <pc:spChg chg="add del mod">
          <ac:chgData name="Bergmann, Benedikt Ludwig" userId="8bc4900e-cc82-42f9-8ef6-7ba36799d966" providerId="ADAL" clId="{AE701BFD-C42A-4320-86A6-27D0E474195C}" dt="2022-06-23T10:00:04.518" v="892"/>
          <ac:spMkLst>
            <pc:docMk/>
            <pc:sldMk cId="1593728260" sldId="347"/>
            <ac:spMk id="45" creationId="{B68A9FA0-64D0-512E-AD0E-27AD0805287B}"/>
          </ac:spMkLst>
        </pc:spChg>
        <pc:spChg chg="add del mod">
          <ac:chgData name="Bergmann, Benedikt Ludwig" userId="8bc4900e-cc82-42f9-8ef6-7ba36799d966" providerId="ADAL" clId="{AE701BFD-C42A-4320-86A6-27D0E474195C}" dt="2022-06-23T10:00:04.518" v="892"/>
          <ac:spMkLst>
            <pc:docMk/>
            <pc:sldMk cId="1593728260" sldId="347"/>
            <ac:spMk id="46" creationId="{285BA19C-AA94-7A97-E1FB-88771A96F30F}"/>
          </ac:spMkLst>
        </pc:spChg>
        <pc:spChg chg="add del mod">
          <ac:chgData name="Bergmann, Benedikt Ludwig" userId="8bc4900e-cc82-42f9-8ef6-7ba36799d966" providerId="ADAL" clId="{AE701BFD-C42A-4320-86A6-27D0E474195C}" dt="2022-06-23T10:00:04.518" v="892"/>
          <ac:spMkLst>
            <pc:docMk/>
            <pc:sldMk cId="1593728260" sldId="347"/>
            <ac:spMk id="47" creationId="{017C3F1C-D7CE-395B-E391-2407337DE427}"/>
          </ac:spMkLst>
        </pc:spChg>
        <pc:spChg chg="add del mod">
          <ac:chgData name="Bergmann, Benedikt Ludwig" userId="8bc4900e-cc82-42f9-8ef6-7ba36799d966" providerId="ADAL" clId="{AE701BFD-C42A-4320-86A6-27D0E474195C}" dt="2022-06-23T10:00:04.518" v="892"/>
          <ac:spMkLst>
            <pc:docMk/>
            <pc:sldMk cId="1593728260" sldId="347"/>
            <ac:spMk id="48" creationId="{F996D9F9-5D67-E399-C031-3FC1B6B23407}"/>
          </ac:spMkLst>
        </pc:spChg>
        <pc:spChg chg="add del mod">
          <ac:chgData name="Bergmann, Benedikt Ludwig" userId="8bc4900e-cc82-42f9-8ef6-7ba36799d966" providerId="ADAL" clId="{AE701BFD-C42A-4320-86A6-27D0E474195C}" dt="2022-06-23T10:00:04.518" v="892"/>
          <ac:spMkLst>
            <pc:docMk/>
            <pc:sldMk cId="1593728260" sldId="347"/>
            <ac:spMk id="49" creationId="{4BF8F604-7A3E-16C4-A234-D17DEB79BDF7}"/>
          </ac:spMkLst>
        </pc:spChg>
        <pc:spChg chg="add del mod">
          <ac:chgData name="Bergmann, Benedikt Ludwig" userId="8bc4900e-cc82-42f9-8ef6-7ba36799d966" providerId="ADAL" clId="{AE701BFD-C42A-4320-86A6-27D0E474195C}" dt="2022-06-23T10:00:04.518" v="892"/>
          <ac:spMkLst>
            <pc:docMk/>
            <pc:sldMk cId="1593728260" sldId="347"/>
            <ac:spMk id="50" creationId="{0F1E0A64-66A6-6365-8C52-E96A699CBF9F}"/>
          </ac:spMkLst>
        </pc:spChg>
        <pc:spChg chg="add del mod">
          <ac:chgData name="Bergmann, Benedikt Ludwig" userId="8bc4900e-cc82-42f9-8ef6-7ba36799d966" providerId="ADAL" clId="{AE701BFD-C42A-4320-86A6-27D0E474195C}" dt="2022-06-23T10:00:04.518" v="892"/>
          <ac:spMkLst>
            <pc:docMk/>
            <pc:sldMk cId="1593728260" sldId="347"/>
            <ac:spMk id="51" creationId="{A597FEF1-9E0C-95FB-A361-94EBDFD6A941}"/>
          </ac:spMkLst>
        </pc:spChg>
        <pc:spChg chg="add del mod">
          <ac:chgData name="Bergmann, Benedikt Ludwig" userId="8bc4900e-cc82-42f9-8ef6-7ba36799d966" providerId="ADAL" clId="{AE701BFD-C42A-4320-86A6-27D0E474195C}" dt="2022-06-23T10:00:04.518" v="892"/>
          <ac:spMkLst>
            <pc:docMk/>
            <pc:sldMk cId="1593728260" sldId="347"/>
            <ac:spMk id="52" creationId="{616EF273-968A-FE59-6B28-6C5596B415E2}"/>
          </ac:spMkLst>
        </pc:spChg>
        <pc:spChg chg="add del mod">
          <ac:chgData name="Bergmann, Benedikt Ludwig" userId="8bc4900e-cc82-42f9-8ef6-7ba36799d966" providerId="ADAL" clId="{AE701BFD-C42A-4320-86A6-27D0E474195C}" dt="2022-06-23T10:00:04.518" v="892"/>
          <ac:spMkLst>
            <pc:docMk/>
            <pc:sldMk cId="1593728260" sldId="347"/>
            <ac:spMk id="53" creationId="{341B6769-B22C-C5EA-3248-B61503AF0822}"/>
          </ac:spMkLst>
        </pc:spChg>
        <pc:spChg chg="add del mod">
          <ac:chgData name="Bergmann, Benedikt Ludwig" userId="8bc4900e-cc82-42f9-8ef6-7ba36799d966" providerId="ADAL" clId="{AE701BFD-C42A-4320-86A6-27D0E474195C}" dt="2022-06-23T10:00:04.518" v="892"/>
          <ac:spMkLst>
            <pc:docMk/>
            <pc:sldMk cId="1593728260" sldId="347"/>
            <ac:spMk id="54" creationId="{85164AAD-D662-2CC6-15D0-F62A18B5130A}"/>
          </ac:spMkLst>
        </pc:spChg>
        <pc:spChg chg="add del mod">
          <ac:chgData name="Bergmann, Benedikt Ludwig" userId="8bc4900e-cc82-42f9-8ef6-7ba36799d966" providerId="ADAL" clId="{AE701BFD-C42A-4320-86A6-27D0E474195C}" dt="2022-06-23T10:00:04.518" v="892"/>
          <ac:spMkLst>
            <pc:docMk/>
            <pc:sldMk cId="1593728260" sldId="347"/>
            <ac:spMk id="55" creationId="{5908EA30-4A58-FAE3-C8D0-5629C8B1B8C4}"/>
          </ac:spMkLst>
        </pc:spChg>
        <pc:spChg chg="add del mod">
          <ac:chgData name="Bergmann, Benedikt Ludwig" userId="8bc4900e-cc82-42f9-8ef6-7ba36799d966" providerId="ADAL" clId="{AE701BFD-C42A-4320-86A6-27D0E474195C}" dt="2022-06-23T10:00:04.518" v="892"/>
          <ac:spMkLst>
            <pc:docMk/>
            <pc:sldMk cId="1593728260" sldId="347"/>
            <ac:spMk id="56" creationId="{52B0BCCF-F2AA-4183-6A9B-EB70C0679BAC}"/>
          </ac:spMkLst>
        </pc:spChg>
        <pc:spChg chg="add del mod">
          <ac:chgData name="Bergmann, Benedikt Ludwig" userId="8bc4900e-cc82-42f9-8ef6-7ba36799d966" providerId="ADAL" clId="{AE701BFD-C42A-4320-86A6-27D0E474195C}" dt="2022-06-23T10:00:04.518" v="892"/>
          <ac:spMkLst>
            <pc:docMk/>
            <pc:sldMk cId="1593728260" sldId="347"/>
            <ac:spMk id="57" creationId="{BABC1111-E2AC-D7C8-D4AD-3D69B755DF4C}"/>
          </ac:spMkLst>
        </pc:spChg>
        <pc:spChg chg="add del mod">
          <ac:chgData name="Bergmann, Benedikt Ludwig" userId="8bc4900e-cc82-42f9-8ef6-7ba36799d966" providerId="ADAL" clId="{AE701BFD-C42A-4320-86A6-27D0E474195C}" dt="2022-06-23T10:00:04.518" v="892"/>
          <ac:spMkLst>
            <pc:docMk/>
            <pc:sldMk cId="1593728260" sldId="347"/>
            <ac:spMk id="58" creationId="{A2BC8F6B-B3B9-80E5-76E2-49E7FF42D65D}"/>
          </ac:spMkLst>
        </pc:spChg>
        <pc:spChg chg="add del mod">
          <ac:chgData name="Bergmann, Benedikt Ludwig" userId="8bc4900e-cc82-42f9-8ef6-7ba36799d966" providerId="ADAL" clId="{AE701BFD-C42A-4320-86A6-27D0E474195C}" dt="2022-06-23T10:00:32.901" v="899"/>
          <ac:spMkLst>
            <pc:docMk/>
            <pc:sldMk cId="1593728260" sldId="347"/>
            <ac:spMk id="60" creationId="{0283F365-ABBC-2E05-7207-535708A3A4E2}"/>
          </ac:spMkLst>
        </pc:spChg>
        <pc:spChg chg="add del mod">
          <ac:chgData name="Bergmann, Benedikt Ludwig" userId="8bc4900e-cc82-42f9-8ef6-7ba36799d966" providerId="ADAL" clId="{AE701BFD-C42A-4320-86A6-27D0E474195C}" dt="2022-06-23T10:00:32.901" v="899"/>
          <ac:spMkLst>
            <pc:docMk/>
            <pc:sldMk cId="1593728260" sldId="347"/>
            <ac:spMk id="61" creationId="{807D04C9-AABD-FC0F-F02A-9EC2FB207174}"/>
          </ac:spMkLst>
        </pc:spChg>
        <pc:spChg chg="add del mod">
          <ac:chgData name="Bergmann, Benedikt Ludwig" userId="8bc4900e-cc82-42f9-8ef6-7ba36799d966" providerId="ADAL" clId="{AE701BFD-C42A-4320-86A6-27D0E474195C}" dt="2022-06-23T10:00:32.901" v="899"/>
          <ac:spMkLst>
            <pc:docMk/>
            <pc:sldMk cId="1593728260" sldId="347"/>
            <ac:spMk id="62" creationId="{747FA411-E4DB-74F7-615E-021CDEE15C1D}"/>
          </ac:spMkLst>
        </pc:spChg>
        <pc:spChg chg="add del mod">
          <ac:chgData name="Bergmann, Benedikt Ludwig" userId="8bc4900e-cc82-42f9-8ef6-7ba36799d966" providerId="ADAL" clId="{AE701BFD-C42A-4320-86A6-27D0E474195C}" dt="2022-06-23T10:00:32.901" v="899"/>
          <ac:spMkLst>
            <pc:docMk/>
            <pc:sldMk cId="1593728260" sldId="347"/>
            <ac:spMk id="63" creationId="{B4CB31A8-1802-816C-7697-97E82337C4B8}"/>
          </ac:spMkLst>
        </pc:spChg>
        <pc:spChg chg="add del mod">
          <ac:chgData name="Bergmann, Benedikt Ludwig" userId="8bc4900e-cc82-42f9-8ef6-7ba36799d966" providerId="ADAL" clId="{AE701BFD-C42A-4320-86A6-27D0E474195C}" dt="2022-06-23T10:00:32.901" v="899"/>
          <ac:spMkLst>
            <pc:docMk/>
            <pc:sldMk cId="1593728260" sldId="347"/>
            <ac:spMk id="64" creationId="{084205D8-1EA8-1CE3-0F81-E41D70D8014B}"/>
          </ac:spMkLst>
        </pc:spChg>
        <pc:spChg chg="add del mod">
          <ac:chgData name="Bergmann, Benedikt Ludwig" userId="8bc4900e-cc82-42f9-8ef6-7ba36799d966" providerId="ADAL" clId="{AE701BFD-C42A-4320-86A6-27D0E474195C}" dt="2022-06-23T10:00:32.901" v="899"/>
          <ac:spMkLst>
            <pc:docMk/>
            <pc:sldMk cId="1593728260" sldId="347"/>
            <ac:spMk id="65" creationId="{C91B2849-4B07-7277-6CA1-6E337353D8E5}"/>
          </ac:spMkLst>
        </pc:spChg>
        <pc:spChg chg="add del mod">
          <ac:chgData name="Bergmann, Benedikt Ludwig" userId="8bc4900e-cc82-42f9-8ef6-7ba36799d966" providerId="ADAL" clId="{AE701BFD-C42A-4320-86A6-27D0E474195C}" dt="2022-06-23T10:00:32.901" v="899"/>
          <ac:spMkLst>
            <pc:docMk/>
            <pc:sldMk cId="1593728260" sldId="347"/>
            <ac:spMk id="66" creationId="{7F1FE09C-8BA8-03C5-CCAB-9D374B257123}"/>
          </ac:spMkLst>
        </pc:spChg>
        <pc:spChg chg="add del mod">
          <ac:chgData name="Bergmann, Benedikt Ludwig" userId="8bc4900e-cc82-42f9-8ef6-7ba36799d966" providerId="ADAL" clId="{AE701BFD-C42A-4320-86A6-27D0E474195C}" dt="2022-06-23T10:00:32.901" v="899"/>
          <ac:spMkLst>
            <pc:docMk/>
            <pc:sldMk cId="1593728260" sldId="347"/>
            <ac:spMk id="67" creationId="{76B814BD-F7AA-F0C2-A00A-25A702B24470}"/>
          </ac:spMkLst>
        </pc:spChg>
        <pc:spChg chg="add del mod">
          <ac:chgData name="Bergmann, Benedikt Ludwig" userId="8bc4900e-cc82-42f9-8ef6-7ba36799d966" providerId="ADAL" clId="{AE701BFD-C42A-4320-86A6-27D0E474195C}" dt="2022-06-23T10:00:32.901" v="899"/>
          <ac:spMkLst>
            <pc:docMk/>
            <pc:sldMk cId="1593728260" sldId="347"/>
            <ac:spMk id="68" creationId="{6066C457-0323-0480-2F29-47FADC8F32D7}"/>
          </ac:spMkLst>
        </pc:spChg>
        <pc:spChg chg="add del mod">
          <ac:chgData name="Bergmann, Benedikt Ludwig" userId="8bc4900e-cc82-42f9-8ef6-7ba36799d966" providerId="ADAL" clId="{AE701BFD-C42A-4320-86A6-27D0E474195C}" dt="2022-06-23T10:00:32.901" v="899"/>
          <ac:spMkLst>
            <pc:docMk/>
            <pc:sldMk cId="1593728260" sldId="347"/>
            <ac:spMk id="69" creationId="{7406787C-E036-0AD7-5F3C-F9A12A303353}"/>
          </ac:spMkLst>
        </pc:spChg>
        <pc:spChg chg="add del mod">
          <ac:chgData name="Bergmann, Benedikt Ludwig" userId="8bc4900e-cc82-42f9-8ef6-7ba36799d966" providerId="ADAL" clId="{AE701BFD-C42A-4320-86A6-27D0E474195C}" dt="2022-06-23T10:00:32.901" v="899"/>
          <ac:spMkLst>
            <pc:docMk/>
            <pc:sldMk cId="1593728260" sldId="347"/>
            <ac:spMk id="70" creationId="{8E03BAA6-C632-E918-F229-6248FA82EF82}"/>
          </ac:spMkLst>
        </pc:spChg>
        <pc:spChg chg="add del mod">
          <ac:chgData name="Bergmann, Benedikt Ludwig" userId="8bc4900e-cc82-42f9-8ef6-7ba36799d966" providerId="ADAL" clId="{AE701BFD-C42A-4320-86A6-27D0E474195C}" dt="2022-06-23T10:00:32.901" v="899"/>
          <ac:spMkLst>
            <pc:docMk/>
            <pc:sldMk cId="1593728260" sldId="347"/>
            <ac:spMk id="71" creationId="{6957EDBC-CEDF-0D88-7493-C6DBB794DE53}"/>
          </ac:spMkLst>
        </pc:spChg>
        <pc:spChg chg="add del mod">
          <ac:chgData name="Bergmann, Benedikt Ludwig" userId="8bc4900e-cc82-42f9-8ef6-7ba36799d966" providerId="ADAL" clId="{AE701BFD-C42A-4320-86A6-27D0E474195C}" dt="2022-06-23T10:00:32.901" v="899"/>
          <ac:spMkLst>
            <pc:docMk/>
            <pc:sldMk cId="1593728260" sldId="347"/>
            <ac:spMk id="72" creationId="{B2C9B30B-A899-4DF6-7048-CBCBD12BDEC9}"/>
          </ac:spMkLst>
        </pc:spChg>
        <pc:spChg chg="add del mod">
          <ac:chgData name="Bergmann, Benedikt Ludwig" userId="8bc4900e-cc82-42f9-8ef6-7ba36799d966" providerId="ADAL" clId="{AE701BFD-C42A-4320-86A6-27D0E474195C}" dt="2022-06-23T10:00:32.901" v="899"/>
          <ac:spMkLst>
            <pc:docMk/>
            <pc:sldMk cId="1593728260" sldId="347"/>
            <ac:spMk id="73" creationId="{EC67289D-92A1-5391-791B-7C20480C2B75}"/>
          </ac:spMkLst>
        </pc:spChg>
        <pc:spChg chg="add del mod">
          <ac:chgData name="Bergmann, Benedikt Ludwig" userId="8bc4900e-cc82-42f9-8ef6-7ba36799d966" providerId="ADAL" clId="{AE701BFD-C42A-4320-86A6-27D0E474195C}" dt="2022-06-23T10:00:32.901" v="899"/>
          <ac:spMkLst>
            <pc:docMk/>
            <pc:sldMk cId="1593728260" sldId="347"/>
            <ac:spMk id="74" creationId="{942F17B2-E4D4-7C23-5593-4B49E19F6A95}"/>
          </ac:spMkLst>
        </pc:spChg>
        <pc:spChg chg="add del mod">
          <ac:chgData name="Bergmann, Benedikt Ludwig" userId="8bc4900e-cc82-42f9-8ef6-7ba36799d966" providerId="ADAL" clId="{AE701BFD-C42A-4320-86A6-27D0E474195C}" dt="2022-06-23T10:00:32.901" v="899"/>
          <ac:spMkLst>
            <pc:docMk/>
            <pc:sldMk cId="1593728260" sldId="347"/>
            <ac:spMk id="75" creationId="{9BEF39DD-8FEB-1E4A-8268-CE4406D6B4B2}"/>
          </ac:spMkLst>
        </pc:spChg>
        <pc:spChg chg="add del mod">
          <ac:chgData name="Bergmann, Benedikt Ludwig" userId="8bc4900e-cc82-42f9-8ef6-7ba36799d966" providerId="ADAL" clId="{AE701BFD-C42A-4320-86A6-27D0E474195C}" dt="2022-06-23T10:00:32.901" v="899"/>
          <ac:spMkLst>
            <pc:docMk/>
            <pc:sldMk cId="1593728260" sldId="347"/>
            <ac:spMk id="76" creationId="{33379234-E3DE-A924-368C-5F0807A79A6E}"/>
          </ac:spMkLst>
        </pc:spChg>
        <pc:spChg chg="add del mod">
          <ac:chgData name="Bergmann, Benedikt Ludwig" userId="8bc4900e-cc82-42f9-8ef6-7ba36799d966" providerId="ADAL" clId="{AE701BFD-C42A-4320-86A6-27D0E474195C}" dt="2022-06-23T10:00:32.901" v="899"/>
          <ac:spMkLst>
            <pc:docMk/>
            <pc:sldMk cId="1593728260" sldId="347"/>
            <ac:spMk id="77" creationId="{7A88153F-78E9-CE72-D9FB-4435AB4DC4D2}"/>
          </ac:spMkLst>
        </pc:spChg>
        <pc:spChg chg="add del mod">
          <ac:chgData name="Bergmann, Benedikt Ludwig" userId="8bc4900e-cc82-42f9-8ef6-7ba36799d966" providerId="ADAL" clId="{AE701BFD-C42A-4320-86A6-27D0E474195C}" dt="2022-06-23T10:00:32.901" v="899"/>
          <ac:spMkLst>
            <pc:docMk/>
            <pc:sldMk cId="1593728260" sldId="347"/>
            <ac:spMk id="78" creationId="{14E00EFF-5311-C851-3409-D1F9A34B8EAB}"/>
          </ac:spMkLst>
        </pc:spChg>
        <pc:spChg chg="add del mod">
          <ac:chgData name="Bergmann, Benedikt Ludwig" userId="8bc4900e-cc82-42f9-8ef6-7ba36799d966" providerId="ADAL" clId="{AE701BFD-C42A-4320-86A6-27D0E474195C}" dt="2022-06-23T10:00:32.901" v="899"/>
          <ac:spMkLst>
            <pc:docMk/>
            <pc:sldMk cId="1593728260" sldId="347"/>
            <ac:spMk id="79" creationId="{2DF0A2B2-CB24-EDE6-F4E9-7423143B5114}"/>
          </ac:spMkLst>
        </pc:spChg>
        <pc:spChg chg="add del mod">
          <ac:chgData name="Bergmann, Benedikt Ludwig" userId="8bc4900e-cc82-42f9-8ef6-7ba36799d966" providerId="ADAL" clId="{AE701BFD-C42A-4320-86A6-27D0E474195C}" dt="2022-06-23T10:00:32.901" v="899"/>
          <ac:spMkLst>
            <pc:docMk/>
            <pc:sldMk cId="1593728260" sldId="347"/>
            <ac:spMk id="80" creationId="{47CE2EA3-F046-2C94-D29A-1E5EB7C07D7A}"/>
          </ac:spMkLst>
        </pc:spChg>
        <pc:spChg chg="add del mod">
          <ac:chgData name="Bergmann, Benedikt Ludwig" userId="8bc4900e-cc82-42f9-8ef6-7ba36799d966" providerId="ADAL" clId="{AE701BFD-C42A-4320-86A6-27D0E474195C}" dt="2022-06-23T10:00:32.901" v="899"/>
          <ac:spMkLst>
            <pc:docMk/>
            <pc:sldMk cId="1593728260" sldId="347"/>
            <ac:spMk id="81" creationId="{A93D1988-8ABD-7CD2-D0D2-922950670F91}"/>
          </ac:spMkLst>
        </pc:spChg>
        <pc:spChg chg="add del mod">
          <ac:chgData name="Bergmann, Benedikt Ludwig" userId="8bc4900e-cc82-42f9-8ef6-7ba36799d966" providerId="ADAL" clId="{AE701BFD-C42A-4320-86A6-27D0E474195C}" dt="2022-06-23T10:00:32.901" v="899"/>
          <ac:spMkLst>
            <pc:docMk/>
            <pc:sldMk cId="1593728260" sldId="347"/>
            <ac:spMk id="82" creationId="{ACD1A5A4-C24E-B601-D3A7-876A3E40ABA2}"/>
          </ac:spMkLst>
        </pc:spChg>
        <pc:spChg chg="add del mod">
          <ac:chgData name="Bergmann, Benedikt Ludwig" userId="8bc4900e-cc82-42f9-8ef6-7ba36799d966" providerId="ADAL" clId="{AE701BFD-C42A-4320-86A6-27D0E474195C}" dt="2022-06-23T10:00:32.901" v="899"/>
          <ac:spMkLst>
            <pc:docMk/>
            <pc:sldMk cId="1593728260" sldId="347"/>
            <ac:spMk id="83" creationId="{D1024B44-19A5-0769-774D-C6F2CDF8EBAE}"/>
          </ac:spMkLst>
        </pc:spChg>
        <pc:spChg chg="add del mod">
          <ac:chgData name="Bergmann, Benedikt Ludwig" userId="8bc4900e-cc82-42f9-8ef6-7ba36799d966" providerId="ADAL" clId="{AE701BFD-C42A-4320-86A6-27D0E474195C}" dt="2022-06-23T10:00:32.901" v="899"/>
          <ac:spMkLst>
            <pc:docMk/>
            <pc:sldMk cId="1593728260" sldId="347"/>
            <ac:spMk id="84" creationId="{008D3DB3-793F-C8EE-E26C-13784ECCD9B7}"/>
          </ac:spMkLst>
        </pc:spChg>
        <pc:spChg chg="mod topLvl">
          <ac:chgData name="Bergmann, Benedikt Ludwig" userId="8bc4900e-cc82-42f9-8ef6-7ba36799d966" providerId="ADAL" clId="{AE701BFD-C42A-4320-86A6-27D0E474195C}" dt="2022-06-23T10:06:26.570" v="1007" actId="164"/>
          <ac:spMkLst>
            <pc:docMk/>
            <pc:sldMk cId="1593728260" sldId="347"/>
            <ac:spMk id="86" creationId="{48346DAE-A9EB-22DE-C9DA-61A5D6D80BF8}"/>
          </ac:spMkLst>
        </pc:spChg>
        <pc:spChg chg="mod topLvl">
          <ac:chgData name="Bergmann, Benedikt Ludwig" userId="8bc4900e-cc82-42f9-8ef6-7ba36799d966" providerId="ADAL" clId="{AE701BFD-C42A-4320-86A6-27D0E474195C}" dt="2022-06-23T10:06:26.570" v="1007" actId="164"/>
          <ac:spMkLst>
            <pc:docMk/>
            <pc:sldMk cId="1593728260" sldId="347"/>
            <ac:spMk id="87" creationId="{37F58BAE-B5B6-1F4C-5013-E21B0AC0F6AC}"/>
          </ac:spMkLst>
        </pc:spChg>
        <pc:spChg chg="mod topLvl">
          <ac:chgData name="Bergmann, Benedikt Ludwig" userId="8bc4900e-cc82-42f9-8ef6-7ba36799d966" providerId="ADAL" clId="{AE701BFD-C42A-4320-86A6-27D0E474195C}" dt="2022-06-23T10:06:26.570" v="1007" actId="164"/>
          <ac:spMkLst>
            <pc:docMk/>
            <pc:sldMk cId="1593728260" sldId="347"/>
            <ac:spMk id="88" creationId="{3347333C-84E8-C45D-C573-26F860529A74}"/>
          </ac:spMkLst>
        </pc:spChg>
        <pc:spChg chg="mod topLvl">
          <ac:chgData name="Bergmann, Benedikt Ludwig" userId="8bc4900e-cc82-42f9-8ef6-7ba36799d966" providerId="ADAL" clId="{AE701BFD-C42A-4320-86A6-27D0E474195C}" dt="2022-06-23T10:06:26.570" v="1007" actId="164"/>
          <ac:spMkLst>
            <pc:docMk/>
            <pc:sldMk cId="1593728260" sldId="347"/>
            <ac:spMk id="89" creationId="{3A43B916-FB38-9BB4-33B6-2C017513FA83}"/>
          </ac:spMkLst>
        </pc:spChg>
        <pc:spChg chg="mod topLvl">
          <ac:chgData name="Bergmann, Benedikt Ludwig" userId="8bc4900e-cc82-42f9-8ef6-7ba36799d966" providerId="ADAL" clId="{AE701BFD-C42A-4320-86A6-27D0E474195C}" dt="2022-06-23T10:06:26.570" v="1007" actId="164"/>
          <ac:spMkLst>
            <pc:docMk/>
            <pc:sldMk cId="1593728260" sldId="347"/>
            <ac:spMk id="90" creationId="{8893170F-6825-3D63-B74B-1746101F5460}"/>
          </ac:spMkLst>
        </pc:spChg>
        <pc:spChg chg="mod topLvl">
          <ac:chgData name="Bergmann, Benedikt Ludwig" userId="8bc4900e-cc82-42f9-8ef6-7ba36799d966" providerId="ADAL" clId="{AE701BFD-C42A-4320-86A6-27D0E474195C}" dt="2022-06-23T10:06:26.570" v="1007" actId="164"/>
          <ac:spMkLst>
            <pc:docMk/>
            <pc:sldMk cId="1593728260" sldId="347"/>
            <ac:spMk id="91" creationId="{EB26C174-E6CA-211A-1253-99B513B12CE5}"/>
          </ac:spMkLst>
        </pc:spChg>
        <pc:spChg chg="mod topLvl">
          <ac:chgData name="Bergmann, Benedikt Ludwig" userId="8bc4900e-cc82-42f9-8ef6-7ba36799d966" providerId="ADAL" clId="{AE701BFD-C42A-4320-86A6-27D0E474195C}" dt="2022-06-23T10:06:26.570" v="1007" actId="164"/>
          <ac:spMkLst>
            <pc:docMk/>
            <pc:sldMk cId="1593728260" sldId="347"/>
            <ac:spMk id="92" creationId="{96E45A60-64C1-3822-3D77-A92C73A2DB9B}"/>
          </ac:spMkLst>
        </pc:spChg>
        <pc:spChg chg="mod topLvl">
          <ac:chgData name="Bergmann, Benedikt Ludwig" userId="8bc4900e-cc82-42f9-8ef6-7ba36799d966" providerId="ADAL" clId="{AE701BFD-C42A-4320-86A6-27D0E474195C}" dt="2022-06-23T10:06:09.383" v="1005" actId="165"/>
          <ac:spMkLst>
            <pc:docMk/>
            <pc:sldMk cId="1593728260" sldId="347"/>
            <ac:spMk id="93" creationId="{86315971-172B-269E-57A6-3D50232602D2}"/>
          </ac:spMkLst>
        </pc:spChg>
        <pc:spChg chg="mod topLvl">
          <ac:chgData name="Bergmann, Benedikt Ludwig" userId="8bc4900e-cc82-42f9-8ef6-7ba36799d966" providerId="ADAL" clId="{AE701BFD-C42A-4320-86A6-27D0E474195C}" dt="2022-06-23T10:06:20.711" v="1006" actId="164"/>
          <ac:spMkLst>
            <pc:docMk/>
            <pc:sldMk cId="1593728260" sldId="347"/>
            <ac:spMk id="94" creationId="{527AFF77-90AD-0801-07CA-129C17768CAF}"/>
          </ac:spMkLst>
        </pc:spChg>
        <pc:spChg chg="mod topLvl">
          <ac:chgData name="Bergmann, Benedikt Ludwig" userId="8bc4900e-cc82-42f9-8ef6-7ba36799d966" providerId="ADAL" clId="{AE701BFD-C42A-4320-86A6-27D0E474195C}" dt="2022-06-23T10:06:20.711" v="1006" actId="164"/>
          <ac:spMkLst>
            <pc:docMk/>
            <pc:sldMk cId="1593728260" sldId="347"/>
            <ac:spMk id="95" creationId="{4FC34A49-751F-EA1E-A349-655535E1867C}"/>
          </ac:spMkLst>
        </pc:spChg>
        <pc:spChg chg="mod topLvl">
          <ac:chgData name="Bergmann, Benedikt Ludwig" userId="8bc4900e-cc82-42f9-8ef6-7ba36799d966" providerId="ADAL" clId="{AE701BFD-C42A-4320-86A6-27D0E474195C}" dt="2022-06-23T10:06:20.711" v="1006" actId="164"/>
          <ac:spMkLst>
            <pc:docMk/>
            <pc:sldMk cId="1593728260" sldId="347"/>
            <ac:spMk id="96" creationId="{43473955-9380-404F-66AE-5EEB784F3702}"/>
          </ac:spMkLst>
        </pc:spChg>
        <pc:spChg chg="mod topLvl">
          <ac:chgData name="Bergmann, Benedikt Ludwig" userId="8bc4900e-cc82-42f9-8ef6-7ba36799d966" providerId="ADAL" clId="{AE701BFD-C42A-4320-86A6-27D0E474195C}" dt="2022-06-23T10:06:20.711" v="1006" actId="164"/>
          <ac:spMkLst>
            <pc:docMk/>
            <pc:sldMk cId="1593728260" sldId="347"/>
            <ac:spMk id="97" creationId="{96F48703-4F5B-F750-8CEE-ECCB86C4DF85}"/>
          </ac:spMkLst>
        </pc:spChg>
        <pc:spChg chg="mod topLvl">
          <ac:chgData name="Bergmann, Benedikt Ludwig" userId="8bc4900e-cc82-42f9-8ef6-7ba36799d966" providerId="ADAL" clId="{AE701BFD-C42A-4320-86A6-27D0E474195C}" dt="2022-06-23T10:06:26.570" v="1007" actId="164"/>
          <ac:spMkLst>
            <pc:docMk/>
            <pc:sldMk cId="1593728260" sldId="347"/>
            <ac:spMk id="98" creationId="{93E55394-4B27-4A9F-6D1F-E6D51152FB6A}"/>
          </ac:spMkLst>
        </pc:spChg>
        <pc:spChg chg="mod topLvl">
          <ac:chgData name="Bergmann, Benedikt Ludwig" userId="8bc4900e-cc82-42f9-8ef6-7ba36799d966" providerId="ADAL" clId="{AE701BFD-C42A-4320-86A6-27D0E474195C}" dt="2022-06-23T10:06:26.570" v="1007" actId="164"/>
          <ac:spMkLst>
            <pc:docMk/>
            <pc:sldMk cId="1593728260" sldId="347"/>
            <ac:spMk id="99" creationId="{14DC4EFC-4FA6-72E9-F61C-95476EFE114B}"/>
          </ac:spMkLst>
        </pc:spChg>
        <pc:spChg chg="mod topLvl">
          <ac:chgData name="Bergmann, Benedikt Ludwig" userId="8bc4900e-cc82-42f9-8ef6-7ba36799d966" providerId="ADAL" clId="{AE701BFD-C42A-4320-86A6-27D0E474195C}" dt="2022-06-23T10:06:26.570" v="1007" actId="164"/>
          <ac:spMkLst>
            <pc:docMk/>
            <pc:sldMk cId="1593728260" sldId="347"/>
            <ac:spMk id="100" creationId="{147E694C-F126-ADF2-60E7-42C45389D20A}"/>
          </ac:spMkLst>
        </pc:spChg>
        <pc:spChg chg="mod topLvl">
          <ac:chgData name="Bergmann, Benedikt Ludwig" userId="8bc4900e-cc82-42f9-8ef6-7ba36799d966" providerId="ADAL" clId="{AE701BFD-C42A-4320-86A6-27D0E474195C}" dt="2022-06-23T10:06:26.570" v="1007" actId="164"/>
          <ac:spMkLst>
            <pc:docMk/>
            <pc:sldMk cId="1593728260" sldId="347"/>
            <ac:spMk id="101" creationId="{47B91792-DEE0-FEAD-6CC2-E8D364E61305}"/>
          </ac:spMkLst>
        </pc:spChg>
        <pc:spChg chg="mod topLvl">
          <ac:chgData name="Bergmann, Benedikt Ludwig" userId="8bc4900e-cc82-42f9-8ef6-7ba36799d966" providerId="ADAL" clId="{AE701BFD-C42A-4320-86A6-27D0E474195C}" dt="2022-06-23T10:06:26.570" v="1007" actId="164"/>
          <ac:spMkLst>
            <pc:docMk/>
            <pc:sldMk cId="1593728260" sldId="347"/>
            <ac:spMk id="102" creationId="{B900E937-549C-FD45-5144-5D8FDA85DDF3}"/>
          </ac:spMkLst>
        </pc:spChg>
        <pc:spChg chg="mod topLvl">
          <ac:chgData name="Bergmann, Benedikt Ludwig" userId="8bc4900e-cc82-42f9-8ef6-7ba36799d966" providerId="ADAL" clId="{AE701BFD-C42A-4320-86A6-27D0E474195C}" dt="2022-06-23T10:06:26.570" v="1007" actId="164"/>
          <ac:spMkLst>
            <pc:docMk/>
            <pc:sldMk cId="1593728260" sldId="347"/>
            <ac:spMk id="103" creationId="{BC25CE8E-092C-661C-3D5D-3113587421C7}"/>
          </ac:spMkLst>
        </pc:spChg>
        <pc:spChg chg="mod topLvl">
          <ac:chgData name="Bergmann, Benedikt Ludwig" userId="8bc4900e-cc82-42f9-8ef6-7ba36799d966" providerId="ADAL" clId="{AE701BFD-C42A-4320-86A6-27D0E474195C}" dt="2022-06-23T10:06:26.570" v="1007" actId="164"/>
          <ac:spMkLst>
            <pc:docMk/>
            <pc:sldMk cId="1593728260" sldId="347"/>
            <ac:spMk id="104" creationId="{122E0B82-7774-B03A-FF35-EA0414FB681A}"/>
          </ac:spMkLst>
        </pc:spChg>
        <pc:spChg chg="mod topLvl">
          <ac:chgData name="Bergmann, Benedikt Ludwig" userId="8bc4900e-cc82-42f9-8ef6-7ba36799d966" providerId="ADAL" clId="{AE701BFD-C42A-4320-86A6-27D0E474195C}" dt="2022-06-23T10:06:09.383" v="1005" actId="165"/>
          <ac:spMkLst>
            <pc:docMk/>
            <pc:sldMk cId="1593728260" sldId="347"/>
            <ac:spMk id="105" creationId="{58327CE9-5204-0569-9092-24F96969585B}"/>
          </ac:spMkLst>
        </pc:spChg>
        <pc:spChg chg="mod topLvl">
          <ac:chgData name="Bergmann, Benedikt Ludwig" userId="8bc4900e-cc82-42f9-8ef6-7ba36799d966" providerId="ADAL" clId="{AE701BFD-C42A-4320-86A6-27D0E474195C}" dt="2022-06-23T10:06:20.711" v="1006" actId="164"/>
          <ac:spMkLst>
            <pc:docMk/>
            <pc:sldMk cId="1593728260" sldId="347"/>
            <ac:spMk id="106" creationId="{9729CA4D-0C65-B964-25E5-106F3AC7F0BD}"/>
          </ac:spMkLst>
        </pc:spChg>
        <pc:spChg chg="mod topLvl">
          <ac:chgData name="Bergmann, Benedikt Ludwig" userId="8bc4900e-cc82-42f9-8ef6-7ba36799d966" providerId="ADAL" clId="{AE701BFD-C42A-4320-86A6-27D0E474195C}" dt="2022-06-23T10:06:20.711" v="1006" actId="164"/>
          <ac:spMkLst>
            <pc:docMk/>
            <pc:sldMk cId="1593728260" sldId="347"/>
            <ac:spMk id="107" creationId="{A59A4C26-09F5-F743-2552-F7F309939776}"/>
          </ac:spMkLst>
        </pc:spChg>
        <pc:spChg chg="mod topLvl">
          <ac:chgData name="Bergmann, Benedikt Ludwig" userId="8bc4900e-cc82-42f9-8ef6-7ba36799d966" providerId="ADAL" clId="{AE701BFD-C42A-4320-86A6-27D0E474195C}" dt="2022-06-23T10:06:20.711" v="1006" actId="164"/>
          <ac:spMkLst>
            <pc:docMk/>
            <pc:sldMk cId="1593728260" sldId="347"/>
            <ac:spMk id="108" creationId="{DB447B56-8A58-0257-2163-0C719DFE8420}"/>
          </ac:spMkLst>
        </pc:spChg>
        <pc:spChg chg="mod topLvl">
          <ac:chgData name="Bergmann, Benedikt Ludwig" userId="8bc4900e-cc82-42f9-8ef6-7ba36799d966" providerId="ADAL" clId="{AE701BFD-C42A-4320-86A6-27D0E474195C}" dt="2022-06-23T10:06:20.711" v="1006" actId="164"/>
          <ac:spMkLst>
            <pc:docMk/>
            <pc:sldMk cId="1593728260" sldId="347"/>
            <ac:spMk id="109" creationId="{D2DA2E29-0504-9C2C-BE00-C9306AF968BE}"/>
          </ac:spMkLst>
        </pc:spChg>
        <pc:spChg chg="mod topLvl">
          <ac:chgData name="Bergmann, Benedikt Ludwig" userId="8bc4900e-cc82-42f9-8ef6-7ba36799d966" providerId="ADAL" clId="{AE701BFD-C42A-4320-86A6-27D0E474195C}" dt="2022-06-23T10:06:26.570" v="1007" actId="164"/>
          <ac:spMkLst>
            <pc:docMk/>
            <pc:sldMk cId="1593728260" sldId="347"/>
            <ac:spMk id="111" creationId="{16A157D9-1B0D-7EA3-0524-918097DB800A}"/>
          </ac:spMkLst>
        </pc:spChg>
        <pc:spChg chg="mod topLvl">
          <ac:chgData name="Bergmann, Benedikt Ludwig" userId="8bc4900e-cc82-42f9-8ef6-7ba36799d966" providerId="ADAL" clId="{AE701BFD-C42A-4320-86A6-27D0E474195C}" dt="2022-06-23T10:06:26.570" v="1007" actId="164"/>
          <ac:spMkLst>
            <pc:docMk/>
            <pc:sldMk cId="1593728260" sldId="347"/>
            <ac:spMk id="112" creationId="{8C2E4D6D-6A47-7642-0328-5E30E3D719EF}"/>
          </ac:spMkLst>
        </pc:spChg>
        <pc:spChg chg="mod topLvl">
          <ac:chgData name="Bergmann, Benedikt Ludwig" userId="8bc4900e-cc82-42f9-8ef6-7ba36799d966" providerId="ADAL" clId="{AE701BFD-C42A-4320-86A6-27D0E474195C}" dt="2022-06-23T10:06:26.570" v="1007" actId="164"/>
          <ac:spMkLst>
            <pc:docMk/>
            <pc:sldMk cId="1593728260" sldId="347"/>
            <ac:spMk id="113" creationId="{8471D011-AD8C-6948-2708-DBA7AAB92A29}"/>
          </ac:spMkLst>
        </pc:spChg>
        <pc:spChg chg="mod topLvl">
          <ac:chgData name="Bergmann, Benedikt Ludwig" userId="8bc4900e-cc82-42f9-8ef6-7ba36799d966" providerId="ADAL" clId="{AE701BFD-C42A-4320-86A6-27D0E474195C}" dt="2022-06-23T10:06:26.570" v="1007" actId="164"/>
          <ac:spMkLst>
            <pc:docMk/>
            <pc:sldMk cId="1593728260" sldId="347"/>
            <ac:spMk id="114" creationId="{D9DDD6E7-5CB0-90BF-BAEC-6947F92F0999}"/>
          </ac:spMkLst>
        </pc:spChg>
        <pc:spChg chg="mod topLvl">
          <ac:chgData name="Bergmann, Benedikt Ludwig" userId="8bc4900e-cc82-42f9-8ef6-7ba36799d966" providerId="ADAL" clId="{AE701BFD-C42A-4320-86A6-27D0E474195C}" dt="2022-06-23T10:06:26.570" v="1007" actId="164"/>
          <ac:spMkLst>
            <pc:docMk/>
            <pc:sldMk cId="1593728260" sldId="347"/>
            <ac:spMk id="115" creationId="{0EBEC800-38AB-FE90-6ACA-BD8F6A728BB2}"/>
          </ac:spMkLst>
        </pc:spChg>
        <pc:spChg chg="mod topLvl">
          <ac:chgData name="Bergmann, Benedikt Ludwig" userId="8bc4900e-cc82-42f9-8ef6-7ba36799d966" providerId="ADAL" clId="{AE701BFD-C42A-4320-86A6-27D0E474195C}" dt="2022-06-23T10:06:26.570" v="1007" actId="164"/>
          <ac:spMkLst>
            <pc:docMk/>
            <pc:sldMk cId="1593728260" sldId="347"/>
            <ac:spMk id="116" creationId="{69742879-F481-7DFD-1B5A-2309003B45EB}"/>
          </ac:spMkLst>
        </pc:spChg>
        <pc:spChg chg="mod topLvl">
          <ac:chgData name="Bergmann, Benedikt Ludwig" userId="8bc4900e-cc82-42f9-8ef6-7ba36799d966" providerId="ADAL" clId="{AE701BFD-C42A-4320-86A6-27D0E474195C}" dt="2022-06-23T10:06:26.570" v="1007" actId="164"/>
          <ac:spMkLst>
            <pc:docMk/>
            <pc:sldMk cId="1593728260" sldId="347"/>
            <ac:spMk id="117" creationId="{92971B3C-8E95-07DA-7DC3-7B5C00DC9BF6}"/>
          </ac:spMkLst>
        </pc:spChg>
        <pc:spChg chg="mod topLvl">
          <ac:chgData name="Bergmann, Benedikt Ludwig" userId="8bc4900e-cc82-42f9-8ef6-7ba36799d966" providerId="ADAL" clId="{AE701BFD-C42A-4320-86A6-27D0E474195C}" dt="2022-06-23T10:06:09.383" v="1005" actId="165"/>
          <ac:spMkLst>
            <pc:docMk/>
            <pc:sldMk cId="1593728260" sldId="347"/>
            <ac:spMk id="118" creationId="{68EBCFAE-568D-8392-0CD4-6879DAFA65A3}"/>
          </ac:spMkLst>
        </pc:spChg>
        <pc:spChg chg="mod topLvl">
          <ac:chgData name="Bergmann, Benedikt Ludwig" userId="8bc4900e-cc82-42f9-8ef6-7ba36799d966" providerId="ADAL" clId="{AE701BFD-C42A-4320-86A6-27D0E474195C}" dt="2022-06-23T10:06:20.711" v="1006" actId="164"/>
          <ac:spMkLst>
            <pc:docMk/>
            <pc:sldMk cId="1593728260" sldId="347"/>
            <ac:spMk id="119" creationId="{23C48E09-159C-16CB-AE88-79A23C979E55}"/>
          </ac:spMkLst>
        </pc:spChg>
        <pc:spChg chg="mod topLvl">
          <ac:chgData name="Bergmann, Benedikt Ludwig" userId="8bc4900e-cc82-42f9-8ef6-7ba36799d966" providerId="ADAL" clId="{AE701BFD-C42A-4320-86A6-27D0E474195C}" dt="2022-06-23T10:06:20.711" v="1006" actId="164"/>
          <ac:spMkLst>
            <pc:docMk/>
            <pc:sldMk cId="1593728260" sldId="347"/>
            <ac:spMk id="120" creationId="{9A936B8F-FF94-699E-1755-2EF49928FA21}"/>
          </ac:spMkLst>
        </pc:spChg>
        <pc:spChg chg="mod topLvl">
          <ac:chgData name="Bergmann, Benedikt Ludwig" userId="8bc4900e-cc82-42f9-8ef6-7ba36799d966" providerId="ADAL" clId="{AE701BFD-C42A-4320-86A6-27D0E474195C}" dt="2022-06-23T10:06:20.711" v="1006" actId="164"/>
          <ac:spMkLst>
            <pc:docMk/>
            <pc:sldMk cId="1593728260" sldId="347"/>
            <ac:spMk id="121" creationId="{6A3FE7EE-95B1-6979-2CDE-A915BFCF9DC3}"/>
          </ac:spMkLst>
        </pc:spChg>
        <pc:spChg chg="mod topLvl">
          <ac:chgData name="Bergmann, Benedikt Ludwig" userId="8bc4900e-cc82-42f9-8ef6-7ba36799d966" providerId="ADAL" clId="{AE701BFD-C42A-4320-86A6-27D0E474195C}" dt="2022-06-23T10:06:20.711" v="1006" actId="164"/>
          <ac:spMkLst>
            <pc:docMk/>
            <pc:sldMk cId="1593728260" sldId="347"/>
            <ac:spMk id="122" creationId="{E1D68659-45F3-DCA2-431F-790561103B63}"/>
          </ac:spMkLst>
        </pc:spChg>
        <pc:spChg chg="mod topLvl">
          <ac:chgData name="Bergmann, Benedikt Ludwig" userId="8bc4900e-cc82-42f9-8ef6-7ba36799d966" providerId="ADAL" clId="{AE701BFD-C42A-4320-86A6-27D0E474195C}" dt="2022-06-23T10:06:26.570" v="1007" actId="164"/>
          <ac:spMkLst>
            <pc:docMk/>
            <pc:sldMk cId="1593728260" sldId="347"/>
            <ac:spMk id="123" creationId="{FF6B6126-1951-6E2C-D5A5-CDCF4B45C175}"/>
          </ac:spMkLst>
        </pc:spChg>
        <pc:spChg chg="mod topLvl">
          <ac:chgData name="Bergmann, Benedikt Ludwig" userId="8bc4900e-cc82-42f9-8ef6-7ba36799d966" providerId="ADAL" clId="{AE701BFD-C42A-4320-86A6-27D0E474195C}" dt="2022-06-23T10:06:26.570" v="1007" actId="164"/>
          <ac:spMkLst>
            <pc:docMk/>
            <pc:sldMk cId="1593728260" sldId="347"/>
            <ac:spMk id="124" creationId="{5F866FA4-B48C-9154-9912-022B35ED0E11}"/>
          </ac:spMkLst>
        </pc:spChg>
        <pc:spChg chg="mod topLvl">
          <ac:chgData name="Bergmann, Benedikt Ludwig" userId="8bc4900e-cc82-42f9-8ef6-7ba36799d966" providerId="ADAL" clId="{AE701BFD-C42A-4320-86A6-27D0E474195C}" dt="2022-06-23T10:06:26.570" v="1007" actId="164"/>
          <ac:spMkLst>
            <pc:docMk/>
            <pc:sldMk cId="1593728260" sldId="347"/>
            <ac:spMk id="125" creationId="{474979E5-8227-DFD8-8905-77109565EB7B}"/>
          </ac:spMkLst>
        </pc:spChg>
        <pc:spChg chg="mod topLvl">
          <ac:chgData name="Bergmann, Benedikt Ludwig" userId="8bc4900e-cc82-42f9-8ef6-7ba36799d966" providerId="ADAL" clId="{AE701BFD-C42A-4320-86A6-27D0E474195C}" dt="2022-06-23T10:06:26.570" v="1007" actId="164"/>
          <ac:spMkLst>
            <pc:docMk/>
            <pc:sldMk cId="1593728260" sldId="347"/>
            <ac:spMk id="126" creationId="{70798812-A63E-D5C3-5573-4D0E34DD19A4}"/>
          </ac:spMkLst>
        </pc:spChg>
        <pc:spChg chg="mod topLvl">
          <ac:chgData name="Bergmann, Benedikt Ludwig" userId="8bc4900e-cc82-42f9-8ef6-7ba36799d966" providerId="ADAL" clId="{AE701BFD-C42A-4320-86A6-27D0E474195C}" dt="2022-06-23T10:06:26.570" v="1007" actId="164"/>
          <ac:spMkLst>
            <pc:docMk/>
            <pc:sldMk cId="1593728260" sldId="347"/>
            <ac:spMk id="127" creationId="{7EE0E29F-FCAB-2C6A-17B2-3EC9D5EC6E8A}"/>
          </ac:spMkLst>
        </pc:spChg>
        <pc:spChg chg="mod topLvl">
          <ac:chgData name="Bergmann, Benedikt Ludwig" userId="8bc4900e-cc82-42f9-8ef6-7ba36799d966" providerId="ADAL" clId="{AE701BFD-C42A-4320-86A6-27D0E474195C}" dt="2022-06-23T10:06:26.570" v="1007" actId="164"/>
          <ac:spMkLst>
            <pc:docMk/>
            <pc:sldMk cId="1593728260" sldId="347"/>
            <ac:spMk id="128" creationId="{B3D8F013-E4E2-21CC-3BF9-97DE6D2A4D01}"/>
          </ac:spMkLst>
        </pc:spChg>
        <pc:spChg chg="mod topLvl">
          <ac:chgData name="Bergmann, Benedikt Ludwig" userId="8bc4900e-cc82-42f9-8ef6-7ba36799d966" providerId="ADAL" clId="{AE701BFD-C42A-4320-86A6-27D0E474195C}" dt="2022-06-23T10:06:26.570" v="1007" actId="164"/>
          <ac:spMkLst>
            <pc:docMk/>
            <pc:sldMk cId="1593728260" sldId="347"/>
            <ac:spMk id="129" creationId="{89E7FB69-1B52-8B9F-ACF7-02438172C2DD}"/>
          </ac:spMkLst>
        </pc:spChg>
        <pc:spChg chg="mod topLvl">
          <ac:chgData name="Bergmann, Benedikt Ludwig" userId="8bc4900e-cc82-42f9-8ef6-7ba36799d966" providerId="ADAL" clId="{AE701BFD-C42A-4320-86A6-27D0E474195C}" dt="2022-06-23T10:06:09.383" v="1005" actId="165"/>
          <ac:spMkLst>
            <pc:docMk/>
            <pc:sldMk cId="1593728260" sldId="347"/>
            <ac:spMk id="130" creationId="{4C37E371-EE0E-864C-2890-A14108512032}"/>
          </ac:spMkLst>
        </pc:spChg>
        <pc:spChg chg="mod topLvl">
          <ac:chgData name="Bergmann, Benedikt Ludwig" userId="8bc4900e-cc82-42f9-8ef6-7ba36799d966" providerId="ADAL" clId="{AE701BFD-C42A-4320-86A6-27D0E474195C}" dt="2022-06-23T10:06:20.711" v="1006" actId="164"/>
          <ac:spMkLst>
            <pc:docMk/>
            <pc:sldMk cId="1593728260" sldId="347"/>
            <ac:spMk id="131" creationId="{2074CB7C-4B2C-0E18-3E69-BD5E4F802988}"/>
          </ac:spMkLst>
        </pc:spChg>
        <pc:spChg chg="mod topLvl">
          <ac:chgData name="Bergmann, Benedikt Ludwig" userId="8bc4900e-cc82-42f9-8ef6-7ba36799d966" providerId="ADAL" clId="{AE701BFD-C42A-4320-86A6-27D0E474195C}" dt="2022-06-23T10:06:20.711" v="1006" actId="164"/>
          <ac:spMkLst>
            <pc:docMk/>
            <pc:sldMk cId="1593728260" sldId="347"/>
            <ac:spMk id="132" creationId="{CBB12C80-1E8D-49FD-22A9-87BC3F31BA01}"/>
          </ac:spMkLst>
        </pc:spChg>
        <pc:spChg chg="mod topLvl">
          <ac:chgData name="Bergmann, Benedikt Ludwig" userId="8bc4900e-cc82-42f9-8ef6-7ba36799d966" providerId="ADAL" clId="{AE701BFD-C42A-4320-86A6-27D0E474195C}" dt="2022-06-23T10:06:20.711" v="1006" actId="164"/>
          <ac:spMkLst>
            <pc:docMk/>
            <pc:sldMk cId="1593728260" sldId="347"/>
            <ac:spMk id="133" creationId="{83459867-3952-DB24-51F8-5D2F96EC1379}"/>
          </ac:spMkLst>
        </pc:spChg>
        <pc:spChg chg="mod topLvl">
          <ac:chgData name="Bergmann, Benedikt Ludwig" userId="8bc4900e-cc82-42f9-8ef6-7ba36799d966" providerId="ADAL" clId="{AE701BFD-C42A-4320-86A6-27D0E474195C}" dt="2022-06-23T10:06:20.711" v="1006" actId="164"/>
          <ac:spMkLst>
            <pc:docMk/>
            <pc:sldMk cId="1593728260" sldId="347"/>
            <ac:spMk id="134" creationId="{AC3F2A2B-9DBF-CF3D-36B5-DDCCAF77ABE3}"/>
          </ac:spMkLst>
        </pc:spChg>
        <pc:spChg chg="mod topLvl">
          <ac:chgData name="Bergmann, Benedikt Ludwig" userId="8bc4900e-cc82-42f9-8ef6-7ba36799d966" providerId="ADAL" clId="{AE701BFD-C42A-4320-86A6-27D0E474195C}" dt="2022-06-23T10:06:26.570" v="1007" actId="164"/>
          <ac:spMkLst>
            <pc:docMk/>
            <pc:sldMk cId="1593728260" sldId="347"/>
            <ac:spMk id="136" creationId="{9B14C9D1-F9D1-10D7-BD2E-4EB814C73F0D}"/>
          </ac:spMkLst>
        </pc:spChg>
        <pc:spChg chg="mod topLvl">
          <ac:chgData name="Bergmann, Benedikt Ludwig" userId="8bc4900e-cc82-42f9-8ef6-7ba36799d966" providerId="ADAL" clId="{AE701BFD-C42A-4320-86A6-27D0E474195C}" dt="2022-06-23T10:06:26.570" v="1007" actId="164"/>
          <ac:spMkLst>
            <pc:docMk/>
            <pc:sldMk cId="1593728260" sldId="347"/>
            <ac:spMk id="137" creationId="{4FC09FFE-3676-5EB6-29F2-591DEBE945C2}"/>
          </ac:spMkLst>
        </pc:spChg>
        <pc:spChg chg="mod topLvl">
          <ac:chgData name="Bergmann, Benedikt Ludwig" userId="8bc4900e-cc82-42f9-8ef6-7ba36799d966" providerId="ADAL" clId="{AE701BFD-C42A-4320-86A6-27D0E474195C}" dt="2022-06-23T10:06:26.570" v="1007" actId="164"/>
          <ac:spMkLst>
            <pc:docMk/>
            <pc:sldMk cId="1593728260" sldId="347"/>
            <ac:spMk id="138" creationId="{1AA0245B-4421-CD66-3182-CEBBB59FF4EA}"/>
          </ac:spMkLst>
        </pc:spChg>
        <pc:spChg chg="mod topLvl">
          <ac:chgData name="Bergmann, Benedikt Ludwig" userId="8bc4900e-cc82-42f9-8ef6-7ba36799d966" providerId="ADAL" clId="{AE701BFD-C42A-4320-86A6-27D0E474195C}" dt="2022-06-23T10:06:26.570" v="1007" actId="164"/>
          <ac:spMkLst>
            <pc:docMk/>
            <pc:sldMk cId="1593728260" sldId="347"/>
            <ac:spMk id="139" creationId="{6D08C1F3-F50D-A6C9-52C5-BFC72899C1A5}"/>
          </ac:spMkLst>
        </pc:spChg>
        <pc:spChg chg="mod topLvl">
          <ac:chgData name="Bergmann, Benedikt Ludwig" userId="8bc4900e-cc82-42f9-8ef6-7ba36799d966" providerId="ADAL" clId="{AE701BFD-C42A-4320-86A6-27D0E474195C}" dt="2022-06-23T10:06:26.570" v="1007" actId="164"/>
          <ac:spMkLst>
            <pc:docMk/>
            <pc:sldMk cId="1593728260" sldId="347"/>
            <ac:spMk id="140" creationId="{AD4CB832-079C-51A6-6752-9E4D9FCF8354}"/>
          </ac:spMkLst>
        </pc:spChg>
        <pc:spChg chg="mod topLvl">
          <ac:chgData name="Bergmann, Benedikt Ludwig" userId="8bc4900e-cc82-42f9-8ef6-7ba36799d966" providerId="ADAL" clId="{AE701BFD-C42A-4320-86A6-27D0E474195C}" dt="2022-06-23T10:06:26.570" v="1007" actId="164"/>
          <ac:spMkLst>
            <pc:docMk/>
            <pc:sldMk cId="1593728260" sldId="347"/>
            <ac:spMk id="141" creationId="{6B4A2EAA-9627-BA26-F531-868405FEE758}"/>
          </ac:spMkLst>
        </pc:spChg>
        <pc:spChg chg="mod topLvl">
          <ac:chgData name="Bergmann, Benedikt Ludwig" userId="8bc4900e-cc82-42f9-8ef6-7ba36799d966" providerId="ADAL" clId="{AE701BFD-C42A-4320-86A6-27D0E474195C}" dt="2022-06-23T10:06:26.570" v="1007" actId="164"/>
          <ac:spMkLst>
            <pc:docMk/>
            <pc:sldMk cId="1593728260" sldId="347"/>
            <ac:spMk id="142" creationId="{E669EBA5-6064-5789-B308-BC9B2B2F4D01}"/>
          </ac:spMkLst>
        </pc:spChg>
        <pc:spChg chg="mod topLvl">
          <ac:chgData name="Bergmann, Benedikt Ludwig" userId="8bc4900e-cc82-42f9-8ef6-7ba36799d966" providerId="ADAL" clId="{AE701BFD-C42A-4320-86A6-27D0E474195C}" dt="2022-06-23T10:06:09.383" v="1005" actId="165"/>
          <ac:spMkLst>
            <pc:docMk/>
            <pc:sldMk cId="1593728260" sldId="347"/>
            <ac:spMk id="143" creationId="{E87521DC-6EF8-5346-C1A3-D1C3D238089B}"/>
          </ac:spMkLst>
        </pc:spChg>
        <pc:spChg chg="mod topLvl">
          <ac:chgData name="Bergmann, Benedikt Ludwig" userId="8bc4900e-cc82-42f9-8ef6-7ba36799d966" providerId="ADAL" clId="{AE701BFD-C42A-4320-86A6-27D0E474195C}" dt="2022-06-23T10:06:20.711" v="1006" actId="164"/>
          <ac:spMkLst>
            <pc:docMk/>
            <pc:sldMk cId="1593728260" sldId="347"/>
            <ac:spMk id="144" creationId="{EFFF3E1C-2CC2-9CBD-EF9A-FBCD77ADD489}"/>
          </ac:spMkLst>
        </pc:spChg>
        <pc:spChg chg="mod topLvl">
          <ac:chgData name="Bergmann, Benedikt Ludwig" userId="8bc4900e-cc82-42f9-8ef6-7ba36799d966" providerId="ADAL" clId="{AE701BFD-C42A-4320-86A6-27D0E474195C}" dt="2022-06-23T10:06:20.711" v="1006" actId="164"/>
          <ac:spMkLst>
            <pc:docMk/>
            <pc:sldMk cId="1593728260" sldId="347"/>
            <ac:spMk id="145" creationId="{7D510F7C-9E10-7F2C-7E93-5D58649E1E0F}"/>
          </ac:spMkLst>
        </pc:spChg>
        <pc:spChg chg="mod topLvl">
          <ac:chgData name="Bergmann, Benedikt Ludwig" userId="8bc4900e-cc82-42f9-8ef6-7ba36799d966" providerId="ADAL" clId="{AE701BFD-C42A-4320-86A6-27D0E474195C}" dt="2022-06-23T10:06:20.711" v="1006" actId="164"/>
          <ac:spMkLst>
            <pc:docMk/>
            <pc:sldMk cId="1593728260" sldId="347"/>
            <ac:spMk id="146" creationId="{C7A89B7D-A322-A7ED-3926-F5467C09EE12}"/>
          </ac:spMkLst>
        </pc:spChg>
        <pc:spChg chg="mod topLvl">
          <ac:chgData name="Bergmann, Benedikt Ludwig" userId="8bc4900e-cc82-42f9-8ef6-7ba36799d966" providerId="ADAL" clId="{AE701BFD-C42A-4320-86A6-27D0E474195C}" dt="2022-06-23T10:06:20.711" v="1006" actId="164"/>
          <ac:spMkLst>
            <pc:docMk/>
            <pc:sldMk cId="1593728260" sldId="347"/>
            <ac:spMk id="147" creationId="{78FC320A-DAA7-1068-55E5-18C063FF11CF}"/>
          </ac:spMkLst>
        </pc:spChg>
        <pc:spChg chg="mod topLvl">
          <ac:chgData name="Bergmann, Benedikt Ludwig" userId="8bc4900e-cc82-42f9-8ef6-7ba36799d966" providerId="ADAL" clId="{AE701BFD-C42A-4320-86A6-27D0E474195C}" dt="2022-06-23T10:06:26.570" v="1007" actId="164"/>
          <ac:spMkLst>
            <pc:docMk/>
            <pc:sldMk cId="1593728260" sldId="347"/>
            <ac:spMk id="148" creationId="{AFE73CD1-2084-D86C-5E19-C61C93ECF4C2}"/>
          </ac:spMkLst>
        </pc:spChg>
        <pc:spChg chg="mod topLvl">
          <ac:chgData name="Bergmann, Benedikt Ludwig" userId="8bc4900e-cc82-42f9-8ef6-7ba36799d966" providerId="ADAL" clId="{AE701BFD-C42A-4320-86A6-27D0E474195C}" dt="2022-06-23T10:06:26.570" v="1007" actId="164"/>
          <ac:spMkLst>
            <pc:docMk/>
            <pc:sldMk cId="1593728260" sldId="347"/>
            <ac:spMk id="149" creationId="{F7A52565-29B2-425C-539A-DC9CFD4FE9A8}"/>
          </ac:spMkLst>
        </pc:spChg>
        <pc:spChg chg="mod topLvl">
          <ac:chgData name="Bergmann, Benedikt Ludwig" userId="8bc4900e-cc82-42f9-8ef6-7ba36799d966" providerId="ADAL" clId="{AE701BFD-C42A-4320-86A6-27D0E474195C}" dt="2022-06-23T10:06:26.570" v="1007" actId="164"/>
          <ac:spMkLst>
            <pc:docMk/>
            <pc:sldMk cId="1593728260" sldId="347"/>
            <ac:spMk id="150" creationId="{A0BDC5A9-724E-E166-E4A9-59D29F81F156}"/>
          </ac:spMkLst>
        </pc:spChg>
        <pc:spChg chg="mod topLvl">
          <ac:chgData name="Bergmann, Benedikt Ludwig" userId="8bc4900e-cc82-42f9-8ef6-7ba36799d966" providerId="ADAL" clId="{AE701BFD-C42A-4320-86A6-27D0E474195C}" dt="2022-06-23T10:06:26.570" v="1007" actId="164"/>
          <ac:spMkLst>
            <pc:docMk/>
            <pc:sldMk cId="1593728260" sldId="347"/>
            <ac:spMk id="151" creationId="{39169B69-46A2-40A9-F09C-B61DE8FA9A59}"/>
          </ac:spMkLst>
        </pc:spChg>
        <pc:spChg chg="mod topLvl">
          <ac:chgData name="Bergmann, Benedikt Ludwig" userId="8bc4900e-cc82-42f9-8ef6-7ba36799d966" providerId="ADAL" clId="{AE701BFD-C42A-4320-86A6-27D0E474195C}" dt="2022-06-23T10:06:26.570" v="1007" actId="164"/>
          <ac:spMkLst>
            <pc:docMk/>
            <pc:sldMk cId="1593728260" sldId="347"/>
            <ac:spMk id="152" creationId="{2FD67F68-A1AF-BE89-F1CC-BE334495151E}"/>
          </ac:spMkLst>
        </pc:spChg>
        <pc:spChg chg="mod topLvl">
          <ac:chgData name="Bergmann, Benedikt Ludwig" userId="8bc4900e-cc82-42f9-8ef6-7ba36799d966" providerId="ADAL" clId="{AE701BFD-C42A-4320-86A6-27D0E474195C}" dt="2022-06-23T10:06:26.570" v="1007" actId="164"/>
          <ac:spMkLst>
            <pc:docMk/>
            <pc:sldMk cId="1593728260" sldId="347"/>
            <ac:spMk id="153" creationId="{81C0FBAE-9924-55EC-93B6-5293293A0FF0}"/>
          </ac:spMkLst>
        </pc:spChg>
        <pc:spChg chg="mod topLvl">
          <ac:chgData name="Bergmann, Benedikt Ludwig" userId="8bc4900e-cc82-42f9-8ef6-7ba36799d966" providerId="ADAL" clId="{AE701BFD-C42A-4320-86A6-27D0E474195C}" dt="2022-06-23T10:06:26.570" v="1007" actId="164"/>
          <ac:spMkLst>
            <pc:docMk/>
            <pc:sldMk cId="1593728260" sldId="347"/>
            <ac:spMk id="154" creationId="{1AE3B713-DC6A-D058-E057-C8E2046E15B7}"/>
          </ac:spMkLst>
        </pc:spChg>
        <pc:spChg chg="mod topLvl">
          <ac:chgData name="Bergmann, Benedikt Ludwig" userId="8bc4900e-cc82-42f9-8ef6-7ba36799d966" providerId="ADAL" clId="{AE701BFD-C42A-4320-86A6-27D0E474195C}" dt="2022-06-23T10:06:09.383" v="1005" actId="165"/>
          <ac:spMkLst>
            <pc:docMk/>
            <pc:sldMk cId="1593728260" sldId="347"/>
            <ac:spMk id="155" creationId="{C16E66BD-AAAF-D123-9280-56E0EB2F933C}"/>
          </ac:spMkLst>
        </pc:spChg>
        <pc:spChg chg="mod topLvl">
          <ac:chgData name="Bergmann, Benedikt Ludwig" userId="8bc4900e-cc82-42f9-8ef6-7ba36799d966" providerId="ADAL" clId="{AE701BFD-C42A-4320-86A6-27D0E474195C}" dt="2022-06-23T10:06:20.711" v="1006" actId="164"/>
          <ac:spMkLst>
            <pc:docMk/>
            <pc:sldMk cId="1593728260" sldId="347"/>
            <ac:spMk id="156" creationId="{61C805B9-AF3A-A07B-5ED7-7CDB2E041530}"/>
          </ac:spMkLst>
        </pc:spChg>
        <pc:spChg chg="mod topLvl">
          <ac:chgData name="Bergmann, Benedikt Ludwig" userId="8bc4900e-cc82-42f9-8ef6-7ba36799d966" providerId="ADAL" clId="{AE701BFD-C42A-4320-86A6-27D0E474195C}" dt="2022-06-23T10:06:20.711" v="1006" actId="164"/>
          <ac:spMkLst>
            <pc:docMk/>
            <pc:sldMk cId="1593728260" sldId="347"/>
            <ac:spMk id="157" creationId="{E1C5B8E7-06BA-14C5-243F-78EE3E98476D}"/>
          </ac:spMkLst>
        </pc:spChg>
        <pc:spChg chg="mod topLvl">
          <ac:chgData name="Bergmann, Benedikt Ludwig" userId="8bc4900e-cc82-42f9-8ef6-7ba36799d966" providerId="ADAL" clId="{AE701BFD-C42A-4320-86A6-27D0E474195C}" dt="2022-06-23T10:06:20.711" v="1006" actId="164"/>
          <ac:spMkLst>
            <pc:docMk/>
            <pc:sldMk cId="1593728260" sldId="347"/>
            <ac:spMk id="158" creationId="{55FEBB9C-0934-5E97-CB4F-34E273AD93FE}"/>
          </ac:spMkLst>
        </pc:spChg>
        <pc:spChg chg="mod topLvl">
          <ac:chgData name="Bergmann, Benedikt Ludwig" userId="8bc4900e-cc82-42f9-8ef6-7ba36799d966" providerId="ADAL" clId="{AE701BFD-C42A-4320-86A6-27D0E474195C}" dt="2022-06-23T10:06:20.711" v="1006" actId="164"/>
          <ac:spMkLst>
            <pc:docMk/>
            <pc:sldMk cId="1593728260" sldId="347"/>
            <ac:spMk id="159" creationId="{E69C98A6-F940-948D-9BC6-1ADBB95E3A46}"/>
          </ac:spMkLst>
        </pc:spChg>
        <pc:spChg chg="mod topLvl">
          <ac:chgData name="Bergmann, Benedikt Ludwig" userId="8bc4900e-cc82-42f9-8ef6-7ba36799d966" providerId="ADAL" clId="{AE701BFD-C42A-4320-86A6-27D0E474195C}" dt="2022-06-23T10:06:26.570" v="1007" actId="164"/>
          <ac:spMkLst>
            <pc:docMk/>
            <pc:sldMk cId="1593728260" sldId="347"/>
            <ac:spMk id="161" creationId="{B6E8E63A-059C-D18F-DD2C-FC465D93D1CD}"/>
          </ac:spMkLst>
        </pc:spChg>
        <pc:spChg chg="mod topLvl">
          <ac:chgData name="Bergmann, Benedikt Ludwig" userId="8bc4900e-cc82-42f9-8ef6-7ba36799d966" providerId="ADAL" clId="{AE701BFD-C42A-4320-86A6-27D0E474195C}" dt="2022-06-23T10:06:26.570" v="1007" actId="164"/>
          <ac:spMkLst>
            <pc:docMk/>
            <pc:sldMk cId="1593728260" sldId="347"/>
            <ac:spMk id="162" creationId="{151E9CBD-98D5-922D-1BCC-88511CEABD96}"/>
          </ac:spMkLst>
        </pc:spChg>
        <pc:spChg chg="mod topLvl">
          <ac:chgData name="Bergmann, Benedikt Ludwig" userId="8bc4900e-cc82-42f9-8ef6-7ba36799d966" providerId="ADAL" clId="{AE701BFD-C42A-4320-86A6-27D0E474195C}" dt="2022-06-23T10:06:26.570" v="1007" actId="164"/>
          <ac:spMkLst>
            <pc:docMk/>
            <pc:sldMk cId="1593728260" sldId="347"/>
            <ac:spMk id="163" creationId="{6A64D359-92BF-E1F4-C71D-5B928A51990C}"/>
          </ac:spMkLst>
        </pc:spChg>
        <pc:spChg chg="mod topLvl">
          <ac:chgData name="Bergmann, Benedikt Ludwig" userId="8bc4900e-cc82-42f9-8ef6-7ba36799d966" providerId="ADAL" clId="{AE701BFD-C42A-4320-86A6-27D0E474195C}" dt="2022-06-23T10:06:26.570" v="1007" actId="164"/>
          <ac:spMkLst>
            <pc:docMk/>
            <pc:sldMk cId="1593728260" sldId="347"/>
            <ac:spMk id="164" creationId="{7E20A9B4-57E8-5485-A590-6F5082F3106D}"/>
          </ac:spMkLst>
        </pc:spChg>
        <pc:spChg chg="mod topLvl">
          <ac:chgData name="Bergmann, Benedikt Ludwig" userId="8bc4900e-cc82-42f9-8ef6-7ba36799d966" providerId="ADAL" clId="{AE701BFD-C42A-4320-86A6-27D0E474195C}" dt="2022-06-23T10:06:26.570" v="1007" actId="164"/>
          <ac:spMkLst>
            <pc:docMk/>
            <pc:sldMk cId="1593728260" sldId="347"/>
            <ac:spMk id="165" creationId="{0CD11621-00B1-2E67-5101-9BBB3D76A82A}"/>
          </ac:spMkLst>
        </pc:spChg>
        <pc:spChg chg="mod topLvl">
          <ac:chgData name="Bergmann, Benedikt Ludwig" userId="8bc4900e-cc82-42f9-8ef6-7ba36799d966" providerId="ADAL" clId="{AE701BFD-C42A-4320-86A6-27D0E474195C}" dt="2022-06-23T10:06:26.570" v="1007" actId="164"/>
          <ac:spMkLst>
            <pc:docMk/>
            <pc:sldMk cId="1593728260" sldId="347"/>
            <ac:spMk id="166" creationId="{B1056AC9-7C31-BFE8-9300-9016AB98BE3B}"/>
          </ac:spMkLst>
        </pc:spChg>
        <pc:spChg chg="mod topLvl">
          <ac:chgData name="Bergmann, Benedikt Ludwig" userId="8bc4900e-cc82-42f9-8ef6-7ba36799d966" providerId="ADAL" clId="{AE701BFD-C42A-4320-86A6-27D0E474195C}" dt="2022-06-23T10:06:26.570" v="1007" actId="164"/>
          <ac:spMkLst>
            <pc:docMk/>
            <pc:sldMk cId="1593728260" sldId="347"/>
            <ac:spMk id="167" creationId="{7D0AF1BB-2C13-AB5A-C21A-DEAA284E376E}"/>
          </ac:spMkLst>
        </pc:spChg>
        <pc:spChg chg="mod topLvl">
          <ac:chgData name="Bergmann, Benedikt Ludwig" userId="8bc4900e-cc82-42f9-8ef6-7ba36799d966" providerId="ADAL" clId="{AE701BFD-C42A-4320-86A6-27D0E474195C}" dt="2022-06-23T10:06:09.383" v="1005" actId="165"/>
          <ac:spMkLst>
            <pc:docMk/>
            <pc:sldMk cId="1593728260" sldId="347"/>
            <ac:spMk id="168" creationId="{756045A2-F40D-36D1-8657-C9514AD252F8}"/>
          </ac:spMkLst>
        </pc:spChg>
        <pc:spChg chg="mod topLvl">
          <ac:chgData name="Bergmann, Benedikt Ludwig" userId="8bc4900e-cc82-42f9-8ef6-7ba36799d966" providerId="ADAL" clId="{AE701BFD-C42A-4320-86A6-27D0E474195C}" dt="2022-06-23T10:06:20.711" v="1006" actId="164"/>
          <ac:spMkLst>
            <pc:docMk/>
            <pc:sldMk cId="1593728260" sldId="347"/>
            <ac:spMk id="169" creationId="{67F1C921-6F67-46B6-06DE-76FD28A8BF87}"/>
          </ac:spMkLst>
        </pc:spChg>
        <pc:spChg chg="mod topLvl">
          <ac:chgData name="Bergmann, Benedikt Ludwig" userId="8bc4900e-cc82-42f9-8ef6-7ba36799d966" providerId="ADAL" clId="{AE701BFD-C42A-4320-86A6-27D0E474195C}" dt="2022-06-23T10:06:20.711" v="1006" actId="164"/>
          <ac:spMkLst>
            <pc:docMk/>
            <pc:sldMk cId="1593728260" sldId="347"/>
            <ac:spMk id="170" creationId="{70B745EC-6E13-DE74-0D05-543D56553CA4}"/>
          </ac:spMkLst>
        </pc:spChg>
        <pc:spChg chg="mod topLvl">
          <ac:chgData name="Bergmann, Benedikt Ludwig" userId="8bc4900e-cc82-42f9-8ef6-7ba36799d966" providerId="ADAL" clId="{AE701BFD-C42A-4320-86A6-27D0E474195C}" dt="2022-06-23T10:06:20.711" v="1006" actId="164"/>
          <ac:spMkLst>
            <pc:docMk/>
            <pc:sldMk cId="1593728260" sldId="347"/>
            <ac:spMk id="171" creationId="{0F7BD13F-9FA0-C749-B722-20027713EE88}"/>
          </ac:spMkLst>
        </pc:spChg>
        <pc:spChg chg="mod topLvl">
          <ac:chgData name="Bergmann, Benedikt Ludwig" userId="8bc4900e-cc82-42f9-8ef6-7ba36799d966" providerId="ADAL" clId="{AE701BFD-C42A-4320-86A6-27D0E474195C}" dt="2022-06-23T10:06:20.711" v="1006" actId="164"/>
          <ac:spMkLst>
            <pc:docMk/>
            <pc:sldMk cId="1593728260" sldId="347"/>
            <ac:spMk id="172" creationId="{3D437101-E8D1-A968-52E6-02D760812B3D}"/>
          </ac:spMkLst>
        </pc:spChg>
        <pc:spChg chg="mod topLvl">
          <ac:chgData name="Bergmann, Benedikt Ludwig" userId="8bc4900e-cc82-42f9-8ef6-7ba36799d966" providerId="ADAL" clId="{AE701BFD-C42A-4320-86A6-27D0E474195C}" dt="2022-06-23T10:06:26.570" v="1007" actId="164"/>
          <ac:spMkLst>
            <pc:docMk/>
            <pc:sldMk cId="1593728260" sldId="347"/>
            <ac:spMk id="173" creationId="{F56A0624-20CC-3371-9178-BF2AA05294A0}"/>
          </ac:spMkLst>
        </pc:spChg>
        <pc:spChg chg="mod topLvl">
          <ac:chgData name="Bergmann, Benedikt Ludwig" userId="8bc4900e-cc82-42f9-8ef6-7ba36799d966" providerId="ADAL" clId="{AE701BFD-C42A-4320-86A6-27D0E474195C}" dt="2022-06-23T10:06:26.570" v="1007" actId="164"/>
          <ac:spMkLst>
            <pc:docMk/>
            <pc:sldMk cId="1593728260" sldId="347"/>
            <ac:spMk id="174" creationId="{D6F9CB03-6A5F-D885-2DFB-7E66ADD8271A}"/>
          </ac:spMkLst>
        </pc:spChg>
        <pc:spChg chg="mod topLvl">
          <ac:chgData name="Bergmann, Benedikt Ludwig" userId="8bc4900e-cc82-42f9-8ef6-7ba36799d966" providerId="ADAL" clId="{AE701BFD-C42A-4320-86A6-27D0E474195C}" dt="2022-06-23T10:06:26.570" v="1007" actId="164"/>
          <ac:spMkLst>
            <pc:docMk/>
            <pc:sldMk cId="1593728260" sldId="347"/>
            <ac:spMk id="175" creationId="{F803D8AD-C154-FBB2-4509-82F69AE4F9E2}"/>
          </ac:spMkLst>
        </pc:spChg>
        <pc:spChg chg="mod topLvl">
          <ac:chgData name="Bergmann, Benedikt Ludwig" userId="8bc4900e-cc82-42f9-8ef6-7ba36799d966" providerId="ADAL" clId="{AE701BFD-C42A-4320-86A6-27D0E474195C}" dt="2022-06-23T10:06:26.570" v="1007" actId="164"/>
          <ac:spMkLst>
            <pc:docMk/>
            <pc:sldMk cId="1593728260" sldId="347"/>
            <ac:spMk id="176" creationId="{54589EDD-CF06-F0B9-F1E1-D3CD2C26047E}"/>
          </ac:spMkLst>
        </pc:spChg>
        <pc:spChg chg="mod topLvl">
          <ac:chgData name="Bergmann, Benedikt Ludwig" userId="8bc4900e-cc82-42f9-8ef6-7ba36799d966" providerId="ADAL" clId="{AE701BFD-C42A-4320-86A6-27D0E474195C}" dt="2022-06-23T10:06:26.570" v="1007" actId="164"/>
          <ac:spMkLst>
            <pc:docMk/>
            <pc:sldMk cId="1593728260" sldId="347"/>
            <ac:spMk id="177" creationId="{820AC10B-3640-595D-E9D9-FE8C11F6AF80}"/>
          </ac:spMkLst>
        </pc:spChg>
        <pc:spChg chg="mod topLvl">
          <ac:chgData name="Bergmann, Benedikt Ludwig" userId="8bc4900e-cc82-42f9-8ef6-7ba36799d966" providerId="ADAL" clId="{AE701BFD-C42A-4320-86A6-27D0E474195C}" dt="2022-06-23T10:06:26.570" v="1007" actId="164"/>
          <ac:spMkLst>
            <pc:docMk/>
            <pc:sldMk cId="1593728260" sldId="347"/>
            <ac:spMk id="178" creationId="{F40EDB83-F9F8-FA20-33CE-9AFAAF20D769}"/>
          </ac:spMkLst>
        </pc:spChg>
        <pc:spChg chg="mod topLvl">
          <ac:chgData name="Bergmann, Benedikt Ludwig" userId="8bc4900e-cc82-42f9-8ef6-7ba36799d966" providerId="ADAL" clId="{AE701BFD-C42A-4320-86A6-27D0E474195C}" dt="2022-06-23T10:06:26.570" v="1007" actId="164"/>
          <ac:spMkLst>
            <pc:docMk/>
            <pc:sldMk cId="1593728260" sldId="347"/>
            <ac:spMk id="179" creationId="{749D663C-B66F-200E-5DE4-8037F9394263}"/>
          </ac:spMkLst>
        </pc:spChg>
        <pc:spChg chg="mod topLvl">
          <ac:chgData name="Bergmann, Benedikt Ludwig" userId="8bc4900e-cc82-42f9-8ef6-7ba36799d966" providerId="ADAL" clId="{AE701BFD-C42A-4320-86A6-27D0E474195C}" dt="2022-06-23T10:06:09.383" v="1005" actId="165"/>
          <ac:spMkLst>
            <pc:docMk/>
            <pc:sldMk cId="1593728260" sldId="347"/>
            <ac:spMk id="180" creationId="{738603D7-D9FB-37AB-FD84-ACC6DD68EC87}"/>
          </ac:spMkLst>
        </pc:spChg>
        <pc:spChg chg="mod topLvl">
          <ac:chgData name="Bergmann, Benedikt Ludwig" userId="8bc4900e-cc82-42f9-8ef6-7ba36799d966" providerId="ADAL" clId="{AE701BFD-C42A-4320-86A6-27D0E474195C}" dt="2022-06-23T10:06:20.711" v="1006" actId="164"/>
          <ac:spMkLst>
            <pc:docMk/>
            <pc:sldMk cId="1593728260" sldId="347"/>
            <ac:spMk id="181" creationId="{B61B5498-B76F-2BCE-4A10-BD712F34148A}"/>
          </ac:spMkLst>
        </pc:spChg>
        <pc:spChg chg="mod topLvl">
          <ac:chgData name="Bergmann, Benedikt Ludwig" userId="8bc4900e-cc82-42f9-8ef6-7ba36799d966" providerId="ADAL" clId="{AE701BFD-C42A-4320-86A6-27D0E474195C}" dt="2022-06-23T10:06:20.711" v="1006" actId="164"/>
          <ac:spMkLst>
            <pc:docMk/>
            <pc:sldMk cId="1593728260" sldId="347"/>
            <ac:spMk id="182" creationId="{74FD8B81-472B-96C6-AD2F-A412ACCB16BA}"/>
          </ac:spMkLst>
        </pc:spChg>
        <pc:spChg chg="mod topLvl">
          <ac:chgData name="Bergmann, Benedikt Ludwig" userId="8bc4900e-cc82-42f9-8ef6-7ba36799d966" providerId="ADAL" clId="{AE701BFD-C42A-4320-86A6-27D0E474195C}" dt="2022-06-23T10:06:20.711" v="1006" actId="164"/>
          <ac:spMkLst>
            <pc:docMk/>
            <pc:sldMk cId="1593728260" sldId="347"/>
            <ac:spMk id="183" creationId="{55266095-3FEC-0105-6BFD-5D338D20BD5B}"/>
          </ac:spMkLst>
        </pc:spChg>
        <pc:spChg chg="mod topLvl">
          <ac:chgData name="Bergmann, Benedikt Ludwig" userId="8bc4900e-cc82-42f9-8ef6-7ba36799d966" providerId="ADAL" clId="{AE701BFD-C42A-4320-86A6-27D0E474195C}" dt="2022-06-23T10:06:20.711" v="1006" actId="164"/>
          <ac:spMkLst>
            <pc:docMk/>
            <pc:sldMk cId="1593728260" sldId="347"/>
            <ac:spMk id="184" creationId="{1528B683-0E33-581C-C63B-1AD27FC943AB}"/>
          </ac:spMkLst>
        </pc:spChg>
        <pc:spChg chg="mod topLvl">
          <ac:chgData name="Bergmann, Benedikt Ludwig" userId="8bc4900e-cc82-42f9-8ef6-7ba36799d966" providerId="ADAL" clId="{AE701BFD-C42A-4320-86A6-27D0E474195C}" dt="2022-06-23T10:06:26.570" v="1007" actId="164"/>
          <ac:spMkLst>
            <pc:docMk/>
            <pc:sldMk cId="1593728260" sldId="347"/>
            <ac:spMk id="186" creationId="{357C506A-3041-04BF-0FFA-5102ACA0F58F}"/>
          </ac:spMkLst>
        </pc:spChg>
        <pc:spChg chg="mod topLvl">
          <ac:chgData name="Bergmann, Benedikt Ludwig" userId="8bc4900e-cc82-42f9-8ef6-7ba36799d966" providerId="ADAL" clId="{AE701BFD-C42A-4320-86A6-27D0E474195C}" dt="2022-06-23T10:06:26.570" v="1007" actId="164"/>
          <ac:spMkLst>
            <pc:docMk/>
            <pc:sldMk cId="1593728260" sldId="347"/>
            <ac:spMk id="187" creationId="{789605FE-F861-84B2-5166-27AF9B1EDA6F}"/>
          </ac:spMkLst>
        </pc:spChg>
        <pc:spChg chg="mod topLvl">
          <ac:chgData name="Bergmann, Benedikt Ludwig" userId="8bc4900e-cc82-42f9-8ef6-7ba36799d966" providerId="ADAL" clId="{AE701BFD-C42A-4320-86A6-27D0E474195C}" dt="2022-06-23T10:06:26.570" v="1007" actId="164"/>
          <ac:spMkLst>
            <pc:docMk/>
            <pc:sldMk cId="1593728260" sldId="347"/>
            <ac:spMk id="188" creationId="{DBE9111E-779D-E139-6EDD-59A5758049A6}"/>
          </ac:spMkLst>
        </pc:spChg>
        <pc:spChg chg="mod topLvl">
          <ac:chgData name="Bergmann, Benedikt Ludwig" userId="8bc4900e-cc82-42f9-8ef6-7ba36799d966" providerId="ADAL" clId="{AE701BFD-C42A-4320-86A6-27D0E474195C}" dt="2022-06-23T10:06:26.570" v="1007" actId="164"/>
          <ac:spMkLst>
            <pc:docMk/>
            <pc:sldMk cId="1593728260" sldId="347"/>
            <ac:spMk id="189" creationId="{B1E806DA-6F02-251F-9C0E-C70D7ED4F105}"/>
          </ac:spMkLst>
        </pc:spChg>
        <pc:spChg chg="mod topLvl">
          <ac:chgData name="Bergmann, Benedikt Ludwig" userId="8bc4900e-cc82-42f9-8ef6-7ba36799d966" providerId="ADAL" clId="{AE701BFD-C42A-4320-86A6-27D0E474195C}" dt="2022-06-23T10:06:26.570" v="1007" actId="164"/>
          <ac:spMkLst>
            <pc:docMk/>
            <pc:sldMk cId="1593728260" sldId="347"/>
            <ac:spMk id="190" creationId="{C5A1C0C8-E383-F4CE-45E1-47E6D078A32D}"/>
          </ac:spMkLst>
        </pc:spChg>
        <pc:spChg chg="mod topLvl">
          <ac:chgData name="Bergmann, Benedikt Ludwig" userId="8bc4900e-cc82-42f9-8ef6-7ba36799d966" providerId="ADAL" clId="{AE701BFD-C42A-4320-86A6-27D0E474195C}" dt="2022-06-23T10:06:26.570" v="1007" actId="164"/>
          <ac:spMkLst>
            <pc:docMk/>
            <pc:sldMk cId="1593728260" sldId="347"/>
            <ac:spMk id="191" creationId="{1F5C0021-7EF0-2756-0B52-8B34C75C4222}"/>
          </ac:spMkLst>
        </pc:spChg>
        <pc:spChg chg="mod topLvl">
          <ac:chgData name="Bergmann, Benedikt Ludwig" userId="8bc4900e-cc82-42f9-8ef6-7ba36799d966" providerId="ADAL" clId="{AE701BFD-C42A-4320-86A6-27D0E474195C}" dt="2022-06-23T10:06:26.570" v="1007" actId="164"/>
          <ac:spMkLst>
            <pc:docMk/>
            <pc:sldMk cId="1593728260" sldId="347"/>
            <ac:spMk id="192" creationId="{509C7AE1-5C01-C3B7-A121-6533F9C44051}"/>
          </ac:spMkLst>
        </pc:spChg>
        <pc:spChg chg="mod topLvl">
          <ac:chgData name="Bergmann, Benedikt Ludwig" userId="8bc4900e-cc82-42f9-8ef6-7ba36799d966" providerId="ADAL" clId="{AE701BFD-C42A-4320-86A6-27D0E474195C}" dt="2022-06-23T10:06:09.383" v="1005" actId="165"/>
          <ac:spMkLst>
            <pc:docMk/>
            <pc:sldMk cId="1593728260" sldId="347"/>
            <ac:spMk id="193" creationId="{2771E4C2-82F0-9F84-C64C-F746537BFC15}"/>
          </ac:spMkLst>
        </pc:spChg>
        <pc:spChg chg="mod topLvl">
          <ac:chgData name="Bergmann, Benedikt Ludwig" userId="8bc4900e-cc82-42f9-8ef6-7ba36799d966" providerId="ADAL" clId="{AE701BFD-C42A-4320-86A6-27D0E474195C}" dt="2022-06-23T10:06:20.711" v="1006" actId="164"/>
          <ac:spMkLst>
            <pc:docMk/>
            <pc:sldMk cId="1593728260" sldId="347"/>
            <ac:spMk id="194" creationId="{B4350470-FF7E-34A6-6E7E-CC912FC0CB6B}"/>
          </ac:spMkLst>
        </pc:spChg>
        <pc:spChg chg="mod topLvl">
          <ac:chgData name="Bergmann, Benedikt Ludwig" userId="8bc4900e-cc82-42f9-8ef6-7ba36799d966" providerId="ADAL" clId="{AE701BFD-C42A-4320-86A6-27D0E474195C}" dt="2022-06-23T10:06:20.711" v="1006" actId="164"/>
          <ac:spMkLst>
            <pc:docMk/>
            <pc:sldMk cId="1593728260" sldId="347"/>
            <ac:spMk id="195" creationId="{69F345B0-CB11-1495-4127-AB294E0316C4}"/>
          </ac:spMkLst>
        </pc:spChg>
        <pc:spChg chg="mod topLvl">
          <ac:chgData name="Bergmann, Benedikt Ludwig" userId="8bc4900e-cc82-42f9-8ef6-7ba36799d966" providerId="ADAL" clId="{AE701BFD-C42A-4320-86A6-27D0E474195C}" dt="2022-06-23T10:06:20.711" v="1006" actId="164"/>
          <ac:spMkLst>
            <pc:docMk/>
            <pc:sldMk cId="1593728260" sldId="347"/>
            <ac:spMk id="196" creationId="{C86786EF-757E-1CA8-A68F-37B67A0DFE46}"/>
          </ac:spMkLst>
        </pc:spChg>
        <pc:spChg chg="mod topLvl">
          <ac:chgData name="Bergmann, Benedikt Ludwig" userId="8bc4900e-cc82-42f9-8ef6-7ba36799d966" providerId="ADAL" clId="{AE701BFD-C42A-4320-86A6-27D0E474195C}" dt="2022-06-23T10:06:20.711" v="1006" actId="164"/>
          <ac:spMkLst>
            <pc:docMk/>
            <pc:sldMk cId="1593728260" sldId="347"/>
            <ac:spMk id="197" creationId="{8FC60F9A-0BD5-F035-BFBC-A2ACCC7FD257}"/>
          </ac:spMkLst>
        </pc:spChg>
        <pc:spChg chg="mod topLvl">
          <ac:chgData name="Bergmann, Benedikt Ludwig" userId="8bc4900e-cc82-42f9-8ef6-7ba36799d966" providerId="ADAL" clId="{AE701BFD-C42A-4320-86A6-27D0E474195C}" dt="2022-06-23T10:06:26.570" v="1007" actId="164"/>
          <ac:spMkLst>
            <pc:docMk/>
            <pc:sldMk cId="1593728260" sldId="347"/>
            <ac:spMk id="198" creationId="{81DDC032-5E78-2E5A-50F7-69A36131FB54}"/>
          </ac:spMkLst>
        </pc:spChg>
        <pc:spChg chg="mod topLvl">
          <ac:chgData name="Bergmann, Benedikt Ludwig" userId="8bc4900e-cc82-42f9-8ef6-7ba36799d966" providerId="ADAL" clId="{AE701BFD-C42A-4320-86A6-27D0E474195C}" dt="2022-06-23T10:06:26.570" v="1007" actId="164"/>
          <ac:spMkLst>
            <pc:docMk/>
            <pc:sldMk cId="1593728260" sldId="347"/>
            <ac:spMk id="199" creationId="{5EA6DFE5-DD7B-47A6-23C2-8182C0EC6A89}"/>
          </ac:spMkLst>
        </pc:spChg>
        <pc:spChg chg="mod topLvl">
          <ac:chgData name="Bergmann, Benedikt Ludwig" userId="8bc4900e-cc82-42f9-8ef6-7ba36799d966" providerId="ADAL" clId="{AE701BFD-C42A-4320-86A6-27D0E474195C}" dt="2022-06-23T10:06:26.570" v="1007" actId="164"/>
          <ac:spMkLst>
            <pc:docMk/>
            <pc:sldMk cId="1593728260" sldId="347"/>
            <ac:spMk id="200" creationId="{294480A5-7449-BF72-E582-4500E07F3C1C}"/>
          </ac:spMkLst>
        </pc:spChg>
        <pc:spChg chg="mod topLvl">
          <ac:chgData name="Bergmann, Benedikt Ludwig" userId="8bc4900e-cc82-42f9-8ef6-7ba36799d966" providerId="ADAL" clId="{AE701BFD-C42A-4320-86A6-27D0E474195C}" dt="2022-06-23T10:06:26.570" v="1007" actId="164"/>
          <ac:spMkLst>
            <pc:docMk/>
            <pc:sldMk cId="1593728260" sldId="347"/>
            <ac:spMk id="201" creationId="{87155664-8F19-D331-F80A-73E401546F8B}"/>
          </ac:spMkLst>
        </pc:spChg>
        <pc:spChg chg="mod topLvl">
          <ac:chgData name="Bergmann, Benedikt Ludwig" userId="8bc4900e-cc82-42f9-8ef6-7ba36799d966" providerId="ADAL" clId="{AE701BFD-C42A-4320-86A6-27D0E474195C}" dt="2022-06-23T10:06:26.570" v="1007" actId="164"/>
          <ac:spMkLst>
            <pc:docMk/>
            <pc:sldMk cId="1593728260" sldId="347"/>
            <ac:spMk id="202" creationId="{80292DA0-4112-B642-B7E5-19A8EB01445A}"/>
          </ac:spMkLst>
        </pc:spChg>
        <pc:spChg chg="mod topLvl">
          <ac:chgData name="Bergmann, Benedikt Ludwig" userId="8bc4900e-cc82-42f9-8ef6-7ba36799d966" providerId="ADAL" clId="{AE701BFD-C42A-4320-86A6-27D0E474195C}" dt="2022-06-23T10:06:26.570" v="1007" actId="164"/>
          <ac:spMkLst>
            <pc:docMk/>
            <pc:sldMk cId="1593728260" sldId="347"/>
            <ac:spMk id="203" creationId="{D0ABD639-CEBF-E122-2ABC-3E0C1D250D78}"/>
          </ac:spMkLst>
        </pc:spChg>
        <pc:spChg chg="mod topLvl">
          <ac:chgData name="Bergmann, Benedikt Ludwig" userId="8bc4900e-cc82-42f9-8ef6-7ba36799d966" providerId="ADAL" clId="{AE701BFD-C42A-4320-86A6-27D0E474195C}" dt="2022-06-23T10:06:26.570" v="1007" actId="164"/>
          <ac:spMkLst>
            <pc:docMk/>
            <pc:sldMk cId="1593728260" sldId="347"/>
            <ac:spMk id="204" creationId="{D53EF5F2-ECCC-9961-1EAF-0738F1755A28}"/>
          </ac:spMkLst>
        </pc:spChg>
        <pc:spChg chg="mod topLvl">
          <ac:chgData name="Bergmann, Benedikt Ludwig" userId="8bc4900e-cc82-42f9-8ef6-7ba36799d966" providerId="ADAL" clId="{AE701BFD-C42A-4320-86A6-27D0E474195C}" dt="2022-06-23T10:06:09.383" v="1005" actId="165"/>
          <ac:spMkLst>
            <pc:docMk/>
            <pc:sldMk cId="1593728260" sldId="347"/>
            <ac:spMk id="205" creationId="{92363989-741A-130D-47F3-A3F11289EE8C}"/>
          </ac:spMkLst>
        </pc:spChg>
        <pc:spChg chg="mod topLvl">
          <ac:chgData name="Bergmann, Benedikt Ludwig" userId="8bc4900e-cc82-42f9-8ef6-7ba36799d966" providerId="ADAL" clId="{AE701BFD-C42A-4320-86A6-27D0E474195C}" dt="2022-06-23T10:06:20.711" v="1006" actId="164"/>
          <ac:spMkLst>
            <pc:docMk/>
            <pc:sldMk cId="1593728260" sldId="347"/>
            <ac:spMk id="206" creationId="{F78CFF69-C994-7B38-2A50-85AF05726737}"/>
          </ac:spMkLst>
        </pc:spChg>
        <pc:spChg chg="mod topLvl">
          <ac:chgData name="Bergmann, Benedikt Ludwig" userId="8bc4900e-cc82-42f9-8ef6-7ba36799d966" providerId="ADAL" clId="{AE701BFD-C42A-4320-86A6-27D0E474195C}" dt="2022-06-23T10:06:20.711" v="1006" actId="164"/>
          <ac:spMkLst>
            <pc:docMk/>
            <pc:sldMk cId="1593728260" sldId="347"/>
            <ac:spMk id="207" creationId="{6A7552E4-0AD2-3562-9B14-90140A85B1C9}"/>
          </ac:spMkLst>
        </pc:spChg>
        <pc:spChg chg="mod topLvl">
          <ac:chgData name="Bergmann, Benedikt Ludwig" userId="8bc4900e-cc82-42f9-8ef6-7ba36799d966" providerId="ADAL" clId="{AE701BFD-C42A-4320-86A6-27D0E474195C}" dt="2022-06-23T10:06:20.711" v="1006" actId="164"/>
          <ac:spMkLst>
            <pc:docMk/>
            <pc:sldMk cId="1593728260" sldId="347"/>
            <ac:spMk id="208" creationId="{4123C3AE-6394-C894-5E4D-CB804CBC8EFD}"/>
          </ac:spMkLst>
        </pc:spChg>
        <pc:spChg chg="mod topLvl">
          <ac:chgData name="Bergmann, Benedikt Ludwig" userId="8bc4900e-cc82-42f9-8ef6-7ba36799d966" providerId="ADAL" clId="{AE701BFD-C42A-4320-86A6-27D0E474195C}" dt="2022-06-23T10:06:20.711" v="1006" actId="164"/>
          <ac:spMkLst>
            <pc:docMk/>
            <pc:sldMk cId="1593728260" sldId="347"/>
            <ac:spMk id="209" creationId="{C7C383F6-08C1-000E-E17C-B85BEF8AC541}"/>
          </ac:spMkLst>
        </pc:spChg>
        <pc:spChg chg="mod topLvl">
          <ac:chgData name="Bergmann, Benedikt Ludwig" userId="8bc4900e-cc82-42f9-8ef6-7ba36799d966" providerId="ADAL" clId="{AE701BFD-C42A-4320-86A6-27D0E474195C}" dt="2022-06-23T10:06:26.570" v="1007" actId="164"/>
          <ac:spMkLst>
            <pc:docMk/>
            <pc:sldMk cId="1593728260" sldId="347"/>
            <ac:spMk id="211" creationId="{81F0214F-6373-D5D9-F06D-0233C0C52D73}"/>
          </ac:spMkLst>
        </pc:spChg>
        <pc:spChg chg="mod topLvl">
          <ac:chgData name="Bergmann, Benedikt Ludwig" userId="8bc4900e-cc82-42f9-8ef6-7ba36799d966" providerId="ADAL" clId="{AE701BFD-C42A-4320-86A6-27D0E474195C}" dt="2022-06-23T10:06:26.570" v="1007" actId="164"/>
          <ac:spMkLst>
            <pc:docMk/>
            <pc:sldMk cId="1593728260" sldId="347"/>
            <ac:spMk id="212" creationId="{AEEECF77-0489-B068-0C8F-48BB80ADE2A3}"/>
          </ac:spMkLst>
        </pc:spChg>
        <pc:spChg chg="mod topLvl">
          <ac:chgData name="Bergmann, Benedikt Ludwig" userId="8bc4900e-cc82-42f9-8ef6-7ba36799d966" providerId="ADAL" clId="{AE701BFD-C42A-4320-86A6-27D0E474195C}" dt="2022-06-23T10:06:26.570" v="1007" actId="164"/>
          <ac:spMkLst>
            <pc:docMk/>
            <pc:sldMk cId="1593728260" sldId="347"/>
            <ac:spMk id="213" creationId="{5C1949AF-E752-3977-C757-53B571FBB451}"/>
          </ac:spMkLst>
        </pc:spChg>
        <pc:spChg chg="mod topLvl">
          <ac:chgData name="Bergmann, Benedikt Ludwig" userId="8bc4900e-cc82-42f9-8ef6-7ba36799d966" providerId="ADAL" clId="{AE701BFD-C42A-4320-86A6-27D0E474195C}" dt="2022-06-23T10:06:26.570" v="1007" actId="164"/>
          <ac:spMkLst>
            <pc:docMk/>
            <pc:sldMk cId="1593728260" sldId="347"/>
            <ac:spMk id="214" creationId="{089BCAB9-72E5-5D7D-16D5-B61192B6D752}"/>
          </ac:spMkLst>
        </pc:spChg>
        <pc:spChg chg="mod topLvl">
          <ac:chgData name="Bergmann, Benedikt Ludwig" userId="8bc4900e-cc82-42f9-8ef6-7ba36799d966" providerId="ADAL" clId="{AE701BFD-C42A-4320-86A6-27D0E474195C}" dt="2022-06-23T10:06:26.570" v="1007" actId="164"/>
          <ac:spMkLst>
            <pc:docMk/>
            <pc:sldMk cId="1593728260" sldId="347"/>
            <ac:spMk id="215" creationId="{CC6EC6D1-BCF1-D218-F002-0729A7982CB4}"/>
          </ac:spMkLst>
        </pc:spChg>
        <pc:spChg chg="mod topLvl">
          <ac:chgData name="Bergmann, Benedikt Ludwig" userId="8bc4900e-cc82-42f9-8ef6-7ba36799d966" providerId="ADAL" clId="{AE701BFD-C42A-4320-86A6-27D0E474195C}" dt="2022-06-23T10:06:26.570" v="1007" actId="164"/>
          <ac:spMkLst>
            <pc:docMk/>
            <pc:sldMk cId="1593728260" sldId="347"/>
            <ac:spMk id="216" creationId="{042299BD-EB55-919A-E4D0-AA6DEEF57E9C}"/>
          </ac:spMkLst>
        </pc:spChg>
        <pc:spChg chg="mod topLvl">
          <ac:chgData name="Bergmann, Benedikt Ludwig" userId="8bc4900e-cc82-42f9-8ef6-7ba36799d966" providerId="ADAL" clId="{AE701BFD-C42A-4320-86A6-27D0E474195C}" dt="2022-06-23T10:06:26.570" v="1007" actId="164"/>
          <ac:spMkLst>
            <pc:docMk/>
            <pc:sldMk cId="1593728260" sldId="347"/>
            <ac:spMk id="217" creationId="{76A600E3-5FAB-D177-E934-2C4DE8461902}"/>
          </ac:spMkLst>
        </pc:spChg>
        <pc:spChg chg="mod topLvl">
          <ac:chgData name="Bergmann, Benedikt Ludwig" userId="8bc4900e-cc82-42f9-8ef6-7ba36799d966" providerId="ADAL" clId="{AE701BFD-C42A-4320-86A6-27D0E474195C}" dt="2022-06-23T10:06:09.383" v="1005" actId="165"/>
          <ac:spMkLst>
            <pc:docMk/>
            <pc:sldMk cId="1593728260" sldId="347"/>
            <ac:spMk id="218" creationId="{E4A10468-C225-B2BE-496F-3E8F9A4A83C3}"/>
          </ac:spMkLst>
        </pc:spChg>
        <pc:spChg chg="mod topLvl">
          <ac:chgData name="Bergmann, Benedikt Ludwig" userId="8bc4900e-cc82-42f9-8ef6-7ba36799d966" providerId="ADAL" clId="{AE701BFD-C42A-4320-86A6-27D0E474195C}" dt="2022-06-23T10:06:20.711" v="1006" actId="164"/>
          <ac:spMkLst>
            <pc:docMk/>
            <pc:sldMk cId="1593728260" sldId="347"/>
            <ac:spMk id="219" creationId="{B5CFDE67-CCA6-606A-D943-071A93256762}"/>
          </ac:spMkLst>
        </pc:spChg>
        <pc:spChg chg="mod topLvl">
          <ac:chgData name="Bergmann, Benedikt Ludwig" userId="8bc4900e-cc82-42f9-8ef6-7ba36799d966" providerId="ADAL" clId="{AE701BFD-C42A-4320-86A6-27D0E474195C}" dt="2022-06-23T10:06:20.711" v="1006" actId="164"/>
          <ac:spMkLst>
            <pc:docMk/>
            <pc:sldMk cId="1593728260" sldId="347"/>
            <ac:spMk id="220" creationId="{CA2A7952-FD1F-B364-B74D-0ECF7041266B}"/>
          </ac:spMkLst>
        </pc:spChg>
        <pc:spChg chg="mod topLvl">
          <ac:chgData name="Bergmann, Benedikt Ludwig" userId="8bc4900e-cc82-42f9-8ef6-7ba36799d966" providerId="ADAL" clId="{AE701BFD-C42A-4320-86A6-27D0E474195C}" dt="2022-06-23T10:06:20.711" v="1006" actId="164"/>
          <ac:spMkLst>
            <pc:docMk/>
            <pc:sldMk cId="1593728260" sldId="347"/>
            <ac:spMk id="221" creationId="{27D12F8E-AABB-C23D-6508-D13E9A6D4692}"/>
          </ac:spMkLst>
        </pc:spChg>
        <pc:spChg chg="mod topLvl">
          <ac:chgData name="Bergmann, Benedikt Ludwig" userId="8bc4900e-cc82-42f9-8ef6-7ba36799d966" providerId="ADAL" clId="{AE701BFD-C42A-4320-86A6-27D0E474195C}" dt="2022-06-23T10:06:20.711" v="1006" actId="164"/>
          <ac:spMkLst>
            <pc:docMk/>
            <pc:sldMk cId="1593728260" sldId="347"/>
            <ac:spMk id="222" creationId="{01ED2FF9-9517-0423-3DE1-0175809A209D}"/>
          </ac:spMkLst>
        </pc:spChg>
        <pc:spChg chg="mod topLvl">
          <ac:chgData name="Bergmann, Benedikt Ludwig" userId="8bc4900e-cc82-42f9-8ef6-7ba36799d966" providerId="ADAL" clId="{AE701BFD-C42A-4320-86A6-27D0E474195C}" dt="2022-06-23T10:06:26.570" v="1007" actId="164"/>
          <ac:spMkLst>
            <pc:docMk/>
            <pc:sldMk cId="1593728260" sldId="347"/>
            <ac:spMk id="223" creationId="{52699F26-9B5A-3FD2-7F90-5A87ACC51A83}"/>
          </ac:spMkLst>
        </pc:spChg>
        <pc:spChg chg="mod topLvl">
          <ac:chgData name="Bergmann, Benedikt Ludwig" userId="8bc4900e-cc82-42f9-8ef6-7ba36799d966" providerId="ADAL" clId="{AE701BFD-C42A-4320-86A6-27D0E474195C}" dt="2022-06-23T10:06:26.570" v="1007" actId="164"/>
          <ac:spMkLst>
            <pc:docMk/>
            <pc:sldMk cId="1593728260" sldId="347"/>
            <ac:spMk id="224" creationId="{695F5C46-5C02-CDA9-B9F5-60F15742C287}"/>
          </ac:spMkLst>
        </pc:spChg>
        <pc:spChg chg="mod topLvl">
          <ac:chgData name="Bergmann, Benedikt Ludwig" userId="8bc4900e-cc82-42f9-8ef6-7ba36799d966" providerId="ADAL" clId="{AE701BFD-C42A-4320-86A6-27D0E474195C}" dt="2022-06-23T10:06:26.570" v="1007" actId="164"/>
          <ac:spMkLst>
            <pc:docMk/>
            <pc:sldMk cId="1593728260" sldId="347"/>
            <ac:spMk id="225" creationId="{D08CCF2D-0E9E-79CD-F837-8A15ADEBC80A}"/>
          </ac:spMkLst>
        </pc:spChg>
        <pc:spChg chg="mod topLvl">
          <ac:chgData name="Bergmann, Benedikt Ludwig" userId="8bc4900e-cc82-42f9-8ef6-7ba36799d966" providerId="ADAL" clId="{AE701BFD-C42A-4320-86A6-27D0E474195C}" dt="2022-06-23T10:06:26.570" v="1007" actId="164"/>
          <ac:spMkLst>
            <pc:docMk/>
            <pc:sldMk cId="1593728260" sldId="347"/>
            <ac:spMk id="226" creationId="{C41E8C9C-70D0-522C-BFA4-D90B2E2AEF28}"/>
          </ac:spMkLst>
        </pc:spChg>
        <pc:spChg chg="mod topLvl">
          <ac:chgData name="Bergmann, Benedikt Ludwig" userId="8bc4900e-cc82-42f9-8ef6-7ba36799d966" providerId="ADAL" clId="{AE701BFD-C42A-4320-86A6-27D0E474195C}" dt="2022-06-23T10:06:26.570" v="1007" actId="164"/>
          <ac:spMkLst>
            <pc:docMk/>
            <pc:sldMk cId="1593728260" sldId="347"/>
            <ac:spMk id="227" creationId="{800281F7-479C-FDB3-FAA7-3FB492D55F62}"/>
          </ac:spMkLst>
        </pc:spChg>
        <pc:spChg chg="mod topLvl">
          <ac:chgData name="Bergmann, Benedikt Ludwig" userId="8bc4900e-cc82-42f9-8ef6-7ba36799d966" providerId="ADAL" clId="{AE701BFD-C42A-4320-86A6-27D0E474195C}" dt="2022-06-23T10:06:26.570" v="1007" actId="164"/>
          <ac:spMkLst>
            <pc:docMk/>
            <pc:sldMk cId="1593728260" sldId="347"/>
            <ac:spMk id="228" creationId="{3D2C2A30-0EA2-86F2-C4CD-207F94D1D897}"/>
          </ac:spMkLst>
        </pc:spChg>
        <pc:spChg chg="mod topLvl">
          <ac:chgData name="Bergmann, Benedikt Ludwig" userId="8bc4900e-cc82-42f9-8ef6-7ba36799d966" providerId="ADAL" clId="{AE701BFD-C42A-4320-86A6-27D0E474195C}" dt="2022-06-23T10:06:26.570" v="1007" actId="164"/>
          <ac:spMkLst>
            <pc:docMk/>
            <pc:sldMk cId="1593728260" sldId="347"/>
            <ac:spMk id="229" creationId="{B2A8AAA5-3894-4C50-464C-5E55EF795D53}"/>
          </ac:spMkLst>
        </pc:spChg>
        <pc:spChg chg="mod topLvl">
          <ac:chgData name="Bergmann, Benedikt Ludwig" userId="8bc4900e-cc82-42f9-8ef6-7ba36799d966" providerId="ADAL" clId="{AE701BFD-C42A-4320-86A6-27D0E474195C}" dt="2022-06-23T10:06:09.383" v="1005" actId="165"/>
          <ac:spMkLst>
            <pc:docMk/>
            <pc:sldMk cId="1593728260" sldId="347"/>
            <ac:spMk id="230" creationId="{BF422665-B6E0-866B-3CD5-BFE0A5CDFAC2}"/>
          </ac:spMkLst>
        </pc:spChg>
        <pc:spChg chg="mod topLvl">
          <ac:chgData name="Bergmann, Benedikt Ludwig" userId="8bc4900e-cc82-42f9-8ef6-7ba36799d966" providerId="ADAL" clId="{AE701BFD-C42A-4320-86A6-27D0E474195C}" dt="2022-06-23T10:06:20.711" v="1006" actId="164"/>
          <ac:spMkLst>
            <pc:docMk/>
            <pc:sldMk cId="1593728260" sldId="347"/>
            <ac:spMk id="231" creationId="{80EA1FC1-2DFB-EB18-F87B-93235A4A7C99}"/>
          </ac:spMkLst>
        </pc:spChg>
        <pc:spChg chg="mod topLvl">
          <ac:chgData name="Bergmann, Benedikt Ludwig" userId="8bc4900e-cc82-42f9-8ef6-7ba36799d966" providerId="ADAL" clId="{AE701BFD-C42A-4320-86A6-27D0E474195C}" dt="2022-06-23T10:06:20.711" v="1006" actId="164"/>
          <ac:spMkLst>
            <pc:docMk/>
            <pc:sldMk cId="1593728260" sldId="347"/>
            <ac:spMk id="232" creationId="{BDF86AFD-AACD-1631-B82B-77FD32688426}"/>
          </ac:spMkLst>
        </pc:spChg>
        <pc:spChg chg="mod topLvl">
          <ac:chgData name="Bergmann, Benedikt Ludwig" userId="8bc4900e-cc82-42f9-8ef6-7ba36799d966" providerId="ADAL" clId="{AE701BFD-C42A-4320-86A6-27D0E474195C}" dt="2022-06-23T10:06:20.711" v="1006" actId="164"/>
          <ac:spMkLst>
            <pc:docMk/>
            <pc:sldMk cId="1593728260" sldId="347"/>
            <ac:spMk id="233" creationId="{96CDEF17-E734-3C60-725C-15DD18A92EFB}"/>
          </ac:spMkLst>
        </pc:spChg>
        <pc:spChg chg="mod topLvl">
          <ac:chgData name="Bergmann, Benedikt Ludwig" userId="8bc4900e-cc82-42f9-8ef6-7ba36799d966" providerId="ADAL" clId="{AE701BFD-C42A-4320-86A6-27D0E474195C}" dt="2022-06-23T10:06:20.711" v="1006" actId="164"/>
          <ac:spMkLst>
            <pc:docMk/>
            <pc:sldMk cId="1593728260" sldId="347"/>
            <ac:spMk id="234" creationId="{0973B264-0B98-2545-980D-1896D376CBCC}"/>
          </ac:spMkLst>
        </pc:spChg>
        <pc:spChg chg="mod topLvl">
          <ac:chgData name="Bergmann, Benedikt Ludwig" userId="8bc4900e-cc82-42f9-8ef6-7ba36799d966" providerId="ADAL" clId="{AE701BFD-C42A-4320-86A6-27D0E474195C}" dt="2022-06-23T10:06:26.570" v="1007" actId="164"/>
          <ac:spMkLst>
            <pc:docMk/>
            <pc:sldMk cId="1593728260" sldId="347"/>
            <ac:spMk id="236" creationId="{0FF5CF78-D8CD-354A-65F0-509A7D983B30}"/>
          </ac:spMkLst>
        </pc:spChg>
        <pc:spChg chg="mod topLvl">
          <ac:chgData name="Bergmann, Benedikt Ludwig" userId="8bc4900e-cc82-42f9-8ef6-7ba36799d966" providerId="ADAL" clId="{AE701BFD-C42A-4320-86A6-27D0E474195C}" dt="2022-06-23T10:06:26.570" v="1007" actId="164"/>
          <ac:spMkLst>
            <pc:docMk/>
            <pc:sldMk cId="1593728260" sldId="347"/>
            <ac:spMk id="237" creationId="{D48CBDA7-7741-073A-0753-758EBEE2ED4C}"/>
          </ac:spMkLst>
        </pc:spChg>
        <pc:spChg chg="mod topLvl">
          <ac:chgData name="Bergmann, Benedikt Ludwig" userId="8bc4900e-cc82-42f9-8ef6-7ba36799d966" providerId="ADAL" clId="{AE701BFD-C42A-4320-86A6-27D0E474195C}" dt="2022-06-23T10:06:26.570" v="1007" actId="164"/>
          <ac:spMkLst>
            <pc:docMk/>
            <pc:sldMk cId="1593728260" sldId="347"/>
            <ac:spMk id="238" creationId="{9139FABD-A2E6-5463-3453-A46FFC1C675A}"/>
          </ac:spMkLst>
        </pc:spChg>
        <pc:spChg chg="mod topLvl">
          <ac:chgData name="Bergmann, Benedikt Ludwig" userId="8bc4900e-cc82-42f9-8ef6-7ba36799d966" providerId="ADAL" clId="{AE701BFD-C42A-4320-86A6-27D0E474195C}" dt="2022-06-23T10:06:26.570" v="1007" actId="164"/>
          <ac:spMkLst>
            <pc:docMk/>
            <pc:sldMk cId="1593728260" sldId="347"/>
            <ac:spMk id="239" creationId="{D48202ED-7418-9D97-86E8-8D24FD01E95B}"/>
          </ac:spMkLst>
        </pc:spChg>
        <pc:spChg chg="mod topLvl">
          <ac:chgData name="Bergmann, Benedikt Ludwig" userId="8bc4900e-cc82-42f9-8ef6-7ba36799d966" providerId="ADAL" clId="{AE701BFD-C42A-4320-86A6-27D0E474195C}" dt="2022-06-23T10:06:26.570" v="1007" actId="164"/>
          <ac:spMkLst>
            <pc:docMk/>
            <pc:sldMk cId="1593728260" sldId="347"/>
            <ac:spMk id="240" creationId="{724A8FCC-B1CC-0E3D-78B5-3A5C9CAC5F39}"/>
          </ac:spMkLst>
        </pc:spChg>
        <pc:spChg chg="mod topLvl">
          <ac:chgData name="Bergmann, Benedikt Ludwig" userId="8bc4900e-cc82-42f9-8ef6-7ba36799d966" providerId="ADAL" clId="{AE701BFD-C42A-4320-86A6-27D0E474195C}" dt="2022-06-23T10:06:26.570" v="1007" actId="164"/>
          <ac:spMkLst>
            <pc:docMk/>
            <pc:sldMk cId="1593728260" sldId="347"/>
            <ac:spMk id="241" creationId="{6E401E60-5C3B-65CE-DF1A-EBBE22861031}"/>
          </ac:spMkLst>
        </pc:spChg>
        <pc:spChg chg="mod topLvl">
          <ac:chgData name="Bergmann, Benedikt Ludwig" userId="8bc4900e-cc82-42f9-8ef6-7ba36799d966" providerId="ADAL" clId="{AE701BFD-C42A-4320-86A6-27D0E474195C}" dt="2022-06-23T10:06:26.570" v="1007" actId="164"/>
          <ac:spMkLst>
            <pc:docMk/>
            <pc:sldMk cId="1593728260" sldId="347"/>
            <ac:spMk id="242" creationId="{278ED20B-92A0-AD27-52D5-C84AA42AF7D7}"/>
          </ac:spMkLst>
        </pc:spChg>
        <pc:spChg chg="mod topLvl">
          <ac:chgData name="Bergmann, Benedikt Ludwig" userId="8bc4900e-cc82-42f9-8ef6-7ba36799d966" providerId="ADAL" clId="{AE701BFD-C42A-4320-86A6-27D0E474195C}" dt="2022-06-23T10:06:09.383" v="1005" actId="165"/>
          <ac:spMkLst>
            <pc:docMk/>
            <pc:sldMk cId="1593728260" sldId="347"/>
            <ac:spMk id="243" creationId="{31AA87FC-996D-B345-AE32-32520731CCBC}"/>
          </ac:spMkLst>
        </pc:spChg>
        <pc:spChg chg="mod topLvl">
          <ac:chgData name="Bergmann, Benedikt Ludwig" userId="8bc4900e-cc82-42f9-8ef6-7ba36799d966" providerId="ADAL" clId="{AE701BFD-C42A-4320-86A6-27D0E474195C}" dt="2022-06-23T10:06:20.711" v="1006" actId="164"/>
          <ac:spMkLst>
            <pc:docMk/>
            <pc:sldMk cId="1593728260" sldId="347"/>
            <ac:spMk id="244" creationId="{030AFB0F-C884-F439-C76B-CC9E9648E66D}"/>
          </ac:spMkLst>
        </pc:spChg>
        <pc:spChg chg="mod topLvl">
          <ac:chgData name="Bergmann, Benedikt Ludwig" userId="8bc4900e-cc82-42f9-8ef6-7ba36799d966" providerId="ADAL" clId="{AE701BFD-C42A-4320-86A6-27D0E474195C}" dt="2022-06-23T10:06:20.711" v="1006" actId="164"/>
          <ac:spMkLst>
            <pc:docMk/>
            <pc:sldMk cId="1593728260" sldId="347"/>
            <ac:spMk id="245" creationId="{99B97BC5-2E2B-25F8-99AC-61BBD1D331CF}"/>
          </ac:spMkLst>
        </pc:spChg>
        <pc:spChg chg="mod topLvl">
          <ac:chgData name="Bergmann, Benedikt Ludwig" userId="8bc4900e-cc82-42f9-8ef6-7ba36799d966" providerId="ADAL" clId="{AE701BFD-C42A-4320-86A6-27D0E474195C}" dt="2022-06-23T10:06:20.711" v="1006" actId="164"/>
          <ac:spMkLst>
            <pc:docMk/>
            <pc:sldMk cId="1593728260" sldId="347"/>
            <ac:spMk id="246" creationId="{65872976-E84A-6BD7-7C43-EC617FDA1C64}"/>
          </ac:spMkLst>
        </pc:spChg>
        <pc:spChg chg="mod topLvl">
          <ac:chgData name="Bergmann, Benedikt Ludwig" userId="8bc4900e-cc82-42f9-8ef6-7ba36799d966" providerId="ADAL" clId="{AE701BFD-C42A-4320-86A6-27D0E474195C}" dt="2022-06-23T10:06:20.711" v="1006" actId="164"/>
          <ac:spMkLst>
            <pc:docMk/>
            <pc:sldMk cId="1593728260" sldId="347"/>
            <ac:spMk id="247" creationId="{28D5F4A7-39DB-E3CC-8841-7C1C9082B06D}"/>
          </ac:spMkLst>
        </pc:spChg>
        <pc:spChg chg="mod topLvl">
          <ac:chgData name="Bergmann, Benedikt Ludwig" userId="8bc4900e-cc82-42f9-8ef6-7ba36799d966" providerId="ADAL" clId="{AE701BFD-C42A-4320-86A6-27D0E474195C}" dt="2022-06-23T10:06:26.570" v="1007" actId="164"/>
          <ac:spMkLst>
            <pc:docMk/>
            <pc:sldMk cId="1593728260" sldId="347"/>
            <ac:spMk id="248" creationId="{8CF7FDD3-AAD7-C796-76E3-43B073859FE2}"/>
          </ac:spMkLst>
        </pc:spChg>
        <pc:spChg chg="mod topLvl">
          <ac:chgData name="Bergmann, Benedikt Ludwig" userId="8bc4900e-cc82-42f9-8ef6-7ba36799d966" providerId="ADAL" clId="{AE701BFD-C42A-4320-86A6-27D0E474195C}" dt="2022-06-23T10:06:26.570" v="1007" actId="164"/>
          <ac:spMkLst>
            <pc:docMk/>
            <pc:sldMk cId="1593728260" sldId="347"/>
            <ac:spMk id="249" creationId="{C9AA7410-0185-2D2C-7DAE-13911F726C15}"/>
          </ac:spMkLst>
        </pc:spChg>
        <pc:spChg chg="mod topLvl">
          <ac:chgData name="Bergmann, Benedikt Ludwig" userId="8bc4900e-cc82-42f9-8ef6-7ba36799d966" providerId="ADAL" clId="{AE701BFD-C42A-4320-86A6-27D0E474195C}" dt="2022-06-23T10:06:26.570" v="1007" actId="164"/>
          <ac:spMkLst>
            <pc:docMk/>
            <pc:sldMk cId="1593728260" sldId="347"/>
            <ac:spMk id="250" creationId="{940978D5-AC2E-C01E-D464-B731F2C6D528}"/>
          </ac:spMkLst>
        </pc:spChg>
        <pc:spChg chg="mod topLvl">
          <ac:chgData name="Bergmann, Benedikt Ludwig" userId="8bc4900e-cc82-42f9-8ef6-7ba36799d966" providerId="ADAL" clId="{AE701BFD-C42A-4320-86A6-27D0E474195C}" dt="2022-06-23T10:06:26.570" v="1007" actId="164"/>
          <ac:spMkLst>
            <pc:docMk/>
            <pc:sldMk cId="1593728260" sldId="347"/>
            <ac:spMk id="251" creationId="{5C8182BC-6782-D8A8-C654-2083C475A67B}"/>
          </ac:spMkLst>
        </pc:spChg>
        <pc:spChg chg="mod topLvl">
          <ac:chgData name="Bergmann, Benedikt Ludwig" userId="8bc4900e-cc82-42f9-8ef6-7ba36799d966" providerId="ADAL" clId="{AE701BFD-C42A-4320-86A6-27D0E474195C}" dt="2022-06-23T10:06:26.570" v="1007" actId="164"/>
          <ac:spMkLst>
            <pc:docMk/>
            <pc:sldMk cId="1593728260" sldId="347"/>
            <ac:spMk id="252" creationId="{E00734AE-68A9-F6CD-4CCD-17F34532C25E}"/>
          </ac:spMkLst>
        </pc:spChg>
        <pc:spChg chg="mod topLvl">
          <ac:chgData name="Bergmann, Benedikt Ludwig" userId="8bc4900e-cc82-42f9-8ef6-7ba36799d966" providerId="ADAL" clId="{AE701BFD-C42A-4320-86A6-27D0E474195C}" dt="2022-06-23T10:06:26.570" v="1007" actId="164"/>
          <ac:spMkLst>
            <pc:docMk/>
            <pc:sldMk cId="1593728260" sldId="347"/>
            <ac:spMk id="253" creationId="{2451C442-905F-2333-E127-2F3F732E0E67}"/>
          </ac:spMkLst>
        </pc:spChg>
        <pc:spChg chg="mod topLvl">
          <ac:chgData name="Bergmann, Benedikt Ludwig" userId="8bc4900e-cc82-42f9-8ef6-7ba36799d966" providerId="ADAL" clId="{AE701BFD-C42A-4320-86A6-27D0E474195C}" dt="2022-06-23T10:06:26.570" v="1007" actId="164"/>
          <ac:spMkLst>
            <pc:docMk/>
            <pc:sldMk cId="1593728260" sldId="347"/>
            <ac:spMk id="254" creationId="{F395053C-3309-6C8D-E52C-83B32D1881E9}"/>
          </ac:spMkLst>
        </pc:spChg>
        <pc:spChg chg="mod topLvl">
          <ac:chgData name="Bergmann, Benedikt Ludwig" userId="8bc4900e-cc82-42f9-8ef6-7ba36799d966" providerId="ADAL" clId="{AE701BFD-C42A-4320-86A6-27D0E474195C}" dt="2022-06-23T10:06:09.383" v="1005" actId="165"/>
          <ac:spMkLst>
            <pc:docMk/>
            <pc:sldMk cId="1593728260" sldId="347"/>
            <ac:spMk id="255" creationId="{9C9732BD-C05B-3BDB-4677-2525F990F07F}"/>
          </ac:spMkLst>
        </pc:spChg>
        <pc:spChg chg="mod topLvl">
          <ac:chgData name="Bergmann, Benedikt Ludwig" userId="8bc4900e-cc82-42f9-8ef6-7ba36799d966" providerId="ADAL" clId="{AE701BFD-C42A-4320-86A6-27D0E474195C}" dt="2022-06-23T10:06:20.711" v="1006" actId="164"/>
          <ac:spMkLst>
            <pc:docMk/>
            <pc:sldMk cId="1593728260" sldId="347"/>
            <ac:spMk id="256" creationId="{79FB837B-5437-A206-12C2-7170829B54BC}"/>
          </ac:spMkLst>
        </pc:spChg>
        <pc:spChg chg="mod topLvl">
          <ac:chgData name="Bergmann, Benedikt Ludwig" userId="8bc4900e-cc82-42f9-8ef6-7ba36799d966" providerId="ADAL" clId="{AE701BFD-C42A-4320-86A6-27D0E474195C}" dt="2022-06-23T10:06:20.711" v="1006" actId="164"/>
          <ac:spMkLst>
            <pc:docMk/>
            <pc:sldMk cId="1593728260" sldId="347"/>
            <ac:spMk id="257" creationId="{5DBB54D5-BCEE-0719-A441-F179FBA21174}"/>
          </ac:spMkLst>
        </pc:spChg>
        <pc:spChg chg="mod topLvl">
          <ac:chgData name="Bergmann, Benedikt Ludwig" userId="8bc4900e-cc82-42f9-8ef6-7ba36799d966" providerId="ADAL" clId="{AE701BFD-C42A-4320-86A6-27D0E474195C}" dt="2022-06-23T10:06:20.711" v="1006" actId="164"/>
          <ac:spMkLst>
            <pc:docMk/>
            <pc:sldMk cId="1593728260" sldId="347"/>
            <ac:spMk id="258" creationId="{571691B0-D825-35C0-844A-AF6217BFA083}"/>
          </ac:spMkLst>
        </pc:spChg>
        <pc:spChg chg="mod topLvl">
          <ac:chgData name="Bergmann, Benedikt Ludwig" userId="8bc4900e-cc82-42f9-8ef6-7ba36799d966" providerId="ADAL" clId="{AE701BFD-C42A-4320-86A6-27D0E474195C}" dt="2022-06-23T10:06:20.711" v="1006" actId="164"/>
          <ac:spMkLst>
            <pc:docMk/>
            <pc:sldMk cId="1593728260" sldId="347"/>
            <ac:spMk id="259" creationId="{A446A832-8BFD-523B-7B8B-AAE3602E0F22}"/>
          </ac:spMkLst>
        </pc:spChg>
        <pc:spChg chg="mod topLvl">
          <ac:chgData name="Bergmann, Benedikt Ludwig" userId="8bc4900e-cc82-42f9-8ef6-7ba36799d966" providerId="ADAL" clId="{AE701BFD-C42A-4320-86A6-27D0E474195C}" dt="2022-06-23T10:06:26.570" v="1007" actId="164"/>
          <ac:spMkLst>
            <pc:docMk/>
            <pc:sldMk cId="1593728260" sldId="347"/>
            <ac:spMk id="261" creationId="{1E069AED-DBCF-5996-A7E4-DCB5D8D9F6AA}"/>
          </ac:spMkLst>
        </pc:spChg>
        <pc:spChg chg="mod topLvl">
          <ac:chgData name="Bergmann, Benedikt Ludwig" userId="8bc4900e-cc82-42f9-8ef6-7ba36799d966" providerId="ADAL" clId="{AE701BFD-C42A-4320-86A6-27D0E474195C}" dt="2022-06-23T10:06:26.570" v="1007" actId="164"/>
          <ac:spMkLst>
            <pc:docMk/>
            <pc:sldMk cId="1593728260" sldId="347"/>
            <ac:spMk id="262" creationId="{00F61D3D-4CAE-4684-FFAF-E4C36F89FDF1}"/>
          </ac:spMkLst>
        </pc:spChg>
        <pc:spChg chg="mod topLvl">
          <ac:chgData name="Bergmann, Benedikt Ludwig" userId="8bc4900e-cc82-42f9-8ef6-7ba36799d966" providerId="ADAL" clId="{AE701BFD-C42A-4320-86A6-27D0E474195C}" dt="2022-06-23T10:06:26.570" v="1007" actId="164"/>
          <ac:spMkLst>
            <pc:docMk/>
            <pc:sldMk cId="1593728260" sldId="347"/>
            <ac:spMk id="263" creationId="{CC4C0639-BBE2-E0DE-87A9-70DC74CB70B0}"/>
          </ac:spMkLst>
        </pc:spChg>
        <pc:spChg chg="mod topLvl">
          <ac:chgData name="Bergmann, Benedikt Ludwig" userId="8bc4900e-cc82-42f9-8ef6-7ba36799d966" providerId="ADAL" clId="{AE701BFD-C42A-4320-86A6-27D0E474195C}" dt="2022-06-23T10:06:26.570" v="1007" actId="164"/>
          <ac:spMkLst>
            <pc:docMk/>
            <pc:sldMk cId="1593728260" sldId="347"/>
            <ac:spMk id="264" creationId="{B42E8FCC-0517-EE55-1C0F-DEC6E02E1E82}"/>
          </ac:spMkLst>
        </pc:spChg>
        <pc:spChg chg="mod topLvl">
          <ac:chgData name="Bergmann, Benedikt Ludwig" userId="8bc4900e-cc82-42f9-8ef6-7ba36799d966" providerId="ADAL" clId="{AE701BFD-C42A-4320-86A6-27D0E474195C}" dt="2022-06-23T10:06:26.570" v="1007" actId="164"/>
          <ac:spMkLst>
            <pc:docMk/>
            <pc:sldMk cId="1593728260" sldId="347"/>
            <ac:spMk id="265" creationId="{A8C26819-E926-82D6-4FC3-AA28A70B2F70}"/>
          </ac:spMkLst>
        </pc:spChg>
        <pc:spChg chg="mod topLvl">
          <ac:chgData name="Bergmann, Benedikt Ludwig" userId="8bc4900e-cc82-42f9-8ef6-7ba36799d966" providerId="ADAL" clId="{AE701BFD-C42A-4320-86A6-27D0E474195C}" dt="2022-06-23T10:06:26.570" v="1007" actId="164"/>
          <ac:spMkLst>
            <pc:docMk/>
            <pc:sldMk cId="1593728260" sldId="347"/>
            <ac:spMk id="266" creationId="{F7DD5ACC-B2DC-7EB7-8F4A-FABAC00EC36F}"/>
          </ac:spMkLst>
        </pc:spChg>
        <pc:spChg chg="mod topLvl">
          <ac:chgData name="Bergmann, Benedikt Ludwig" userId="8bc4900e-cc82-42f9-8ef6-7ba36799d966" providerId="ADAL" clId="{AE701BFD-C42A-4320-86A6-27D0E474195C}" dt="2022-06-23T10:06:26.570" v="1007" actId="164"/>
          <ac:spMkLst>
            <pc:docMk/>
            <pc:sldMk cId="1593728260" sldId="347"/>
            <ac:spMk id="267" creationId="{1AD8ACEF-9D1F-1D28-BD72-17DAED2E7D12}"/>
          </ac:spMkLst>
        </pc:spChg>
        <pc:spChg chg="mod topLvl">
          <ac:chgData name="Bergmann, Benedikt Ludwig" userId="8bc4900e-cc82-42f9-8ef6-7ba36799d966" providerId="ADAL" clId="{AE701BFD-C42A-4320-86A6-27D0E474195C}" dt="2022-06-23T10:06:09.383" v="1005" actId="165"/>
          <ac:spMkLst>
            <pc:docMk/>
            <pc:sldMk cId="1593728260" sldId="347"/>
            <ac:spMk id="268" creationId="{7BF8CE77-CBF0-3902-A89C-9CF2CA46D572}"/>
          </ac:spMkLst>
        </pc:spChg>
        <pc:spChg chg="mod topLvl">
          <ac:chgData name="Bergmann, Benedikt Ludwig" userId="8bc4900e-cc82-42f9-8ef6-7ba36799d966" providerId="ADAL" clId="{AE701BFD-C42A-4320-86A6-27D0E474195C}" dt="2022-06-23T10:06:20.711" v="1006" actId="164"/>
          <ac:spMkLst>
            <pc:docMk/>
            <pc:sldMk cId="1593728260" sldId="347"/>
            <ac:spMk id="269" creationId="{5EFFEB83-620B-C07C-E4AA-28FDAB65E5C9}"/>
          </ac:spMkLst>
        </pc:spChg>
        <pc:spChg chg="mod topLvl">
          <ac:chgData name="Bergmann, Benedikt Ludwig" userId="8bc4900e-cc82-42f9-8ef6-7ba36799d966" providerId="ADAL" clId="{AE701BFD-C42A-4320-86A6-27D0E474195C}" dt="2022-06-23T10:06:20.711" v="1006" actId="164"/>
          <ac:spMkLst>
            <pc:docMk/>
            <pc:sldMk cId="1593728260" sldId="347"/>
            <ac:spMk id="270" creationId="{3ED4D32E-0F9C-B896-09E4-463644857640}"/>
          </ac:spMkLst>
        </pc:spChg>
        <pc:spChg chg="mod topLvl">
          <ac:chgData name="Bergmann, Benedikt Ludwig" userId="8bc4900e-cc82-42f9-8ef6-7ba36799d966" providerId="ADAL" clId="{AE701BFD-C42A-4320-86A6-27D0E474195C}" dt="2022-06-23T10:06:20.711" v="1006" actId="164"/>
          <ac:spMkLst>
            <pc:docMk/>
            <pc:sldMk cId="1593728260" sldId="347"/>
            <ac:spMk id="271" creationId="{B7BE9046-FCA8-5FFE-FB1C-63B5710CAE8B}"/>
          </ac:spMkLst>
        </pc:spChg>
        <pc:spChg chg="mod topLvl">
          <ac:chgData name="Bergmann, Benedikt Ludwig" userId="8bc4900e-cc82-42f9-8ef6-7ba36799d966" providerId="ADAL" clId="{AE701BFD-C42A-4320-86A6-27D0E474195C}" dt="2022-06-23T10:06:20.711" v="1006" actId="164"/>
          <ac:spMkLst>
            <pc:docMk/>
            <pc:sldMk cId="1593728260" sldId="347"/>
            <ac:spMk id="272" creationId="{67981F28-A526-7A8A-8DEE-8CBA676FF19B}"/>
          </ac:spMkLst>
        </pc:spChg>
        <pc:spChg chg="mod topLvl">
          <ac:chgData name="Bergmann, Benedikt Ludwig" userId="8bc4900e-cc82-42f9-8ef6-7ba36799d966" providerId="ADAL" clId="{AE701BFD-C42A-4320-86A6-27D0E474195C}" dt="2022-06-23T10:06:26.570" v="1007" actId="164"/>
          <ac:spMkLst>
            <pc:docMk/>
            <pc:sldMk cId="1593728260" sldId="347"/>
            <ac:spMk id="273" creationId="{B8941AF6-DB0A-FEE9-1198-7817D459985A}"/>
          </ac:spMkLst>
        </pc:spChg>
        <pc:spChg chg="mod topLvl">
          <ac:chgData name="Bergmann, Benedikt Ludwig" userId="8bc4900e-cc82-42f9-8ef6-7ba36799d966" providerId="ADAL" clId="{AE701BFD-C42A-4320-86A6-27D0E474195C}" dt="2022-06-23T10:06:26.570" v="1007" actId="164"/>
          <ac:spMkLst>
            <pc:docMk/>
            <pc:sldMk cId="1593728260" sldId="347"/>
            <ac:spMk id="274" creationId="{14BB2C4F-8465-F653-8A66-55CFDDA9D237}"/>
          </ac:spMkLst>
        </pc:spChg>
        <pc:spChg chg="mod topLvl">
          <ac:chgData name="Bergmann, Benedikt Ludwig" userId="8bc4900e-cc82-42f9-8ef6-7ba36799d966" providerId="ADAL" clId="{AE701BFD-C42A-4320-86A6-27D0E474195C}" dt="2022-06-23T10:06:26.570" v="1007" actId="164"/>
          <ac:spMkLst>
            <pc:docMk/>
            <pc:sldMk cId="1593728260" sldId="347"/>
            <ac:spMk id="275" creationId="{DD5D4DA5-4490-67D6-6FAF-A5F42CACE242}"/>
          </ac:spMkLst>
        </pc:spChg>
        <pc:spChg chg="mod topLvl">
          <ac:chgData name="Bergmann, Benedikt Ludwig" userId="8bc4900e-cc82-42f9-8ef6-7ba36799d966" providerId="ADAL" clId="{AE701BFD-C42A-4320-86A6-27D0E474195C}" dt="2022-06-23T10:06:26.570" v="1007" actId="164"/>
          <ac:spMkLst>
            <pc:docMk/>
            <pc:sldMk cId="1593728260" sldId="347"/>
            <ac:spMk id="276" creationId="{0A8E99B1-A113-D5D7-438D-412CF706FCC5}"/>
          </ac:spMkLst>
        </pc:spChg>
        <pc:spChg chg="mod topLvl">
          <ac:chgData name="Bergmann, Benedikt Ludwig" userId="8bc4900e-cc82-42f9-8ef6-7ba36799d966" providerId="ADAL" clId="{AE701BFD-C42A-4320-86A6-27D0E474195C}" dt="2022-06-23T10:06:26.570" v="1007" actId="164"/>
          <ac:spMkLst>
            <pc:docMk/>
            <pc:sldMk cId="1593728260" sldId="347"/>
            <ac:spMk id="277" creationId="{52593956-E1C8-95CE-6C4D-D60B87AB3891}"/>
          </ac:spMkLst>
        </pc:spChg>
        <pc:spChg chg="mod topLvl">
          <ac:chgData name="Bergmann, Benedikt Ludwig" userId="8bc4900e-cc82-42f9-8ef6-7ba36799d966" providerId="ADAL" clId="{AE701BFD-C42A-4320-86A6-27D0E474195C}" dt="2022-06-23T10:06:26.570" v="1007" actId="164"/>
          <ac:spMkLst>
            <pc:docMk/>
            <pc:sldMk cId="1593728260" sldId="347"/>
            <ac:spMk id="278" creationId="{195796A8-458A-2AB3-0974-EFC0EE23A48F}"/>
          </ac:spMkLst>
        </pc:spChg>
        <pc:spChg chg="mod topLvl">
          <ac:chgData name="Bergmann, Benedikt Ludwig" userId="8bc4900e-cc82-42f9-8ef6-7ba36799d966" providerId="ADAL" clId="{AE701BFD-C42A-4320-86A6-27D0E474195C}" dt="2022-06-23T10:06:26.570" v="1007" actId="164"/>
          <ac:spMkLst>
            <pc:docMk/>
            <pc:sldMk cId="1593728260" sldId="347"/>
            <ac:spMk id="279" creationId="{DA122FAF-CC54-77BC-3780-0B4A491B3867}"/>
          </ac:spMkLst>
        </pc:spChg>
        <pc:spChg chg="mod topLvl">
          <ac:chgData name="Bergmann, Benedikt Ludwig" userId="8bc4900e-cc82-42f9-8ef6-7ba36799d966" providerId="ADAL" clId="{AE701BFD-C42A-4320-86A6-27D0E474195C}" dt="2022-06-23T10:06:09.383" v="1005" actId="165"/>
          <ac:spMkLst>
            <pc:docMk/>
            <pc:sldMk cId="1593728260" sldId="347"/>
            <ac:spMk id="280" creationId="{B855E442-8E74-AAFD-3FA4-221AD1530739}"/>
          </ac:spMkLst>
        </pc:spChg>
        <pc:spChg chg="mod topLvl">
          <ac:chgData name="Bergmann, Benedikt Ludwig" userId="8bc4900e-cc82-42f9-8ef6-7ba36799d966" providerId="ADAL" clId="{AE701BFD-C42A-4320-86A6-27D0E474195C}" dt="2022-06-23T10:06:20.711" v="1006" actId="164"/>
          <ac:spMkLst>
            <pc:docMk/>
            <pc:sldMk cId="1593728260" sldId="347"/>
            <ac:spMk id="281" creationId="{9B645E48-CFF5-899A-4A10-7B7B4C8CC5A5}"/>
          </ac:spMkLst>
        </pc:spChg>
        <pc:spChg chg="mod topLvl">
          <ac:chgData name="Bergmann, Benedikt Ludwig" userId="8bc4900e-cc82-42f9-8ef6-7ba36799d966" providerId="ADAL" clId="{AE701BFD-C42A-4320-86A6-27D0E474195C}" dt="2022-06-23T10:06:20.711" v="1006" actId="164"/>
          <ac:spMkLst>
            <pc:docMk/>
            <pc:sldMk cId="1593728260" sldId="347"/>
            <ac:spMk id="282" creationId="{41332B02-D477-5589-E5F1-36451B8016CF}"/>
          </ac:spMkLst>
        </pc:spChg>
        <pc:spChg chg="mod topLvl">
          <ac:chgData name="Bergmann, Benedikt Ludwig" userId="8bc4900e-cc82-42f9-8ef6-7ba36799d966" providerId="ADAL" clId="{AE701BFD-C42A-4320-86A6-27D0E474195C}" dt="2022-06-23T10:06:20.711" v="1006" actId="164"/>
          <ac:spMkLst>
            <pc:docMk/>
            <pc:sldMk cId="1593728260" sldId="347"/>
            <ac:spMk id="283" creationId="{08D49ECA-55EB-9095-0F62-9BB7CBBA990F}"/>
          </ac:spMkLst>
        </pc:spChg>
        <pc:spChg chg="mod topLvl">
          <ac:chgData name="Bergmann, Benedikt Ludwig" userId="8bc4900e-cc82-42f9-8ef6-7ba36799d966" providerId="ADAL" clId="{AE701BFD-C42A-4320-86A6-27D0E474195C}" dt="2022-06-23T10:06:20.711" v="1006" actId="164"/>
          <ac:spMkLst>
            <pc:docMk/>
            <pc:sldMk cId="1593728260" sldId="347"/>
            <ac:spMk id="284" creationId="{AA1AF4BE-034C-9AD8-57BF-3686614F63EE}"/>
          </ac:spMkLst>
        </pc:spChg>
        <pc:spChg chg="mod topLvl">
          <ac:chgData name="Bergmann, Benedikt Ludwig" userId="8bc4900e-cc82-42f9-8ef6-7ba36799d966" providerId="ADAL" clId="{AE701BFD-C42A-4320-86A6-27D0E474195C}" dt="2022-06-23T10:06:26.570" v="1007" actId="164"/>
          <ac:spMkLst>
            <pc:docMk/>
            <pc:sldMk cId="1593728260" sldId="347"/>
            <ac:spMk id="286" creationId="{3D52AC19-A426-15E7-C5A7-C8E27AE0930E}"/>
          </ac:spMkLst>
        </pc:spChg>
        <pc:spChg chg="mod topLvl">
          <ac:chgData name="Bergmann, Benedikt Ludwig" userId="8bc4900e-cc82-42f9-8ef6-7ba36799d966" providerId="ADAL" clId="{AE701BFD-C42A-4320-86A6-27D0E474195C}" dt="2022-06-23T10:06:26.570" v="1007" actId="164"/>
          <ac:spMkLst>
            <pc:docMk/>
            <pc:sldMk cId="1593728260" sldId="347"/>
            <ac:spMk id="287" creationId="{5CD899D0-AE1F-6D57-A462-6E2CDC9E5175}"/>
          </ac:spMkLst>
        </pc:spChg>
        <pc:spChg chg="mod topLvl">
          <ac:chgData name="Bergmann, Benedikt Ludwig" userId="8bc4900e-cc82-42f9-8ef6-7ba36799d966" providerId="ADAL" clId="{AE701BFD-C42A-4320-86A6-27D0E474195C}" dt="2022-06-23T10:06:26.570" v="1007" actId="164"/>
          <ac:spMkLst>
            <pc:docMk/>
            <pc:sldMk cId="1593728260" sldId="347"/>
            <ac:spMk id="288" creationId="{7A889DF1-6164-D2BA-616B-D122B0308468}"/>
          </ac:spMkLst>
        </pc:spChg>
        <pc:spChg chg="mod topLvl">
          <ac:chgData name="Bergmann, Benedikt Ludwig" userId="8bc4900e-cc82-42f9-8ef6-7ba36799d966" providerId="ADAL" clId="{AE701BFD-C42A-4320-86A6-27D0E474195C}" dt="2022-06-23T10:06:26.570" v="1007" actId="164"/>
          <ac:spMkLst>
            <pc:docMk/>
            <pc:sldMk cId="1593728260" sldId="347"/>
            <ac:spMk id="289" creationId="{3BF0466B-610C-0A75-3A14-27BFB1D69B81}"/>
          </ac:spMkLst>
        </pc:spChg>
        <pc:spChg chg="mod topLvl">
          <ac:chgData name="Bergmann, Benedikt Ludwig" userId="8bc4900e-cc82-42f9-8ef6-7ba36799d966" providerId="ADAL" clId="{AE701BFD-C42A-4320-86A6-27D0E474195C}" dt="2022-06-23T10:06:26.570" v="1007" actId="164"/>
          <ac:spMkLst>
            <pc:docMk/>
            <pc:sldMk cId="1593728260" sldId="347"/>
            <ac:spMk id="290" creationId="{2408D339-1A6A-8A90-6494-096F6FAF4AB6}"/>
          </ac:spMkLst>
        </pc:spChg>
        <pc:spChg chg="mod topLvl">
          <ac:chgData name="Bergmann, Benedikt Ludwig" userId="8bc4900e-cc82-42f9-8ef6-7ba36799d966" providerId="ADAL" clId="{AE701BFD-C42A-4320-86A6-27D0E474195C}" dt="2022-06-23T10:06:26.570" v="1007" actId="164"/>
          <ac:spMkLst>
            <pc:docMk/>
            <pc:sldMk cId="1593728260" sldId="347"/>
            <ac:spMk id="291" creationId="{3369C5DA-BE7C-4F6E-242F-E5BCFFEEF84C}"/>
          </ac:spMkLst>
        </pc:spChg>
        <pc:spChg chg="mod topLvl">
          <ac:chgData name="Bergmann, Benedikt Ludwig" userId="8bc4900e-cc82-42f9-8ef6-7ba36799d966" providerId="ADAL" clId="{AE701BFD-C42A-4320-86A6-27D0E474195C}" dt="2022-06-23T10:06:26.570" v="1007" actId="164"/>
          <ac:spMkLst>
            <pc:docMk/>
            <pc:sldMk cId="1593728260" sldId="347"/>
            <ac:spMk id="292" creationId="{938ECFC2-B345-E78C-C4AB-C7DB60EEA427}"/>
          </ac:spMkLst>
        </pc:spChg>
        <pc:spChg chg="mod topLvl">
          <ac:chgData name="Bergmann, Benedikt Ludwig" userId="8bc4900e-cc82-42f9-8ef6-7ba36799d966" providerId="ADAL" clId="{AE701BFD-C42A-4320-86A6-27D0E474195C}" dt="2022-06-23T10:06:09.383" v="1005" actId="165"/>
          <ac:spMkLst>
            <pc:docMk/>
            <pc:sldMk cId="1593728260" sldId="347"/>
            <ac:spMk id="293" creationId="{3EE0601F-C00A-E918-4AE0-AEFC640A6253}"/>
          </ac:spMkLst>
        </pc:spChg>
        <pc:spChg chg="mod topLvl">
          <ac:chgData name="Bergmann, Benedikt Ludwig" userId="8bc4900e-cc82-42f9-8ef6-7ba36799d966" providerId="ADAL" clId="{AE701BFD-C42A-4320-86A6-27D0E474195C}" dt="2022-06-23T10:06:20.711" v="1006" actId="164"/>
          <ac:spMkLst>
            <pc:docMk/>
            <pc:sldMk cId="1593728260" sldId="347"/>
            <ac:spMk id="294" creationId="{36626ACE-ECE7-29BC-C73B-6E63A1231DE1}"/>
          </ac:spMkLst>
        </pc:spChg>
        <pc:spChg chg="mod topLvl">
          <ac:chgData name="Bergmann, Benedikt Ludwig" userId="8bc4900e-cc82-42f9-8ef6-7ba36799d966" providerId="ADAL" clId="{AE701BFD-C42A-4320-86A6-27D0E474195C}" dt="2022-06-23T10:06:20.711" v="1006" actId="164"/>
          <ac:spMkLst>
            <pc:docMk/>
            <pc:sldMk cId="1593728260" sldId="347"/>
            <ac:spMk id="295" creationId="{C7C9BBD2-3001-02FE-FAE6-A5D8683F4D6D}"/>
          </ac:spMkLst>
        </pc:spChg>
        <pc:spChg chg="mod topLvl">
          <ac:chgData name="Bergmann, Benedikt Ludwig" userId="8bc4900e-cc82-42f9-8ef6-7ba36799d966" providerId="ADAL" clId="{AE701BFD-C42A-4320-86A6-27D0E474195C}" dt="2022-06-23T10:06:20.711" v="1006" actId="164"/>
          <ac:spMkLst>
            <pc:docMk/>
            <pc:sldMk cId="1593728260" sldId="347"/>
            <ac:spMk id="296" creationId="{F0FBE2F0-FF62-E102-9447-AC821E9F6939}"/>
          </ac:spMkLst>
        </pc:spChg>
        <pc:spChg chg="mod topLvl">
          <ac:chgData name="Bergmann, Benedikt Ludwig" userId="8bc4900e-cc82-42f9-8ef6-7ba36799d966" providerId="ADAL" clId="{AE701BFD-C42A-4320-86A6-27D0E474195C}" dt="2022-06-23T10:06:20.711" v="1006" actId="164"/>
          <ac:spMkLst>
            <pc:docMk/>
            <pc:sldMk cId="1593728260" sldId="347"/>
            <ac:spMk id="297" creationId="{D369E5BE-466E-BD6B-4E83-5C9FC4BBC1B2}"/>
          </ac:spMkLst>
        </pc:spChg>
        <pc:spChg chg="mod topLvl">
          <ac:chgData name="Bergmann, Benedikt Ludwig" userId="8bc4900e-cc82-42f9-8ef6-7ba36799d966" providerId="ADAL" clId="{AE701BFD-C42A-4320-86A6-27D0E474195C}" dt="2022-06-23T10:06:26.570" v="1007" actId="164"/>
          <ac:spMkLst>
            <pc:docMk/>
            <pc:sldMk cId="1593728260" sldId="347"/>
            <ac:spMk id="298" creationId="{A9C76CFB-858F-2CF5-802D-1BE42FB7354A}"/>
          </ac:spMkLst>
        </pc:spChg>
        <pc:spChg chg="mod topLvl">
          <ac:chgData name="Bergmann, Benedikt Ludwig" userId="8bc4900e-cc82-42f9-8ef6-7ba36799d966" providerId="ADAL" clId="{AE701BFD-C42A-4320-86A6-27D0E474195C}" dt="2022-06-23T10:06:26.570" v="1007" actId="164"/>
          <ac:spMkLst>
            <pc:docMk/>
            <pc:sldMk cId="1593728260" sldId="347"/>
            <ac:spMk id="299" creationId="{92C082A5-76E6-9977-1453-F4E7E5ABDFC0}"/>
          </ac:spMkLst>
        </pc:spChg>
        <pc:spChg chg="mod topLvl">
          <ac:chgData name="Bergmann, Benedikt Ludwig" userId="8bc4900e-cc82-42f9-8ef6-7ba36799d966" providerId="ADAL" clId="{AE701BFD-C42A-4320-86A6-27D0E474195C}" dt="2022-06-23T10:06:26.570" v="1007" actId="164"/>
          <ac:spMkLst>
            <pc:docMk/>
            <pc:sldMk cId="1593728260" sldId="347"/>
            <ac:spMk id="300" creationId="{87B5755D-5F2E-0CE0-E24A-98F4916AEC1C}"/>
          </ac:spMkLst>
        </pc:spChg>
        <pc:spChg chg="mod topLvl">
          <ac:chgData name="Bergmann, Benedikt Ludwig" userId="8bc4900e-cc82-42f9-8ef6-7ba36799d966" providerId="ADAL" clId="{AE701BFD-C42A-4320-86A6-27D0E474195C}" dt="2022-06-23T10:06:26.570" v="1007" actId="164"/>
          <ac:spMkLst>
            <pc:docMk/>
            <pc:sldMk cId="1593728260" sldId="347"/>
            <ac:spMk id="301" creationId="{1F196F58-C2F1-DB31-93F3-3FDC02182813}"/>
          </ac:spMkLst>
        </pc:spChg>
        <pc:spChg chg="mod topLvl">
          <ac:chgData name="Bergmann, Benedikt Ludwig" userId="8bc4900e-cc82-42f9-8ef6-7ba36799d966" providerId="ADAL" clId="{AE701BFD-C42A-4320-86A6-27D0E474195C}" dt="2022-06-23T10:06:26.570" v="1007" actId="164"/>
          <ac:spMkLst>
            <pc:docMk/>
            <pc:sldMk cId="1593728260" sldId="347"/>
            <ac:spMk id="302" creationId="{63B524A3-0327-6ECB-AB6A-69BCB6556ADD}"/>
          </ac:spMkLst>
        </pc:spChg>
        <pc:spChg chg="mod topLvl">
          <ac:chgData name="Bergmann, Benedikt Ludwig" userId="8bc4900e-cc82-42f9-8ef6-7ba36799d966" providerId="ADAL" clId="{AE701BFD-C42A-4320-86A6-27D0E474195C}" dt="2022-06-23T10:06:26.570" v="1007" actId="164"/>
          <ac:spMkLst>
            <pc:docMk/>
            <pc:sldMk cId="1593728260" sldId="347"/>
            <ac:spMk id="303" creationId="{774F0344-3942-FAB7-D177-78D9DB3266F5}"/>
          </ac:spMkLst>
        </pc:spChg>
        <pc:spChg chg="mod topLvl">
          <ac:chgData name="Bergmann, Benedikt Ludwig" userId="8bc4900e-cc82-42f9-8ef6-7ba36799d966" providerId="ADAL" clId="{AE701BFD-C42A-4320-86A6-27D0E474195C}" dt="2022-06-23T10:06:26.570" v="1007" actId="164"/>
          <ac:spMkLst>
            <pc:docMk/>
            <pc:sldMk cId="1593728260" sldId="347"/>
            <ac:spMk id="304" creationId="{ABB582D4-590C-3805-798B-1580ACF59E1C}"/>
          </ac:spMkLst>
        </pc:spChg>
        <pc:spChg chg="mod topLvl">
          <ac:chgData name="Bergmann, Benedikt Ludwig" userId="8bc4900e-cc82-42f9-8ef6-7ba36799d966" providerId="ADAL" clId="{AE701BFD-C42A-4320-86A6-27D0E474195C}" dt="2022-06-23T10:06:09.383" v="1005" actId="165"/>
          <ac:spMkLst>
            <pc:docMk/>
            <pc:sldMk cId="1593728260" sldId="347"/>
            <ac:spMk id="305" creationId="{13D07E3B-3395-BDC7-9FC7-C38C752D37BB}"/>
          </ac:spMkLst>
        </pc:spChg>
        <pc:spChg chg="mod topLvl">
          <ac:chgData name="Bergmann, Benedikt Ludwig" userId="8bc4900e-cc82-42f9-8ef6-7ba36799d966" providerId="ADAL" clId="{AE701BFD-C42A-4320-86A6-27D0E474195C}" dt="2022-06-23T10:06:20.711" v="1006" actId="164"/>
          <ac:spMkLst>
            <pc:docMk/>
            <pc:sldMk cId="1593728260" sldId="347"/>
            <ac:spMk id="306" creationId="{0809E4C5-3E21-B68E-9524-E814AAD61BB5}"/>
          </ac:spMkLst>
        </pc:spChg>
        <pc:spChg chg="mod topLvl">
          <ac:chgData name="Bergmann, Benedikt Ludwig" userId="8bc4900e-cc82-42f9-8ef6-7ba36799d966" providerId="ADAL" clId="{AE701BFD-C42A-4320-86A6-27D0E474195C}" dt="2022-06-23T10:06:20.711" v="1006" actId="164"/>
          <ac:spMkLst>
            <pc:docMk/>
            <pc:sldMk cId="1593728260" sldId="347"/>
            <ac:spMk id="307" creationId="{37968CCF-7872-ACC8-961D-13D0F3DD0807}"/>
          </ac:spMkLst>
        </pc:spChg>
        <pc:spChg chg="mod topLvl">
          <ac:chgData name="Bergmann, Benedikt Ludwig" userId="8bc4900e-cc82-42f9-8ef6-7ba36799d966" providerId="ADAL" clId="{AE701BFD-C42A-4320-86A6-27D0E474195C}" dt="2022-06-23T10:06:20.711" v="1006" actId="164"/>
          <ac:spMkLst>
            <pc:docMk/>
            <pc:sldMk cId="1593728260" sldId="347"/>
            <ac:spMk id="308" creationId="{070D9A54-A8E2-3665-C313-EB4D2F37F6EA}"/>
          </ac:spMkLst>
        </pc:spChg>
        <pc:spChg chg="mod topLvl">
          <ac:chgData name="Bergmann, Benedikt Ludwig" userId="8bc4900e-cc82-42f9-8ef6-7ba36799d966" providerId="ADAL" clId="{AE701BFD-C42A-4320-86A6-27D0E474195C}" dt="2022-06-23T10:06:20.711" v="1006" actId="164"/>
          <ac:spMkLst>
            <pc:docMk/>
            <pc:sldMk cId="1593728260" sldId="347"/>
            <ac:spMk id="309" creationId="{EDA6B059-1E51-0340-D99A-8CB8F17C8517}"/>
          </ac:spMkLst>
        </pc:spChg>
        <pc:spChg chg="mod topLvl">
          <ac:chgData name="Bergmann, Benedikt Ludwig" userId="8bc4900e-cc82-42f9-8ef6-7ba36799d966" providerId="ADAL" clId="{AE701BFD-C42A-4320-86A6-27D0E474195C}" dt="2022-06-23T10:06:26.570" v="1007" actId="164"/>
          <ac:spMkLst>
            <pc:docMk/>
            <pc:sldMk cId="1593728260" sldId="347"/>
            <ac:spMk id="311" creationId="{C507D9D7-7EDA-50A1-CC99-3668152C78CD}"/>
          </ac:spMkLst>
        </pc:spChg>
        <pc:spChg chg="mod topLvl">
          <ac:chgData name="Bergmann, Benedikt Ludwig" userId="8bc4900e-cc82-42f9-8ef6-7ba36799d966" providerId="ADAL" clId="{AE701BFD-C42A-4320-86A6-27D0E474195C}" dt="2022-06-23T10:06:26.570" v="1007" actId="164"/>
          <ac:spMkLst>
            <pc:docMk/>
            <pc:sldMk cId="1593728260" sldId="347"/>
            <ac:spMk id="312" creationId="{F3739C7A-B527-BE19-9E10-B49A3AF2CA74}"/>
          </ac:spMkLst>
        </pc:spChg>
        <pc:spChg chg="mod topLvl">
          <ac:chgData name="Bergmann, Benedikt Ludwig" userId="8bc4900e-cc82-42f9-8ef6-7ba36799d966" providerId="ADAL" clId="{AE701BFD-C42A-4320-86A6-27D0E474195C}" dt="2022-06-23T10:06:26.570" v="1007" actId="164"/>
          <ac:spMkLst>
            <pc:docMk/>
            <pc:sldMk cId="1593728260" sldId="347"/>
            <ac:spMk id="313" creationId="{887A68AE-C6E7-8EEB-904A-1D8B0EB7D81E}"/>
          </ac:spMkLst>
        </pc:spChg>
        <pc:spChg chg="mod topLvl">
          <ac:chgData name="Bergmann, Benedikt Ludwig" userId="8bc4900e-cc82-42f9-8ef6-7ba36799d966" providerId="ADAL" clId="{AE701BFD-C42A-4320-86A6-27D0E474195C}" dt="2022-06-23T10:06:26.570" v="1007" actId="164"/>
          <ac:spMkLst>
            <pc:docMk/>
            <pc:sldMk cId="1593728260" sldId="347"/>
            <ac:spMk id="314" creationId="{983DA77E-3F38-EEB3-4C5E-95C07D654CDD}"/>
          </ac:spMkLst>
        </pc:spChg>
        <pc:spChg chg="mod topLvl">
          <ac:chgData name="Bergmann, Benedikt Ludwig" userId="8bc4900e-cc82-42f9-8ef6-7ba36799d966" providerId="ADAL" clId="{AE701BFD-C42A-4320-86A6-27D0E474195C}" dt="2022-06-23T10:06:26.570" v="1007" actId="164"/>
          <ac:spMkLst>
            <pc:docMk/>
            <pc:sldMk cId="1593728260" sldId="347"/>
            <ac:spMk id="315" creationId="{C8161D70-5293-A128-A04E-201D0FDD81AE}"/>
          </ac:spMkLst>
        </pc:spChg>
        <pc:spChg chg="mod topLvl">
          <ac:chgData name="Bergmann, Benedikt Ludwig" userId="8bc4900e-cc82-42f9-8ef6-7ba36799d966" providerId="ADAL" clId="{AE701BFD-C42A-4320-86A6-27D0E474195C}" dt="2022-06-23T10:06:26.570" v="1007" actId="164"/>
          <ac:spMkLst>
            <pc:docMk/>
            <pc:sldMk cId="1593728260" sldId="347"/>
            <ac:spMk id="316" creationId="{8273FA2B-6E13-6B03-0014-7CDFB8F54853}"/>
          </ac:spMkLst>
        </pc:spChg>
        <pc:spChg chg="mod topLvl">
          <ac:chgData name="Bergmann, Benedikt Ludwig" userId="8bc4900e-cc82-42f9-8ef6-7ba36799d966" providerId="ADAL" clId="{AE701BFD-C42A-4320-86A6-27D0E474195C}" dt="2022-06-23T10:06:26.570" v="1007" actId="164"/>
          <ac:spMkLst>
            <pc:docMk/>
            <pc:sldMk cId="1593728260" sldId="347"/>
            <ac:spMk id="317" creationId="{7A99CEBB-64EA-D536-2DF6-F5126AFA4C42}"/>
          </ac:spMkLst>
        </pc:spChg>
        <pc:spChg chg="mod topLvl">
          <ac:chgData name="Bergmann, Benedikt Ludwig" userId="8bc4900e-cc82-42f9-8ef6-7ba36799d966" providerId="ADAL" clId="{AE701BFD-C42A-4320-86A6-27D0E474195C}" dt="2022-06-23T10:06:09.383" v="1005" actId="165"/>
          <ac:spMkLst>
            <pc:docMk/>
            <pc:sldMk cId="1593728260" sldId="347"/>
            <ac:spMk id="318" creationId="{4A0A74B5-B5BA-FEC9-AB09-D4602E75CE90}"/>
          </ac:spMkLst>
        </pc:spChg>
        <pc:spChg chg="mod topLvl">
          <ac:chgData name="Bergmann, Benedikt Ludwig" userId="8bc4900e-cc82-42f9-8ef6-7ba36799d966" providerId="ADAL" clId="{AE701BFD-C42A-4320-86A6-27D0E474195C}" dt="2022-06-23T10:06:20.711" v="1006" actId="164"/>
          <ac:spMkLst>
            <pc:docMk/>
            <pc:sldMk cId="1593728260" sldId="347"/>
            <ac:spMk id="319" creationId="{3CC3C4A1-932F-D0BE-C7DF-DCD98C9D30C4}"/>
          </ac:spMkLst>
        </pc:spChg>
        <pc:spChg chg="mod topLvl">
          <ac:chgData name="Bergmann, Benedikt Ludwig" userId="8bc4900e-cc82-42f9-8ef6-7ba36799d966" providerId="ADAL" clId="{AE701BFD-C42A-4320-86A6-27D0E474195C}" dt="2022-06-23T10:06:20.711" v="1006" actId="164"/>
          <ac:spMkLst>
            <pc:docMk/>
            <pc:sldMk cId="1593728260" sldId="347"/>
            <ac:spMk id="320" creationId="{924028A2-65E9-9780-F334-0E34F587CDE8}"/>
          </ac:spMkLst>
        </pc:spChg>
        <pc:spChg chg="mod topLvl">
          <ac:chgData name="Bergmann, Benedikt Ludwig" userId="8bc4900e-cc82-42f9-8ef6-7ba36799d966" providerId="ADAL" clId="{AE701BFD-C42A-4320-86A6-27D0E474195C}" dt="2022-06-23T10:06:20.711" v="1006" actId="164"/>
          <ac:spMkLst>
            <pc:docMk/>
            <pc:sldMk cId="1593728260" sldId="347"/>
            <ac:spMk id="321" creationId="{6E676CC2-6C76-7472-85B8-BDF3E65F7742}"/>
          </ac:spMkLst>
        </pc:spChg>
        <pc:spChg chg="mod topLvl">
          <ac:chgData name="Bergmann, Benedikt Ludwig" userId="8bc4900e-cc82-42f9-8ef6-7ba36799d966" providerId="ADAL" clId="{AE701BFD-C42A-4320-86A6-27D0E474195C}" dt="2022-06-23T10:06:20.711" v="1006" actId="164"/>
          <ac:spMkLst>
            <pc:docMk/>
            <pc:sldMk cId="1593728260" sldId="347"/>
            <ac:spMk id="322" creationId="{F45527A4-D9E8-1646-60CA-06FCA94A3D11}"/>
          </ac:spMkLst>
        </pc:spChg>
        <pc:spChg chg="mod topLvl">
          <ac:chgData name="Bergmann, Benedikt Ludwig" userId="8bc4900e-cc82-42f9-8ef6-7ba36799d966" providerId="ADAL" clId="{AE701BFD-C42A-4320-86A6-27D0E474195C}" dt="2022-06-23T10:06:26.570" v="1007" actId="164"/>
          <ac:spMkLst>
            <pc:docMk/>
            <pc:sldMk cId="1593728260" sldId="347"/>
            <ac:spMk id="323" creationId="{2B9E2E96-0A6F-8457-18B0-14D094FD9203}"/>
          </ac:spMkLst>
        </pc:spChg>
        <pc:spChg chg="mod topLvl">
          <ac:chgData name="Bergmann, Benedikt Ludwig" userId="8bc4900e-cc82-42f9-8ef6-7ba36799d966" providerId="ADAL" clId="{AE701BFD-C42A-4320-86A6-27D0E474195C}" dt="2022-06-23T10:06:26.570" v="1007" actId="164"/>
          <ac:spMkLst>
            <pc:docMk/>
            <pc:sldMk cId="1593728260" sldId="347"/>
            <ac:spMk id="324" creationId="{4690FF1D-E4E0-B29C-62FB-22457C549C43}"/>
          </ac:spMkLst>
        </pc:spChg>
        <pc:spChg chg="mod topLvl">
          <ac:chgData name="Bergmann, Benedikt Ludwig" userId="8bc4900e-cc82-42f9-8ef6-7ba36799d966" providerId="ADAL" clId="{AE701BFD-C42A-4320-86A6-27D0E474195C}" dt="2022-06-23T10:06:26.570" v="1007" actId="164"/>
          <ac:spMkLst>
            <pc:docMk/>
            <pc:sldMk cId="1593728260" sldId="347"/>
            <ac:spMk id="325" creationId="{FA8E8D1C-0B9A-C86D-4863-B74BDF6ECB62}"/>
          </ac:spMkLst>
        </pc:spChg>
        <pc:spChg chg="mod topLvl">
          <ac:chgData name="Bergmann, Benedikt Ludwig" userId="8bc4900e-cc82-42f9-8ef6-7ba36799d966" providerId="ADAL" clId="{AE701BFD-C42A-4320-86A6-27D0E474195C}" dt="2022-06-23T10:06:26.570" v="1007" actId="164"/>
          <ac:spMkLst>
            <pc:docMk/>
            <pc:sldMk cId="1593728260" sldId="347"/>
            <ac:spMk id="326" creationId="{E343E226-25FD-07A6-BB65-7174A2E862ED}"/>
          </ac:spMkLst>
        </pc:spChg>
        <pc:spChg chg="mod topLvl">
          <ac:chgData name="Bergmann, Benedikt Ludwig" userId="8bc4900e-cc82-42f9-8ef6-7ba36799d966" providerId="ADAL" clId="{AE701BFD-C42A-4320-86A6-27D0E474195C}" dt="2022-06-23T10:06:26.570" v="1007" actId="164"/>
          <ac:spMkLst>
            <pc:docMk/>
            <pc:sldMk cId="1593728260" sldId="347"/>
            <ac:spMk id="327" creationId="{F74CD2C8-0734-5674-1514-FF2FAEA7F26D}"/>
          </ac:spMkLst>
        </pc:spChg>
        <pc:spChg chg="mod topLvl">
          <ac:chgData name="Bergmann, Benedikt Ludwig" userId="8bc4900e-cc82-42f9-8ef6-7ba36799d966" providerId="ADAL" clId="{AE701BFD-C42A-4320-86A6-27D0E474195C}" dt="2022-06-23T10:06:26.570" v="1007" actId="164"/>
          <ac:spMkLst>
            <pc:docMk/>
            <pc:sldMk cId="1593728260" sldId="347"/>
            <ac:spMk id="328" creationId="{602224BF-1A9B-D3CE-6B8D-953E075AF9EA}"/>
          </ac:spMkLst>
        </pc:spChg>
        <pc:spChg chg="mod topLvl">
          <ac:chgData name="Bergmann, Benedikt Ludwig" userId="8bc4900e-cc82-42f9-8ef6-7ba36799d966" providerId="ADAL" clId="{AE701BFD-C42A-4320-86A6-27D0E474195C}" dt="2022-06-23T10:06:26.570" v="1007" actId="164"/>
          <ac:spMkLst>
            <pc:docMk/>
            <pc:sldMk cId="1593728260" sldId="347"/>
            <ac:spMk id="329" creationId="{8345392E-9145-5250-E66D-A8E8C85BD0F9}"/>
          </ac:spMkLst>
        </pc:spChg>
        <pc:spChg chg="mod topLvl">
          <ac:chgData name="Bergmann, Benedikt Ludwig" userId="8bc4900e-cc82-42f9-8ef6-7ba36799d966" providerId="ADAL" clId="{AE701BFD-C42A-4320-86A6-27D0E474195C}" dt="2022-06-23T10:06:09.383" v="1005" actId="165"/>
          <ac:spMkLst>
            <pc:docMk/>
            <pc:sldMk cId="1593728260" sldId="347"/>
            <ac:spMk id="330" creationId="{C01C234F-5201-2CF6-1A70-4BE175EDB478}"/>
          </ac:spMkLst>
        </pc:spChg>
        <pc:spChg chg="mod topLvl">
          <ac:chgData name="Bergmann, Benedikt Ludwig" userId="8bc4900e-cc82-42f9-8ef6-7ba36799d966" providerId="ADAL" clId="{AE701BFD-C42A-4320-86A6-27D0E474195C}" dt="2022-06-23T10:06:20.711" v="1006" actId="164"/>
          <ac:spMkLst>
            <pc:docMk/>
            <pc:sldMk cId="1593728260" sldId="347"/>
            <ac:spMk id="331" creationId="{6E3378B2-DDA4-C084-3BF0-4403BF7EFD09}"/>
          </ac:spMkLst>
        </pc:spChg>
        <pc:spChg chg="mod topLvl">
          <ac:chgData name="Bergmann, Benedikt Ludwig" userId="8bc4900e-cc82-42f9-8ef6-7ba36799d966" providerId="ADAL" clId="{AE701BFD-C42A-4320-86A6-27D0E474195C}" dt="2022-06-23T10:06:20.711" v="1006" actId="164"/>
          <ac:spMkLst>
            <pc:docMk/>
            <pc:sldMk cId="1593728260" sldId="347"/>
            <ac:spMk id="332" creationId="{2E0C9057-52B1-C0C4-F3EC-839720A1A1B5}"/>
          </ac:spMkLst>
        </pc:spChg>
        <pc:spChg chg="mod topLvl">
          <ac:chgData name="Bergmann, Benedikt Ludwig" userId="8bc4900e-cc82-42f9-8ef6-7ba36799d966" providerId="ADAL" clId="{AE701BFD-C42A-4320-86A6-27D0E474195C}" dt="2022-06-23T10:06:20.711" v="1006" actId="164"/>
          <ac:spMkLst>
            <pc:docMk/>
            <pc:sldMk cId="1593728260" sldId="347"/>
            <ac:spMk id="333" creationId="{F547FDF0-1BB8-0467-AF7C-30666F1AE180}"/>
          </ac:spMkLst>
        </pc:spChg>
        <pc:spChg chg="mod topLvl">
          <ac:chgData name="Bergmann, Benedikt Ludwig" userId="8bc4900e-cc82-42f9-8ef6-7ba36799d966" providerId="ADAL" clId="{AE701BFD-C42A-4320-86A6-27D0E474195C}" dt="2022-06-23T10:06:20.711" v="1006" actId="164"/>
          <ac:spMkLst>
            <pc:docMk/>
            <pc:sldMk cId="1593728260" sldId="347"/>
            <ac:spMk id="334" creationId="{843DF386-98B2-F698-69CD-7C23F8275C32}"/>
          </ac:spMkLst>
        </pc:spChg>
        <pc:spChg chg="mod topLvl">
          <ac:chgData name="Bergmann, Benedikt Ludwig" userId="8bc4900e-cc82-42f9-8ef6-7ba36799d966" providerId="ADAL" clId="{AE701BFD-C42A-4320-86A6-27D0E474195C}" dt="2022-06-23T10:06:26.570" v="1007" actId="164"/>
          <ac:spMkLst>
            <pc:docMk/>
            <pc:sldMk cId="1593728260" sldId="347"/>
            <ac:spMk id="336" creationId="{8E36BD27-3A4E-A12E-BD82-5504B22F4078}"/>
          </ac:spMkLst>
        </pc:spChg>
        <pc:spChg chg="mod topLvl">
          <ac:chgData name="Bergmann, Benedikt Ludwig" userId="8bc4900e-cc82-42f9-8ef6-7ba36799d966" providerId="ADAL" clId="{AE701BFD-C42A-4320-86A6-27D0E474195C}" dt="2022-06-23T10:06:26.570" v="1007" actId="164"/>
          <ac:spMkLst>
            <pc:docMk/>
            <pc:sldMk cId="1593728260" sldId="347"/>
            <ac:spMk id="337" creationId="{8AFE5084-8950-29A8-385C-4357895D2878}"/>
          </ac:spMkLst>
        </pc:spChg>
        <pc:spChg chg="mod topLvl">
          <ac:chgData name="Bergmann, Benedikt Ludwig" userId="8bc4900e-cc82-42f9-8ef6-7ba36799d966" providerId="ADAL" clId="{AE701BFD-C42A-4320-86A6-27D0E474195C}" dt="2022-06-23T10:06:26.570" v="1007" actId="164"/>
          <ac:spMkLst>
            <pc:docMk/>
            <pc:sldMk cId="1593728260" sldId="347"/>
            <ac:spMk id="338" creationId="{B529B065-A9E7-447C-4C6D-B489FC059500}"/>
          </ac:spMkLst>
        </pc:spChg>
        <pc:spChg chg="mod topLvl">
          <ac:chgData name="Bergmann, Benedikt Ludwig" userId="8bc4900e-cc82-42f9-8ef6-7ba36799d966" providerId="ADAL" clId="{AE701BFD-C42A-4320-86A6-27D0E474195C}" dt="2022-06-23T10:06:26.570" v="1007" actId="164"/>
          <ac:spMkLst>
            <pc:docMk/>
            <pc:sldMk cId="1593728260" sldId="347"/>
            <ac:spMk id="339" creationId="{6C21AD3E-729D-2ABD-54B4-099DFA29DF8F}"/>
          </ac:spMkLst>
        </pc:spChg>
        <pc:spChg chg="mod topLvl">
          <ac:chgData name="Bergmann, Benedikt Ludwig" userId="8bc4900e-cc82-42f9-8ef6-7ba36799d966" providerId="ADAL" clId="{AE701BFD-C42A-4320-86A6-27D0E474195C}" dt="2022-06-23T10:06:26.570" v="1007" actId="164"/>
          <ac:spMkLst>
            <pc:docMk/>
            <pc:sldMk cId="1593728260" sldId="347"/>
            <ac:spMk id="340" creationId="{AB57050F-E53A-AC48-8C07-FD63F23B8431}"/>
          </ac:spMkLst>
        </pc:spChg>
        <pc:spChg chg="mod topLvl">
          <ac:chgData name="Bergmann, Benedikt Ludwig" userId="8bc4900e-cc82-42f9-8ef6-7ba36799d966" providerId="ADAL" clId="{AE701BFD-C42A-4320-86A6-27D0E474195C}" dt="2022-06-23T10:06:26.570" v="1007" actId="164"/>
          <ac:spMkLst>
            <pc:docMk/>
            <pc:sldMk cId="1593728260" sldId="347"/>
            <ac:spMk id="341" creationId="{0A31470B-E93F-FB72-1913-90E8AB09A94F}"/>
          </ac:spMkLst>
        </pc:spChg>
        <pc:spChg chg="mod topLvl">
          <ac:chgData name="Bergmann, Benedikt Ludwig" userId="8bc4900e-cc82-42f9-8ef6-7ba36799d966" providerId="ADAL" clId="{AE701BFD-C42A-4320-86A6-27D0E474195C}" dt="2022-06-23T10:06:26.570" v="1007" actId="164"/>
          <ac:spMkLst>
            <pc:docMk/>
            <pc:sldMk cId="1593728260" sldId="347"/>
            <ac:spMk id="342" creationId="{947E5DEF-2A53-CED9-56D7-83755F2F5D4E}"/>
          </ac:spMkLst>
        </pc:spChg>
        <pc:spChg chg="mod topLvl">
          <ac:chgData name="Bergmann, Benedikt Ludwig" userId="8bc4900e-cc82-42f9-8ef6-7ba36799d966" providerId="ADAL" clId="{AE701BFD-C42A-4320-86A6-27D0E474195C}" dt="2022-06-23T10:06:09.383" v="1005" actId="165"/>
          <ac:spMkLst>
            <pc:docMk/>
            <pc:sldMk cId="1593728260" sldId="347"/>
            <ac:spMk id="343" creationId="{35A316CF-F14E-880F-716F-6B5FED8305F6}"/>
          </ac:spMkLst>
        </pc:spChg>
        <pc:spChg chg="mod topLvl">
          <ac:chgData name="Bergmann, Benedikt Ludwig" userId="8bc4900e-cc82-42f9-8ef6-7ba36799d966" providerId="ADAL" clId="{AE701BFD-C42A-4320-86A6-27D0E474195C}" dt="2022-06-23T10:06:20.711" v="1006" actId="164"/>
          <ac:spMkLst>
            <pc:docMk/>
            <pc:sldMk cId="1593728260" sldId="347"/>
            <ac:spMk id="344" creationId="{9FC55B86-EAC8-EFEA-7699-136222F1A590}"/>
          </ac:spMkLst>
        </pc:spChg>
        <pc:spChg chg="mod topLvl">
          <ac:chgData name="Bergmann, Benedikt Ludwig" userId="8bc4900e-cc82-42f9-8ef6-7ba36799d966" providerId="ADAL" clId="{AE701BFD-C42A-4320-86A6-27D0E474195C}" dt="2022-06-23T10:06:20.711" v="1006" actId="164"/>
          <ac:spMkLst>
            <pc:docMk/>
            <pc:sldMk cId="1593728260" sldId="347"/>
            <ac:spMk id="345" creationId="{F7D5AF12-22D4-7C36-345E-8FEF643DC9CE}"/>
          </ac:spMkLst>
        </pc:spChg>
        <pc:spChg chg="mod topLvl">
          <ac:chgData name="Bergmann, Benedikt Ludwig" userId="8bc4900e-cc82-42f9-8ef6-7ba36799d966" providerId="ADAL" clId="{AE701BFD-C42A-4320-86A6-27D0E474195C}" dt="2022-06-23T10:06:20.711" v="1006" actId="164"/>
          <ac:spMkLst>
            <pc:docMk/>
            <pc:sldMk cId="1593728260" sldId="347"/>
            <ac:spMk id="346" creationId="{59C6EA6A-2F81-A186-431A-E1CFB8E2A9D6}"/>
          </ac:spMkLst>
        </pc:spChg>
        <pc:spChg chg="mod topLvl">
          <ac:chgData name="Bergmann, Benedikt Ludwig" userId="8bc4900e-cc82-42f9-8ef6-7ba36799d966" providerId="ADAL" clId="{AE701BFD-C42A-4320-86A6-27D0E474195C}" dt="2022-06-23T10:06:20.711" v="1006" actId="164"/>
          <ac:spMkLst>
            <pc:docMk/>
            <pc:sldMk cId="1593728260" sldId="347"/>
            <ac:spMk id="347" creationId="{ECB87EA0-2913-529C-CD2E-FDD5DB1019A8}"/>
          </ac:spMkLst>
        </pc:spChg>
        <pc:spChg chg="mod topLvl">
          <ac:chgData name="Bergmann, Benedikt Ludwig" userId="8bc4900e-cc82-42f9-8ef6-7ba36799d966" providerId="ADAL" clId="{AE701BFD-C42A-4320-86A6-27D0E474195C}" dt="2022-06-23T10:06:26.570" v="1007" actId="164"/>
          <ac:spMkLst>
            <pc:docMk/>
            <pc:sldMk cId="1593728260" sldId="347"/>
            <ac:spMk id="348" creationId="{62F8A0AF-9212-FB6B-8CB6-C9540AB3A39F}"/>
          </ac:spMkLst>
        </pc:spChg>
        <pc:spChg chg="mod topLvl">
          <ac:chgData name="Bergmann, Benedikt Ludwig" userId="8bc4900e-cc82-42f9-8ef6-7ba36799d966" providerId="ADAL" clId="{AE701BFD-C42A-4320-86A6-27D0E474195C}" dt="2022-06-23T10:06:26.570" v="1007" actId="164"/>
          <ac:spMkLst>
            <pc:docMk/>
            <pc:sldMk cId="1593728260" sldId="347"/>
            <ac:spMk id="349" creationId="{C412AA32-F1B5-9D22-653A-6B24AAD91C21}"/>
          </ac:spMkLst>
        </pc:spChg>
        <pc:spChg chg="mod topLvl">
          <ac:chgData name="Bergmann, Benedikt Ludwig" userId="8bc4900e-cc82-42f9-8ef6-7ba36799d966" providerId="ADAL" clId="{AE701BFD-C42A-4320-86A6-27D0E474195C}" dt="2022-06-23T10:06:26.570" v="1007" actId="164"/>
          <ac:spMkLst>
            <pc:docMk/>
            <pc:sldMk cId="1593728260" sldId="347"/>
            <ac:spMk id="350" creationId="{96AD90F9-4807-1920-01FE-FED99057A248}"/>
          </ac:spMkLst>
        </pc:spChg>
        <pc:spChg chg="mod topLvl">
          <ac:chgData name="Bergmann, Benedikt Ludwig" userId="8bc4900e-cc82-42f9-8ef6-7ba36799d966" providerId="ADAL" clId="{AE701BFD-C42A-4320-86A6-27D0E474195C}" dt="2022-06-23T10:06:26.570" v="1007" actId="164"/>
          <ac:spMkLst>
            <pc:docMk/>
            <pc:sldMk cId="1593728260" sldId="347"/>
            <ac:spMk id="351" creationId="{C83CB5D7-375D-DE5D-052D-F6601AC3B186}"/>
          </ac:spMkLst>
        </pc:spChg>
        <pc:spChg chg="mod topLvl">
          <ac:chgData name="Bergmann, Benedikt Ludwig" userId="8bc4900e-cc82-42f9-8ef6-7ba36799d966" providerId="ADAL" clId="{AE701BFD-C42A-4320-86A6-27D0E474195C}" dt="2022-06-23T10:06:26.570" v="1007" actId="164"/>
          <ac:spMkLst>
            <pc:docMk/>
            <pc:sldMk cId="1593728260" sldId="347"/>
            <ac:spMk id="352" creationId="{2256E78C-FA73-A7AE-B083-76E5B324E820}"/>
          </ac:spMkLst>
        </pc:spChg>
        <pc:spChg chg="mod topLvl">
          <ac:chgData name="Bergmann, Benedikt Ludwig" userId="8bc4900e-cc82-42f9-8ef6-7ba36799d966" providerId="ADAL" clId="{AE701BFD-C42A-4320-86A6-27D0E474195C}" dt="2022-06-23T10:06:26.570" v="1007" actId="164"/>
          <ac:spMkLst>
            <pc:docMk/>
            <pc:sldMk cId="1593728260" sldId="347"/>
            <ac:spMk id="353" creationId="{EE267090-568F-905E-29CB-A9B6A03A214D}"/>
          </ac:spMkLst>
        </pc:spChg>
        <pc:spChg chg="mod topLvl">
          <ac:chgData name="Bergmann, Benedikt Ludwig" userId="8bc4900e-cc82-42f9-8ef6-7ba36799d966" providerId="ADAL" clId="{AE701BFD-C42A-4320-86A6-27D0E474195C}" dt="2022-06-23T10:06:26.570" v="1007" actId="164"/>
          <ac:spMkLst>
            <pc:docMk/>
            <pc:sldMk cId="1593728260" sldId="347"/>
            <ac:spMk id="354" creationId="{CF48DA67-52F2-D454-69A7-0F311583AF42}"/>
          </ac:spMkLst>
        </pc:spChg>
        <pc:spChg chg="mod topLvl">
          <ac:chgData name="Bergmann, Benedikt Ludwig" userId="8bc4900e-cc82-42f9-8ef6-7ba36799d966" providerId="ADAL" clId="{AE701BFD-C42A-4320-86A6-27D0E474195C}" dt="2022-06-23T10:06:09.383" v="1005" actId="165"/>
          <ac:spMkLst>
            <pc:docMk/>
            <pc:sldMk cId="1593728260" sldId="347"/>
            <ac:spMk id="355" creationId="{3F73FA48-CA9A-C5DB-1823-7D1089EB52BA}"/>
          </ac:spMkLst>
        </pc:spChg>
        <pc:spChg chg="mod topLvl">
          <ac:chgData name="Bergmann, Benedikt Ludwig" userId="8bc4900e-cc82-42f9-8ef6-7ba36799d966" providerId="ADAL" clId="{AE701BFD-C42A-4320-86A6-27D0E474195C}" dt="2022-06-23T10:06:20.711" v="1006" actId="164"/>
          <ac:spMkLst>
            <pc:docMk/>
            <pc:sldMk cId="1593728260" sldId="347"/>
            <ac:spMk id="356" creationId="{E6FE9441-304A-F279-E5E6-976D67762903}"/>
          </ac:spMkLst>
        </pc:spChg>
        <pc:spChg chg="mod topLvl">
          <ac:chgData name="Bergmann, Benedikt Ludwig" userId="8bc4900e-cc82-42f9-8ef6-7ba36799d966" providerId="ADAL" clId="{AE701BFD-C42A-4320-86A6-27D0E474195C}" dt="2022-06-23T10:06:20.711" v="1006" actId="164"/>
          <ac:spMkLst>
            <pc:docMk/>
            <pc:sldMk cId="1593728260" sldId="347"/>
            <ac:spMk id="357" creationId="{B79CA1E4-99A7-ADEA-1D3D-E33858CC299A}"/>
          </ac:spMkLst>
        </pc:spChg>
        <pc:spChg chg="mod topLvl">
          <ac:chgData name="Bergmann, Benedikt Ludwig" userId="8bc4900e-cc82-42f9-8ef6-7ba36799d966" providerId="ADAL" clId="{AE701BFD-C42A-4320-86A6-27D0E474195C}" dt="2022-06-23T10:06:20.711" v="1006" actId="164"/>
          <ac:spMkLst>
            <pc:docMk/>
            <pc:sldMk cId="1593728260" sldId="347"/>
            <ac:spMk id="358" creationId="{838CBB03-87DA-76BF-8104-E5BB4BDF31F7}"/>
          </ac:spMkLst>
        </pc:spChg>
        <pc:spChg chg="mod topLvl">
          <ac:chgData name="Bergmann, Benedikt Ludwig" userId="8bc4900e-cc82-42f9-8ef6-7ba36799d966" providerId="ADAL" clId="{AE701BFD-C42A-4320-86A6-27D0E474195C}" dt="2022-06-23T10:06:20.711" v="1006" actId="164"/>
          <ac:spMkLst>
            <pc:docMk/>
            <pc:sldMk cId="1593728260" sldId="347"/>
            <ac:spMk id="359" creationId="{0E3A20AC-ED7A-1DE7-EF9A-3EFD540444F7}"/>
          </ac:spMkLst>
        </pc:spChg>
        <pc:spChg chg="mod topLvl">
          <ac:chgData name="Bergmann, Benedikt Ludwig" userId="8bc4900e-cc82-42f9-8ef6-7ba36799d966" providerId="ADAL" clId="{AE701BFD-C42A-4320-86A6-27D0E474195C}" dt="2022-06-23T10:06:26.570" v="1007" actId="164"/>
          <ac:spMkLst>
            <pc:docMk/>
            <pc:sldMk cId="1593728260" sldId="347"/>
            <ac:spMk id="361" creationId="{B8558A89-990F-AE30-18B1-99A1D9753C7A}"/>
          </ac:spMkLst>
        </pc:spChg>
        <pc:spChg chg="mod topLvl">
          <ac:chgData name="Bergmann, Benedikt Ludwig" userId="8bc4900e-cc82-42f9-8ef6-7ba36799d966" providerId="ADAL" clId="{AE701BFD-C42A-4320-86A6-27D0E474195C}" dt="2022-06-23T10:06:26.570" v="1007" actId="164"/>
          <ac:spMkLst>
            <pc:docMk/>
            <pc:sldMk cId="1593728260" sldId="347"/>
            <ac:spMk id="362" creationId="{07B031A1-7A9E-5EE9-C15F-CDE0A784C147}"/>
          </ac:spMkLst>
        </pc:spChg>
        <pc:spChg chg="mod topLvl">
          <ac:chgData name="Bergmann, Benedikt Ludwig" userId="8bc4900e-cc82-42f9-8ef6-7ba36799d966" providerId="ADAL" clId="{AE701BFD-C42A-4320-86A6-27D0E474195C}" dt="2022-06-23T10:06:26.570" v="1007" actId="164"/>
          <ac:spMkLst>
            <pc:docMk/>
            <pc:sldMk cId="1593728260" sldId="347"/>
            <ac:spMk id="363" creationId="{0A313997-1109-6A1C-DD1E-5079ED266CDB}"/>
          </ac:spMkLst>
        </pc:spChg>
        <pc:spChg chg="mod topLvl">
          <ac:chgData name="Bergmann, Benedikt Ludwig" userId="8bc4900e-cc82-42f9-8ef6-7ba36799d966" providerId="ADAL" clId="{AE701BFD-C42A-4320-86A6-27D0E474195C}" dt="2022-06-23T10:06:26.570" v="1007" actId="164"/>
          <ac:spMkLst>
            <pc:docMk/>
            <pc:sldMk cId="1593728260" sldId="347"/>
            <ac:spMk id="364" creationId="{9BD3C523-8FAD-C8DB-E4BE-1C438D286158}"/>
          </ac:spMkLst>
        </pc:spChg>
        <pc:spChg chg="mod topLvl">
          <ac:chgData name="Bergmann, Benedikt Ludwig" userId="8bc4900e-cc82-42f9-8ef6-7ba36799d966" providerId="ADAL" clId="{AE701BFD-C42A-4320-86A6-27D0E474195C}" dt="2022-06-23T10:06:26.570" v="1007" actId="164"/>
          <ac:spMkLst>
            <pc:docMk/>
            <pc:sldMk cId="1593728260" sldId="347"/>
            <ac:spMk id="365" creationId="{B83D8AA7-8D08-AA92-5DA8-24F5DB29E53F}"/>
          </ac:spMkLst>
        </pc:spChg>
        <pc:spChg chg="mod topLvl">
          <ac:chgData name="Bergmann, Benedikt Ludwig" userId="8bc4900e-cc82-42f9-8ef6-7ba36799d966" providerId="ADAL" clId="{AE701BFD-C42A-4320-86A6-27D0E474195C}" dt="2022-06-23T10:06:26.570" v="1007" actId="164"/>
          <ac:spMkLst>
            <pc:docMk/>
            <pc:sldMk cId="1593728260" sldId="347"/>
            <ac:spMk id="366" creationId="{8266F4CD-A801-9DA7-1EFC-13D809B3E9D3}"/>
          </ac:spMkLst>
        </pc:spChg>
        <pc:spChg chg="mod topLvl">
          <ac:chgData name="Bergmann, Benedikt Ludwig" userId="8bc4900e-cc82-42f9-8ef6-7ba36799d966" providerId="ADAL" clId="{AE701BFD-C42A-4320-86A6-27D0E474195C}" dt="2022-06-23T10:06:26.570" v="1007" actId="164"/>
          <ac:spMkLst>
            <pc:docMk/>
            <pc:sldMk cId="1593728260" sldId="347"/>
            <ac:spMk id="367" creationId="{BF5D3D88-74CB-71F5-04CB-DD1B0D82BEFA}"/>
          </ac:spMkLst>
        </pc:spChg>
        <pc:spChg chg="mod topLvl">
          <ac:chgData name="Bergmann, Benedikt Ludwig" userId="8bc4900e-cc82-42f9-8ef6-7ba36799d966" providerId="ADAL" clId="{AE701BFD-C42A-4320-86A6-27D0E474195C}" dt="2022-06-23T10:06:09.383" v="1005" actId="165"/>
          <ac:spMkLst>
            <pc:docMk/>
            <pc:sldMk cId="1593728260" sldId="347"/>
            <ac:spMk id="368" creationId="{0BF4E675-05B7-5B21-FAD0-E61E22186FA9}"/>
          </ac:spMkLst>
        </pc:spChg>
        <pc:spChg chg="mod topLvl">
          <ac:chgData name="Bergmann, Benedikt Ludwig" userId="8bc4900e-cc82-42f9-8ef6-7ba36799d966" providerId="ADAL" clId="{AE701BFD-C42A-4320-86A6-27D0E474195C}" dt="2022-06-23T10:06:20.711" v="1006" actId="164"/>
          <ac:spMkLst>
            <pc:docMk/>
            <pc:sldMk cId="1593728260" sldId="347"/>
            <ac:spMk id="369" creationId="{A1672AE8-AF67-82C2-A970-CADDF9975018}"/>
          </ac:spMkLst>
        </pc:spChg>
        <pc:spChg chg="mod topLvl">
          <ac:chgData name="Bergmann, Benedikt Ludwig" userId="8bc4900e-cc82-42f9-8ef6-7ba36799d966" providerId="ADAL" clId="{AE701BFD-C42A-4320-86A6-27D0E474195C}" dt="2022-06-23T10:06:20.711" v="1006" actId="164"/>
          <ac:spMkLst>
            <pc:docMk/>
            <pc:sldMk cId="1593728260" sldId="347"/>
            <ac:spMk id="370" creationId="{AE87C4DB-7FDA-723F-4F98-1A56E7354506}"/>
          </ac:spMkLst>
        </pc:spChg>
        <pc:spChg chg="mod topLvl">
          <ac:chgData name="Bergmann, Benedikt Ludwig" userId="8bc4900e-cc82-42f9-8ef6-7ba36799d966" providerId="ADAL" clId="{AE701BFD-C42A-4320-86A6-27D0E474195C}" dt="2022-06-23T10:06:20.711" v="1006" actId="164"/>
          <ac:spMkLst>
            <pc:docMk/>
            <pc:sldMk cId="1593728260" sldId="347"/>
            <ac:spMk id="371" creationId="{862C50CF-8DBD-B449-1B92-521CDC4D3EA3}"/>
          </ac:spMkLst>
        </pc:spChg>
        <pc:spChg chg="mod topLvl">
          <ac:chgData name="Bergmann, Benedikt Ludwig" userId="8bc4900e-cc82-42f9-8ef6-7ba36799d966" providerId="ADAL" clId="{AE701BFD-C42A-4320-86A6-27D0E474195C}" dt="2022-06-23T10:06:20.711" v="1006" actId="164"/>
          <ac:spMkLst>
            <pc:docMk/>
            <pc:sldMk cId="1593728260" sldId="347"/>
            <ac:spMk id="372" creationId="{B7E2EF4F-5488-2860-C7F7-1A07B59FBC4A}"/>
          </ac:spMkLst>
        </pc:spChg>
        <pc:spChg chg="mod topLvl">
          <ac:chgData name="Bergmann, Benedikt Ludwig" userId="8bc4900e-cc82-42f9-8ef6-7ba36799d966" providerId="ADAL" clId="{AE701BFD-C42A-4320-86A6-27D0E474195C}" dt="2022-06-23T10:06:26.570" v="1007" actId="164"/>
          <ac:spMkLst>
            <pc:docMk/>
            <pc:sldMk cId="1593728260" sldId="347"/>
            <ac:spMk id="373" creationId="{7D43B325-797B-569C-736C-0B91318D1E9E}"/>
          </ac:spMkLst>
        </pc:spChg>
        <pc:spChg chg="mod topLvl">
          <ac:chgData name="Bergmann, Benedikt Ludwig" userId="8bc4900e-cc82-42f9-8ef6-7ba36799d966" providerId="ADAL" clId="{AE701BFD-C42A-4320-86A6-27D0E474195C}" dt="2022-06-23T10:06:26.570" v="1007" actId="164"/>
          <ac:spMkLst>
            <pc:docMk/>
            <pc:sldMk cId="1593728260" sldId="347"/>
            <ac:spMk id="374" creationId="{EEAF6D14-9351-FD94-9AE4-C8BB65E6116D}"/>
          </ac:spMkLst>
        </pc:spChg>
        <pc:spChg chg="mod topLvl">
          <ac:chgData name="Bergmann, Benedikt Ludwig" userId="8bc4900e-cc82-42f9-8ef6-7ba36799d966" providerId="ADAL" clId="{AE701BFD-C42A-4320-86A6-27D0E474195C}" dt="2022-06-23T10:06:26.570" v="1007" actId="164"/>
          <ac:spMkLst>
            <pc:docMk/>
            <pc:sldMk cId="1593728260" sldId="347"/>
            <ac:spMk id="375" creationId="{2981E169-AE5B-F366-8689-EFA80E06DF2B}"/>
          </ac:spMkLst>
        </pc:spChg>
        <pc:spChg chg="mod topLvl">
          <ac:chgData name="Bergmann, Benedikt Ludwig" userId="8bc4900e-cc82-42f9-8ef6-7ba36799d966" providerId="ADAL" clId="{AE701BFD-C42A-4320-86A6-27D0E474195C}" dt="2022-06-23T10:06:26.570" v="1007" actId="164"/>
          <ac:spMkLst>
            <pc:docMk/>
            <pc:sldMk cId="1593728260" sldId="347"/>
            <ac:spMk id="376" creationId="{5AC081A1-4859-8BD9-D21D-44B3E5F6B604}"/>
          </ac:spMkLst>
        </pc:spChg>
        <pc:spChg chg="mod topLvl">
          <ac:chgData name="Bergmann, Benedikt Ludwig" userId="8bc4900e-cc82-42f9-8ef6-7ba36799d966" providerId="ADAL" clId="{AE701BFD-C42A-4320-86A6-27D0E474195C}" dt="2022-06-23T10:06:26.570" v="1007" actId="164"/>
          <ac:spMkLst>
            <pc:docMk/>
            <pc:sldMk cId="1593728260" sldId="347"/>
            <ac:spMk id="377" creationId="{06B605EF-06EC-7115-D735-0CC71003494E}"/>
          </ac:spMkLst>
        </pc:spChg>
        <pc:spChg chg="mod topLvl">
          <ac:chgData name="Bergmann, Benedikt Ludwig" userId="8bc4900e-cc82-42f9-8ef6-7ba36799d966" providerId="ADAL" clId="{AE701BFD-C42A-4320-86A6-27D0E474195C}" dt="2022-06-23T10:06:26.570" v="1007" actId="164"/>
          <ac:spMkLst>
            <pc:docMk/>
            <pc:sldMk cId="1593728260" sldId="347"/>
            <ac:spMk id="378" creationId="{B9EF9C2F-F9EE-D384-7EA8-34C1FB189A69}"/>
          </ac:spMkLst>
        </pc:spChg>
        <pc:spChg chg="mod topLvl">
          <ac:chgData name="Bergmann, Benedikt Ludwig" userId="8bc4900e-cc82-42f9-8ef6-7ba36799d966" providerId="ADAL" clId="{AE701BFD-C42A-4320-86A6-27D0E474195C}" dt="2022-06-23T10:06:26.570" v="1007" actId="164"/>
          <ac:spMkLst>
            <pc:docMk/>
            <pc:sldMk cId="1593728260" sldId="347"/>
            <ac:spMk id="379" creationId="{886180B2-BA9A-6FE7-D52B-82C12AE622C5}"/>
          </ac:spMkLst>
        </pc:spChg>
        <pc:spChg chg="mod topLvl">
          <ac:chgData name="Bergmann, Benedikt Ludwig" userId="8bc4900e-cc82-42f9-8ef6-7ba36799d966" providerId="ADAL" clId="{AE701BFD-C42A-4320-86A6-27D0E474195C}" dt="2022-06-23T10:06:09.383" v="1005" actId="165"/>
          <ac:spMkLst>
            <pc:docMk/>
            <pc:sldMk cId="1593728260" sldId="347"/>
            <ac:spMk id="380" creationId="{782C93DE-BFA7-A037-D6CA-E1F365F0367A}"/>
          </ac:spMkLst>
        </pc:spChg>
        <pc:spChg chg="mod topLvl">
          <ac:chgData name="Bergmann, Benedikt Ludwig" userId="8bc4900e-cc82-42f9-8ef6-7ba36799d966" providerId="ADAL" clId="{AE701BFD-C42A-4320-86A6-27D0E474195C}" dt="2022-06-23T10:06:20.711" v="1006" actId="164"/>
          <ac:spMkLst>
            <pc:docMk/>
            <pc:sldMk cId="1593728260" sldId="347"/>
            <ac:spMk id="381" creationId="{D75CBC06-2A7C-C6EA-3AEB-1DEA6E71CE98}"/>
          </ac:spMkLst>
        </pc:spChg>
        <pc:spChg chg="mod topLvl">
          <ac:chgData name="Bergmann, Benedikt Ludwig" userId="8bc4900e-cc82-42f9-8ef6-7ba36799d966" providerId="ADAL" clId="{AE701BFD-C42A-4320-86A6-27D0E474195C}" dt="2022-06-23T10:06:20.711" v="1006" actId="164"/>
          <ac:spMkLst>
            <pc:docMk/>
            <pc:sldMk cId="1593728260" sldId="347"/>
            <ac:spMk id="382" creationId="{BE2C3317-146C-4F6D-3928-552B247B5E63}"/>
          </ac:spMkLst>
        </pc:spChg>
        <pc:spChg chg="mod topLvl">
          <ac:chgData name="Bergmann, Benedikt Ludwig" userId="8bc4900e-cc82-42f9-8ef6-7ba36799d966" providerId="ADAL" clId="{AE701BFD-C42A-4320-86A6-27D0E474195C}" dt="2022-06-23T10:06:20.711" v="1006" actId="164"/>
          <ac:spMkLst>
            <pc:docMk/>
            <pc:sldMk cId="1593728260" sldId="347"/>
            <ac:spMk id="383" creationId="{5321C286-2BA0-79D2-E3D9-CB9083D53C87}"/>
          </ac:spMkLst>
        </pc:spChg>
        <pc:spChg chg="mod topLvl">
          <ac:chgData name="Bergmann, Benedikt Ludwig" userId="8bc4900e-cc82-42f9-8ef6-7ba36799d966" providerId="ADAL" clId="{AE701BFD-C42A-4320-86A6-27D0E474195C}" dt="2022-06-23T10:06:20.711" v="1006" actId="164"/>
          <ac:spMkLst>
            <pc:docMk/>
            <pc:sldMk cId="1593728260" sldId="347"/>
            <ac:spMk id="384" creationId="{F6E8E31B-1839-1F7D-ABFA-07BA10AB4578}"/>
          </ac:spMkLst>
        </pc:spChg>
        <pc:spChg chg="mod topLvl">
          <ac:chgData name="Bergmann, Benedikt Ludwig" userId="8bc4900e-cc82-42f9-8ef6-7ba36799d966" providerId="ADAL" clId="{AE701BFD-C42A-4320-86A6-27D0E474195C}" dt="2022-06-23T10:06:26.570" v="1007" actId="164"/>
          <ac:spMkLst>
            <pc:docMk/>
            <pc:sldMk cId="1593728260" sldId="347"/>
            <ac:spMk id="386" creationId="{14406EDD-4BF7-638A-D807-D6DB99D1F543}"/>
          </ac:spMkLst>
        </pc:spChg>
        <pc:spChg chg="mod topLvl">
          <ac:chgData name="Bergmann, Benedikt Ludwig" userId="8bc4900e-cc82-42f9-8ef6-7ba36799d966" providerId="ADAL" clId="{AE701BFD-C42A-4320-86A6-27D0E474195C}" dt="2022-06-23T10:06:26.570" v="1007" actId="164"/>
          <ac:spMkLst>
            <pc:docMk/>
            <pc:sldMk cId="1593728260" sldId="347"/>
            <ac:spMk id="387" creationId="{ECB49485-8B3F-58FA-E95C-080D41E60307}"/>
          </ac:spMkLst>
        </pc:spChg>
        <pc:spChg chg="mod topLvl">
          <ac:chgData name="Bergmann, Benedikt Ludwig" userId="8bc4900e-cc82-42f9-8ef6-7ba36799d966" providerId="ADAL" clId="{AE701BFD-C42A-4320-86A6-27D0E474195C}" dt="2022-06-23T10:06:26.570" v="1007" actId="164"/>
          <ac:spMkLst>
            <pc:docMk/>
            <pc:sldMk cId="1593728260" sldId="347"/>
            <ac:spMk id="388" creationId="{70E2FB29-9206-2E06-8D19-22282A5EC131}"/>
          </ac:spMkLst>
        </pc:spChg>
        <pc:spChg chg="mod topLvl">
          <ac:chgData name="Bergmann, Benedikt Ludwig" userId="8bc4900e-cc82-42f9-8ef6-7ba36799d966" providerId="ADAL" clId="{AE701BFD-C42A-4320-86A6-27D0E474195C}" dt="2022-06-23T10:06:26.570" v="1007" actId="164"/>
          <ac:spMkLst>
            <pc:docMk/>
            <pc:sldMk cId="1593728260" sldId="347"/>
            <ac:spMk id="389" creationId="{03D6C6E4-6EC0-E0AB-4EC9-E2A33E521DC8}"/>
          </ac:spMkLst>
        </pc:spChg>
        <pc:spChg chg="mod topLvl">
          <ac:chgData name="Bergmann, Benedikt Ludwig" userId="8bc4900e-cc82-42f9-8ef6-7ba36799d966" providerId="ADAL" clId="{AE701BFD-C42A-4320-86A6-27D0E474195C}" dt="2022-06-23T10:06:26.570" v="1007" actId="164"/>
          <ac:spMkLst>
            <pc:docMk/>
            <pc:sldMk cId="1593728260" sldId="347"/>
            <ac:spMk id="390" creationId="{86487AA4-A3B8-BB4C-3C25-71BB9DACB967}"/>
          </ac:spMkLst>
        </pc:spChg>
        <pc:spChg chg="mod topLvl">
          <ac:chgData name="Bergmann, Benedikt Ludwig" userId="8bc4900e-cc82-42f9-8ef6-7ba36799d966" providerId="ADAL" clId="{AE701BFD-C42A-4320-86A6-27D0E474195C}" dt="2022-06-23T10:06:26.570" v="1007" actId="164"/>
          <ac:spMkLst>
            <pc:docMk/>
            <pc:sldMk cId="1593728260" sldId="347"/>
            <ac:spMk id="391" creationId="{96B6B0AF-B650-5FAB-6B59-DA5844A78878}"/>
          </ac:spMkLst>
        </pc:spChg>
        <pc:spChg chg="mod topLvl">
          <ac:chgData name="Bergmann, Benedikt Ludwig" userId="8bc4900e-cc82-42f9-8ef6-7ba36799d966" providerId="ADAL" clId="{AE701BFD-C42A-4320-86A6-27D0E474195C}" dt="2022-06-23T10:06:26.570" v="1007" actId="164"/>
          <ac:spMkLst>
            <pc:docMk/>
            <pc:sldMk cId="1593728260" sldId="347"/>
            <ac:spMk id="392" creationId="{06EC7F70-A042-5D9F-4EAE-8C542AD0AC08}"/>
          </ac:spMkLst>
        </pc:spChg>
        <pc:spChg chg="mod topLvl">
          <ac:chgData name="Bergmann, Benedikt Ludwig" userId="8bc4900e-cc82-42f9-8ef6-7ba36799d966" providerId="ADAL" clId="{AE701BFD-C42A-4320-86A6-27D0E474195C}" dt="2022-06-23T10:06:09.383" v="1005" actId="165"/>
          <ac:spMkLst>
            <pc:docMk/>
            <pc:sldMk cId="1593728260" sldId="347"/>
            <ac:spMk id="393" creationId="{A4712265-FF7D-DA4D-7307-C92F4AFAC8C6}"/>
          </ac:spMkLst>
        </pc:spChg>
        <pc:spChg chg="mod topLvl">
          <ac:chgData name="Bergmann, Benedikt Ludwig" userId="8bc4900e-cc82-42f9-8ef6-7ba36799d966" providerId="ADAL" clId="{AE701BFD-C42A-4320-86A6-27D0E474195C}" dt="2022-06-23T10:06:20.711" v="1006" actId="164"/>
          <ac:spMkLst>
            <pc:docMk/>
            <pc:sldMk cId="1593728260" sldId="347"/>
            <ac:spMk id="394" creationId="{D412AC42-FB29-A2B7-76ED-3F2A3D754F22}"/>
          </ac:spMkLst>
        </pc:spChg>
        <pc:spChg chg="mod topLvl">
          <ac:chgData name="Bergmann, Benedikt Ludwig" userId="8bc4900e-cc82-42f9-8ef6-7ba36799d966" providerId="ADAL" clId="{AE701BFD-C42A-4320-86A6-27D0E474195C}" dt="2022-06-23T10:06:20.711" v="1006" actId="164"/>
          <ac:spMkLst>
            <pc:docMk/>
            <pc:sldMk cId="1593728260" sldId="347"/>
            <ac:spMk id="395" creationId="{68DD3667-B248-5072-3503-4C636809DA36}"/>
          </ac:spMkLst>
        </pc:spChg>
        <pc:spChg chg="mod topLvl">
          <ac:chgData name="Bergmann, Benedikt Ludwig" userId="8bc4900e-cc82-42f9-8ef6-7ba36799d966" providerId="ADAL" clId="{AE701BFD-C42A-4320-86A6-27D0E474195C}" dt="2022-06-23T10:06:20.711" v="1006" actId="164"/>
          <ac:spMkLst>
            <pc:docMk/>
            <pc:sldMk cId="1593728260" sldId="347"/>
            <ac:spMk id="396" creationId="{24D5AD45-788A-2597-4822-CA23235242D4}"/>
          </ac:spMkLst>
        </pc:spChg>
        <pc:spChg chg="mod topLvl">
          <ac:chgData name="Bergmann, Benedikt Ludwig" userId="8bc4900e-cc82-42f9-8ef6-7ba36799d966" providerId="ADAL" clId="{AE701BFD-C42A-4320-86A6-27D0E474195C}" dt="2022-06-23T10:06:20.711" v="1006" actId="164"/>
          <ac:spMkLst>
            <pc:docMk/>
            <pc:sldMk cId="1593728260" sldId="347"/>
            <ac:spMk id="397" creationId="{DD113000-AB36-BE8C-C87C-7071BCC28246}"/>
          </ac:spMkLst>
        </pc:spChg>
        <pc:spChg chg="mod topLvl">
          <ac:chgData name="Bergmann, Benedikt Ludwig" userId="8bc4900e-cc82-42f9-8ef6-7ba36799d966" providerId="ADAL" clId="{AE701BFD-C42A-4320-86A6-27D0E474195C}" dt="2022-06-23T10:06:26.570" v="1007" actId="164"/>
          <ac:spMkLst>
            <pc:docMk/>
            <pc:sldMk cId="1593728260" sldId="347"/>
            <ac:spMk id="398" creationId="{E82A525C-0E73-D7C3-12C5-DAD461272347}"/>
          </ac:spMkLst>
        </pc:spChg>
        <pc:spChg chg="mod topLvl">
          <ac:chgData name="Bergmann, Benedikt Ludwig" userId="8bc4900e-cc82-42f9-8ef6-7ba36799d966" providerId="ADAL" clId="{AE701BFD-C42A-4320-86A6-27D0E474195C}" dt="2022-06-23T10:06:26.570" v="1007" actId="164"/>
          <ac:spMkLst>
            <pc:docMk/>
            <pc:sldMk cId="1593728260" sldId="347"/>
            <ac:spMk id="399" creationId="{560D5758-5FD1-EAFC-17CB-1943C38C9B59}"/>
          </ac:spMkLst>
        </pc:spChg>
        <pc:spChg chg="mod topLvl">
          <ac:chgData name="Bergmann, Benedikt Ludwig" userId="8bc4900e-cc82-42f9-8ef6-7ba36799d966" providerId="ADAL" clId="{AE701BFD-C42A-4320-86A6-27D0E474195C}" dt="2022-06-23T10:06:26.570" v="1007" actId="164"/>
          <ac:spMkLst>
            <pc:docMk/>
            <pc:sldMk cId="1593728260" sldId="347"/>
            <ac:spMk id="400" creationId="{14389BB7-F495-8634-A147-55ACCDD8943F}"/>
          </ac:spMkLst>
        </pc:spChg>
        <pc:spChg chg="mod topLvl">
          <ac:chgData name="Bergmann, Benedikt Ludwig" userId="8bc4900e-cc82-42f9-8ef6-7ba36799d966" providerId="ADAL" clId="{AE701BFD-C42A-4320-86A6-27D0E474195C}" dt="2022-06-23T10:06:26.570" v="1007" actId="164"/>
          <ac:spMkLst>
            <pc:docMk/>
            <pc:sldMk cId="1593728260" sldId="347"/>
            <ac:spMk id="401" creationId="{0AC84BAD-48F2-3DD6-CB16-31CCCD7F6A2A}"/>
          </ac:spMkLst>
        </pc:spChg>
        <pc:spChg chg="mod topLvl">
          <ac:chgData name="Bergmann, Benedikt Ludwig" userId="8bc4900e-cc82-42f9-8ef6-7ba36799d966" providerId="ADAL" clId="{AE701BFD-C42A-4320-86A6-27D0E474195C}" dt="2022-06-23T10:06:26.570" v="1007" actId="164"/>
          <ac:spMkLst>
            <pc:docMk/>
            <pc:sldMk cId="1593728260" sldId="347"/>
            <ac:spMk id="402" creationId="{604EDC70-8A87-3023-690C-304AB564CDB3}"/>
          </ac:spMkLst>
        </pc:spChg>
        <pc:spChg chg="mod topLvl">
          <ac:chgData name="Bergmann, Benedikt Ludwig" userId="8bc4900e-cc82-42f9-8ef6-7ba36799d966" providerId="ADAL" clId="{AE701BFD-C42A-4320-86A6-27D0E474195C}" dt="2022-06-23T10:06:26.570" v="1007" actId="164"/>
          <ac:spMkLst>
            <pc:docMk/>
            <pc:sldMk cId="1593728260" sldId="347"/>
            <ac:spMk id="403" creationId="{1144280A-F0C9-508A-3EF1-D80DEEDEE1D6}"/>
          </ac:spMkLst>
        </pc:spChg>
        <pc:spChg chg="mod topLvl">
          <ac:chgData name="Bergmann, Benedikt Ludwig" userId="8bc4900e-cc82-42f9-8ef6-7ba36799d966" providerId="ADAL" clId="{AE701BFD-C42A-4320-86A6-27D0E474195C}" dt="2022-06-23T10:06:26.570" v="1007" actId="164"/>
          <ac:spMkLst>
            <pc:docMk/>
            <pc:sldMk cId="1593728260" sldId="347"/>
            <ac:spMk id="404" creationId="{1BD66680-F7AC-523E-2B2A-08A403674D1A}"/>
          </ac:spMkLst>
        </pc:spChg>
        <pc:spChg chg="mod topLvl">
          <ac:chgData name="Bergmann, Benedikt Ludwig" userId="8bc4900e-cc82-42f9-8ef6-7ba36799d966" providerId="ADAL" clId="{AE701BFD-C42A-4320-86A6-27D0E474195C}" dt="2022-06-23T10:06:09.383" v="1005" actId="165"/>
          <ac:spMkLst>
            <pc:docMk/>
            <pc:sldMk cId="1593728260" sldId="347"/>
            <ac:spMk id="405" creationId="{7C7CF0F8-13C8-7F2E-CFD2-266EBDFA63C7}"/>
          </ac:spMkLst>
        </pc:spChg>
        <pc:spChg chg="mod topLvl">
          <ac:chgData name="Bergmann, Benedikt Ludwig" userId="8bc4900e-cc82-42f9-8ef6-7ba36799d966" providerId="ADAL" clId="{AE701BFD-C42A-4320-86A6-27D0E474195C}" dt="2022-06-23T10:06:20.711" v="1006" actId="164"/>
          <ac:spMkLst>
            <pc:docMk/>
            <pc:sldMk cId="1593728260" sldId="347"/>
            <ac:spMk id="406" creationId="{9D17A5AB-448A-07A4-C7ED-AB1FD52A4B2C}"/>
          </ac:spMkLst>
        </pc:spChg>
        <pc:spChg chg="mod topLvl">
          <ac:chgData name="Bergmann, Benedikt Ludwig" userId="8bc4900e-cc82-42f9-8ef6-7ba36799d966" providerId="ADAL" clId="{AE701BFD-C42A-4320-86A6-27D0E474195C}" dt="2022-06-23T10:06:20.711" v="1006" actId="164"/>
          <ac:spMkLst>
            <pc:docMk/>
            <pc:sldMk cId="1593728260" sldId="347"/>
            <ac:spMk id="407" creationId="{E02BD976-4DBA-B926-B41B-8AAEE5FA46E7}"/>
          </ac:spMkLst>
        </pc:spChg>
        <pc:spChg chg="mod topLvl">
          <ac:chgData name="Bergmann, Benedikt Ludwig" userId="8bc4900e-cc82-42f9-8ef6-7ba36799d966" providerId="ADAL" clId="{AE701BFD-C42A-4320-86A6-27D0E474195C}" dt="2022-06-23T10:06:20.711" v="1006" actId="164"/>
          <ac:spMkLst>
            <pc:docMk/>
            <pc:sldMk cId="1593728260" sldId="347"/>
            <ac:spMk id="408" creationId="{24B1D7E2-C228-AE3F-6C2F-D579C5EB826E}"/>
          </ac:spMkLst>
        </pc:spChg>
        <pc:spChg chg="mod topLvl">
          <ac:chgData name="Bergmann, Benedikt Ludwig" userId="8bc4900e-cc82-42f9-8ef6-7ba36799d966" providerId="ADAL" clId="{AE701BFD-C42A-4320-86A6-27D0E474195C}" dt="2022-06-23T10:06:20.711" v="1006" actId="164"/>
          <ac:spMkLst>
            <pc:docMk/>
            <pc:sldMk cId="1593728260" sldId="347"/>
            <ac:spMk id="409" creationId="{B35894C6-2A7A-FBC9-46E8-2F047ACAA5AB}"/>
          </ac:spMkLst>
        </pc:spChg>
        <pc:spChg chg="mod topLvl">
          <ac:chgData name="Bergmann, Benedikt Ludwig" userId="8bc4900e-cc82-42f9-8ef6-7ba36799d966" providerId="ADAL" clId="{AE701BFD-C42A-4320-86A6-27D0E474195C}" dt="2022-06-23T10:06:26.570" v="1007" actId="164"/>
          <ac:spMkLst>
            <pc:docMk/>
            <pc:sldMk cId="1593728260" sldId="347"/>
            <ac:spMk id="411" creationId="{3B2B1ADA-622B-1AFF-2660-97BC51CCAA06}"/>
          </ac:spMkLst>
        </pc:spChg>
        <pc:spChg chg="mod topLvl">
          <ac:chgData name="Bergmann, Benedikt Ludwig" userId="8bc4900e-cc82-42f9-8ef6-7ba36799d966" providerId="ADAL" clId="{AE701BFD-C42A-4320-86A6-27D0E474195C}" dt="2022-06-23T10:06:26.570" v="1007" actId="164"/>
          <ac:spMkLst>
            <pc:docMk/>
            <pc:sldMk cId="1593728260" sldId="347"/>
            <ac:spMk id="412" creationId="{18BAFCCD-633B-551D-49CE-1FE0C9DE9C4F}"/>
          </ac:spMkLst>
        </pc:spChg>
        <pc:spChg chg="mod topLvl">
          <ac:chgData name="Bergmann, Benedikt Ludwig" userId="8bc4900e-cc82-42f9-8ef6-7ba36799d966" providerId="ADAL" clId="{AE701BFD-C42A-4320-86A6-27D0E474195C}" dt="2022-06-23T10:06:26.570" v="1007" actId="164"/>
          <ac:spMkLst>
            <pc:docMk/>
            <pc:sldMk cId="1593728260" sldId="347"/>
            <ac:spMk id="413" creationId="{481BB487-F917-5238-E0FB-D9E11D614BBA}"/>
          </ac:spMkLst>
        </pc:spChg>
        <pc:spChg chg="mod topLvl">
          <ac:chgData name="Bergmann, Benedikt Ludwig" userId="8bc4900e-cc82-42f9-8ef6-7ba36799d966" providerId="ADAL" clId="{AE701BFD-C42A-4320-86A6-27D0E474195C}" dt="2022-06-23T10:06:26.570" v="1007" actId="164"/>
          <ac:spMkLst>
            <pc:docMk/>
            <pc:sldMk cId="1593728260" sldId="347"/>
            <ac:spMk id="414" creationId="{75CC41DE-1F7F-7E8B-3A83-F42F37429E14}"/>
          </ac:spMkLst>
        </pc:spChg>
        <pc:spChg chg="mod topLvl">
          <ac:chgData name="Bergmann, Benedikt Ludwig" userId="8bc4900e-cc82-42f9-8ef6-7ba36799d966" providerId="ADAL" clId="{AE701BFD-C42A-4320-86A6-27D0E474195C}" dt="2022-06-23T10:06:26.570" v="1007" actId="164"/>
          <ac:spMkLst>
            <pc:docMk/>
            <pc:sldMk cId="1593728260" sldId="347"/>
            <ac:spMk id="415" creationId="{8758D2B6-D52E-D6B5-10AF-33D9052F911E}"/>
          </ac:spMkLst>
        </pc:spChg>
        <pc:spChg chg="mod topLvl">
          <ac:chgData name="Bergmann, Benedikt Ludwig" userId="8bc4900e-cc82-42f9-8ef6-7ba36799d966" providerId="ADAL" clId="{AE701BFD-C42A-4320-86A6-27D0E474195C}" dt="2022-06-23T10:06:26.570" v="1007" actId="164"/>
          <ac:spMkLst>
            <pc:docMk/>
            <pc:sldMk cId="1593728260" sldId="347"/>
            <ac:spMk id="416" creationId="{430E9056-FA70-86B9-784F-419B874769A5}"/>
          </ac:spMkLst>
        </pc:spChg>
        <pc:spChg chg="mod topLvl">
          <ac:chgData name="Bergmann, Benedikt Ludwig" userId="8bc4900e-cc82-42f9-8ef6-7ba36799d966" providerId="ADAL" clId="{AE701BFD-C42A-4320-86A6-27D0E474195C}" dt="2022-06-23T10:06:26.570" v="1007" actId="164"/>
          <ac:spMkLst>
            <pc:docMk/>
            <pc:sldMk cId="1593728260" sldId="347"/>
            <ac:spMk id="417" creationId="{89D0ED6E-5B9F-0484-FB87-7424F68F4A32}"/>
          </ac:spMkLst>
        </pc:spChg>
        <pc:spChg chg="mod topLvl">
          <ac:chgData name="Bergmann, Benedikt Ludwig" userId="8bc4900e-cc82-42f9-8ef6-7ba36799d966" providerId="ADAL" clId="{AE701BFD-C42A-4320-86A6-27D0E474195C}" dt="2022-06-23T10:06:09.383" v="1005" actId="165"/>
          <ac:spMkLst>
            <pc:docMk/>
            <pc:sldMk cId="1593728260" sldId="347"/>
            <ac:spMk id="418" creationId="{3DDDFE59-570F-988F-2456-D0FC100521F6}"/>
          </ac:spMkLst>
        </pc:spChg>
        <pc:spChg chg="mod topLvl">
          <ac:chgData name="Bergmann, Benedikt Ludwig" userId="8bc4900e-cc82-42f9-8ef6-7ba36799d966" providerId="ADAL" clId="{AE701BFD-C42A-4320-86A6-27D0E474195C}" dt="2022-06-23T10:06:20.711" v="1006" actId="164"/>
          <ac:spMkLst>
            <pc:docMk/>
            <pc:sldMk cId="1593728260" sldId="347"/>
            <ac:spMk id="419" creationId="{68DCA944-2AAC-D461-CBA6-CAC5B5DCDCB6}"/>
          </ac:spMkLst>
        </pc:spChg>
        <pc:spChg chg="mod topLvl">
          <ac:chgData name="Bergmann, Benedikt Ludwig" userId="8bc4900e-cc82-42f9-8ef6-7ba36799d966" providerId="ADAL" clId="{AE701BFD-C42A-4320-86A6-27D0E474195C}" dt="2022-06-23T10:06:20.711" v="1006" actId="164"/>
          <ac:spMkLst>
            <pc:docMk/>
            <pc:sldMk cId="1593728260" sldId="347"/>
            <ac:spMk id="420" creationId="{A5F990E5-A1FD-7E62-24BA-0071210C0E35}"/>
          </ac:spMkLst>
        </pc:spChg>
        <pc:spChg chg="mod topLvl">
          <ac:chgData name="Bergmann, Benedikt Ludwig" userId="8bc4900e-cc82-42f9-8ef6-7ba36799d966" providerId="ADAL" clId="{AE701BFD-C42A-4320-86A6-27D0E474195C}" dt="2022-06-23T10:06:20.711" v="1006" actId="164"/>
          <ac:spMkLst>
            <pc:docMk/>
            <pc:sldMk cId="1593728260" sldId="347"/>
            <ac:spMk id="421" creationId="{BA9A42C6-37F1-DEE8-CC8B-E2B9BE51EDC9}"/>
          </ac:spMkLst>
        </pc:spChg>
        <pc:spChg chg="mod topLvl">
          <ac:chgData name="Bergmann, Benedikt Ludwig" userId="8bc4900e-cc82-42f9-8ef6-7ba36799d966" providerId="ADAL" clId="{AE701BFD-C42A-4320-86A6-27D0E474195C}" dt="2022-06-23T10:06:20.711" v="1006" actId="164"/>
          <ac:spMkLst>
            <pc:docMk/>
            <pc:sldMk cId="1593728260" sldId="347"/>
            <ac:spMk id="422" creationId="{258F7B1A-12F2-75A0-32E6-E694E4D9252F}"/>
          </ac:spMkLst>
        </pc:spChg>
        <pc:spChg chg="mod topLvl">
          <ac:chgData name="Bergmann, Benedikt Ludwig" userId="8bc4900e-cc82-42f9-8ef6-7ba36799d966" providerId="ADAL" clId="{AE701BFD-C42A-4320-86A6-27D0E474195C}" dt="2022-06-23T10:06:26.570" v="1007" actId="164"/>
          <ac:spMkLst>
            <pc:docMk/>
            <pc:sldMk cId="1593728260" sldId="347"/>
            <ac:spMk id="423" creationId="{9F2834DF-CB9A-87D1-5375-79E43823ACC0}"/>
          </ac:spMkLst>
        </pc:spChg>
        <pc:spChg chg="mod topLvl">
          <ac:chgData name="Bergmann, Benedikt Ludwig" userId="8bc4900e-cc82-42f9-8ef6-7ba36799d966" providerId="ADAL" clId="{AE701BFD-C42A-4320-86A6-27D0E474195C}" dt="2022-06-23T10:06:26.570" v="1007" actId="164"/>
          <ac:spMkLst>
            <pc:docMk/>
            <pc:sldMk cId="1593728260" sldId="347"/>
            <ac:spMk id="424" creationId="{4C46BE92-C7BC-E4DE-0B24-D1A1708514B6}"/>
          </ac:spMkLst>
        </pc:spChg>
        <pc:spChg chg="mod topLvl">
          <ac:chgData name="Bergmann, Benedikt Ludwig" userId="8bc4900e-cc82-42f9-8ef6-7ba36799d966" providerId="ADAL" clId="{AE701BFD-C42A-4320-86A6-27D0E474195C}" dt="2022-06-23T10:06:26.570" v="1007" actId="164"/>
          <ac:spMkLst>
            <pc:docMk/>
            <pc:sldMk cId="1593728260" sldId="347"/>
            <ac:spMk id="425" creationId="{69F47CC3-0F69-9183-6496-EE22EEE97254}"/>
          </ac:spMkLst>
        </pc:spChg>
        <pc:spChg chg="mod topLvl">
          <ac:chgData name="Bergmann, Benedikt Ludwig" userId="8bc4900e-cc82-42f9-8ef6-7ba36799d966" providerId="ADAL" clId="{AE701BFD-C42A-4320-86A6-27D0E474195C}" dt="2022-06-23T10:06:26.570" v="1007" actId="164"/>
          <ac:spMkLst>
            <pc:docMk/>
            <pc:sldMk cId="1593728260" sldId="347"/>
            <ac:spMk id="426" creationId="{E7793402-4703-A372-BE7D-72AB0FC4FD1D}"/>
          </ac:spMkLst>
        </pc:spChg>
        <pc:spChg chg="mod topLvl">
          <ac:chgData name="Bergmann, Benedikt Ludwig" userId="8bc4900e-cc82-42f9-8ef6-7ba36799d966" providerId="ADAL" clId="{AE701BFD-C42A-4320-86A6-27D0E474195C}" dt="2022-06-23T10:06:26.570" v="1007" actId="164"/>
          <ac:spMkLst>
            <pc:docMk/>
            <pc:sldMk cId="1593728260" sldId="347"/>
            <ac:spMk id="427" creationId="{80D61650-F86C-8671-815C-346486F05BE8}"/>
          </ac:spMkLst>
        </pc:spChg>
        <pc:spChg chg="mod topLvl">
          <ac:chgData name="Bergmann, Benedikt Ludwig" userId="8bc4900e-cc82-42f9-8ef6-7ba36799d966" providerId="ADAL" clId="{AE701BFD-C42A-4320-86A6-27D0E474195C}" dt="2022-06-23T10:06:26.570" v="1007" actId="164"/>
          <ac:spMkLst>
            <pc:docMk/>
            <pc:sldMk cId="1593728260" sldId="347"/>
            <ac:spMk id="428" creationId="{191811AF-3462-FF12-5BAE-95548ABEF844}"/>
          </ac:spMkLst>
        </pc:spChg>
        <pc:spChg chg="mod topLvl">
          <ac:chgData name="Bergmann, Benedikt Ludwig" userId="8bc4900e-cc82-42f9-8ef6-7ba36799d966" providerId="ADAL" clId="{AE701BFD-C42A-4320-86A6-27D0E474195C}" dt="2022-06-23T10:06:26.570" v="1007" actId="164"/>
          <ac:spMkLst>
            <pc:docMk/>
            <pc:sldMk cId="1593728260" sldId="347"/>
            <ac:spMk id="429" creationId="{4F1983D5-A4D4-7AA5-E1B2-4EC7B7422B85}"/>
          </ac:spMkLst>
        </pc:spChg>
        <pc:spChg chg="mod topLvl">
          <ac:chgData name="Bergmann, Benedikt Ludwig" userId="8bc4900e-cc82-42f9-8ef6-7ba36799d966" providerId="ADAL" clId="{AE701BFD-C42A-4320-86A6-27D0E474195C}" dt="2022-06-23T10:06:09.383" v="1005" actId="165"/>
          <ac:spMkLst>
            <pc:docMk/>
            <pc:sldMk cId="1593728260" sldId="347"/>
            <ac:spMk id="430" creationId="{7677A389-1CC0-632A-42EC-FBA6A44E27F2}"/>
          </ac:spMkLst>
        </pc:spChg>
        <pc:spChg chg="mod topLvl">
          <ac:chgData name="Bergmann, Benedikt Ludwig" userId="8bc4900e-cc82-42f9-8ef6-7ba36799d966" providerId="ADAL" clId="{AE701BFD-C42A-4320-86A6-27D0E474195C}" dt="2022-06-23T10:06:20.711" v="1006" actId="164"/>
          <ac:spMkLst>
            <pc:docMk/>
            <pc:sldMk cId="1593728260" sldId="347"/>
            <ac:spMk id="431" creationId="{F0DDCDF0-D909-31C0-25D7-AD9379AF801F}"/>
          </ac:spMkLst>
        </pc:spChg>
        <pc:spChg chg="mod topLvl">
          <ac:chgData name="Bergmann, Benedikt Ludwig" userId="8bc4900e-cc82-42f9-8ef6-7ba36799d966" providerId="ADAL" clId="{AE701BFD-C42A-4320-86A6-27D0E474195C}" dt="2022-06-23T10:06:20.711" v="1006" actId="164"/>
          <ac:spMkLst>
            <pc:docMk/>
            <pc:sldMk cId="1593728260" sldId="347"/>
            <ac:spMk id="432" creationId="{9D851F42-A935-BA51-2BAF-D6C449C0BAE6}"/>
          </ac:spMkLst>
        </pc:spChg>
        <pc:spChg chg="mod topLvl">
          <ac:chgData name="Bergmann, Benedikt Ludwig" userId="8bc4900e-cc82-42f9-8ef6-7ba36799d966" providerId="ADAL" clId="{AE701BFD-C42A-4320-86A6-27D0E474195C}" dt="2022-06-23T10:06:20.711" v="1006" actId="164"/>
          <ac:spMkLst>
            <pc:docMk/>
            <pc:sldMk cId="1593728260" sldId="347"/>
            <ac:spMk id="433" creationId="{F8B61703-0422-E01B-2BF5-992D373045CB}"/>
          </ac:spMkLst>
        </pc:spChg>
        <pc:spChg chg="mod topLvl">
          <ac:chgData name="Bergmann, Benedikt Ludwig" userId="8bc4900e-cc82-42f9-8ef6-7ba36799d966" providerId="ADAL" clId="{AE701BFD-C42A-4320-86A6-27D0E474195C}" dt="2022-06-23T10:06:20.711" v="1006" actId="164"/>
          <ac:spMkLst>
            <pc:docMk/>
            <pc:sldMk cId="1593728260" sldId="347"/>
            <ac:spMk id="434" creationId="{83421AA1-9DF3-9F25-E44B-B327541F6176}"/>
          </ac:spMkLst>
        </pc:spChg>
        <pc:spChg chg="mod topLvl">
          <ac:chgData name="Bergmann, Benedikt Ludwig" userId="8bc4900e-cc82-42f9-8ef6-7ba36799d966" providerId="ADAL" clId="{AE701BFD-C42A-4320-86A6-27D0E474195C}" dt="2022-06-23T10:06:26.570" v="1007" actId="164"/>
          <ac:spMkLst>
            <pc:docMk/>
            <pc:sldMk cId="1593728260" sldId="347"/>
            <ac:spMk id="436" creationId="{2A2B295D-EFD8-FEE3-8CD4-64E2479A5675}"/>
          </ac:spMkLst>
        </pc:spChg>
        <pc:spChg chg="mod topLvl">
          <ac:chgData name="Bergmann, Benedikt Ludwig" userId="8bc4900e-cc82-42f9-8ef6-7ba36799d966" providerId="ADAL" clId="{AE701BFD-C42A-4320-86A6-27D0E474195C}" dt="2022-06-23T10:06:26.570" v="1007" actId="164"/>
          <ac:spMkLst>
            <pc:docMk/>
            <pc:sldMk cId="1593728260" sldId="347"/>
            <ac:spMk id="437" creationId="{E76C3036-6116-0714-5D55-ABA1C29920B5}"/>
          </ac:spMkLst>
        </pc:spChg>
        <pc:spChg chg="mod topLvl">
          <ac:chgData name="Bergmann, Benedikt Ludwig" userId="8bc4900e-cc82-42f9-8ef6-7ba36799d966" providerId="ADAL" clId="{AE701BFD-C42A-4320-86A6-27D0E474195C}" dt="2022-06-23T10:06:26.570" v="1007" actId="164"/>
          <ac:spMkLst>
            <pc:docMk/>
            <pc:sldMk cId="1593728260" sldId="347"/>
            <ac:spMk id="438" creationId="{25A4F10A-2C19-1B76-9A6E-F7A433A92F92}"/>
          </ac:spMkLst>
        </pc:spChg>
        <pc:spChg chg="mod topLvl">
          <ac:chgData name="Bergmann, Benedikt Ludwig" userId="8bc4900e-cc82-42f9-8ef6-7ba36799d966" providerId="ADAL" clId="{AE701BFD-C42A-4320-86A6-27D0E474195C}" dt="2022-06-23T10:06:26.570" v="1007" actId="164"/>
          <ac:spMkLst>
            <pc:docMk/>
            <pc:sldMk cId="1593728260" sldId="347"/>
            <ac:spMk id="439" creationId="{33B4447B-9DDE-0BC1-880E-6AD87C55E449}"/>
          </ac:spMkLst>
        </pc:spChg>
        <pc:spChg chg="mod topLvl">
          <ac:chgData name="Bergmann, Benedikt Ludwig" userId="8bc4900e-cc82-42f9-8ef6-7ba36799d966" providerId="ADAL" clId="{AE701BFD-C42A-4320-86A6-27D0E474195C}" dt="2022-06-23T10:06:26.570" v="1007" actId="164"/>
          <ac:spMkLst>
            <pc:docMk/>
            <pc:sldMk cId="1593728260" sldId="347"/>
            <ac:spMk id="440" creationId="{B4B5AAC1-0444-88E0-6CED-6C82FB4AD537}"/>
          </ac:spMkLst>
        </pc:spChg>
        <pc:spChg chg="mod topLvl">
          <ac:chgData name="Bergmann, Benedikt Ludwig" userId="8bc4900e-cc82-42f9-8ef6-7ba36799d966" providerId="ADAL" clId="{AE701BFD-C42A-4320-86A6-27D0E474195C}" dt="2022-06-23T10:06:26.570" v="1007" actId="164"/>
          <ac:spMkLst>
            <pc:docMk/>
            <pc:sldMk cId="1593728260" sldId="347"/>
            <ac:spMk id="441" creationId="{B3FE5CBA-458E-48E4-2B89-122B928E5DB4}"/>
          </ac:spMkLst>
        </pc:spChg>
        <pc:spChg chg="mod topLvl">
          <ac:chgData name="Bergmann, Benedikt Ludwig" userId="8bc4900e-cc82-42f9-8ef6-7ba36799d966" providerId="ADAL" clId="{AE701BFD-C42A-4320-86A6-27D0E474195C}" dt="2022-06-23T10:06:26.570" v="1007" actId="164"/>
          <ac:spMkLst>
            <pc:docMk/>
            <pc:sldMk cId="1593728260" sldId="347"/>
            <ac:spMk id="442" creationId="{B7DDA72E-EB5C-6947-B91C-C8F074374CA9}"/>
          </ac:spMkLst>
        </pc:spChg>
        <pc:spChg chg="mod topLvl">
          <ac:chgData name="Bergmann, Benedikt Ludwig" userId="8bc4900e-cc82-42f9-8ef6-7ba36799d966" providerId="ADAL" clId="{AE701BFD-C42A-4320-86A6-27D0E474195C}" dt="2022-06-23T10:06:09.383" v="1005" actId="165"/>
          <ac:spMkLst>
            <pc:docMk/>
            <pc:sldMk cId="1593728260" sldId="347"/>
            <ac:spMk id="443" creationId="{D45FFD2D-E5B4-94B5-6ADA-08E1BA9DEEE3}"/>
          </ac:spMkLst>
        </pc:spChg>
        <pc:spChg chg="mod topLvl">
          <ac:chgData name="Bergmann, Benedikt Ludwig" userId="8bc4900e-cc82-42f9-8ef6-7ba36799d966" providerId="ADAL" clId="{AE701BFD-C42A-4320-86A6-27D0E474195C}" dt="2022-06-23T10:06:20.711" v="1006" actId="164"/>
          <ac:spMkLst>
            <pc:docMk/>
            <pc:sldMk cId="1593728260" sldId="347"/>
            <ac:spMk id="444" creationId="{4E9B31E1-EA35-F543-9085-A5FB95797055}"/>
          </ac:spMkLst>
        </pc:spChg>
        <pc:spChg chg="mod topLvl">
          <ac:chgData name="Bergmann, Benedikt Ludwig" userId="8bc4900e-cc82-42f9-8ef6-7ba36799d966" providerId="ADAL" clId="{AE701BFD-C42A-4320-86A6-27D0E474195C}" dt="2022-06-23T10:06:20.711" v="1006" actId="164"/>
          <ac:spMkLst>
            <pc:docMk/>
            <pc:sldMk cId="1593728260" sldId="347"/>
            <ac:spMk id="445" creationId="{15AC07EF-65E2-5459-F93F-C01CF32264C7}"/>
          </ac:spMkLst>
        </pc:spChg>
        <pc:spChg chg="mod topLvl">
          <ac:chgData name="Bergmann, Benedikt Ludwig" userId="8bc4900e-cc82-42f9-8ef6-7ba36799d966" providerId="ADAL" clId="{AE701BFD-C42A-4320-86A6-27D0E474195C}" dt="2022-06-23T10:06:20.711" v="1006" actId="164"/>
          <ac:spMkLst>
            <pc:docMk/>
            <pc:sldMk cId="1593728260" sldId="347"/>
            <ac:spMk id="446" creationId="{3EAA8A5C-86B4-1D1C-0175-DB650A936B0A}"/>
          </ac:spMkLst>
        </pc:spChg>
        <pc:spChg chg="mod topLvl">
          <ac:chgData name="Bergmann, Benedikt Ludwig" userId="8bc4900e-cc82-42f9-8ef6-7ba36799d966" providerId="ADAL" clId="{AE701BFD-C42A-4320-86A6-27D0E474195C}" dt="2022-06-23T10:06:20.711" v="1006" actId="164"/>
          <ac:spMkLst>
            <pc:docMk/>
            <pc:sldMk cId="1593728260" sldId="347"/>
            <ac:spMk id="447" creationId="{63C67540-91B2-1164-EC1B-01337C87AC21}"/>
          </ac:spMkLst>
        </pc:spChg>
        <pc:spChg chg="mod topLvl">
          <ac:chgData name="Bergmann, Benedikt Ludwig" userId="8bc4900e-cc82-42f9-8ef6-7ba36799d966" providerId="ADAL" clId="{AE701BFD-C42A-4320-86A6-27D0E474195C}" dt="2022-06-23T10:06:26.570" v="1007" actId="164"/>
          <ac:spMkLst>
            <pc:docMk/>
            <pc:sldMk cId="1593728260" sldId="347"/>
            <ac:spMk id="448" creationId="{5040C883-7977-6D8A-E7BD-E6662F10F0C2}"/>
          </ac:spMkLst>
        </pc:spChg>
        <pc:spChg chg="mod topLvl">
          <ac:chgData name="Bergmann, Benedikt Ludwig" userId="8bc4900e-cc82-42f9-8ef6-7ba36799d966" providerId="ADAL" clId="{AE701BFD-C42A-4320-86A6-27D0E474195C}" dt="2022-06-23T10:06:26.570" v="1007" actId="164"/>
          <ac:spMkLst>
            <pc:docMk/>
            <pc:sldMk cId="1593728260" sldId="347"/>
            <ac:spMk id="449" creationId="{F6E3F7D8-8380-FFAB-E914-ECE7194275C7}"/>
          </ac:spMkLst>
        </pc:spChg>
        <pc:spChg chg="mod topLvl">
          <ac:chgData name="Bergmann, Benedikt Ludwig" userId="8bc4900e-cc82-42f9-8ef6-7ba36799d966" providerId="ADAL" clId="{AE701BFD-C42A-4320-86A6-27D0E474195C}" dt="2022-06-23T10:06:26.570" v="1007" actId="164"/>
          <ac:spMkLst>
            <pc:docMk/>
            <pc:sldMk cId="1593728260" sldId="347"/>
            <ac:spMk id="450" creationId="{B0CA86AB-85C3-7DFD-4B88-24F8BB4D9C8E}"/>
          </ac:spMkLst>
        </pc:spChg>
        <pc:spChg chg="mod topLvl">
          <ac:chgData name="Bergmann, Benedikt Ludwig" userId="8bc4900e-cc82-42f9-8ef6-7ba36799d966" providerId="ADAL" clId="{AE701BFD-C42A-4320-86A6-27D0E474195C}" dt="2022-06-23T10:06:26.570" v="1007" actId="164"/>
          <ac:spMkLst>
            <pc:docMk/>
            <pc:sldMk cId="1593728260" sldId="347"/>
            <ac:spMk id="451" creationId="{B5DAC552-839A-A4B1-7D4C-9A5D6DDD9829}"/>
          </ac:spMkLst>
        </pc:spChg>
        <pc:spChg chg="mod topLvl">
          <ac:chgData name="Bergmann, Benedikt Ludwig" userId="8bc4900e-cc82-42f9-8ef6-7ba36799d966" providerId="ADAL" clId="{AE701BFD-C42A-4320-86A6-27D0E474195C}" dt="2022-06-23T10:06:26.570" v="1007" actId="164"/>
          <ac:spMkLst>
            <pc:docMk/>
            <pc:sldMk cId="1593728260" sldId="347"/>
            <ac:spMk id="452" creationId="{EC97CAA4-68F4-AB75-516B-7E29955371D8}"/>
          </ac:spMkLst>
        </pc:spChg>
        <pc:spChg chg="mod topLvl">
          <ac:chgData name="Bergmann, Benedikt Ludwig" userId="8bc4900e-cc82-42f9-8ef6-7ba36799d966" providerId="ADAL" clId="{AE701BFD-C42A-4320-86A6-27D0E474195C}" dt="2022-06-23T10:06:26.570" v="1007" actId="164"/>
          <ac:spMkLst>
            <pc:docMk/>
            <pc:sldMk cId="1593728260" sldId="347"/>
            <ac:spMk id="453" creationId="{021D300D-90AD-E8FE-7414-24845B2BDE57}"/>
          </ac:spMkLst>
        </pc:spChg>
        <pc:spChg chg="mod topLvl">
          <ac:chgData name="Bergmann, Benedikt Ludwig" userId="8bc4900e-cc82-42f9-8ef6-7ba36799d966" providerId="ADAL" clId="{AE701BFD-C42A-4320-86A6-27D0E474195C}" dt="2022-06-23T10:06:26.570" v="1007" actId="164"/>
          <ac:spMkLst>
            <pc:docMk/>
            <pc:sldMk cId="1593728260" sldId="347"/>
            <ac:spMk id="454" creationId="{7F6D6674-3CB1-F5FF-FA4E-E1E2AB63D594}"/>
          </ac:spMkLst>
        </pc:spChg>
        <pc:spChg chg="mod topLvl">
          <ac:chgData name="Bergmann, Benedikt Ludwig" userId="8bc4900e-cc82-42f9-8ef6-7ba36799d966" providerId="ADAL" clId="{AE701BFD-C42A-4320-86A6-27D0E474195C}" dt="2022-06-23T10:06:09.383" v="1005" actId="165"/>
          <ac:spMkLst>
            <pc:docMk/>
            <pc:sldMk cId="1593728260" sldId="347"/>
            <ac:spMk id="455" creationId="{059CD687-F444-50C0-4E79-453ACEEC48C4}"/>
          </ac:spMkLst>
        </pc:spChg>
        <pc:spChg chg="mod topLvl">
          <ac:chgData name="Bergmann, Benedikt Ludwig" userId="8bc4900e-cc82-42f9-8ef6-7ba36799d966" providerId="ADAL" clId="{AE701BFD-C42A-4320-86A6-27D0E474195C}" dt="2022-06-23T10:06:20.711" v="1006" actId="164"/>
          <ac:spMkLst>
            <pc:docMk/>
            <pc:sldMk cId="1593728260" sldId="347"/>
            <ac:spMk id="456" creationId="{07CFD43A-4C9D-9D55-9FBC-5834C4139B82}"/>
          </ac:spMkLst>
        </pc:spChg>
        <pc:spChg chg="mod topLvl">
          <ac:chgData name="Bergmann, Benedikt Ludwig" userId="8bc4900e-cc82-42f9-8ef6-7ba36799d966" providerId="ADAL" clId="{AE701BFD-C42A-4320-86A6-27D0E474195C}" dt="2022-06-23T10:06:20.711" v="1006" actId="164"/>
          <ac:spMkLst>
            <pc:docMk/>
            <pc:sldMk cId="1593728260" sldId="347"/>
            <ac:spMk id="457" creationId="{C2F1B551-8DE8-B9BC-8A5A-3B393D9FF69B}"/>
          </ac:spMkLst>
        </pc:spChg>
        <pc:spChg chg="mod topLvl">
          <ac:chgData name="Bergmann, Benedikt Ludwig" userId="8bc4900e-cc82-42f9-8ef6-7ba36799d966" providerId="ADAL" clId="{AE701BFD-C42A-4320-86A6-27D0E474195C}" dt="2022-06-23T10:06:20.711" v="1006" actId="164"/>
          <ac:spMkLst>
            <pc:docMk/>
            <pc:sldMk cId="1593728260" sldId="347"/>
            <ac:spMk id="458" creationId="{8DD7C58E-2D3D-D23A-8CF4-1F59F5EDB02E}"/>
          </ac:spMkLst>
        </pc:spChg>
        <pc:spChg chg="mod topLvl">
          <ac:chgData name="Bergmann, Benedikt Ludwig" userId="8bc4900e-cc82-42f9-8ef6-7ba36799d966" providerId="ADAL" clId="{AE701BFD-C42A-4320-86A6-27D0E474195C}" dt="2022-06-23T10:06:20.711" v="1006" actId="164"/>
          <ac:spMkLst>
            <pc:docMk/>
            <pc:sldMk cId="1593728260" sldId="347"/>
            <ac:spMk id="459" creationId="{86F1E03B-8671-B16B-4BE2-D0604BF982F9}"/>
          </ac:spMkLst>
        </pc:spChg>
        <pc:spChg chg="mod topLvl">
          <ac:chgData name="Bergmann, Benedikt Ludwig" userId="8bc4900e-cc82-42f9-8ef6-7ba36799d966" providerId="ADAL" clId="{AE701BFD-C42A-4320-86A6-27D0E474195C}" dt="2022-06-23T10:06:26.570" v="1007" actId="164"/>
          <ac:spMkLst>
            <pc:docMk/>
            <pc:sldMk cId="1593728260" sldId="347"/>
            <ac:spMk id="461" creationId="{80B23E5A-561D-FF6D-ECFC-118E10615354}"/>
          </ac:spMkLst>
        </pc:spChg>
        <pc:spChg chg="mod topLvl">
          <ac:chgData name="Bergmann, Benedikt Ludwig" userId="8bc4900e-cc82-42f9-8ef6-7ba36799d966" providerId="ADAL" clId="{AE701BFD-C42A-4320-86A6-27D0E474195C}" dt="2022-06-23T10:06:26.570" v="1007" actId="164"/>
          <ac:spMkLst>
            <pc:docMk/>
            <pc:sldMk cId="1593728260" sldId="347"/>
            <ac:spMk id="462" creationId="{F914A864-B584-5B7D-5DE1-F31E40C8EE8A}"/>
          </ac:spMkLst>
        </pc:spChg>
        <pc:spChg chg="mod topLvl">
          <ac:chgData name="Bergmann, Benedikt Ludwig" userId="8bc4900e-cc82-42f9-8ef6-7ba36799d966" providerId="ADAL" clId="{AE701BFD-C42A-4320-86A6-27D0E474195C}" dt="2022-06-23T10:06:26.570" v="1007" actId="164"/>
          <ac:spMkLst>
            <pc:docMk/>
            <pc:sldMk cId="1593728260" sldId="347"/>
            <ac:spMk id="463" creationId="{84341714-CC67-2E3C-5861-BB78DBA245DF}"/>
          </ac:spMkLst>
        </pc:spChg>
        <pc:spChg chg="mod topLvl">
          <ac:chgData name="Bergmann, Benedikt Ludwig" userId="8bc4900e-cc82-42f9-8ef6-7ba36799d966" providerId="ADAL" clId="{AE701BFD-C42A-4320-86A6-27D0E474195C}" dt="2022-06-23T10:06:26.570" v="1007" actId="164"/>
          <ac:spMkLst>
            <pc:docMk/>
            <pc:sldMk cId="1593728260" sldId="347"/>
            <ac:spMk id="464" creationId="{D721F4C4-E7B0-8362-1B8B-C2F2ADD20050}"/>
          </ac:spMkLst>
        </pc:spChg>
        <pc:spChg chg="mod topLvl">
          <ac:chgData name="Bergmann, Benedikt Ludwig" userId="8bc4900e-cc82-42f9-8ef6-7ba36799d966" providerId="ADAL" clId="{AE701BFD-C42A-4320-86A6-27D0E474195C}" dt="2022-06-23T10:06:26.570" v="1007" actId="164"/>
          <ac:spMkLst>
            <pc:docMk/>
            <pc:sldMk cId="1593728260" sldId="347"/>
            <ac:spMk id="465" creationId="{B6F88C0A-2AC1-07AC-CD29-987422B3B57A}"/>
          </ac:spMkLst>
        </pc:spChg>
        <pc:spChg chg="mod topLvl">
          <ac:chgData name="Bergmann, Benedikt Ludwig" userId="8bc4900e-cc82-42f9-8ef6-7ba36799d966" providerId="ADAL" clId="{AE701BFD-C42A-4320-86A6-27D0E474195C}" dt="2022-06-23T10:06:26.570" v="1007" actId="164"/>
          <ac:spMkLst>
            <pc:docMk/>
            <pc:sldMk cId="1593728260" sldId="347"/>
            <ac:spMk id="466" creationId="{E20F8CA0-9FBB-23D2-E67F-BCC3A335D4EB}"/>
          </ac:spMkLst>
        </pc:spChg>
        <pc:spChg chg="mod topLvl">
          <ac:chgData name="Bergmann, Benedikt Ludwig" userId="8bc4900e-cc82-42f9-8ef6-7ba36799d966" providerId="ADAL" clId="{AE701BFD-C42A-4320-86A6-27D0E474195C}" dt="2022-06-23T10:06:26.570" v="1007" actId="164"/>
          <ac:spMkLst>
            <pc:docMk/>
            <pc:sldMk cId="1593728260" sldId="347"/>
            <ac:spMk id="467" creationId="{298E462A-ABCF-9D9F-A54E-4A04D909F865}"/>
          </ac:spMkLst>
        </pc:spChg>
        <pc:spChg chg="mod topLvl">
          <ac:chgData name="Bergmann, Benedikt Ludwig" userId="8bc4900e-cc82-42f9-8ef6-7ba36799d966" providerId="ADAL" clId="{AE701BFD-C42A-4320-86A6-27D0E474195C}" dt="2022-06-23T10:06:09.383" v="1005" actId="165"/>
          <ac:spMkLst>
            <pc:docMk/>
            <pc:sldMk cId="1593728260" sldId="347"/>
            <ac:spMk id="468" creationId="{C2803398-CE27-299D-F9F3-65B4EFF70CBB}"/>
          </ac:spMkLst>
        </pc:spChg>
        <pc:spChg chg="mod topLvl">
          <ac:chgData name="Bergmann, Benedikt Ludwig" userId="8bc4900e-cc82-42f9-8ef6-7ba36799d966" providerId="ADAL" clId="{AE701BFD-C42A-4320-86A6-27D0E474195C}" dt="2022-06-23T10:06:20.711" v="1006" actId="164"/>
          <ac:spMkLst>
            <pc:docMk/>
            <pc:sldMk cId="1593728260" sldId="347"/>
            <ac:spMk id="469" creationId="{85A7EB19-56B9-DF94-5E49-D28956EE60BA}"/>
          </ac:spMkLst>
        </pc:spChg>
        <pc:spChg chg="mod topLvl">
          <ac:chgData name="Bergmann, Benedikt Ludwig" userId="8bc4900e-cc82-42f9-8ef6-7ba36799d966" providerId="ADAL" clId="{AE701BFD-C42A-4320-86A6-27D0E474195C}" dt="2022-06-23T10:06:20.711" v="1006" actId="164"/>
          <ac:spMkLst>
            <pc:docMk/>
            <pc:sldMk cId="1593728260" sldId="347"/>
            <ac:spMk id="470" creationId="{46343071-F7B7-52A9-644B-1BFA3EE50F9C}"/>
          </ac:spMkLst>
        </pc:spChg>
        <pc:spChg chg="mod topLvl">
          <ac:chgData name="Bergmann, Benedikt Ludwig" userId="8bc4900e-cc82-42f9-8ef6-7ba36799d966" providerId="ADAL" clId="{AE701BFD-C42A-4320-86A6-27D0E474195C}" dt="2022-06-23T10:06:20.711" v="1006" actId="164"/>
          <ac:spMkLst>
            <pc:docMk/>
            <pc:sldMk cId="1593728260" sldId="347"/>
            <ac:spMk id="471" creationId="{7A7F73E9-A040-B63B-ACA3-EAB7D9D06324}"/>
          </ac:spMkLst>
        </pc:spChg>
        <pc:spChg chg="mod topLvl">
          <ac:chgData name="Bergmann, Benedikt Ludwig" userId="8bc4900e-cc82-42f9-8ef6-7ba36799d966" providerId="ADAL" clId="{AE701BFD-C42A-4320-86A6-27D0E474195C}" dt="2022-06-23T10:06:20.711" v="1006" actId="164"/>
          <ac:spMkLst>
            <pc:docMk/>
            <pc:sldMk cId="1593728260" sldId="347"/>
            <ac:spMk id="472" creationId="{D638B0CB-137F-E4DC-B326-016F289EFF1F}"/>
          </ac:spMkLst>
        </pc:spChg>
        <pc:spChg chg="mod topLvl">
          <ac:chgData name="Bergmann, Benedikt Ludwig" userId="8bc4900e-cc82-42f9-8ef6-7ba36799d966" providerId="ADAL" clId="{AE701BFD-C42A-4320-86A6-27D0E474195C}" dt="2022-06-23T10:06:26.570" v="1007" actId="164"/>
          <ac:spMkLst>
            <pc:docMk/>
            <pc:sldMk cId="1593728260" sldId="347"/>
            <ac:spMk id="473" creationId="{394F9E4D-3433-7E29-2253-807458347AFC}"/>
          </ac:spMkLst>
        </pc:spChg>
        <pc:spChg chg="mod topLvl">
          <ac:chgData name="Bergmann, Benedikt Ludwig" userId="8bc4900e-cc82-42f9-8ef6-7ba36799d966" providerId="ADAL" clId="{AE701BFD-C42A-4320-86A6-27D0E474195C}" dt="2022-06-23T10:06:26.570" v="1007" actId="164"/>
          <ac:spMkLst>
            <pc:docMk/>
            <pc:sldMk cId="1593728260" sldId="347"/>
            <ac:spMk id="474" creationId="{708DB12C-56E4-0E21-3916-AABD1CED50F2}"/>
          </ac:spMkLst>
        </pc:spChg>
        <pc:spChg chg="mod topLvl">
          <ac:chgData name="Bergmann, Benedikt Ludwig" userId="8bc4900e-cc82-42f9-8ef6-7ba36799d966" providerId="ADAL" clId="{AE701BFD-C42A-4320-86A6-27D0E474195C}" dt="2022-06-23T10:06:26.570" v="1007" actId="164"/>
          <ac:spMkLst>
            <pc:docMk/>
            <pc:sldMk cId="1593728260" sldId="347"/>
            <ac:spMk id="475" creationId="{0FB20AE0-AFFA-3A79-479D-2765BECAE0DF}"/>
          </ac:spMkLst>
        </pc:spChg>
        <pc:spChg chg="mod topLvl">
          <ac:chgData name="Bergmann, Benedikt Ludwig" userId="8bc4900e-cc82-42f9-8ef6-7ba36799d966" providerId="ADAL" clId="{AE701BFD-C42A-4320-86A6-27D0E474195C}" dt="2022-06-23T10:06:26.570" v="1007" actId="164"/>
          <ac:spMkLst>
            <pc:docMk/>
            <pc:sldMk cId="1593728260" sldId="347"/>
            <ac:spMk id="476" creationId="{AE37499D-86FF-6B2D-0AAF-610AB28A0BC5}"/>
          </ac:spMkLst>
        </pc:spChg>
        <pc:spChg chg="mod topLvl">
          <ac:chgData name="Bergmann, Benedikt Ludwig" userId="8bc4900e-cc82-42f9-8ef6-7ba36799d966" providerId="ADAL" clId="{AE701BFD-C42A-4320-86A6-27D0E474195C}" dt="2022-06-23T10:06:26.570" v="1007" actId="164"/>
          <ac:spMkLst>
            <pc:docMk/>
            <pc:sldMk cId="1593728260" sldId="347"/>
            <ac:spMk id="477" creationId="{9AEA1619-37DD-04DF-C4D2-3D6097728926}"/>
          </ac:spMkLst>
        </pc:spChg>
        <pc:spChg chg="mod topLvl">
          <ac:chgData name="Bergmann, Benedikt Ludwig" userId="8bc4900e-cc82-42f9-8ef6-7ba36799d966" providerId="ADAL" clId="{AE701BFD-C42A-4320-86A6-27D0E474195C}" dt="2022-06-23T10:06:26.570" v="1007" actId="164"/>
          <ac:spMkLst>
            <pc:docMk/>
            <pc:sldMk cId="1593728260" sldId="347"/>
            <ac:spMk id="478" creationId="{AC171191-8056-FDA0-06FD-AA4B63F7C60E}"/>
          </ac:spMkLst>
        </pc:spChg>
        <pc:spChg chg="mod topLvl">
          <ac:chgData name="Bergmann, Benedikt Ludwig" userId="8bc4900e-cc82-42f9-8ef6-7ba36799d966" providerId="ADAL" clId="{AE701BFD-C42A-4320-86A6-27D0E474195C}" dt="2022-06-23T10:06:26.570" v="1007" actId="164"/>
          <ac:spMkLst>
            <pc:docMk/>
            <pc:sldMk cId="1593728260" sldId="347"/>
            <ac:spMk id="479" creationId="{F4DBEDFD-8F5B-58DF-C12E-64193EAD624E}"/>
          </ac:spMkLst>
        </pc:spChg>
        <pc:spChg chg="mod topLvl">
          <ac:chgData name="Bergmann, Benedikt Ludwig" userId="8bc4900e-cc82-42f9-8ef6-7ba36799d966" providerId="ADAL" clId="{AE701BFD-C42A-4320-86A6-27D0E474195C}" dt="2022-06-23T10:06:09.383" v="1005" actId="165"/>
          <ac:spMkLst>
            <pc:docMk/>
            <pc:sldMk cId="1593728260" sldId="347"/>
            <ac:spMk id="480" creationId="{4758460A-8688-05A8-B3F3-99B292D55D30}"/>
          </ac:spMkLst>
        </pc:spChg>
        <pc:spChg chg="mod topLvl">
          <ac:chgData name="Bergmann, Benedikt Ludwig" userId="8bc4900e-cc82-42f9-8ef6-7ba36799d966" providerId="ADAL" clId="{AE701BFD-C42A-4320-86A6-27D0E474195C}" dt="2022-06-23T10:06:20.711" v="1006" actId="164"/>
          <ac:spMkLst>
            <pc:docMk/>
            <pc:sldMk cId="1593728260" sldId="347"/>
            <ac:spMk id="481" creationId="{1163E7FF-2E7C-DDB9-9C40-E08B9AD5D944}"/>
          </ac:spMkLst>
        </pc:spChg>
        <pc:spChg chg="mod topLvl">
          <ac:chgData name="Bergmann, Benedikt Ludwig" userId="8bc4900e-cc82-42f9-8ef6-7ba36799d966" providerId="ADAL" clId="{AE701BFD-C42A-4320-86A6-27D0E474195C}" dt="2022-06-23T10:06:20.711" v="1006" actId="164"/>
          <ac:spMkLst>
            <pc:docMk/>
            <pc:sldMk cId="1593728260" sldId="347"/>
            <ac:spMk id="482" creationId="{A6851D58-4133-801A-2DF2-F88B97F24E73}"/>
          </ac:spMkLst>
        </pc:spChg>
        <pc:spChg chg="mod topLvl">
          <ac:chgData name="Bergmann, Benedikt Ludwig" userId="8bc4900e-cc82-42f9-8ef6-7ba36799d966" providerId="ADAL" clId="{AE701BFD-C42A-4320-86A6-27D0E474195C}" dt="2022-06-23T10:06:20.711" v="1006" actId="164"/>
          <ac:spMkLst>
            <pc:docMk/>
            <pc:sldMk cId="1593728260" sldId="347"/>
            <ac:spMk id="483" creationId="{23ED0323-62CA-9B8B-B65E-B2FA30C9A767}"/>
          </ac:spMkLst>
        </pc:spChg>
        <pc:spChg chg="mod topLvl">
          <ac:chgData name="Bergmann, Benedikt Ludwig" userId="8bc4900e-cc82-42f9-8ef6-7ba36799d966" providerId="ADAL" clId="{AE701BFD-C42A-4320-86A6-27D0E474195C}" dt="2022-06-23T10:06:20.711" v="1006" actId="164"/>
          <ac:spMkLst>
            <pc:docMk/>
            <pc:sldMk cId="1593728260" sldId="347"/>
            <ac:spMk id="484" creationId="{1F9E8DD1-113D-BF0D-FA00-2FA0287FE500}"/>
          </ac:spMkLst>
        </pc:spChg>
        <pc:spChg chg="mod">
          <ac:chgData name="Bergmann, Benedikt Ludwig" userId="8bc4900e-cc82-42f9-8ef6-7ba36799d966" providerId="ADAL" clId="{AE701BFD-C42A-4320-86A6-27D0E474195C}" dt="2022-06-23T10:05:06.213" v="988" actId="165"/>
          <ac:spMkLst>
            <pc:docMk/>
            <pc:sldMk cId="1593728260" sldId="347"/>
            <ac:spMk id="486" creationId="{03B6FA4B-A3E6-F5EF-C50A-604944119556}"/>
          </ac:spMkLst>
        </pc:spChg>
        <pc:spChg chg="mod">
          <ac:chgData name="Bergmann, Benedikt Ludwig" userId="8bc4900e-cc82-42f9-8ef6-7ba36799d966" providerId="ADAL" clId="{AE701BFD-C42A-4320-86A6-27D0E474195C}" dt="2022-06-23T10:05:06.213" v="988" actId="165"/>
          <ac:spMkLst>
            <pc:docMk/>
            <pc:sldMk cId="1593728260" sldId="347"/>
            <ac:spMk id="487" creationId="{4E49B760-2074-A13E-282A-594AF07FD842}"/>
          </ac:spMkLst>
        </pc:spChg>
        <pc:spChg chg="mod">
          <ac:chgData name="Bergmann, Benedikt Ludwig" userId="8bc4900e-cc82-42f9-8ef6-7ba36799d966" providerId="ADAL" clId="{AE701BFD-C42A-4320-86A6-27D0E474195C}" dt="2022-06-23T10:05:06.213" v="988" actId="165"/>
          <ac:spMkLst>
            <pc:docMk/>
            <pc:sldMk cId="1593728260" sldId="347"/>
            <ac:spMk id="488" creationId="{9F7AF42D-83C0-5A9B-663F-1B329365BB32}"/>
          </ac:spMkLst>
        </pc:spChg>
        <pc:spChg chg="mod">
          <ac:chgData name="Bergmann, Benedikt Ludwig" userId="8bc4900e-cc82-42f9-8ef6-7ba36799d966" providerId="ADAL" clId="{AE701BFD-C42A-4320-86A6-27D0E474195C}" dt="2022-06-23T10:05:06.213" v="988" actId="165"/>
          <ac:spMkLst>
            <pc:docMk/>
            <pc:sldMk cId="1593728260" sldId="347"/>
            <ac:spMk id="489" creationId="{E2216C0A-D30C-33C6-BE73-AC40A2587D44}"/>
          </ac:spMkLst>
        </pc:spChg>
        <pc:spChg chg="mod">
          <ac:chgData name="Bergmann, Benedikt Ludwig" userId="8bc4900e-cc82-42f9-8ef6-7ba36799d966" providerId="ADAL" clId="{AE701BFD-C42A-4320-86A6-27D0E474195C}" dt="2022-06-23T10:05:06.213" v="988" actId="165"/>
          <ac:spMkLst>
            <pc:docMk/>
            <pc:sldMk cId="1593728260" sldId="347"/>
            <ac:spMk id="490" creationId="{DA1220EE-9896-F329-CF04-3AF401021E9C}"/>
          </ac:spMkLst>
        </pc:spChg>
        <pc:spChg chg="mod">
          <ac:chgData name="Bergmann, Benedikt Ludwig" userId="8bc4900e-cc82-42f9-8ef6-7ba36799d966" providerId="ADAL" clId="{AE701BFD-C42A-4320-86A6-27D0E474195C}" dt="2022-06-23T10:05:06.213" v="988" actId="165"/>
          <ac:spMkLst>
            <pc:docMk/>
            <pc:sldMk cId="1593728260" sldId="347"/>
            <ac:spMk id="491" creationId="{BF70CEFD-E78D-D572-BF3D-31C55068043C}"/>
          </ac:spMkLst>
        </pc:spChg>
        <pc:spChg chg="mod">
          <ac:chgData name="Bergmann, Benedikt Ludwig" userId="8bc4900e-cc82-42f9-8ef6-7ba36799d966" providerId="ADAL" clId="{AE701BFD-C42A-4320-86A6-27D0E474195C}" dt="2022-06-23T10:05:06.213" v="988" actId="165"/>
          <ac:spMkLst>
            <pc:docMk/>
            <pc:sldMk cId="1593728260" sldId="347"/>
            <ac:spMk id="492" creationId="{3BF867B3-68CF-23A5-3BDB-C253CCE607E3}"/>
          </ac:spMkLst>
        </pc:spChg>
        <pc:spChg chg="mod">
          <ac:chgData name="Bergmann, Benedikt Ludwig" userId="8bc4900e-cc82-42f9-8ef6-7ba36799d966" providerId="ADAL" clId="{AE701BFD-C42A-4320-86A6-27D0E474195C}" dt="2022-06-23T10:05:06.213" v="988" actId="165"/>
          <ac:spMkLst>
            <pc:docMk/>
            <pc:sldMk cId="1593728260" sldId="347"/>
            <ac:spMk id="493" creationId="{4770C423-AA9F-D97A-BBEF-5143E0146C4A}"/>
          </ac:spMkLst>
        </pc:spChg>
        <pc:spChg chg="mod">
          <ac:chgData name="Bergmann, Benedikt Ludwig" userId="8bc4900e-cc82-42f9-8ef6-7ba36799d966" providerId="ADAL" clId="{AE701BFD-C42A-4320-86A6-27D0E474195C}" dt="2022-06-23T10:05:06.213" v="988" actId="165"/>
          <ac:spMkLst>
            <pc:docMk/>
            <pc:sldMk cId="1593728260" sldId="347"/>
            <ac:spMk id="494" creationId="{7EA99F88-384B-1617-15E3-501A3FF8D0B3}"/>
          </ac:spMkLst>
        </pc:spChg>
        <pc:spChg chg="mod">
          <ac:chgData name="Bergmann, Benedikt Ludwig" userId="8bc4900e-cc82-42f9-8ef6-7ba36799d966" providerId="ADAL" clId="{AE701BFD-C42A-4320-86A6-27D0E474195C}" dt="2022-06-23T10:05:06.213" v="988" actId="165"/>
          <ac:spMkLst>
            <pc:docMk/>
            <pc:sldMk cId="1593728260" sldId="347"/>
            <ac:spMk id="495" creationId="{0F4AF8FF-1813-F3A2-EA20-7B87AB7BAF40}"/>
          </ac:spMkLst>
        </pc:spChg>
        <pc:spChg chg="mod">
          <ac:chgData name="Bergmann, Benedikt Ludwig" userId="8bc4900e-cc82-42f9-8ef6-7ba36799d966" providerId="ADAL" clId="{AE701BFD-C42A-4320-86A6-27D0E474195C}" dt="2022-06-23T10:05:06.213" v="988" actId="165"/>
          <ac:spMkLst>
            <pc:docMk/>
            <pc:sldMk cId="1593728260" sldId="347"/>
            <ac:spMk id="496" creationId="{B2682FAB-30A3-94E7-C518-3ED1DE349153}"/>
          </ac:spMkLst>
        </pc:spChg>
        <pc:spChg chg="mod">
          <ac:chgData name="Bergmann, Benedikt Ludwig" userId="8bc4900e-cc82-42f9-8ef6-7ba36799d966" providerId="ADAL" clId="{AE701BFD-C42A-4320-86A6-27D0E474195C}" dt="2022-06-23T10:05:06.213" v="988" actId="165"/>
          <ac:spMkLst>
            <pc:docMk/>
            <pc:sldMk cId="1593728260" sldId="347"/>
            <ac:spMk id="497" creationId="{A7C4C233-E846-B2DE-6B1B-61431CEF2530}"/>
          </ac:spMkLst>
        </pc:spChg>
        <pc:spChg chg="mod">
          <ac:chgData name="Bergmann, Benedikt Ludwig" userId="8bc4900e-cc82-42f9-8ef6-7ba36799d966" providerId="ADAL" clId="{AE701BFD-C42A-4320-86A6-27D0E474195C}" dt="2022-06-23T10:05:06.213" v="988" actId="165"/>
          <ac:spMkLst>
            <pc:docMk/>
            <pc:sldMk cId="1593728260" sldId="347"/>
            <ac:spMk id="498" creationId="{CD608D10-0996-7942-CEE0-36AD1FBEA224}"/>
          </ac:spMkLst>
        </pc:spChg>
        <pc:spChg chg="mod">
          <ac:chgData name="Bergmann, Benedikt Ludwig" userId="8bc4900e-cc82-42f9-8ef6-7ba36799d966" providerId="ADAL" clId="{AE701BFD-C42A-4320-86A6-27D0E474195C}" dt="2022-06-23T10:05:06.213" v="988" actId="165"/>
          <ac:spMkLst>
            <pc:docMk/>
            <pc:sldMk cId="1593728260" sldId="347"/>
            <ac:spMk id="499" creationId="{660B836A-5328-8FBB-8754-07411613E1E9}"/>
          </ac:spMkLst>
        </pc:spChg>
        <pc:spChg chg="mod">
          <ac:chgData name="Bergmann, Benedikt Ludwig" userId="8bc4900e-cc82-42f9-8ef6-7ba36799d966" providerId="ADAL" clId="{AE701BFD-C42A-4320-86A6-27D0E474195C}" dt="2022-06-23T10:05:06.213" v="988" actId="165"/>
          <ac:spMkLst>
            <pc:docMk/>
            <pc:sldMk cId="1593728260" sldId="347"/>
            <ac:spMk id="500" creationId="{8BB5A125-5150-C101-B23A-86D82D595ABA}"/>
          </ac:spMkLst>
        </pc:spChg>
        <pc:spChg chg="mod">
          <ac:chgData name="Bergmann, Benedikt Ludwig" userId="8bc4900e-cc82-42f9-8ef6-7ba36799d966" providerId="ADAL" clId="{AE701BFD-C42A-4320-86A6-27D0E474195C}" dt="2022-06-23T10:05:06.213" v="988" actId="165"/>
          <ac:spMkLst>
            <pc:docMk/>
            <pc:sldMk cId="1593728260" sldId="347"/>
            <ac:spMk id="501" creationId="{D2B26C54-8FAC-3EC8-0704-CA2593C9D3FE}"/>
          </ac:spMkLst>
        </pc:spChg>
        <pc:spChg chg="mod">
          <ac:chgData name="Bergmann, Benedikt Ludwig" userId="8bc4900e-cc82-42f9-8ef6-7ba36799d966" providerId="ADAL" clId="{AE701BFD-C42A-4320-86A6-27D0E474195C}" dt="2022-06-23T10:05:06.213" v="988" actId="165"/>
          <ac:spMkLst>
            <pc:docMk/>
            <pc:sldMk cId="1593728260" sldId="347"/>
            <ac:spMk id="502" creationId="{396211E5-461A-135C-EF5F-BB7E361FBB87}"/>
          </ac:spMkLst>
        </pc:spChg>
        <pc:spChg chg="mod">
          <ac:chgData name="Bergmann, Benedikt Ludwig" userId="8bc4900e-cc82-42f9-8ef6-7ba36799d966" providerId="ADAL" clId="{AE701BFD-C42A-4320-86A6-27D0E474195C}" dt="2022-06-23T10:05:06.213" v="988" actId="165"/>
          <ac:spMkLst>
            <pc:docMk/>
            <pc:sldMk cId="1593728260" sldId="347"/>
            <ac:spMk id="503" creationId="{DDF2475F-3125-70B6-A4F1-01AA1E0036AB}"/>
          </ac:spMkLst>
        </pc:spChg>
        <pc:spChg chg="mod">
          <ac:chgData name="Bergmann, Benedikt Ludwig" userId="8bc4900e-cc82-42f9-8ef6-7ba36799d966" providerId="ADAL" clId="{AE701BFD-C42A-4320-86A6-27D0E474195C}" dt="2022-06-23T10:05:06.213" v="988" actId="165"/>
          <ac:spMkLst>
            <pc:docMk/>
            <pc:sldMk cId="1593728260" sldId="347"/>
            <ac:spMk id="504" creationId="{30B5AFF2-F8AE-5502-6E1B-5C963E433986}"/>
          </ac:spMkLst>
        </pc:spChg>
        <pc:spChg chg="mod">
          <ac:chgData name="Bergmann, Benedikt Ludwig" userId="8bc4900e-cc82-42f9-8ef6-7ba36799d966" providerId="ADAL" clId="{AE701BFD-C42A-4320-86A6-27D0E474195C}" dt="2022-06-23T10:05:06.213" v="988" actId="165"/>
          <ac:spMkLst>
            <pc:docMk/>
            <pc:sldMk cId="1593728260" sldId="347"/>
            <ac:spMk id="505" creationId="{89221DE7-CBAC-7793-1BF7-821B34ED93CB}"/>
          </ac:spMkLst>
        </pc:spChg>
        <pc:spChg chg="mod">
          <ac:chgData name="Bergmann, Benedikt Ludwig" userId="8bc4900e-cc82-42f9-8ef6-7ba36799d966" providerId="ADAL" clId="{AE701BFD-C42A-4320-86A6-27D0E474195C}" dt="2022-06-23T10:05:06.213" v="988" actId="165"/>
          <ac:spMkLst>
            <pc:docMk/>
            <pc:sldMk cId="1593728260" sldId="347"/>
            <ac:spMk id="506" creationId="{0B4E84D8-1B31-FF80-C5E3-5FEE336E501C}"/>
          </ac:spMkLst>
        </pc:spChg>
        <pc:spChg chg="mod">
          <ac:chgData name="Bergmann, Benedikt Ludwig" userId="8bc4900e-cc82-42f9-8ef6-7ba36799d966" providerId="ADAL" clId="{AE701BFD-C42A-4320-86A6-27D0E474195C}" dt="2022-06-23T10:05:06.213" v="988" actId="165"/>
          <ac:spMkLst>
            <pc:docMk/>
            <pc:sldMk cId="1593728260" sldId="347"/>
            <ac:spMk id="507" creationId="{06D15C00-0BCF-B892-4C3D-E34CA339ED04}"/>
          </ac:spMkLst>
        </pc:spChg>
        <pc:spChg chg="mod">
          <ac:chgData name="Bergmann, Benedikt Ludwig" userId="8bc4900e-cc82-42f9-8ef6-7ba36799d966" providerId="ADAL" clId="{AE701BFD-C42A-4320-86A6-27D0E474195C}" dt="2022-06-23T10:05:06.213" v="988" actId="165"/>
          <ac:spMkLst>
            <pc:docMk/>
            <pc:sldMk cId="1593728260" sldId="347"/>
            <ac:spMk id="508" creationId="{3433E3E4-3B20-E92C-BCCB-736E19E45844}"/>
          </ac:spMkLst>
        </pc:spChg>
        <pc:spChg chg="mod">
          <ac:chgData name="Bergmann, Benedikt Ludwig" userId="8bc4900e-cc82-42f9-8ef6-7ba36799d966" providerId="ADAL" clId="{AE701BFD-C42A-4320-86A6-27D0E474195C}" dt="2022-06-23T10:05:06.213" v="988" actId="165"/>
          <ac:spMkLst>
            <pc:docMk/>
            <pc:sldMk cId="1593728260" sldId="347"/>
            <ac:spMk id="509" creationId="{2DC4BE15-9081-0DAC-3AEE-CE29A0589540}"/>
          </ac:spMkLst>
        </pc:spChg>
        <pc:spChg chg="mod">
          <ac:chgData name="Bergmann, Benedikt Ludwig" userId="8bc4900e-cc82-42f9-8ef6-7ba36799d966" providerId="ADAL" clId="{AE701BFD-C42A-4320-86A6-27D0E474195C}" dt="2022-06-23T10:05:06.213" v="988" actId="165"/>
          <ac:spMkLst>
            <pc:docMk/>
            <pc:sldMk cId="1593728260" sldId="347"/>
            <ac:spMk id="511" creationId="{702F1C88-BD67-91FF-2525-296816994D2B}"/>
          </ac:spMkLst>
        </pc:spChg>
        <pc:spChg chg="mod">
          <ac:chgData name="Bergmann, Benedikt Ludwig" userId="8bc4900e-cc82-42f9-8ef6-7ba36799d966" providerId="ADAL" clId="{AE701BFD-C42A-4320-86A6-27D0E474195C}" dt="2022-06-23T10:05:06.213" v="988" actId="165"/>
          <ac:spMkLst>
            <pc:docMk/>
            <pc:sldMk cId="1593728260" sldId="347"/>
            <ac:spMk id="512" creationId="{5072C731-D9E1-24D3-C216-A27D2F12EC04}"/>
          </ac:spMkLst>
        </pc:spChg>
        <pc:spChg chg="mod">
          <ac:chgData name="Bergmann, Benedikt Ludwig" userId="8bc4900e-cc82-42f9-8ef6-7ba36799d966" providerId="ADAL" clId="{AE701BFD-C42A-4320-86A6-27D0E474195C}" dt="2022-06-23T10:05:06.213" v="988" actId="165"/>
          <ac:spMkLst>
            <pc:docMk/>
            <pc:sldMk cId="1593728260" sldId="347"/>
            <ac:spMk id="513" creationId="{6E4DA50B-0800-D1EF-EDED-A6748BC466B4}"/>
          </ac:spMkLst>
        </pc:spChg>
        <pc:spChg chg="mod">
          <ac:chgData name="Bergmann, Benedikt Ludwig" userId="8bc4900e-cc82-42f9-8ef6-7ba36799d966" providerId="ADAL" clId="{AE701BFD-C42A-4320-86A6-27D0E474195C}" dt="2022-06-23T10:05:06.213" v="988" actId="165"/>
          <ac:spMkLst>
            <pc:docMk/>
            <pc:sldMk cId="1593728260" sldId="347"/>
            <ac:spMk id="514" creationId="{575F61D3-0E3F-1607-25FC-58DAA245082B}"/>
          </ac:spMkLst>
        </pc:spChg>
        <pc:spChg chg="mod">
          <ac:chgData name="Bergmann, Benedikt Ludwig" userId="8bc4900e-cc82-42f9-8ef6-7ba36799d966" providerId="ADAL" clId="{AE701BFD-C42A-4320-86A6-27D0E474195C}" dt="2022-06-23T10:05:06.213" v="988" actId="165"/>
          <ac:spMkLst>
            <pc:docMk/>
            <pc:sldMk cId="1593728260" sldId="347"/>
            <ac:spMk id="515" creationId="{F0640AB0-E9C3-5612-8408-F6E59D2D654D}"/>
          </ac:spMkLst>
        </pc:spChg>
        <pc:spChg chg="mod">
          <ac:chgData name="Bergmann, Benedikt Ludwig" userId="8bc4900e-cc82-42f9-8ef6-7ba36799d966" providerId="ADAL" clId="{AE701BFD-C42A-4320-86A6-27D0E474195C}" dt="2022-06-23T10:05:06.213" v="988" actId="165"/>
          <ac:spMkLst>
            <pc:docMk/>
            <pc:sldMk cId="1593728260" sldId="347"/>
            <ac:spMk id="516" creationId="{A0D03DB9-DDE6-5CC2-5C96-89A43182575B}"/>
          </ac:spMkLst>
        </pc:spChg>
        <pc:spChg chg="mod">
          <ac:chgData name="Bergmann, Benedikt Ludwig" userId="8bc4900e-cc82-42f9-8ef6-7ba36799d966" providerId="ADAL" clId="{AE701BFD-C42A-4320-86A6-27D0E474195C}" dt="2022-06-23T10:05:06.213" v="988" actId="165"/>
          <ac:spMkLst>
            <pc:docMk/>
            <pc:sldMk cId="1593728260" sldId="347"/>
            <ac:spMk id="517" creationId="{B3DC88DE-418B-7B2B-BEB7-82BF95AB8132}"/>
          </ac:spMkLst>
        </pc:spChg>
        <pc:spChg chg="mod">
          <ac:chgData name="Bergmann, Benedikt Ludwig" userId="8bc4900e-cc82-42f9-8ef6-7ba36799d966" providerId="ADAL" clId="{AE701BFD-C42A-4320-86A6-27D0E474195C}" dt="2022-06-23T10:05:06.213" v="988" actId="165"/>
          <ac:spMkLst>
            <pc:docMk/>
            <pc:sldMk cId="1593728260" sldId="347"/>
            <ac:spMk id="518" creationId="{7DD0ECB5-DF8E-F9D6-5154-B9A3955E90ED}"/>
          </ac:spMkLst>
        </pc:spChg>
        <pc:spChg chg="mod">
          <ac:chgData name="Bergmann, Benedikt Ludwig" userId="8bc4900e-cc82-42f9-8ef6-7ba36799d966" providerId="ADAL" clId="{AE701BFD-C42A-4320-86A6-27D0E474195C}" dt="2022-06-23T10:05:06.213" v="988" actId="165"/>
          <ac:spMkLst>
            <pc:docMk/>
            <pc:sldMk cId="1593728260" sldId="347"/>
            <ac:spMk id="519" creationId="{2F6127D2-F362-DE50-51C2-6DBD0E3C63AA}"/>
          </ac:spMkLst>
        </pc:spChg>
        <pc:spChg chg="mod">
          <ac:chgData name="Bergmann, Benedikt Ludwig" userId="8bc4900e-cc82-42f9-8ef6-7ba36799d966" providerId="ADAL" clId="{AE701BFD-C42A-4320-86A6-27D0E474195C}" dt="2022-06-23T10:05:06.213" v="988" actId="165"/>
          <ac:spMkLst>
            <pc:docMk/>
            <pc:sldMk cId="1593728260" sldId="347"/>
            <ac:spMk id="520" creationId="{82B27F79-3C0C-7FF8-BF38-D83404A24625}"/>
          </ac:spMkLst>
        </pc:spChg>
        <pc:spChg chg="mod">
          <ac:chgData name="Bergmann, Benedikt Ludwig" userId="8bc4900e-cc82-42f9-8ef6-7ba36799d966" providerId="ADAL" clId="{AE701BFD-C42A-4320-86A6-27D0E474195C}" dt="2022-06-23T10:05:06.213" v="988" actId="165"/>
          <ac:spMkLst>
            <pc:docMk/>
            <pc:sldMk cId="1593728260" sldId="347"/>
            <ac:spMk id="521" creationId="{A4686749-08AD-D63B-53F5-43D9C312C5A4}"/>
          </ac:spMkLst>
        </pc:spChg>
        <pc:spChg chg="mod">
          <ac:chgData name="Bergmann, Benedikt Ludwig" userId="8bc4900e-cc82-42f9-8ef6-7ba36799d966" providerId="ADAL" clId="{AE701BFD-C42A-4320-86A6-27D0E474195C}" dt="2022-06-23T10:05:06.213" v="988" actId="165"/>
          <ac:spMkLst>
            <pc:docMk/>
            <pc:sldMk cId="1593728260" sldId="347"/>
            <ac:spMk id="522" creationId="{052D30A9-91D5-1896-EE38-CC780CB4156D}"/>
          </ac:spMkLst>
        </pc:spChg>
        <pc:spChg chg="del mod">
          <ac:chgData name="Bergmann, Benedikt Ludwig" userId="8bc4900e-cc82-42f9-8ef6-7ba36799d966" providerId="ADAL" clId="{AE701BFD-C42A-4320-86A6-27D0E474195C}" dt="2022-06-23T10:05:11.599" v="990" actId="478"/>
          <ac:spMkLst>
            <pc:docMk/>
            <pc:sldMk cId="1593728260" sldId="347"/>
            <ac:spMk id="523" creationId="{B7FB5D23-6E7D-F0B3-33F7-B3E35B4CFE10}"/>
          </ac:spMkLst>
        </pc:spChg>
        <pc:spChg chg="mod">
          <ac:chgData name="Bergmann, Benedikt Ludwig" userId="8bc4900e-cc82-42f9-8ef6-7ba36799d966" providerId="ADAL" clId="{AE701BFD-C42A-4320-86A6-27D0E474195C}" dt="2022-06-23T10:05:06.213" v="988" actId="165"/>
          <ac:spMkLst>
            <pc:docMk/>
            <pc:sldMk cId="1593728260" sldId="347"/>
            <ac:spMk id="524" creationId="{FAD9829B-4969-AF72-CD76-1981BA091320}"/>
          </ac:spMkLst>
        </pc:spChg>
        <pc:spChg chg="mod">
          <ac:chgData name="Bergmann, Benedikt Ludwig" userId="8bc4900e-cc82-42f9-8ef6-7ba36799d966" providerId="ADAL" clId="{AE701BFD-C42A-4320-86A6-27D0E474195C}" dt="2022-06-23T10:05:06.213" v="988" actId="165"/>
          <ac:spMkLst>
            <pc:docMk/>
            <pc:sldMk cId="1593728260" sldId="347"/>
            <ac:spMk id="525" creationId="{6DB94586-6584-5AB5-2036-6943059476D4}"/>
          </ac:spMkLst>
        </pc:spChg>
        <pc:spChg chg="mod">
          <ac:chgData name="Bergmann, Benedikt Ludwig" userId="8bc4900e-cc82-42f9-8ef6-7ba36799d966" providerId="ADAL" clId="{AE701BFD-C42A-4320-86A6-27D0E474195C}" dt="2022-06-23T10:05:06.213" v="988" actId="165"/>
          <ac:spMkLst>
            <pc:docMk/>
            <pc:sldMk cId="1593728260" sldId="347"/>
            <ac:spMk id="526" creationId="{AB68B076-D2A3-AC58-04AD-20C5CF3C1A28}"/>
          </ac:spMkLst>
        </pc:spChg>
        <pc:spChg chg="mod">
          <ac:chgData name="Bergmann, Benedikt Ludwig" userId="8bc4900e-cc82-42f9-8ef6-7ba36799d966" providerId="ADAL" clId="{AE701BFD-C42A-4320-86A6-27D0E474195C}" dt="2022-06-23T10:05:06.213" v="988" actId="165"/>
          <ac:spMkLst>
            <pc:docMk/>
            <pc:sldMk cId="1593728260" sldId="347"/>
            <ac:spMk id="527" creationId="{5AA17CAE-9A1E-50D4-4064-19953E19EE6C}"/>
          </ac:spMkLst>
        </pc:spChg>
        <pc:spChg chg="mod">
          <ac:chgData name="Bergmann, Benedikt Ludwig" userId="8bc4900e-cc82-42f9-8ef6-7ba36799d966" providerId="ADAL" clId="{AE701BFD-C42A-4320-86A6-27D0E474195C}" dt="2022-06-23T10:05:06.213" v="988" actId="165"/>
          <ac:spMkLst>
            <pc:docMk/>
            <pc:sldMk cId="1593728260" sldId="347"/>
            <ac:spMk id="528" creationId="{ECC51F64-5451-11E6-C72F-2D734F57CF0E}"/>
          </ac:spMkLst>
        </pc:spChg>
        <pc:spChg chg="mod">
          <ac:chgData name="Bergmann, Benedikt Ludwig" userId="8bc4900e-cc82-42f9-8ef6-7ba36799d966" providerId="ADAL" clId="{AE701BFD-C42A-4320-86A6-27D0E474195C}" dt="2022-06-23T10:05:06.213" v="988" actId="165"/>
          <ac:spMkLst>
            <pc:docMk/>
            <pc:sldMk cId="1593728260" sldId="347"/>
            <ac:spMk id="529" creationId="{026A3AB2-0380-6CCB-90A9-8923AB7CFDB3}"/>
          </ac:spMkLst>
        </pc:spChg>
        <pc:spChg chg="mod">
          <ac:chgData name="Bergmann, Benedikt Ludwig" userId="8bc4900e-cc82-42f9-8ef6-7ba36799d966" providerId="ADAL" clId="{AE701BFD-C42A-4320-86A6-27D0E474195C}" dt="2022-06-23T10:05:06.213" v="988" actId="165"/>
          <ac:spMkLst>
            <pc:docMk/>
            <pc:sldMk cId="1593728260" sldId="347"/>
            <ac:spMk id="530" creationId="{99E18038-145E-1C3B-5F04-4036F1D9CAC2}"/>
          </ac:spMkLst>
        </pc:spChg>
        <pc:spChg chg="mod">
          <ac:chgData name="Bergmann, Benedikt Ludwig" userId="8bc4900e-cc82-42f9-8ef6-7ba36799d966" providerId="ADAL" clId="{AE701BFD-C42A-4320-86A6-27D0E474195C}" dt="2022-06-23T10:05:06.213" v="988" actId="165"/>
          <ac:spMkLst>
            <pc:docMk/>
            <pc:sldMk cId="1593728260" sldId="347"/>
            <ac:spMk id="531" creationId="{EF27084D-627C-F08D-7202-EE938ED047B0}"/>
          </ac:spMkLst>
        </pc:spChg>
        <pc:spChg chg="mod">
          <ac:chgData name="Bergmann, Benedikt Ludwig" userId="8bc4900e-cc82-42f9-8ef6-7ba36799d966" providerId="ADAL" clId="{AE701BFD-C42A-4320-86A6-27D0E474195C}" dt="2022-06-23T10:05:06.213" v="988" actId="165"/>
          <ac:spMkLst>
            <pc:docMk/>
            <pc:sldMk cId="1593728260" sldId="347"/>
            <ac:spMk id="532" creationId="{205779FF-FECC-C87C-C8C3-7276F8311925}"/>
          </ac:spMkLst>
        </pc:spChg>
        <pc:spChg chg="mod">
          <ac:chgData name="Bergmann, Benedikt Ludwig" userId="8bc4900e-cc82-42f9-8ef6-7ba36799d966" providerId="ADAL" clId="{AE701BFD-C42A-4320-86A6-27D0E474195C}" dt="2022-06-23T10:05:06.213" v="988" actId="165"/>
          <ac:spMkLst>
            <pc:docMk/>
            <pc:sldMk cId="1593728260" sldId="347"/>
            <ac:spMk id="533" creationId="{E90D9D27-8CC9-8980-FD52-6B32C5246C31}"/>
          </ac:spMkLst>
        </pc:spChg>
        <pc:spChg chg="mod">
          <ac:chgData name="Bergmann, Benedikt Ludwig" userId="8bc4900e-cc82-42f9-8ef6-7ba36799d966" providerId="ADAL" clId="{AE701BFD-C42A-4320-86A6-27D0E474195C}" dt="2022-06-23T10:05:06.213" v="988" actId="165"/>
          <ac:spMkLst>
            <pc:docMk/>
            <pc:sldMk cId="1593728260" sldId="347"/>
            <ac:spMk id="534" creationId="{07146288-796E-F9B3-60CC-493A51C1F32E}"/>
          </ac:spMkLst>
        </pc:spChg>
        <pc:spChg chg="mod">
          <ac:chgData name="Bergmann, Benedikt Ludwig" userId="8bc4900e-cc82-42f9-8ef6-7ba36799d966" providerId="ADAL" clId="{AE701BFD-C42A-4320-86A6-27D0E474195C}" dt="2022-06-23T10:05:06.213" v="988" actId="165"/>
          <ac:spMkLst>
            <pc:docMk/>
            <pc:sldMk cId="1593728260" sldId="347"/>
            <ac:spMk id="536" creationId="{A84D6528-933B-0EA0-A7BE-870AEBEB3924}"/>
          </ac:spMkLst>
        </pc:spChg>
        <pc:spChg chg="mod">
          <ac:chgData name="Bergmann, Benedikt Ludwig" userId="8bc4900e-cc82-42f9-8ef6-7ba36799d966" providerId="ADAL" clId="{AE701BFD-C42A-4320-86A6-27D0E474195C}" dt="2022-06-23T10:05:06.213" v="988" actId="165"/>
          <ac:spMkLst>
            <pc:docMk/>
            <pc:sldMk cId="1593728260" sldId="347"/>
            <ac:spMk id="537" creationId="{0DD79B46-58BC-397A-D193-BFA8D48F5B9C}"/>
          </ac:spMkLst>
        </pc:spChg>
        <pc:spChg chg="mod">
          <ac:chgData name="Bergmann, Benedikt Ludwig" userId="8bc4900e-cc82-42f9-8ef6-7ba36799d966" providerId="ADAL" clId="{AE701BFD-C42A-4320-86A6-27D0E474195C}" dt="2022-06-23T10:05:06.213" v="988" actId="165"/>
          <ac:spMkLst>
            <pc:docMk/>
            <pc:sldMk cId="1593728260" sldId="347"/>
            <ac:spMk id="538" creationId="{8E02F102-8A4B-633D-13FD-6346F3CF9A3D}"/>
          </ac:spMkLst>
        </pc:spChg>
        <pc:spChg chg="mod">
          <ac:chgData name="Bergmann, Benedikt Ludwig" userId="8bc4900e-cc82-42f9-8ef6-7ba36799d966" providerId="ADAL" clId="{AE701BFD-C42A-4320-86A6-27D0E474195C}" dt="2022-06-23T10:05:06.213" v="988" actId="165"/>
          <ac:spMkLst>
            <pc:docMk/>
            <pc:sldMk cId="1593728260" sldId="347"/>
            <ac:spMk id="539" creationId="{8912FCF0-7BFD-454F-C08C-FE8BBB377A58}"/>
          </ac:spMkLst>
        </pc:spChg>
        <pc:spChg chg="mod">
          <ac:chgData name="Bergmann, Benedikt Ludwig" userId="8bc4900e-cc82-42f9-8ef6-7ba36799d966" providerId="ADAL" clId="{AE701BFD-C42A-4320-86A6-27D0E474195C}" dt="2022-06-23T10:05:06.213" v="988" actId="165"/>
          <ac:spMkLst>
            <pc:docMk/>
            <pc:sldMk cId="1593728260" sldId="347"/>
            <ac:spMk id="540" creationId="{6690EA18-2443-3EBE-1F0F-FDFAD972BEBF}"/>
          </ac:spMkLst>
        </pc:spChg>
        <pc:spChg chg="mod">
          <ac:chgData name="Bergmann, Benedikt Ludwig" userId="8bc4900e-cc82-42f9-8ef6-7ba36799d966" providerId="ADAL" clId="{AE701BFD-C42A-4320-86A6-27D0E474195C}" dt="2022-06-23T10:05:06.213" v="988" actId="165"/>
          <ac:spMkLst>
            <pc:docMk/>
            <pc:sldMk cId="1593728260" sldId="347"/>
            <ac:spMk id="541" creationId="{7F1358A2-5E06-95AF-ECB4-7C874C88D751}"/>
          </ac:spMkLst>
        </pc:spChg>
        <pc:spChg chg="mod">
          <ac:chgData name="Bergmann, Benedikt Ludwig" userId="8bc4900e-cc82-42f9-8ef6-7ba36799d966" providerId="ADAL" clId="{AE701BFD-C42A-4320-86A6-27D0E474195C}" dt="2022-06-23T10:05:06.213" v="988" actId="165"/>
          <ac:spMkLst>
            <pc:docMk/>
            <pc:sldMk cId="1593728260" sldId="347"/>
            <ac:spMk id="542" creationId="{569FCC8F-375B-AB57-6C4B-A4835B0A330B}"/>
          </ac:spMkLst>
        </pc:spChg>
        <pc:spChg chg="mod">
          <ac:chgData name="Bergmann, Benedikt Ludwig" userId="8bc4900e-cc82-42f9-8ef6-7ba36799d966" providerId="ADAL" clId="{AE701BFD-C42A-4320-86A6-27D0E474195C}" dt="2022-06-23T10:05:06.213" v="988" actId="165"/>
          <ac:spMkLst>
            <pc:docMk/>
            <pc:sldMk cId="1593728260" sldId="347"/>
            <ac:spMk id="543" creationId="{F39E6BB3-966C-217E-C208-A989CB9C8671}"/>
          </ac:spMkLst>
        </pc:spChg>
        <pc:spChg chg="mod">
          <ac:chgData name="Bergmann, Benedikt Ludwig" userId="8bc4900e-cc82-42f9-8ef6-7ba36799d966" providerId="ADAL" clId="{AE701BFD-C42A-4320-86A6-27D0E474195C}" dt="2022-06-23T10:05:06.213" v="988" actId="165"/>
          <ac:spMkLst>
            <pc:docMk/>
            <pc:sldMk cId="1593728260" sldId="347"/>
            <ac:spMk id="544" creationId="{F9C20540-FD90-EA1F-8744-51DA1111B473}"/>
          </ac:spMkLst>
        </pc:spChg>
        <pc:spChg chg="mod">
          <ac:chgData name="Bergmann, Benedikt Ludwig" userId="8bc4900e-cc82-42f9-8ef6-7ba36799d966" providerId="ADAL" clId="{AE701BFD-C42A-4320-86A6-27D0E474195C}" dt="2022-06-23T10:05:06.213" v="988" actId="165"/>
          <ac:spMkLst>
            <pc:docMk/>
            <pc:sldMk cId="1593728260" sldId="347"/>
            <ac:spMk id="545" creationId="{A1601F8E-4BCF-66EA-D017-3649D35807BE}"/>
          </ac:spMkLst>
        </pc:spChg>
        <pc:spChg chg="mod">
          <ac:chgData name="Bergmann, Benedikt Ludwig" userId="8bc4900e-cc82-42f9-8ef6-7ba36799d966" providerId="ADAL" clId="{AE701BFD-C42A-4320-86A6-27D0E474195C}" dt="2022-06-23T10:05:06.213" v="988" actId="165"/>
          <ac:spMkLst>
            <pc:docMk/>
            <pc:sldMk cId="1593728260" sldId="347"/>
            <ac:spMk id="546" creationId="{53DD3828-9E16-4A30-E10D-13D42DB4C045}"/>
          </ac:spMkLst>
        </pc:spChg>
        <pc:spChg chg="mod">
          <ac:chgData name="Bergmann, Benedikt Ludwig" userId="8bc4900e-cc82-42f9-8ef6-7ba36799d966" providerId="ADAL" clId="{AE701BFD-C42A-4320-86A6-27D0E474195C}" dt="2022-06-23T10:05:06.213" v="988" actId="165"/>
          <ac:spMkLst>
            <pc:docMk/>
            <pc:sldMk cId="1593728260" sldId="347"/>
            <ac:spMk id="547" creationId="{588119D4-8CB8-EEF1-B765-9DAD11697F82}"/>
          </ac:spMkLst>
        </pc:spChg>
        <pc:spChg chg="mod">
          <ac:chgData name="Bergmann, Benedikt Ludwig" userId="8bc4900e-cc82-42f9-8ef6-7ba36799d966" providerId="ADAL" clId="{AE701BFD-C42A-4320-86A6-27D0E474195C}" dt="2022-06-23T10:05:06.213" v="988" actId="165"/>
          <ac:spMkLst>
            <pc:docMk/>
            <pc:sldMk cId="1593728260" sldId="347"/>
            <ac:spMk id="548" creationId="{C0F19543-D9CD-46A6-BF6D-A1EAD151DACB}"/>
          </ac:spMkLst>
        </pc:spChg>
        <pc:spChg chg="mod">
          <ac:chgData name="Bergmann, Benedikt Ludwig" userId="8bc4900e-cc82-42f9-8ef6-7ba36799d966" providerId="ADAL" clId="{AE701BFD-C42A-4320-86A6-27D0E474195C}" dt="2022-06-23T10:05:06.213" v="988" actId="165"/>
          <ac:spMkLst>
            <pc:docMk/>
            <pc:sldMk cId="1593728260" sldId="347"/>
            <ac:spMk id="549" creationId="{3F8FC87A-B2E8-DB08-8C8F-8EA26A42C5EF}"/>
          </ac:spMkLst>
        </pc:spChg>
        <pc:spChg chg="mod">
          <ac:chgData name="Bergmann, Benedikt Ludwig" userId="8bc4900e-cc82-42f9-8ef6-7ba36799d966" providerId="ADAL" clId="{AE701BFD-C42A-4320-86A6-27D0E474195C}" dt="2022-06-23T10:05:06.213" v="988" actId="165"/>
          <ac:spMkLst>
            <pc:docMk/>
            <pc:sldMk cId="1593728260" sldId="347"/>
            <ac:spMk id="550" creationId="{ED3E7015-97EF-1F37-3D4C-0AF1ABDD5678}"/>
          </ac:spMkLst>
        </pc:spChg>
        <pc:spChg chg="mod">
          <ac:chgData name="Bergmann, Benedikt Ludwig" userId="8bc4900e-cc82-42f9-8ef6-7ba36799d966" providerId="ADAL" clId="{AE701BFD-C42A-4320-86A6-27D0E474195C}" dt="2022-06-23T10:05:06.213" v="988" actId="165"/>
          <ac:spMkLst>
            <pc:docMk/>
            <pc:sldMk cId="1593728260" sldId="347"/>
            <ac:spMk id="551" creationId="{92E41AA7-F9F1-EA84-5793-6BB9AA8E27D7}"/>
          </ac:spMkLst>
        </pc:spChg>
        <pc:spChg chg="mod">
          <ac:chgData name="Bergmann, Benedikt Ludwig" userId="8bc4900e-cc82-42f9-8ef6-7ba36799d966" providerId="ADAL" clId="{AE701BFD-C42A-4320-86A6-27D0E474195C}" dt="2022-06-23T10:05:06.213" v="988" actId="165"/>
          <ac:spMkLst>
            <pc:docMk/>
            <pc:sldMk cId="1593728260" sldId="347"/>
            <ac:spMk id="552" creationId="{AB8B0327-A5D4-C938-1A67-43092B950E9E}"/>
          </ac:spMkLst>
        </pc:spChg>
        <pc:spChg chg="mod">
          <ac:chgData name="Bergmann, Benedikt Ludwig" userId="8bc4900e-cc82-42f9-8ef6-7ba36799d966" providerId="ADAL" clId="{AE701BFD-C42A-4320-86A6-27D0E474195C}" dt="2022-06-23T10:05:06.213" v="988" actId="165"/>
          <ac:spMkLst>
            <pc:docMk/>
            <pc:sldMk cId="1593728260" sldId="347"/>
            <ac:spMk id="553" creationId="{9446D959-8844-2609-07A3-1569D52E7A30}"/>
          </ac:spMkLst>
        </pc:spChg>
        <pc:spChg chg="mod">
          <ac:chgData name="Bergmann, Benedikt Ludwig" userId="8bc4900e-cc82-42f9-8ef6-7ba36799d966" providerId="ADAL" clId="{AE701BFD-C42A-4320-86A6-27D0E474195C}" dt="2022-06-23T10:05:06.213" v="988" actId="165"/>
          <ac:spMkLst>
            <pc:docMk/>
            <pc:sldMk cId="1593728260" sldId="347"/>
            <ac:spMk id="554" creationId="{720C929B-4B62-D078-09B2-BC6DBA135448}"/>
          </ac:spMkLst>
        </pc:spChg>
        <pc:spChg chg="mod">
          <ac:chgData name="Bergmann, Benedikt Ludwig" userId="8bc4900e-cc82-42f9-8ef6-7ba36799d966" providerId="ADAL" clId="{AE701BFD-C42A-4320-86A6-27D0E474195C}" dt="2022-06-23T10:05:06.213" v="988" actId="165"/>
          <ac:spMkLst>
            <pc:docMk/>
            <pc:sldMk cId="1593728260" sldId="347"/>
            <ac:spMk id="555" creationId="{19A063A5-C9BE-3E1A-D9D2-70EFE711E60C}"/>
          </ac:spMkLst>
        </pc:spChg>
        <pc:spChg chg="mod">
          <ac:chgData name="Bergmann, Benedikt Ludwig" userId="8bc4900e-cc82-42f9-8ef6-7ba36799d966" providerId="ADAL" clId="{AE701BFD-C42A-4320-86A6-27D0E474195C}" dt="2022-06-23T10:05:06.213" v="988" actId="165"/>
          <ac:spMkLst>
            <pc:docMk/>
            <pc:sldMk cId="1593728260" sldId="347"/>
            <ac:spMk id="556" creationId="{D82EB06E-F79F-DA6E-6E24-5D2E98F628A5}"/>
          </ac:spMkLst>
        </pc:spChg>
        <pc:spChg chg="mod">
          <ac:chgData name="Bergmann, Benedikt Ludwig" userId="8bc4900e-cc82-42f9-8ef6-7ba36799d966" providerId="ADAL" clId="{AE701BFD-C42A-4320-86A6-27D0E474195C}" dt="2022-06-23T10:05:06.213" v="988" actId="165"/>
          <ac:spMkLst>
            <pc:docMk/>
            <pc:sldMk cId="1593728260" sldId="347"/>
            <ac:spMk id="557" creationId="{C4E55736-BB1A-4E6E-A72C-F69117152E8E}"/>
          </ac:spMkLst>
        </pc:spChg>
        <pc:spChg chg="mod">
          <ac:chgData name="Bergmann, Benedikt Ludwig" userId="8bc4900e-cc82-42f9-8ef6-7ba36799d966" providerId="ADAL" clId="{AE701BFD-C42A-4320-86A6-27D0E474195C}" dt="2022-06-23T10:05:06.213" v="988" actId="165"/>
          <ac:spMkLst>
            <pc:docMk/>
            <pc:sldMk cId="1593728260" sldId="347"/>
            <ac:spMk id="558" creationId="{69F0FD59-86E5-58B5-74A4-07264A8E0FD9}"/>
          </ac:spMkLst>
        </pc:spChg>
        <pc:spChg chg="mod">
          <ac:chgData name="Bergmann, Benedikt Ludwig" userId="8bc4900e-cc82-42f9-8ef6-7ba36799d966" providerId="ADAL" clId="{AE701BFD-C42A-4320-86A6-27D0E474195C}" dt="2022-06-23T10:05:06.213" v="988" actId="165"/>
          <ac:spMkLst>
            <pc:docMk/>
            <pc:sldMk cId="1593728260" sldId="347"/>
            <ac:spMk id="559" creationId="{181AEF4A-2CF8-4E3D-7C89-DED8B12384C3}"/>
          </ac:spMkLst>
        </pc:spChg>
        <pc:spChg chg="mod">
          <ac:chgData name="Bergmann, Benedikt Ludwig" userId="8bc4900e-cc82-42f9-8ef6-7ba36799d966" providerId="ADAL" clId="{AE701BFD-C42A-4320-86A6-27D0E474195C}" dt="2022-06-23T10:05:06.213" v="988" actId="165"/>
          <ac:spMkLst>
            <pc:docMk/>
            <pc:sldMk cId="1593728260" sldId="347"/>
            <ac:spMk id="561" creationId="{2274AEC1-AEB5-22D9-BC29-6D850EEB32D4}"/>
          </ac:spMkLst>
        </pc:spChg>
        <pc:spChg chg="mod">
          <ac:chgData name="Bergmann, Benedikt Ludwig" userId="8bc4900e-cc82-42f9-8ef6-7ba36799d966" providerId="ADAL" clId="{AE701BFD-C42A-4320-86A6-27D0E474195C}" dt="2022-06-23T10:05:06.213" v="988" actId="165"/>
          <ac:spMkLst>
            <pc:docMk/>
            <pc:sldMk cId="1593728260" sldId="347"/>
            <ac:spMk id="562" creationId="{C996C2FC-4915-EDE5-911C-A082F7E300C6}"/>
          </ac:spMkLst>
        </pc:spChg>
        <pc:spChg chg="mod">
          <ac:chgData name="Bergmann, Benedikt Ludwig" userId="8bc4900e-cc82-42f9-8ef6-7ba36799d966" providerId="ADAL" clId="{AE701BFD-C42A-4320-86A6-27D0E474195C}" dt="2022-06-23T10:05:06.213" v="988" actId="165"/>
          <ac:spMkLst>
            <pc:docMk/>
            <pc:sldMk cId="1593728260" sldId="347"/>
            <ac:spMk id="563" creationId="{FC825D4D-C62B-0CB5-FC94-B0AD7305F9F8}"/>
          </ac:spMkLst>
        </pc:spChg>
        <pc:spChg chg="mod">
          <ac:chgData name="Bergmann, Benedikt Ludwig" userId="8bc4900e-cc82-42f9-8ef6-7ba36799d966" providerId="ADAL" clId="{AE701BFD-C42A-4320-86A6-27D0E474195C}" dt="2022-06-23T10:05:06.213" v="988" actId="165"/>
          <ac:spMkLst>
            <pc:docMk/>
            <pc:sldMk cId="1593728260" sldId="347"/>
            <ac:spMk id="564" creationId="{B48D226F-F3A0-B86E-6608-1A60422F4FB4}"/>
          </ac:spMkLst>
        </pc:spChg>
        <pc:spChg chg="mod">
          <ac:chgData name="Bergmann, Benedikt Ludwig" userId="8bc4900e-cc82-42f9-8ef6-7ba36799d966" providerId="ADAL" clId="{AE701BFD-C42A-4320-86A6-27D0E474195C}" dt="2022-06-23T10:05:06.213" v="988" actId="165"/>
          <ac:spMkLst>
            <pc:docMk/>
            <pc:sldMk cId="1593728260" sldId="347"/>
            <ac:spMk id="565" creationId="{29A9CDAC-170A-7583-C65B-B5E7CAEE5991}"/>
          </ac:spMkLst>
        </pc:spChg>
        <pc:spChg chg="mod">
          <ac:chgData name="Bergmann, Benedikt Ludwig" userId="8bc4900e-cc82-42f9-8ef6-7ba36799d966" providerId="ADAL" clId="{AE701BFD-C42A-4320-86A6-27D0E474195C}" dt="2022-06-23T10:05:06.213" v="988" actId="165"/>
          <ac:spMkLst>
            <pc:docMk/>
            <pc:sldMk cId="1593728260" sldId="347"/>
            <ac:spMk id="566" creationId="{7174BFBA-1BBF-1615-4EA1-16646A0F5C43}"/>
          </ac:spMkLst>
        </pc:spChg>
        <pc:spChg chg="mod">
          <ac:chgData name="Bergmann, Benedikt Ludwig" userId="8bc4900e-cc82-42f9-8ef6-7ba36799d966" providerId="ADAL" clId="{AE701BFD-C42A-4320-86A6-27D0E474195C}" dt="2022-06-23T10:05:06.213" v="988" actId="165"/>
          <ac:spMkLst>
            <pc:docMk/>
            <pc:sldMk cId="1593728260" sldId="347"/>
            <ac:spMk id="567" creationId="{BE6FD005-8D0F-0FED-412E-15905EBD748F}"/>
          </ac:spMkLst>
        </pc:spChg>
        <pc:spChg chg="mod">
          <ac:chgData name="Bergmann, Benedikt Ludwig" userId="8bc4900e-cc82-42f9-8ef6-7ba36799d966" providerId="ADAL" clId="{AE701BFD-C42A-4320-86A6-27D0E474195C}" dt="2022-06-23T10:05:06.213" v="988" actId="165"/>
          <ac:spMkLst>
            <pc:docMk/>
            <pc:sldMk cId="1593728260" sldId="347"/>
            <ac:spMk id="568" creationId="{3794A2DF-8DD3-8CF8-19E4-CEBEE309EFD5}"/>
          </ac:spMkLst>
        </pc:spChg>
        <pc:spChg chg="mod">
          <ac:chgData name="Bergmann, Benedikt Ludwig" userId="8bc4900e-cc82-42f9-8ef6-7ba36799d966" providerId="ADAL" clId="{AE701BFD-C42A-4320-86A6-27D0E474195C}" dt="2022-06-23T10:05:06.213" v="988" actId="165"/>
          <ac:spMkLst>
            <pc:docMk/>
            <pc:sldMk cId="1593728260" sldId="347"/>
            <ac:spMk id="569" creationId="{B9C50FFA-D228-3C67-8EE9-1E268CA94C8C}"/>
          </ac:spMkLst>
        </pc:spChg>
        <pc:spChg chg="mod">
          <ac:chgData name="Bergmann, Benedikt Ludwig" userId="8bc4900e-cc82-42f9-8ef6-7ba36799d966" providerId="ADAL" clId="{AE701BFD-C42A-4320-86A6-27D0E474195C}" dt="2022-06-23T10:05:06.213" v="988" actId="165"/>
          <ac:spMkLst>
            <pc:docMk/>
            <pc:sldMk cId="1593728260" sldId="347"/>
            <ac:spMk id="570" creationId="{3A561641-4DC5-700A-43C1-09C148313AA1}"/>
          </ac:spMkLst>
        </pc:spChg>
        <pc:spChg chg="mod">
          <ac:chgData name="Bergmann, Benedikt Ludwig" userId="8bc4900e-cc82-42f9-8ef6-7ba36799d966" providerId="ADAL" clId="{AE701BFD-C42A-4320-86A6-27D0E474195C}" dt="2022-06-23T10:05:06.213" v="988" actId="165"/>
          <ac:spMkLst>
            <pc:docMk/>
            <pc:sldMk cId="1593728260" sldId="347"/>
            <ac:spMk id="571" creationId="{05D52C34-4371-0CE9-2E60-03DCE710220A}"/>
          </ac:spMkLst>
        </pc:spChg>
        <pc:spChg chg="mod">
          <ac:chgData name="Bergmann, Benedikt Ludwig" userId="8bc4900e-cc82-42f9-8ef6-7ba36799d966" providerId="ADAL" clId="{AE701BFD-C42A-4320-86A6-27D0E474195C}" dt="2022-06-23T10:05:06.213" v="988" actId="165"/>
          <ac:spMkLst>
            <pc:docMk/>
            <pc:sldMk cId="1593728260" sldId="347"/>
            <ac:spMk id="572" creationId="{92673806-0193-D31E-C62C-5D2F566546D6}"/>
          </ac:spMkLst>
        </pc:spChg>
        <pc:spChg chg="mod">
          <ac:chgData name="Bergmann, Benedikt Ludwig" userId="8bc4900e-cc82-42f9-8ef6-7ba36799d966" providerId="ADAL" clId="{AE701BFD-C42A-4320-86A6-27D0E474195C}" dt="2022-06-23T10:05:06.213" v="988" actId="165"/>
          <ac:spMkLst>
            <pc:docMk/>
            <pc:sldMk cId="1593728260" sldId="347"/>
            <ac:spMk id="573" creationId="{133BDD1E-0E36-F0D6-8C4B-BB587663F641}"/>
          </ac:spMkLst>
        </pc:spChg>
        <pc:spChg chg="mod">
          <ac:chgData name="Bergmann, Benedikt Ludwig" userId="8bc4900e-cc82-42f9-8ef6-7ba36799d966" providerId="ADAL" clId="{AE701BFD-C42A-4320-86A6-27D0E474195C}" dt="2022-06-23T10:05:06.213" v="988" actId="165"/>
          <ac:spMkLst>
            <pc:docMk/>
            <pc:sldMk cId="1593728260" sldId="347"/>
            <ac:spMk id="574" creationId="{F97166EA-1334-1D0D-114E-26A483926F4D}"/>
          </ac:spMkLst>
        </pc:spChg>
        <pc:spChg chg="mod">
          <ac:chgData name="Bergmann, Benedikt Ludwig" userId="8bc4900e-cc82-42f9-8ef6-7ba36799d966" providerId="ADAL" clId="{AE701BFD-C42A-4320-86A6-27D0E474195C}" dt="2022-06-23T10:05:06.213" v="988" actId="165"/>
          <ac:spMkLst>
            <pc:docMk/>
            <pc:sldMk cId="1593728260" sldId="347"/>
            <ac:spMk id="575" creationId="{17DE5328-BEA5-F5F6-4527-65807CB4AB90}"/>
          </ac:spMkLst>
        </pc:spChg>
        <pc:spChg chg="mod">
          <ac:chgData name="Bergmann, Benedikt Ludwig" userId="8bc4900e-cc82-42f9-8ef6-7ba36799d966" providerId="ADAL" clId="{AE701BFD-C42A-4320-86A6-27D0E474195C}" dt="2022-06-23T10:05:06.213" v="988" actId="165"/>
          <ac:spMkLst>
            <pc:docMk/>
            <pc:sldMk cId="1593728260" sldId="347"/>
            <ac:spMk id="576" creationId="{9395E17C-84D8-DF57-F2ED-C9F07F9BF9F2}"/>
          </ac:spMkLst>
        </pc:spChg>
        <pc:spChg chg="mod">
          <ac:chgData name="Bergmann, Benedikt Ludwig" userId="8bc4900e-cc82-42f9-8ef6-7ba36799d966" providerId="ADAL" clId="{AE701BFD-C42A-4320-86A6-27D0E474195C}" dt="2022-06-23T10:05:06.213" v="988" actId="165"/>
          <ac:spMkLst>
            <pc:docMk/>
            <pc:sldMk cId="1593728260" sldId="347"/>
            <ac:spMk id="577" creationId="{2F8FBACC-3DFE-6C9E-89BB-01B06E06027B}"/>
          </ac:spMkLst>
        </pc:spChg>
        <pc:spChg chg="mod">
          <ac:chgData name="Bergmann, Benedikt Ludwig" userId="8bc4900e-cc82-42f9-8ef6-7ba36799d966" providerId="ADAL" clId="{AE701BFD-C42A-4320-86A6-27D0E474195C}" dt="2022-06-23T10:05:06.213" v="988" actId="165"/>
          <ac:spMkLst>
            <pc:docMk/>
            <pc:sldMk cId="1593728260" sldId="347"/>
            <ac:spMk id="578" creationId="{260869BF-EC8C-148F-6208-779D40F7D004}"/>
          </ac:spMkLst>
        </pc:spChg>
        <pc:spChg chg="mod">
          <ac:chgData name="Bergmann, Benedikt Ludwig" userId="8bc4900e-cc82-42f9-8ef6-7ba36799d966" providerId="ADAL" clId="{AE701BFD-C42A-4320-86A6-27D0E474195C}" dt="2022-06-23T10:05:06.213" v="988" actId="165"/>
          <ac:spMkLst>
            <pc:docMk/>
            <pc:sldMk cId="1593728260" sldId="347"/>
            <ac:spMk id="579" creationId="{33947980-B579-E07E-2C18-8F71A96803E0}"/>
          </ac:spMkLst>
        </pc:spChg>
        <pc:spChg chg="mod">
          <ac:chgData name="Bergmann, Benedikt Ludwig" userId="8bc4900e-cc82-42f9-8ef6-7ba36799d966" providerId="ADAL" clId="{AE701BFD-C42A-4320-86A6-27D0E474195C}" dt="2022-06-23T10:05:06.213" v="988" actId="165"/>
          <ac:spMkLst>
            <pc:docMk/>
            <pc:sldMk cId="1593728260" sldId="347"/>
            <ac:spMk id="580" creationId="{7BE933AE-5AFF-760E-076C-66AA25DEAB48}"/>
          </ac:spMkLst>
        </pc:spChg>
        <pc:spChg chg="mod">
          <ac:chgData name="Bergmann, Benedikt Ludwig" userId="8bc4900e-cc82-42f9-8ef6-7ba36799d966" providerId="ADAL" clId="{AE701BFD-C42A-4320-86A6-27D0E474195C}" dt="2022-06-23T10:05:06.213" v="988" actId="165"/>
          <ac:spMkLst>
            <pc:docMk/>
            <pc:sldMk cId="1593728260" sldId="347"/>
            <ac:spMk id="581" creationId="{2CB515F1-2F18-E6EF-6314-7BE38AE3B3A7}"/>
          </ac:spMkLst>
        </pc:spChg>
        <pc:spChg chg="mod">
          <ac:chgData name="Bergmann, Benedikt Ludwig" userId="8bc4900e-cc82-42f9-8ef6-7ba36799d966" providerId="ADAL" clId="{AE701BFD-C42A-4320-86A6-27D0E474195C}" dt="2022-06-23T10:05:06.213" v="988" actId="165"/>
          <ac:spMkLst>
            <pc:docMk/>
            <pc:sldMk cId="1593728260" sldId="347"/>
            <ac:spMk id="582" creationId="{06EE25AB-1961-EE3D-9396-75AB6FD38718}"/>
          </ac:spMkLst>
        </pc:spChg>
        <pc:spChg chg="mod">
          <ac:chgData name="Bergmann, Benedikt Ludwig" userId="8bc4900e-cc82-42f9-8ef6-7ba36799d966" providerId="ADAL" clId="{AE701BFD-C42A-4320-86A6-27D0E474195C}" dt="2022-06-23T10:05:06.213" v="988" actId="165"/>
          <ac:spMkLst>
            <pc:docMk/>
            <pc:sldMk cId="1593728260" sldId="347"/>
            <ac:spMk id="583" creationId="{71A6BBCB-E043-04EC-1AEF-54C0A6EAECD1}"/>
          </ac:spMkLst>
        </pc:spChg>
        <pc:spChg chg="mod">
          <ac:chgData name="Bergmann, Benedikt Ludwig" userId="8bc4900e-cc82-42f9-8ef6-7ba36799d966" providerId="ADAL" clId="{AE701BFD-C42A-4320-86A6-27D0E474195C}" dt="2022-06-23T10:05:06.213" v="988" actId="165"/>
          <ac:spMkLst>
            <pc:docMk/>
            <pc:sldMk cId="1593728260" sldId="347"/>
            <ac:spMk id="584" creationId="{E9DCBE6C-A46B-E818-131A-CC37768FD841}"/>
          </ac:spMkLst>
        </pc:spChg>
        <pc:spChg chg="mod">
          <ac:chgData name="Bergmann, Benedikt Ludwig" userId="8bc4900e-cc82-42f9-8ef6-7ba36799d966" providerId="ADAL" clId="{AE701BFD-C42A-4320-86A6-27D0E474195C}" dt="2022-06-23T10:05:06.213" v="988" actId="165"/>
          <ac:spMkLst>
            <pc:docMk/>
            <pc:sldMk cId="1593728260" sldId="347"/>
            <ac:spMk id="586" creationId="{31CA7E67-16F8-D2E4-C42E-83FB2087DF80}"/>
          </ac:spMkLst>
        </pc:spChg>
        <pc:spChg chg="mod">
          <ac:chgData name="Bergmann, Benedikt Ludwig" userId="8bc4900e-cc82-42f9-8ef6-7ba36799d966" providerId="ADAL" clId="{AE701BFD-C42A-4320-86A6-27D0E474195C}" dt="2022-06-23T10:05:06.213" v="988" actId="165"/>
          <ac:spMkLst>
            <pc:docMk/>
            <pc:sldMk cId="1593728260" sldId="347"/>
            <ac:spMk id="587" creationId="{D7122DE5-1706-EBA9-AEB5-C6C841AC3DCF}"/>
          </ac:spMkLst>
        </pc:spChg>
        <pc:spChg chg="mod">
          <ac:chgData name="Bergmann, Benedikt Ludwig" userId="8bc4900e-cc82-42f9-8ef6-7ba36799d966" providerId="ADAL" clId="{AE701BFD-C42A-4320-86A6-27D0E474195C}" dt="2022-06-23T10:05:06.213" v="988" actId="165"/>
          <ac:spMkLst>
            <pc:docMk/>
            <pc:sldMk cId="1593728260" sldId="347"/>
            <ac:spMk id="588" creationId="{0EC9C5EF-5629-6C5A-64F6-112D553EC523}"/>
          </ac:spMkLst>
        </pc:spChg>
        <pc:spChg chg="mod">
          <ac:chgData name="Bergmann, Benedikt Ludwig" userId="8bc4900e-cc82-42f9-8ef6-7ba36799d966" providerId="ADAL" clId="{AE701BFD-C42A-4320-86A6-27D0E474195C}" dt="2022-06-23T10:05:06.213" v="988" actId="165"/>
          <ac:spMkLst>
            <pc:docMk/>
            <pc:sldMk cId="1593728260" sldId="347"/>
            <ac:spMk id="589" creationId="{C9B722C2-3899-64EF-5711-0471DCA1D783}"/>
          </ac:spMkLst>
        </pc:spChg>
        <pc:spChg chg="mod">
          <ac:chgData name="Bergmann, Benedikt Ludwig" userId="8bc4900e-cc82-42f9-8ef6-7ba36799d966" providerId="ADAL" clId="{AE701BFD-C42A-4320-86A6-27D0E474195C}" dt="2022-06-23T10:05:06.213" v="988" actId="165"/>
          <ac:spMkLst>
            <pc:docMk/>
            <pc:sldMk cId="1593728260" sldId="347"/>
            <ac:spMk id="590" creationId="{C2241BDC-FB70-B8B4-D6F5-2438A68C2B7C}"/>
          </ac:spMkLst>
        </pc:spChg>
        <pc:spChg chg="mod">
          <ac:chgData name="Bergmann, Benedikt Ludwig" userId="8bc4900e-cc82-42f9-8ef6-7ba36799d966" providerId="ADAL" clId="{AE701BFD-C42A-4320-86A6-27D0E474195C}" dt="2022-06-23T10:05:06.213" v="988" actId="165"/>
          <ac:spMkLst>
            <pc:docMk/>
            <pc:sldMk cId="1593728260" sldId="347"/>
            <ac:spMk id="591" creationId="{3D537CC2-55B8-D480-9801-443C65E1F464}"/>
          </ac:spMkLst>
        </pc:spChg>
        <pc:spChg chg="mod">
          <ac:chgData name="Bergmann, Benedikt Ludwig" userId="8bc4900e-cc82-42f9-8ef6-7ba36799d966" providerId="ADAL" clId="{AE701BFD-C42A-4320-86A6-27D0E474195C}" dt="2022-06-23T10:05:06.213" v="988" actId="165"/>
          <ac:spMkLst>
            <pc:docMk/>
            <pc:sldMk cId="1593728260" sldId="347"/>
            <ac:spMk id="592" creationId="{944144E9-7FF0-2797-F31D-CDA7C3376D47}"/>
          </ac:spMkLst>
        </pc:spChg>
        <pc:spChg chg="mod">
          <ac:chgData name="Bergmann, Benedikt Ludwig" userId="8bc4900e-cc82-42f9-8ef6-7ba36799d966" providerId="ADAL" clId="{AE701BFD-C42A-4320-86A6-27D0E474195C}" dt="2022-06-23T10:05:06.213" v="988" actId="165"/>
          <ac:spMkLst>
            <pc:docMk/>
            <pc:sldMk cId="1593728260" sldId="347"/>
            <ac:spMk id="593" creationId="{9C0CEF20-0BDB-9BF0-63A2-0411BB2886BB}"/>
          </ac:spMkLst>
        </pc:spChg>
        <pc:spChg chg="mod">
          <ac:chgData name="Bergmann, Benedikt Ludwig" userId="8bc4900e-cc82-42f9-8ef6-7ba36799d966" providerId="ADAL" clId="{AE701BFD-C42A-4320-86A6-27D0E474195C}" dt="2022-06-23T10:05:06.213" v="988" actId="165"/>
          <ac:spMkLst>
            <pc:docMk/>
            <pc:sldMk cId="1593728260" sldId="347"/>
            <ac:spMk id="594" creationId="{6F644795-D3DF-3FC3-EF3A-62828DDF7C94}"/>
          </ac:spMkLst>
        </pc:spChg>
        <pc:spChg chg="mod">
          <ac:chgData name="Bergmann, Benedikt Ludwig" userId="8bc4900e-cc82-42f9-8ef6-7ba36799d966" providerId="ADAL" clId="{AE701BFD-C42A-4320-86A6-27D0E474195C}" dt="2022-06-23T10:05:06.213" v="988" actId="165"/>
          <ac:spMkLst>
            <pc:docMk/>
            <pc:sldMk cId="1593728260" sldId="347"/>
            <ac:spMk id="595" creationId="{D8C5A17A-684B-A146-6A49-85FBDB2200E5}"/>
          </ac:spMkLst>
        </pc:spChg>
        <pc:spChg chg="mod">
          <ac:chgData name="Bergmann, Benedikt Ludwig" userId="8bc4900e-cc82-42f9-8ef6-7ba36799d966" providerId="ADAL" clId="{AE701BFD-C42A-4320-86A6-27D0E474195C}" dt="2022-06-23T10:05:06.213" v="988" actId="165"/>
          <ac:spMkLst>
            <pc:docMk/>
            <pc:sldMk cId="1593728260" sldId="347"/>
            <ac:spMk id="596" creationId="{2C5FBE42-3CE4-DF52-95CA-F6307264730A}"/>
          </ac:spMkLst>
        </pc:spChg>
        <pc:spChg chg="mod">
          <ac:chgData name="Bergmann, Benedikt Ludwig" userId="8bc4900e-cc82-42f9-8ef6-7ba36799d966" providerId="ADAL" clId="{AE701BFD-C42A-4320-86A6-27D0E474195C}" dt="2022-06-23T10:05:06.213" v="988" actId="165"/>
          <ac:spMkLst>
            <pc:docMk/>
            <pc:sldMk cId="1593728260" sldId="347"/>
            <ac:spMk id="597" creationId="{CF4E642F-4A86-36B5-1762-ABC511C345F2}"/>
          </ac:spMkLst>
        </pc:spChg>
        <pc:spChg chg="mod">
          <ac:chgData name="Bergmann, Benedikt Ludwig" userId="8bc4900e-cc82-42f9-8ef6-7ba36799d966" providerId="ADAL" clId="{AE701BFD-C42A-4320-86A6-27D0E474195C}" dt="2022-06-23T10:05:06.213" v="988" actId="165"/>
          <ac:spMkLst>
            <pc:docMk/>
            <pc:sldMk cId="1593728260" sldId="347"/>
            <ac:spMk id="598" creationId="{3CDDC5DC-B367-7B3B-6611-55728C29FADE}"/>
          </ac:spMkLst>
        </pc:spChg>
        <pc:spChg chg="mod">
          <ac:chgData name="Bergmann, Benedikt Ludwig" userId="8bc4900e-cc82-42f9-8ef6-7ba36799d966" providerId="ADAL" clId="{AE701BFD-C42A-4320-86A6-27D0E474195C}" dt="2022-06-23T10:05:06.213" v="988" actId="165"/>
          <ac:spMkLst>
            <pc:docMk/>
            <pc:sldMk cId="1593728260" sldId="347"/>
            <ac:spMk id="599" creationId="{2633AD99-4263-29C9-266E-A7FAB80544F6}"/>
          </ac:spMkLst>
        </pc:spChg>
        <pc:spChg chg="mod">
          <ac:chgData name="Bergmann, Benedikt Ludwig" userId="8bc4900e-cc82-42f9-8ef6-7ba36799d966" providerId="ADAL" clId="{AE701BFD-C42A-4320-86A6-27D0E474195C}" dt="2022-06-23T10:05:06.213" v="988" actId="165"/>
          <ac:spMkLst>
            <pc:docMk/>
            <pc:sldMk cId="1593728260" sldId="347"/>
            <ac:spMk id="600" creationId="{9CED2ACF-63CE-EA6B-AAD5-4D7344C74801}"/>
          </ac:spMkLst>
        </pc:spChg>
        <pc:spChg chg="mod">
          <ac:chgData name="Bergmann, Benedikt Ludwig" userId="8bc4900e-cc82-42f9-8ef6-7ba36799d966" providerId="ADAL" clId="{AE701BFD-C42A-4320-86A6-27D0E474195C}" dt="2022-06-23T10:05:06.213" v="988" actId="165"/>
          <ac:spMkLst>
            <pc:docMk/>
            <pc:sldMk cId="1593728260" sldId="347"/>
            <ac:spMk id="601" creationId="{659E7810-8E1A-AA4F-8D6C-B2A5F81440BD}"/>
          </ac:spMkLst>
        </pc:spChg>
        <pc:spChg chg="mod">
          <ac:chgData name="Bergmann, Benedikt Ludwig" userId="8bc4900e-cc82-42f9-8ef6-7ba36799d966" providerId="ADAL" clId="{AE701BFD-C42A-4320-86A6-27D0E474195C}" dt="2022-06-23T10:05:06.213" v="988" actId="165"/>
          <ac:spMkLst>
            <pc:docMk/>
            <pc:sldMk cId="1593728260" sldId="347"/>
            <ac:spMk id="602" creationId="{03D90F00-8AA9-0AB7-EF76-C26BAC74E657}"/>
          </ac:spMkLst>
        </pc:spChg>
        <pc:spChg chg="mod">
          <ac:chgData name="Bergmann, Benedikt Ludwig" userId="8bc4900e-cc82-42f9-8ef6-7ba36799d966" providerId="ADAL" clId="{AE701BFD-C42A-4320-86A6-27D0E474195C}" dt="2022-06-23T10:05:06.213" v="988" actId="165"/>
          <ac:spMkLst>
            <pc:docMk/>
            <pc:sldMk cId="1593728260" sldId="347"/>
            <ac:spMk id="603" creationId="{056B192D-1BED-1FAE-E7FD-70209D1ABE63}"/>
          </ac:spMkLst>
        </pc:spChg>
        <pc:spChg chg="mod">
          <ac:chgData name="Bergmann, Benedikt Ludwig" userId="8bc4900e-cc82-42f9-8ef6-7ba36799d966" providerId="ADAL" clId="{AE701BFD-C42A-4320-86A6-27D0E474195C}" dt="2022-06-23T10:05:06.213" v="988" actId="165"/>
          <ac:spMkLst>
            <pc:docMk/>
            <pc:sldMk cId="1593728260" sldId="347"/>
            <ac:spMk id="604" creationId="{F42E0D4A-65A3-2F11-5C39-24BB0993629E}"/>
          </ac:spMkLst>
        </pc:spChg>
        <pc:spChg chg="mod">
          <ac:chgData name="Bergmann, Benedikt Ludwig" userId="8bc4900e-cc82-42f9-8ef6-7ba36799d966" providerId="ADAL" clId="{AE701BFD-C42A-4320-86A6-27D0E474195C}" dt="2022-06-23T10:05:06.213" v="988" actId="165"/>
          <ac:spMkLst>
            <pc:docMk/>
            <pc:sldMk cId="1593728260" sldId="347"/>
            <ac:spMk id="605" creationId="{975C29FC-AAA8-DB6F-6C5F-E7DBD6BEEDF2}"/>
          </ac:spMkLst>
        </pc:spChg>
        <pc:spChg chg="mod">
          <ac:chgData name="Bergmann, Benedikt Ludwig" userId="8bc4900e-cc82-42f9-8ef6-7ba36799d966" providerId="ADAL" clId="{AE701BFD-C42A-4320-86A6-27D0E474195C}" dt="2022-06-23T10:05:06.213" v="988" actId="165"/>
          <ac:spMkLst>
            <pc:docMk/>
            <pc:sldMk cId="1593728260" sldId="347"/>
            <ac:spMk id="606" creationId="{F995EC81-4ACD-5D68-10E1-838F8F57B30C}"/>
          </ac:spMkLst>
        </pc:spChg>
        <pc:spChg chg="mod">
          <ac:chgData name="Bergmann, Benedikt Ludwig" userId="8bc4900e-cc82-42f9-8ef6-7ba36799d966" providerId="ADAL" clId="{AE701BFD-C42A-4320-86A6-27D0E474195C}" dt="2022-06-23T10:05:06.213" v="988" actId="165"/>
          <ac:spMkLst>
            <pc:docMk/>
            <pc:sldMk cId="1593728260" sldId="347"/>
            <ac:spMk id="607" creationId="{E25CAD08-690F-D6C4-D596-DF448EDC30D7}"/>
          </ac:spMkLst>
        </pc:spChg>
        <pc:spChg chg="mod">
          <ac:chgData name="Bergmann, Benedikt Ludwig" userId="8bc4900e-cc82-42f9-8ef6-7ba36799d966" providerId="ADAL" clId="{AE701BFD-C42A-4320-86A6-27D0E474195C}" dt="2022-06-23T10:05:06.213" v="988" actId="165"/>
          <ac:spMkLst>
            <pc:docMk/>
            <pc:sldMk cId="1593728260" sldId="347"/>
            <ac:spMk id="608" creationId="{B98B8BDF-745A-4A44-9640-754ED5F4438E}"/>
          </ac:spMkLst>
        </pc:spChg>
        <pc:spChg chg="mod">
          <ac:chgData name="Bergmann, Benedikt Ludwig" userId="8bc4900e-cc82-42f9-8ef6-7ba36799d966" providerId="ADAL" clId="{AE701BFD-C42A-4320-86A6-27D0E474195C}" dt="2022-06-23T10:05:06.213" v="988" actId="165"/>
          <ac:spMkLst>
            <pc:docMk/>
            <pc:sldMk cId="1593728260" sldId="347"/>
            <ac:spMk id="609" creationId="{07FA99DA-5721-C312-4DAC-232DDE258C41}"/>
          </ac:spMkLst>
        </pc:spChg>
        <pc:spChg chg="mod">
          <ac:chgData name="Bergmann, Benedikt Ludwig" userId="8bc4900e-cc82-42f9-8ef6-7ba36799d966" providerId="ADAL" clId="{AE701BFD-C42A-4320-86A6-27D0E474195C}" dt="2022-06-23T10:05:06.213" v="988" actId="165"/>
          <ac:spMkLst>
            <pc:docMk/>
            <pc:sldMk cId="1593728260" sldId="347"/>
            <ac:spMk id="611" creationId="{81B4CF4D-71E0-A9F6-2103-B409A8CDD8F1}"/>
          </ac:spMkLst>
        </pc:spChg>
        <pc:spChg chg="mod">
          <ac:chgData name="Bergmann, Benedikt Ludwig" userId="8bc4900e-cc82-42f9-8ef6-7ba36799d966" providerId="ADAL" clId="{AE701BFD-C42A-4320-86A6-27D0E474195C}" dt="2022-06-23T10:05:06.213" v="988" actId="165"/>
          <ac:spMkLst>
            <pc:docMk/>
            <pc:sldMk cId="1593728260" sldId="347"/>
            <ac:spMk id="612" creationId="{1A3CEE8F-606F-F211-6CB4-E5166E89B9D2}"/>
          </ac:spMkLst>
        </pc:spChg>
        <pc:spChg chg="mod">
          <ac:chgData name="Bergmann, Benedikt Ludwig" userId="8bc4900e-cc82-42f9-8ef6-7ba36799d966" providerId="ADAL" clId="{AE701BFD-C42A-4320-86A6-27D0E474195C}" dt="2022-06-23T10:05:06.213" v="988" actId="165"/>
          <ac:spMkLst>
            <pc:docMk/>
            <pc:sldMk cId="1593728260" sldId="347"/>
            <ac:spMk id="613" creationId="{8B90B91E-E795-019A-76C0-3CB429DDBD30}"/>
          </ac:spMkLst>
        </pc:spChg>
        <pc:spChg chg="mod">
          <ac:chgData name="Bergmann, Benedikt Ludwig" userId="8bc4900e-cc82-42f9-8ef6-7ba36799d966" providerId="ADAL" clId="{AE701BFD-C42A-4320-86A6-27D0E474195C}" dt="2022-06-23T10:05:06.213" v="988" actId="165"/>
          <ac:spMkLst>
            <pc:docMk/>
            <pc:sldMk cId="1593728260" sldId="347"/>
            <ac:spMk id="614" creationId="{24949865-0B13-E6AD-BBF9-9808AAA2128F}"/>
          </ac:spMkLst>
        </pc:spChg>
        <pc:spChg chg="mod">
          <ac:chgData name="Bergmann, Benedikt Ludwig" userId="8bc4900e-cc82-42f9-8ef6-7ba36799d966" providerId="ADAL" clId="{AE701BFD-C42A-4320-86A6-27D0E474195C}" dt="2022-06-23T10:05:06.213" v="988" actId="165"/>
          <ac:spMkLst>
            <pc:docMk/>
            <pc:sldMk cId="1593728260" sldId="347"/>
            <ac:spMk id="615" creationId="{3314E265-5534-738B-1A00-04BCBC50CA51}"/>
          </ac:spMkLst>
        </pc:spChg>
        <pc:spChg chg="mod">
          <ac:chgData name="Bergmann, Benedikt Ludwig" userId="8bc4900e-cc82-42f9-8ef6-7ba36799d966" providerId="ADAL" clId="{AE701BFD-C42A-4320-86A6-27D0E474195C}" dt="2022-06-23T10:05:06.213" v="988" actId="165"/>
          <ac:spMkLst>
            <pc:docMk/>
            <pc:sldMk cId="1593728260" sldId="347"/>
            <ac:spMk id="616" creationId="{EDB17414-A949-D34B-7C8F-270786BF9695}"/>
          </ac:spMkLst>
        </pc:spChg>
        <pc:spChg chg="mod">
          <ac:chgData name="Bergmann, Benedikt Ludwig" userId="8bc4900e-cc82-42f9-8ef6-7ba36799d966" providerId="ADAL" clId="{AE701BFD-C42A-4320-86A6-27D0E474195C}" dt="2022-06-23T10:05:06.213" v="988" actId="165"/>
          <ac:spMkLst>
            <pc:docMk/>
            <pc:sldMk cId="1593728260" sldId="347"/>
            <ac:spMk id="617" creationId="{E5D4585E-96DA-350D-A3D4-468F9D406A90}"/>
          </ac:spMkLst>
        </pc:spChg>
        <pc:spChg chg="mod">
          <ac:chgData name="Bergmann, Benedikt Ludwig" userId="8bc4900e-cc82-42f9-8ef6-7ba36799d966" providerId="ADAL" clId="{AE701BFD-C42A-4320-86A6-27D0E474195C}" dt="2022-06-23T10:05:06.213" v="988" actId="165"/>
          <ac:spMkLst>
            <pc:docMk/>
            <pc:sldMk cId="1593728260" sldId="347"/>
            <ac:spMk id="618" creationId="{164269B9-5614-728B-8E06-F1BB7375EEDB}"/>
          </ac:spMkLst>
        </pc:spChg>
        <pc:spChg chg="mod">
          <ac:chgData name="Bergmann, Benedikt Ludwig" userId="8bc4900e-cc82-42f9-8ef6-7ba36799d966" providerId="ADAL" clId="{AE701BFD-C42A-4320-86A6-27D0E474195C}" dt="2022-06-23T10:05:06.213" v="988" actId="165"/>
          <ac:spMkLst>
            <pc:docMk/>
            <pc:sldMk cId="1593728260" sldId="347"/>
            <ac:spMk id="619" creationId="{43A5A590-768A-38B5-54A0-3B33A29EA705}"/>
          </ac:spMkLst>
        </pc:spChg>
        <pc:spChg chg="mod">
          <ac:chgData name="Bergmann, Benedikt Ludwig" userId="8bc4900e-cc82-42f9-8ef6-7ba36799d966" providerId="ADAL" clId="{AE701BFD-C42A-4320-86A6-27D0E474195C}" dt="2022-06-23T10:05:06.213" v="988" actId="165"/>
          <ac:spMkLst>
            <pc:docMk/>
            <pc:sldMk cId="1593728260" sldId="347"/>
            <ac:spMk id="620" creationId="{EE5FB3CD-73C3-DF21-DDD6-395CDC2DC40D}"/>
          </ac:spMkLst>
        </pc:spChg>
        <pc:spChg chg="mod">
          <ac:chgData name="Bergmann, Benedikt Ludwig" userId="8bc4900e-cc82-42f9-8ef6-7ba36799d966" providerId="ADAL" clId="{AE701BFD-C42A-4320-86A6-27D0E474195C}" dt="2022-06-23T10:05:06.213" v="988" actId="165"/>
          <ac:spMkLst>
            <pc:docMk/>
            <pc:sldMk cId="1593728260" sldId="347"/>
            <ac:spMk id="621" creationId="{2A9D7278-B228-63FF-2B06-BB707B061DC7}"/>
          </ac:spMkLst>
        </pc:spChg>
        <pc:spChg chg="mod">
          <ac:chgData name="Bergmann, Benedikt Ludwig" userId="8bc4900e-cc82-42f9-8ef6-7ba36799d966" providerId="ADAL" clId="{AE701BFD-C42A-4320-86A6-27D0E474195C}" dt="2022-06-23T10:05:06.213" v="988" actId="165"/>
          <ac:spMkLst>
            <pc:docMk/>
            <pc:sldMk cId="1593728260" sldId="347"/>
            <ac:spMk id="622" creationId="{4FC7FCCC-B7CC-6F78-B4D2-056D9FD81D65}"/>
          </ac:spMkLst>
        </pc:spChg>
        <pc:spChg chg="mod">
          <ac:chgData name="Bergmann, Benedikt Ludwig" userId="8bc4900e-cc82-42f9-8ef6-7ba36799d966" providerId="ADAL" clId="{AE701BFD-C42A-4320-86A6-27D0E474195C}" dt="2022-06-23T10:05:06.213" v="988" actId="165"/>
          <ac:spMkLst>
            <pc:docMk/>
            <pc:sldMk cId="1593728260" sldId="347"/>
            <ac:spMk id="623" creationId="{061CBB1F-F5B1-5825-AE4B-F1F7BB7FBDA0}"/>
          </ac:spMkLst>
        </pc:spChg>
        <pc:spChg chg="mod">
          <ac:chgData name="Bergmann, Benedikt Ludwig" userId="8bc4900e-cc82-42f9-8ef6-7ba36799d966" providerId="ADAL" clId="{AE701BFD-C42A-4320-86A6-27D0E474195C}" dt="2022-06-23T10:05:06.213" v="988" actId="165"/>
          <ac:spMkLst>
            <pc:docMk/>
            <pc:sldMk cId="1593728260" sldId="347"/>
            <ac:spMk id="624" creationId="{3E3076AA-291E-5490-7B9F-D5C0346F4AA2}"/>
          </ac:spMkLst>
        </pc:spChg>
        <pc:spChg chg="mod">
          <ac:chgData name="Bergmann, Benedikt Ludwig" userId="8bc4900e-cc82-42f9-8ef6-7ba36799d966" providerId="ADAL" clId="{AE701BFD-C42A-4320-86A6-27D0E474195C}" dt="2022-06-23T10:05:06.213" v="988" actId="165"/>
          <ac:spMkLst>
            <pc:docMk/>
            <pc:sldMk cId="1593728260" sldId="347"/>
            <ac:spMk id="625" creationId="{76601FEF-4985-2957-2191-A3340891FD1A}"/>
          </ac:spMkLst>
        </pc:spChg>
        <pc:spChg chg="mod">
          <ac:chgData name="Bergmann, Benedikt Ludwig" userId="8bc4900e-cc82-42f9-8ef6-7ba36799d966" providerId="ADAL" clId="{AE701BFD-C42A-4320-86A6-27D0E474195C}" dt="2022-06-23T10:05:06.213" v="988" actId="165"/>
          <ac:spMkLst>
            <pc:docMk/>
            <pc:sldMk cId="1593728260" sldId="347"/>
            <ac:spMk id="626" creationId="{61C0E051-B4B0-52EF-38AD-84574C25E4E0}"/>
          </ac:spMkLst>
        </pc:spChg>
        <pc:spChg chg="mod">
          <ac:chgData name="Bergmann, Benedikt Ludwig" userId="8bc4900e-cc82-42f9-8ef6-7ba36799d966" providerId="ADAL" clId="{AE701BFD-C42A-4320-86A6-27D0E474195C}" dt="2022-06-23T10:05:06.213" v="988" actId="165"/>
          <ac:spMkLst>
            <pc:docMk/>
            <pc:sldMk cId="1593728260" sldId="347"/>
            <ac:spMk id="627" creationId="{1CF97E76-C6C8-858B-2E43-A8F49F450B84}"/>
          </ac:spMkLst>
        </pc:spChg>
        <pc:spChg chg="mod">
          <ac:chgData name="Bergmann, Benedikt Ludwig" userId="8bc4900e-cc82-42f9-8ef6-7ba36799d966" providerId="ADAL" clId="{AE701BFD-C42A-4320-86A6-27D0E474195C}" dt="2022-06-23T10:05:06.213" v="988" actId="165"/>
          <ac:spMkLst>
            <pc:docMk/>
            <pc:sldMk cId="1593728260" sldId="347"/>
            <ac:spMk id="628" creationId="{63038DB2-E3EF-B645-647C-694108EDF571}"/>
          </ac:spMkLst>
        </pc:spChg>
        <pc:spChg chg="mod">
          <ac:chgData name="Bergmann, Benedikt Ludwig" userId="8bc4900e-cc82-42f9-8ef6-7ba36799d966" providerId="ADAL" clId="{AE701BFD-C42A-4320-86A6-27D0E474195C}" dt="2022-06-23T10:05:06.213" v="988" actId="165"/>
          <ac:spMkLst>
            <pc:docMk/>
            <pc:sldMk cId="1593728260" sldId="347"/>
            <ac:spMk id="629" creationId="{3F377376-4A28-1C88-27D4-C1931016241A}"/>
          </ac:spMkLst>
        </pc:spChg>
        <pc:spChg chg="mod">
          <ac:chgData name="Bergmann, Benedikt Ludwig" userId="8bc4900e-cc82-42f9-8ef6-7ba36799d966" providerId="ADAL" clId="{AE701BFD-C42A-4320-86A6-27D0E474195C}" dt="2022-06-23T10:05:06.213" v="988" actId="165"/>
          <ac:spMkLst>
            <pc:docMk/>
            <pc:sldMk cId="1593728260" sldId="347"/>
            <ac:spMk id="630" creationId="{465F10F0-6B77-157D-798D-BEFEC9D76D06}"/>
          </ac:spMkLst>
        </pc:spChg>
        <pc:spChg chg="mod">
          <ac:chgData name="Bergmann, Benedikt Ludwig" userId="8bc4900e-cc82-42f9-8ef6-7ba36799d966" providerId="ADAL" clId="{AE701BFD-C42A-4320-86A6-27D0E474195C}" dt="2022-06-23T10:05:06.213" v="988" actId="165"/>
          <ac:spMkLst>
            <pc:docMk/>
            <pc:sldMk cId="1593728260" sldId="347"/>
            <ac:spMk id="631" creationId="{1B31123C-0CCE-FAE8-3F80-77B630ADD2CF}"/>
          </ac:spMkLst>
        </pc:spChg>
        <pc:spChg chg="mod">
          <ac:chgData name="Bergmann, Benedikt Ludwig" userId="8bc4900e-cc82-42f9-8ef6-7ba36799d966" providerId="ADAL" clId="{AE701BFD-C42A-4320-86A6-27D0E474195C}" dt="2022-06-23T10:05:06.213" v="988" actId="165"/>
          <ac:spMkLst>
            <pc:docMk/>
            <pc:sldMk cId="1593728260" sldId="347"/>
            <ac:spMk id="632" creationId="{D4B9CA08-D9D1-9A52-8AFA-C5CE3DEE38E6}"/>
          </ac:spMkLst>
        </pc:spChg>
        <pc:spChg chg="mod">
          <ac:chgData name="Bergmann, Benedikt Ludwig" userId="8bc4900e-cc82-42f9-8ef6-7ba36799d966" providerId="ADAL" clId="{AE701BFD-C42A-4320-86A6-27D0E474195C}" dt="2022-06-23T10:05:06.213" v="988" actId="165"/>
          <ac:spMkLst>
            <pc:docMk/>
            <pc:sldMk cId="1593728260" sldId="347"/>
            <ac:spMk id="633" creationId="{49F0F6A0-A83C-322B-CAE8-5E880E24794A}"/>
          </ac:spMkLst>
        </pc:spChg>
        <pc:spChg chg="mod">
          <ac:chgData name="Bergmann, Benedikt Ludwig" userId="8bc4900e-cc82-42f9-8ef6-7ba36799d966" providerId="ADAL" clId="{AE701BFD-C42A-4320-86A6-27D0E474195C}" dt="2022-06-23T10:05:06.213" v="988" actId="165"/>
          <ac:spMkLst>
            <pc:docMk/>
            <pc:sldMk cId="1593728260" sldId="347"/>
            <ac:spMk id="634" creationId="{B858F1A8-AAC5-8743-1C0B-1832F11676DD}"/>
          </ac:spMkLst>
        </pc:spChg>
        <pc:spChg chg="mod">
          <ac:chgData name="Bergmann, Benedikt Ludwig" userId="8bc4900e-cc82-42f9-8ef6-7ba36799d966" providerId="ADAL" clId="{AE701BFD-C42A-4320-86A6-27D0E474195C}" dt="2022-06-23T10:05:06.213" v="988" actId="165"/>
          <ac:spMkLst>
            <pc:docMk/>
            <pc:sldMk cId="1593728260" sldId="347"/>
            <ac:spMk id="636" creationId="{8EDDFDA9-EB88-93B1-D73A-825A108F9BA2}"/>
          </ac:spMkLst>
        </pc:spChg>
        <pc:spChg chg="mod">
          <ac:chgData name="Bergmann, Benedikt Ludwig" userId="8bc4900e-cc82-42f9-8ef6-7ba36799d966" providerId="ADAL" clId="{AE701BFD-C42A-4320-86A6-27D0E474195C}" dt="2022-06-23T10:05:06.213" v="988" actId="165"/>
          <ac:spMkLst>
            <pc:docMk/>
            <pc:sldMk cId="1593728260" sldId="347"/>
            <ac:spMk id="637" creationId="{5E2D7719-9949-07A1-8916-F59420A59772}"/>
          </ac:spMkLst>
        </pc:spChg>
        <pc:spChg chg="mod">
          <ac:chgData name="Bergmann, Benedikt Ludwig" userId="8bc4900e-cc82-42f9-8ef6-7ba36799d966" providerId="ADAL" clId="{AE701BFD-C42A-4320-86A6-27D0E474195C}" dt="2022-06-23T10:05:06.213" v="988" actId="165"/>
          <ac:spMkLst>
            <pc:docMk/>
            <pc:sldMk cId="1593728260" sldId="347"/>
            <ac:spMk id="638" creationId="{4577C28B-F2D5-3116-DAED-3B3080B16746}"/>
          </ac:spMkLst>
        </pc:spChg>
        <pc:spChg chg="mod">
          <ac:chgData name="Bergmann, Benedikt Ludwig" userId="8bc4900e-cc82-42f9-8ef6-7ba36799d966" providerId="ADAL" clId="{AE701BFD-C42A-4320-86A6-27D0E474195C}" dt="2022-06-23T10:05:06.213" v="988" actId="165"/>
          <ac:spMkLst>
            <pc:docMk/>
            <pc:sldMk cId="1593728260" sldId="347"/>
            <ac:spMk id="639" creationId="{107F9F80-F5EC-CB08-0EC7-E14AF42AC93E}"/>
          </ac:spMkLst>
        </pc:spChg>
        <pc:spChg chg="mod">
          <ac:chgData name="Bergmann, Benedikt Ludwig" userId="8bc4900e-cc82-42f9-8ef6-7ba36799d966" providerId="ADAL" clId="{AE701BFD-C42A-4320-86A6-27D0E474195C}" dt="2022-06-23T10:05:06.213" v="988" actId="165"/>
          <ac:spMkLst>
            <pc:docMk/>
            <pc:sldMk cId="1593728260" sldId="347"/>
            <ac:spMk id="640" creationId="{25008DD3-FA4F-7A22-4311-53B956317FB7}"/>
          </ac:spMkLst>
        </pc:spChg>
        <pc:spChg chg="mod">
          <ac:chgData name="Bergmann, Benedikt Ludwig" userId="8bc4900e-cc82-42f9-8ef6-7ba36799d966" providerId="ADAL" clId="{AE701BFD-C42A-4320-86A6-27D0E474195C}" dt="2022-06-23T10:05:06.213" v="988" actId="165"/>
          <ac:spMkLst>
            <pc:docMk/>
            <pc:sldMk cId="1593728260" sldId="347"/>
            <ac:spMk id="641" creationId="{A8C764F2-5C09-0736-662E-7A15C247CC5C}"/>
          </ac:spMkLst>
        </pc:spChg>
        <pc:spChg chg="mod">
          <ac:chgData name="Bergmann, Benedikt Ludwig" userId="8bc4900e-cc82-42f9-8ef6-7ba36799d966" providerId="ADAL" clId="{AE701BFD-C42A-4320-86A6-27D0E474195C}" dt="2022-06-23T10:05:06.213" v="988" actId="165"/>
          <ac:spMkLst>
            <pc:docMk/>
            <pc:sldMk cId="1593728260" sldId="347"/>
            <ac:spMk id="642" creationId="{7F4B0934-F33C-B32B-4FDC-57C5ADAF9CE2}"/>
          </ac:spMkLst>
        </pc:spChg>
        <pc:spChg chg="mod">
          <ac:chgData name="Bergmann, Benedikt Ludwig" userId="8bc4900e-cc82-42f9-8ef6-7ba36799d966" providerId="ADAL" clId="{AE701BFD-C42A-4320-86A6-27D0E474195C}" dt="2022-06-23T10:05:06.213" v="988" actId="165"/>
          <ac:spMkLst>
            <pc:docMk/>
            <pc:sldMk cId="1593728260" sldId="347"/>
            <ac:spMk id="643" creationId="{40076751-77ED-F3C4-D0CF-96C97AC87B44}"/>
          </ac:spMkLst>
        </pc:spChg>
        <pc:spChg chg="mod">
          <ac:chgData name="Bergmann, Benedikt Ludwig" userId="8bc4900e-cc82-42f9-8ef6-7ba36799d966" providerId="ADAL" clId="{AE701BFD-C42A-4320-86A6-27D0E474195C}" dt="2022-06-23T10:05:06.213" v="988" actId="165"/>
          <ac:spMkLst>
            <pc:docMk/>
            <pc:sldMk cId="1593728260" sldId="347"/>
            <ac:spMk id="644" creationId="{99002D04-FD6F-D34C-18D9-59EA7D1D3EBA}"/>
          </ac:spMkLst>
        </pc:spChg>
        <pc:spChg chg="mod">
          <ac:chgData name="Bergmann, Benedikt Ludwig" userId="8bc4900e-cc82-42f9-8ef6-7ba36799d966" providerId="ADAL" clId="{AE701BFD-C42A-4320-86A6-27D0E474195C}" dt="2022-06-23T10:05:06.213" v="988" actId="165"/>
          <ac:spMkLst>
            <pc:docMk/>
            <pc:sldMk cId="1593728260" sldId="347"/>
            <ac:spMk id="645" creationId="{23B7B6C6-C100-46B0-8AC8-EEC7F5402317}"/>
          </ac:spMkLst>
        </pc:spChg>
        <pc:spChg chg="mod">
          <ac:chgData name="Bergmann, Benedikt Ludwig" userId="8bc4900e-cc82-42f9-8ef6-7ba36799d966" providerId="ADAL" clId="{AE701BFD-C42A-4320-86A6-27D0E474195C}" dt="2022-06-23T10:05:06.213" v="988" actId="165"/>
          <ac:spMkLst>
            <pc:docMk/>
            <pc:sldMk cId="1593728260" sldId="347"/>
            <ac:spMk id="646" creationId="{71B04953-A378-D800-10EE-E2DA8DF1E267}"/>
          </ac:spMkLst>
        </pc:spChg>
        <pc:spChg chg="mod">
          <ac:chgData name="Bergmann, Benedikt Ludwig" userId="8bc4900e-cc82-42f9-8ef6-7ba36799d966" providerId="ADAL" clId="{AE701BFD-C42A-4320-86A6-27D0E474195C}" dt="2022-06-23T10:05:06.213" v="988" actId="165"/>
          <ac:spMkLst>
            <pc:docMk/>
            <pc:sldMk cId="1593728260" sldId="347"/>
            <ac:spMk id="647" creationId="{1C8F1B76-CDDB-B4F5-624D-1E798C365A13}"/>
          </ac:spMkLst>
        </pc:spChg>
        <pc:spChg chg="mod">
          <ac:chgData name="Bergmann, Benedikt Ludwig" userId="8bc4900e-cc82-42f9-8ef6-7ba36799d966" providerId="ADAL" clId="{AE701BFD-C42A-4320-86A6-27D0E474195C}" dt="2022-06-23T10:05:06.213" v="988" actId="165"/>
          <ac:spMkLst>
            <pc:docMk/>
            <pc:sldMk cId="1593728260" sldId="347"/>
            <ac:spMk id="648" creationId="{08F25B22-DEC7-EDE4-4BEF-02B60B78C5EC}"/>
          </ac:spMkLst>
        </pc:spChg>
        <pc:spChg chg="mod">
          <ac:chgData name="Bergmann, Benedikt Ludwig" userId="8bc4900e-cc82-42f9-8ef6-7ba36799d966" providerId="ADAL" clId="{AE701BFD-C42A-4320-86A6-27D0E474195C}" dt="2022-06-23T10:05:06.213" v="988" actId="165"/>
          <ac:spMkLst>
            <pc:docMk/>
            <pc:sldMk cId="1593728260" sldId="347"/>
            <ac:spMk id="649" creationId="{1B3A7450-6AA6-2527-4308-8B518694479C}"/>
          </ac:spMkLst>
        </pc:spChg>
        <pc:spChg chg="mod">
          <ac:chgData name="Bergmann, Benedikt Ludwig" userId="8bc4900e-cc82-42f9-8ef6-7ba36799d966" providerId="ADAL" clId="{AE701BFD-C42A-4320-86A6-27D0E474195C}" dt="2022-06-23T10:05:06.213" v="988" actId="165"/>
          <ac:spMkLst>
            <pc:docMk/>
            <pc:sldMk cId="1593728260" sldId="347"/>
            <ac:spMk id="650" creationId="{A7940188-5FE5-7532-F131-0476B3E06DB4}"/>
          </ac:spMkLst>
        </pc:spChg>
        <pc:spChg chg="mod">
          <ac:chgData name="Bergmann, Benedikt Ludwig" userId="8bc4900e-cc82-42f9-8ef6-7ba36799d966" providerId="ADAL" clId="{AE701BFD-C42A-4320-86A6-27D0E474195C}" dt="2022-06-23T10:05:06.213" v="988" actId="165"/>
          <ac:spMkLst>
            <pc:docMk/>
            <pc:sldMk cId="1593728260" sldId="347"/>
            <ac:spMk id="651" creationId="{AA6D831A-DF61-FA25-3CB4-387E8435AC0B}"/>
          </ac:spMkLst>
        </pc:spChg>
        <pc:spChg chg="mod">
          <ac:chgData name="Bergmann, Benedikt Ludwig" userId="8bc4900e-cc82-42f9-8ef6-7ba36799d966" providerId="ADAL" clId="{AE701BFD-C42A-4320-86A6-27D0E474195C}" dt="2022-06-23T10:05:06.213" v="988" actId="165"/>
          <ac:spMkLst>
            <pc:docMk/>
            <pc:sldMk cId="1593728260" sldId="347"/>
            <ac:spMk id="652" creationId="{D97C6E2F-C771-5C42-3D1D-98600B7EE044}"/>
          </ac:spMkLst>
        </pc:spChg>
        <pc:spChg chg="mod">
          <ac:chgData name="Bergmann, Benedikt Ludwig" userId="8bc4900e-cc82-42f9-8ef6-7ba36799d966" providerId="ADAL" clId="{AE701BFD-C42A-4320-86A6-27D0E474195C}" dt="2022-06-23T10:05:06.213" v="988" actId="165"/>
          <ac:spMkLst>
            <pc:docMk/>
            <pc:sldMk cId="1593728260" sldId="347"/>
            <ac:spMk id="653" creationId="{1DB1605C-3471-5C04-85B7-B40E04986C22}"/>
          </ac:spMkLst>
        </pc:spChg>
        <pc:spChg chg="mod">
          <ac:chgData name="Bergmann, Benedikt Ludwig" userId="8bc4900e-cc82-42f9-8ef6-7ba36799d966" providerId="ADAL" clId="{AE701BFD-C42A-4320-86A6-27D0E474195C}" dt="2022-06-23T10:05:06.213" v="988" actId="165"/>
          <ac:spMkLst>
            <pc:docMk/>
            <pc:sldMk cId="1593728260" sldId="347"/>
            <ac:spMk id="654" creationId="{82258A55-A9EB-D3C8-0D5B-0735A2C470A7}"/>
          </ac:spMkLst>
        </pc:spChg>
        <pc:spChg chg="mod">
          <ac:chgData name="Bergmann, Benedikt Ludwig" userId="8bc4900e-cc82-42f9-8ef6-7ba36799d966" providerId="ADAL" clId="{AE701BFD-C42A-4320-86A6-27D0E474195C}" dt="2022-06-23T10:05:06.213" v="988" actId="165"/>
          <ac:spMkLst>
            <pc:docMk/>
            <pc:sldMk cId="1593728260" sldId="347"/>
            <ac:spMk id="655" creationId="{CE4F21DF-9FD2-29C8-B7E9-8F9C50EEBBB9}"/>
          </ac:spMkLst>
        </pc:spChg>
        <pc:spChg chg="mod">
          <ac:chgData name="Bergmann, Benedikt Ludwig" userId="8bc4900e-cc82-42f9-8ef6-7ba36799d966" providerId="ADAL" clId="{AE701BFD-C42A-4320-86A6-27D0E474195C}" dt="2022-06-23T10:05:06.213" v="988" actId="165"/>
          <ac:spMkLst>
            <pc:docMk/>
            <pc:sldMk cId="1593728260" sldId="347"/>
            <ac:spMk id="656" creationId="{DA676689-A280-56DE-F0FB-D675E57656C1}"/>
          </ac:spMkLst>
        </pc:spChg>
        <pc:spChg chg="mod">
          <ac:chgData name="Bergmann, Benedikt Ludwig" userId="8bc4900e-cc82-42f9-8ef6-7ba36799d966" providerId="ADAL" clId="{AE701BFD-C42A-4320-86A6-27D0E474195C}" dt="2022-06-23T10:05:06.213" v="988" actId="165"/>
          <ac:spMkLst>
            <pc:docMk/>
            <pc:sldMk cId="1593728260" sldId="347"/>
            <ac:spMk id="657" creationId="{CA11F815-F869-6449-C1ED-B3E289E6A6BA}"/>
          </ac:spMkLst>
        </pc:spChg>
        <pc:spChg chg="mod">
          <ac:chgData name="Bergmann, Benedikt Ludwig" userId="8bc4900e-cc82-42f9-8ef6-7ba36799d966" providerId="ADAL" clId="{AE701BFD-C42A-4320-86A6-27D0E474195C}" dt="2022-06-23T10:05:06.213" v="988" actId="165"/>
          <ac:spMkLst>
            <pc:docMk/>
            <pc:sldMk cId="1593728260" sldId="347"/>
            <ac:spMk id="658" creationId="{671A4D19-B330-BA48-45E5-2DF9268DCB95}"/>
          </ac:spMkLst>
        </pc:spChg>
        <pc:spChg chg="mod">
          <ac:chgData name="Bergmann, Benedikt Ludwig" userId="8bc4900e-cc82-42f9-8ef6-7ba36799d966" providerId="ADAL" clId="{AE701BFD-C42A-4320-86A6-27D0E474195C}" dt="2022-06-23T10:05:06.213" v="988" actId="165"/>
          <ac:spMkLst>
            <pc:docMk/>
            <pc:sldMk cId="1593728260" sldId="347"/>
            <ac:spMk id="659" creationId="{55274C15-1D76-B08D-30EE-FCF72F3E53DE}"/>
          </ac:spMkLst>
        </pc:spChg>
        <pc:spChg chg="add mod">
          <ac:chgData name="Bergmann, Benedikt Ludwig" userId="8bc4900e-cc82-42f9-8ef6-7ba36799d966" providerId="ADAL" clId="{AE701BFD-C42A-4320-86A6-27D0E474195C}" dt="2022-06-23T10:11:57.275" v="1105" actId="2085"/>
          <ac:spMkLst>
            <pc:docMk/>
            <pc:sldMk cId="1593728260" sldId="347"/>
            <ac:spMk id="663" creationId="{D4D4DC46-EDA7-F414-6ACA-01FE599C482F}"/>
          </ac:spMkLst>
        </pc:spChg>
        <pc:spChg chg="add mod">
          <ac:chgData name="Bergmann, Benedikt Ludwig" userId="8bc4900e-cc82-42f9-8ef6-7ba36799d966" providerId="ADAL" clId="{AE701BFD-C42A-4320-86A6-27D0E474195C}" dt="2022-06-23T10:11:09.919" v="1092" actId="1076"/>
          <ac:spMkLst>
            <pc:docMk/>
            <pc:sldMk cId="1593728260" sldId="347"/>
            <ac:spMk id="664" creationId="{69F280AF-25B9-7A51-4550-CE02E0AD4B5A}"/>
          </ac:spMkLst>
        </pc:spChg>
        <pc:spChg chg="add mod">
          <ac:chgData name="Bergmann, Benedikt Ludwig" userId="8bc4900e-cc82-42f9-8ef6-7ba36799d966" providerId="ADAL" clId="{AE701BFD-C42A-4320-86A6-27D0E474195C}" dt="2022-06-23T10:11:18.562" v="1100" actId="1035"/>
          <ac:spMkLst>
            <pc:docMk/>
            <pc:sldMk cId="1593728260" sldId="347"/>
            <ac:spMk id="665" creationId="{9E34C272-F1D9-BDEE-656B-4B6EDDEF81B0}"/>
          </ac:spMkLst>
        </pc:spChg>
        <pc:spChg chg="add mod">
          <ac:chgData name="Bergmann, Benedikt Ludwig" userId="8bc4900e-cc82-42f9-8ef6-7ba36799d966" providerId="ADAL" clId="{AE701BFD-C42A-4320-86A6-27D0E474195C}" dt="2022-06-23T10:12:50.512" v="1129" actId="1035"/>
          <ac:spMkLst>
            <pc:docMk/>
            <pc:sldMk cId="1593728260" sldId="347"/>
            <ac:spMk id="666" creationId="{6AEE8C36-3F33-BC4E-D347-0BDEAE116552}"/>
          </ac:spMkLst>
        </pc:spChg>
        <pc:spChg chg="add mod">
          <ac:chgData name="Bergmann, Benedikt Ludwig" userId="8bc4900e-cc82-42f9-8ef6-7ba36799d966" providerId="ADAL" clId="{AE701BFD-C42A-4320-86A6-27D0E474195C}" dt="2022-06-23T10:10:14.008" v="1072" actId="164"/>
          <ac:spMkLst>
            <pc:docMk/>
            <pc:sldMk cId="1593728260" sldId="347"/>
            <ac:spMk id="667" creationId="{1FF1455E-B496-64C3-CA8F-1A20A431BEAA}"/>
          </ac:spMkLst>
        </pc:spChg>
        <pc:spChg chg="add mod">
          <ac:chgData name="Bergmann, Benedikt Ludwig" userId="8bc4900e-cc82-42f9-8ef6-7ba36799d966" providerId="ADAL" clId="{AE701BFD-C42A-4320-86A6-27D0E474195C}" dt="2022-06-23T10:10:14.008" v="1072" actId="164"/>
          <ac:spMkLst>
            <pc:docMk/>
            <pc:sldMk cId="1593728260" sldId="347"/>
            <ac:spMk id="668" creationId="{3E7E4476-93DB-CE5F-59EF-9CD3EFB6461D}"/>
          </ac:spMkLst>
        </pc:spChg>
        <pc:spChg chg="add mod">
          <ac:chgData name="Bergmann, Benedikt Ludwig" userId="8bc4900e-cc82-42f9-8ef6-7ba36799d966" providerId="ADAL" clId="{AE701BFD-C42A-4320-86A6-27D0E474195C}" dt="2022-06-23T10:10:14.008" v="1072" actId="164"/>
          <ac:spMkLst>
            <pc:docMk/>
            <pc:sldMk cId="1593728260" sldId="347"/>
            <ac:spMk id="669" creationId="{DA0AD7F9-A8BB-50C1-8250-0130F3C1BA2E}"/>
          </ac:spMkLst>
        </pc:spChg>
        <pc:spChg chg="add mod">
          <ac:chgData name="Bergmann, Benedikt Ludwig" userId="8bc4900e-cc82-42f9-8ef6-7ba36799d966" providerId="ADAL" clId="{AE701BFD-C42A-4320-86A6-27D0E474195C}" dt="2022-06-23T10:10:14.008" v="1072" actId="164"/>
          <ac:spMkLst>
            <pc:docMk/>
            <pc:sldMk cId="1593728260" sldId="347"/>
            <ac:spMk id="670" creationId="{5E95D713-AFDD-17F3-EA92-03C6BA4BFFD9}"/>
          </ac:spMkLst>
        </pc:spChg>
        <pc:spChg chg="mod">
          <ac:chgData name="Bergmann, Benedikt Ludwig" userId="8bc4900e-cc82-42f9-8ef6-7ba36799d966" providerId="ADAL" clId="{AE701BFD-C42A-4320-86A6-27D0E474195C}" dt="2022-06-23T10:12:01.455" v="1106"/>
          <ac:spMkLst>
            <pc:docMk/>
            <pc:sldMk cId="1593728260" sldId="347"/>
            <ac:spMk id="674" creationId="{FB33B931-5464-C790-F168-320AE4CA2A7D}"/>
          </ac:spMkLst>
        </pc:spChg>
        <pc:spChg chg="mod">
          <ac:chgData name="Bergmann, Benedikt Ludwig" userId="8bc4900e-cc82-42f9-8ef6-7ba36799d966" providerId="ADAL" clId="{AE701BFD-C42A-4320-86A6-27D0E474195C}" dt="2022-06-23T10:12:01.455" v="1106"/>
          <ac:spMkLst>
            <pc:docMk/>
            <pc:sldMk cId="1593728260" sldId="347"/>
            <ac:spMk id="675" creationId="{FCCBC86E-2CFC-5707-AF77-537A272F340F}"/>
          </ac:spMkLst>
        </pc:spChg>
        <pc:spChg chg="mod">
          <ac:chgData name="Bergmann, Benedikt Ludwig" userId="8bc4900e-cc82-42f9-8ef6-7ba36799d966" providerId="ADAL" clId="{AE701BFD-C42A-4320-86A6-27D0E474195C}" dt="2022-06-23T10:12:01.455" v="1106"/>
          <ac:spMkLst>
            <pc:docMk/>
            <pc:sldMk cId="1593728260" sldId="347"/>
            <ac:spMk id="676" creationId="{1A1BC752-3F56-AED9-B0DC-54913D6B3181}"/>
          </ac:spMkLst>
        </pc:spChg>
        <pc:spChg chg="mod">
          <ac:chgData name="Bergmann, Benedikt Ludwig" userId="8bc4900e-cc82-42f9-8ef6-7ba36799d966" providerId="ADAL" clId="{AE701BFD-C42A-4320-86A6-27D0E474195C}" dt="2022-06-23T10:12:26.007" v="1120" actId="1035"/>
          <ac:spMkLst>
            <pc:docMk/>
            <pc:sldMk cId="1593728260" sldId="347"/>
            <ac:spMk id="677" creationId="{9111FF4E-2156-6CD5-04CC-FFF02839FD8D}"/>
          </ac:spMkLst>
        </pc:spChg>
        <pc:spChg chg="add del mod">
          <ac:chgData name="Bergmann, Benedikt Ludwig" userId="8bc4900e-cc82-42f9-8ef6-7ba36799d966" providerId="ADAL" clId="{AE701BFD-C42A-4320-86A6-27D0E474195C}" dt="2022-06-23T10:14:58.712" v="1219" actId="478"/>
          <ac:spMkLst>
            <pc:docMk/>
            <pc:sldMk cId="1593728260" sldId="347"/>
            <ac:spMk id="678" creationId="{02690F92-C1AB-0FB6-D413-A86F06AEDA23}"/>
          </ac:spMkLst>
        </pc:spChg>
        <pc:spChg chg="add mod">
          <ac:chgData name="Bergmann, Benedikt Ludwig" userId="8bc4900e-cc82-42f9-8ef6-7ba36799d966" providerId="ADAL" clId="{AE701BFD-C42A-4320-86A6-27D0E474195C}" dt="2022-06-23T10:21:08.185" v="1264" actId="164"/>
          <ac:spMkLst>
            <pc:docMk/>
            <pc:sldMk cId="1593728260" sldId="347"/>
            <ac:spMk id="679" creationId="{6723A924-E1B3-0401-5F01-D4F2490C7641}"/>
          </ac:spMkLst>
        </pc:spChg>
        <pc:spChg chg="add mod">
          <ac:chgData name="Bergmann, Benedikt Ludwig" userId="8bc4900e-cc82-42f9-8ef6-7ba36799d966" providerId="ADAL" clId="{AE701BFD-C42A-4320-86A6-27D0E474195C}" dt="2022-06-23T10:21:08.185" v="1264" actId="164"/>
          <ac:spMkLst>
            <pc:docMk/>
            <pc:sldMk cId="1593728260" sldId="347"/>
            <ac:spMk id="680" creationId="{42DD67BA-C9D1-CAEA-B78E-0B8DD59BC89A}"/>
          </ac:spMkLst>
        </pc:spChg>
        <pc:spChg chg="add mod">
          <ac:chgData name="Bergmann, Benedikt Ludwig" userId="8bc4900e-cc82-42f9-8ef6-7ba36799d966" providerId="ADAL" clId="{AE701BFD-C42A-4320-86A6-27D0E474195C}" dt="2022-06-23T10:21:08.185" v="1264" actId="164"/>
          <ac:spMkLst>
            <pc:docMk/>
            <pc:sldMk cId="1593728260" sldId="347"/>
            <ac:spMk id="681" creationId="{4859C287-9268-3386-B9B0-9E2214F62158}"/>
          </ac:spMkLst>
        </pc:spChg>
        <pc:spChg chg="add mod">
          <ac:chgData name="Bergmann, Benedikt Ludwig" userId="8bc4900e-cc82-42f9-8ef6-7ba36799d966" providerId="ADAL" clId="{AE701BFD-C42A-4320-86A6-27D0E474195C}" dt="2022-06-23T10:21:08.185" v="1264" actId="164"/>
          <ac:spMkLst>
            <pc:docMk/>
            <pc:sldMk cId="1593728260" sldId="347"/>
            <ac:spMk id="682" creationId="{CFDCD495-A55D-5B00-1CA5-744FF3F99182}"/>
          </ac:spMkLst>
        </pc:spChg>
        <pc:spChg chg="mod">
          <ac:chgData name="Bergmann, Benedikt Ludwig" userId="8bc4900e-cc82-42f9-8ef6-7ba36799d966" providerId="ADAL" clId="{AE701BFD-C42A-4320-86A6-27D0E474195C}" dt="2022-06-23T10:22:13.335" v="1275"/>
          <ac:spMkLst>
            <pc:docMk/>
            <pc:sldMk cId="1593728260" sldId="347"/>
            <ac:spMk id="685" creationId="{D3278AC6-2F06-62D5-0CE7-7B24AF500ACF}"/>
          </ac:spMkLst>
        </pc:spChg>
        <pc:spChg chg="mod">
          <ac:chgData name="Bergmann, Benedikt Ludwig" userId="8bc4900e-cc82-42f9-8ef6-7ba36799d966" providerId="ADAL" clId="{AE701BFD-C42A-4320-86A6-27D0E474195C}" dt="2022-06-23T10:22:13.335" v="1275"/>
          <ac:spMkLst>
            <pc:docMk/>
            <pc:sldMk cId="1593728260" sldId="347"/>
            <ac:spMk id="686" creationId="{F531398E-5029-0CAB-2CEB-716C1D52E5E9}"/>
          </ac:spMkLst>
        </pc:spChg>
        <pc:spChg chg="mod">
          <ac:chgData name="Bergmann, Benedikt Ludwig" userId="8bc4900e-cc82-42f9-8ef6-7ba36799d966" providerId="ADAL" clId="{AE701BFD-C42A-4320-86A6-27D0E474195C}" dt="2022-06-23T10:22:13.335" v="1275"/>
          <ac:spMkLst>
            <pc:docMk/>
            <pc:sldMk cId="1593728260" sldId="347"/>
            <ac:spMk id="687" creationId="{2F5D818B-028E-1E2F-D334-4D9DD804E2A1}"/>
          </ac:spMkLst>
        </pc:spChg>
        <pc:spChg chg="mod">
          <ac:chgData name="Bergmann, Benedikt Ludwig" userId="8bc4900e-cc82-42f9-8ef6-7ba36799d966" providerId="ADAL" clId="{AE701BFD-C42A-4320-86A6-27D0E474195C}" dt="2022-06-23T10:22:13.335" v="1275"/>
          <ac:spMkLst>
            <pc:docMk/>
            <pc:sldMk cId="1593728260" sldId="347"/>
            <ac:spMk id="688" creationId="{2D8979E7-B047-B29F-FB9E-83C58D9743DF}"/>
          </ac:spMkLst>
        </pc:spChg>
        <pc:spChg chg="mod">
          <ac:chgData name="Bergmann, Benedikt Ludwig" userId="8bc4900e-cc82-42f9-8ef6-7ba36799d966" providerId="ADAL" clId="{AE701BFD-C42A-4320-86A6-27D0E474195C}" dt="2022-06-23T10:22:51.729" v="1288" actId="571"/>
          <ac:spMkLst>
            <pc:docMk/>
            <pc:sldMk cId="1593728260" sldId="347"/>
            <ac:spMk id="691" creationId="{39D15988-4FD0-3A5B-5152-D1A6217FE37F}"/>
          </ac:spMkLst>
        </pc:spChg>
        <pc:spChg chg="mod">
          <ac:chgData name="Bergmann, Benedikt Ludwig" userId="8bc4900e-cc82-42f9-8ef6-7ba36799d966" providerId="ADAL" clId="{AE701BFD-C42A-4320-86A6-27D0E474195C}" dt="2022-06-23T10:22:51.729" v="1288" actId="571"/>
          <ac:spMkLst>
            <pc:docMk/>
            <pc:sldMk cId="1593728260" sldId="347"/>
            <ac:spMk id="692" creationId="{30D3E880-A92C-3E2C-41CE-7278DC4767C0}"/>
          </ac:spMkLst>
        </pc:spChg>
        <pc:spChg chg="mod">
          <ac:chgData name="Bergmann, Benedikt Ludwig" userId="8bc4900e-cc82-42f9-8ef6-7ba36799d966" providerId="ADAL" clId="{AE701BFD-C42A-4320-86A6-27D0E474195C}" dt="2022-06-23T10:22:51.729" v="1288" actId="571"/>
          <ac:spMkLst>
            <pc:docMk/>
            <pc:sldMk cId="1593728260" sldId="347"/>
            <ac:spMk id="693" creationId="{14CBF22E-A8D9-E978-2317-3429BE6F6AF1}"/>
          </ac:spMkLst>
        </pc:spChg>
        <pc:spChg chg="mod">
          <ac:chgData name="Bergmann, Benedikt Ludwig" userId="8bc4900e-cc82-42f9-8ef6-7ba36799d966" providerId="ADAL" clId="{AE701BFD-C42A-4320-86A6-27D0E474195C}" dt="2022-06-23T10:22:51.729" v="1288" actId="571"/>
          <ac:spMkLst>
            <pc:docMk/>
            <pc:sldMk cId="1593728260" sldId="347"/>
            <ac:spMk id="694" creationId="{FDC3D7F4-9F6E-77B1-7408-4D01776E0A54}"/>
          </ac:spMkLst>
        </pc:spChg>
        <pc:grpChg chg="add del mod topLvl">
          <ac:chgData name="Bergmann, Benedikt Ludwig" userId="8bc4900e-cc82-42f9-8ef6-7ba36799d966" providerId="ADAL" clId="{AE701BFD-C42A-4320-86A6-27D0E474195C}" dt="2022-06-23T10:06:09.383" v="1005" actId="165"/>
          <ac:grpSpMkLst>
            <pc:docMk/>
            <pc:sldMk cId="1593728260" sldId="347"/>
            <ac:grpSpMk id="59" creationId="{C56705EE-4DF5-270D-8BE6-FABF96E69458}"/>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85" creationId="{20032127-986D-D281-5428-553D0B095D35}"/>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110" creationId="{2BAAF55A-EFE7-E804-D6BD-0359C2EE27B3}"/>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135" creationId="{EDB79158-C22D-5409-36EA-115ED7D2DBF1}"/>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160" creationId="{4E413E6F-7EC2-0F29-5C16-801E6C0E2477}"/>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185" creationId="{6A7F7A33-F8B5-182E-E7B1-BCD748CC843F}"/>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210" creationId="{8120B167-C985-DDA9-8A54-74DC5DD0D1E1}"/>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235" creationId="{796D6F65-932D-8459-3C98-88E9A9804E9D}"/>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260" creationId="{981B71A6-4825-C449-C0B1-7DE924F0141A}"/>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285" creationId="{CC98B34D-8DDE-96F3-777C-14EE89B38631}"/>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310" creationId="{3F52C4F5-1506-6985-E5EF-2F0499D12ACC}"/>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335" creationId="{8861464F-A271-2AF6-01BF-3672CFCA59C4}"/>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360" creationId="{FD61FCFD-F6ED-DB75-73F7-344F1EFFDC97}"/>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385" creationId="{5FA3367C-D1FA-AB09-E26E-B067916B4D35}"/>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410" creationId="{62CC1339-57E3-A0E1-75C7-CCC1B3F2D37F}"/>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435" creationId="{BD01DEBC-BC0B-2EC9-5DB0-497B2816962C}"/>
          </ac:grpSpMkLst>
        </pc:grpChg>
        <pc:grpChg chg="add del mod topLvl">
          <ac:chgData name="Bergmann, Benedikt Ludwig" userId="8bc4900e-cc82-42f9-8ef6-7ba36799d966" providerId="ADAL" clId="{AE701BFD-C42A-4320-86A6-27D0E474195C}" dt="2022-06-23T10:06:09.383" v="1005" actId="165"/>
          <ac:grpSpMkLst>
            <pc:docMk/>
            <pc:sldMk cId="1593728260" sldId="347"/>
            <ac:grpSpMk id="460" creationId="{52158B2B-C03B-45AF-96FF-08F054F9D74A}"/>
          </ac:grpSpMkLst>
        </pc:grpChg>
        <pc:grpChg chg="add del mod topLvl">
          <ac:chgData name="Bergmann, Benedikt Ludwig" userId="8bc4900e-cc82-42f9-8ef6-7ba36799d966" providerId="ADAL" clId="{AE701BFD-C42A-4320-86A6-27D0E474195C}" dt="2022-06-23T10:05:09.655" v="989" actId="478"/>
          <ac:grpSpMkLst>
            <pc:docMk/>
            <pc:sldMk cId="1593728260" sldId="347"/>
            <ac:grpSpMk id="485" creationId="{DCA80918-987D-8509-4518-0CEA69F91018}"/>
          </ac:grpSpMkLst>
        </pc:grpChg>
        <pc:grpChg chg="add del mod topLvl">
          <ac:chgData name="Bergmann, Benedikt Ludwig" userId="8bc4900e-cc82-42f9-8ef6-7ba36799d966" providerId="ADAL" clId="{AE701BFD-C42A-4320-86A6-27D0E474195C}" dt="2022-06-23T10:05:13.821" v="991" actId="478"/>
          <ac:grpSpMkLst>
            <pc:docMk/>
            <pc:sldMk cId="1593728260" sldId="347"/>
            <ac:grpSpMk id="510" creationId="{C2DFC901-10FE-65EA-912D-99EBB3C63C73}"/>
          </ac:grpSpMkLst>
        </pc:grpChg>
        <pc:grpChg chg="add del mod topLvl">
          <ac:chgData name="Bergmann, Benedikt Ludwig" userId="8bc4900e-cc82-42f9-8ef6-7ba36799d966" providerId="ADAL" clId="{AE701BFD-C42A-4320-86A6-27D0E474195C}" dt="2022-06-23T10:05:15.732" v="992" actId="478"/>
          <ac:grpSpMkLst>
            <pc:docMk/>
            <pc:sldMk cId="1593728260" sldId="347"/>
            <ac:grpSpMk id="535" creationId="{B759D545-5352-5C0C-9D86-38E0D95B843A}"/>
          </ac:grpSpMkLst>
        </pc:grpChg>
        <pc:grpChg chg="add mod topLvl">
          <ac:chgData name="Bergmann, Benedikt Ludwig" userId="8bc4900e-cc82-42f9-8ef6-7ba36799d966" providerId="ADAL" clId="{AE701BFD-C42A-4320-86A6-27D0E474195C}" dt="2022-06-23T10:05:06.213" v="988" actId="165"/>
          <ac:grpSpMkLst>
            <pc:docMk/>
            <pc:sldMk cId="1593728260" sldId="347"/>
            <ac:grpSpMk id="560" creationId="{047973AF-CBD0-4B6B-7414-4586C20F9C36}"/>
          </ac:grpSpMkLst>
        </pc:grpChg>
        <pc:grpChg chg="add mod topLvl">
          <ac:chgData name="Bergmann, Benedikt Ludwig" userId="8bc4900e-cc82-42f9-8ef6-7ba36799d966" providerId="ADAL" clId="{AE701BFD-C42A-4320-86A6-27D0E474195C}" dt="2022-06-23T10:05:06.213" v="988" actId="165"/>
          <ac:grpSpMkLst>
            <pc:docMk/>
            <pc:sldMk cId="1593728260" sldId="347"/>
            <ac:grpSpMk id="585" creationId="{D613906D-A302-1971-70F7-26C9A59F06B5}"/>
          </ac:grpSpMkLst>
        </pc:grpChg>
        <pc:grpChg chg="add mod topLvl">
          <ac:chgData name="Bergmann, Benedikt Ludwig" userId="8bc4900e-cc82-42f9-8ef6-7ba36799d966" providerId="ADAL" clId="{AE701BFD-C42A-4320-86A6-27D0E474195C}" dt="2022-06-23T10:05:06.213" v="988" actId="165"/>
          <ac:grpSpMkLst>
            <pc:docMk/>
            <pc:sldMk cId="1593728260" sldId="347"/>
            <ac:grpSpMk id="610" creationId="{1822E47A-BA57-2BF0-1FA8-03D2152C19A2}"/>
          </ac:grpSpMkLst>
        </pc:grpChg>
        <pc:grpChg chg="add mod topLvl">
          <ac:chgData name="Bergmann, Benedikt Ludwig" userId="8bc4900e-cc82-42f9-8ef6-7ba36799d966" providerId="ADAL" clId="{AE701BFD-C42A-4320-86A6-27D0E474195C}" dt="2022-06-23T10:05:06.213" v="988" actId="165"/>
          <ac:grpSpMkLst>
            <pc:docMk/>
            <pc:sldMk cId="1593728260" sldId="347"/>
            <ac:grpSpMk id="635" creationId="{81591429-8C38-8A6D-A234-FC8CC7CEAF15}"/>
          </ac:grpSpMkLst>
        </pc:grpChg>
        <pc:grpChg chg="add del mod">
          <ac:chgData name="Bergmann, Benedikt Ludwig" userId="8bc4900e-cc82-42f9-8ef6-7ba36799d966" providerId="ADAL" clId="{AE701BFD-C42A-4320-86A6-27D0E474195C}" dt="2022-06-23T10:05:06.213" v="988" actId="165"/>
          <ac:grpSpMkLst>
            <pc:docMk/>
            <pc:sldMk cId="1593728260" sldId="347"/>
            <ac:grpSpMk id="660" creationId="{77A6917E-7CFB-C1BA-6EC1-50C79D4FB40F}"/>
          </ac:grpSpMkLst>
        </pc:grpChg>
        <pc:grpChg chg="add mod">
          <ac:chgData name="Bergmann, Benedikt Ludwig" userId="8bc4900e-cc82-42f9-8ef6-7ba36799d966" providerId="ADAL" clId="{AE701BFD-C42A-4320-86A6-27D0E474195C}" dt="2022-06-23T10:23:05.126" v="1289" actId="164"/>
          <ac:grpSpMkLst>
            <pc:docMk/>
            <pc:sldMk cId="1593728260" sldId="347"/>
            <ac:grpSpMk id="661" creationId="{F5AC2B1F-5572-3F8B-62A1-44C93BDE631B}"/>
          </ac:grpSpMkLst>
        </pc:grpChg>
        <pc:grpChg chg="add mod">
          <ac:chgData name="Bergmann, Benedikt Ludwig" userId="8bc4900e-cc82-42f9-8ef6-7ba36799d966" providerId="ADAL" clId="{AE701BFD-C42A-4320-86A6-27D0E474195C}" dt="2022-06-23T10:06:26.570" v="1007" actId="164"/>
          <ac:grpSpMkLst>
            <pc:docMk/>
            <pc:sldMk cId="1593728260" sldId="347"/>
            <ac:grpSpMk id="662" creationId="{D4423B6F-CFFC-EC60-2DE0-98FCBDBAADDD}"/>
          </ac:grpSpMkLst>
        </pc:grpChg>
        <pc:grpChg chg="add del mod">
          <ac:chgData name="Bergmann, Benedikt Ludwig" userId="8bc4900e-cc82-42f9-8ef6-7ba36799d966" providerId="ADAL" clId="{AE701BFD-C42A-4320-86A6-27D0E474195C}" dt="2022-06-23T10:11:28.793" v="1102" actId="478"/>
          <ac:grpSpMkLst>
            <pc:docMk/>
            <pc:sldMk cId="1593728260" sldId="347"/>
            <ac:grpSpMk id="671" creationId="{1BB20537-B92D-4D96-FE3D-267F28182555}"/>
          </ac:grpSpMkLst>
        </pc:grpChg>
        <pc:grpChg chg="add mod">
          <ac:chgData name="Bergmann, Benedikt Ludwig" userId="8bc4900e-cc82-42f9-8ef6-7ba36799d966" providerId="ADAL" clId="{AE701BFD-C42A-4320-86A6-27D0E474195C}" dt="2022-06-23T10:22:40.404" v="1284" actId="164"/>
          <ac:grpSpMkLst>
            <pc:docMk/>
            <pc:sldMk cId="1593728260" sldId="347"/>
            <ac:grpSpMk id="672" creationId="{6F1EFEBC-6E6F-D236-7153-01C3F12DC5AA}"/>
          </ac:grpSpMkLst>
        </pc:grpChg>
        <pc:grpChg chg="add mod">
          <ac:chgData name="Bergmann, Benedikt Ludwig" userId="8bc4900e-cc82-42f9-8ef6-7ba36799d966" providerId="ADAL" clId="{AE701BFD-C42A-4320-86A6-27D0E474195C}" dt="2022-06-23T10:23:05.126" v="1289" actId="164"/>
          <ac:grpSpMkLst>
            <pc:docMk/>
            <pc:sldMk cId="1593728260" sldId="347"/>
            <ac:grpSpMk id="673" creationId="{6AD40F61-6C75-DF49-36E3-F11EF0009079}"/>
          </ac:grpSpMkLst>
        </pc:grpChg>
        <pc:grpChg chg="add mod">
          <ac:chgData name="Bergmann, Benedikt Ludwig" userId="8bc4900e-cc82-42f9-8ef6-7ba36799d966" providerId="ADAL" clId="{AE701BFD-C42A-4320-86A6-27D0E474195C}" dt="2022-06-23T10:22:40.404" v="1284" actId="164"/>
          <ac:grpSpMkLst>
            <pc:docMk/>
            <pc:sldMk cId="1593728260" sldId="347"/>
            <ac:grpSpMk id="683" creationId="{616E0A39-6EB3-8153-87C3-421B24C3EDFB}"/>
          </ac:grpSpMkLst>
        </pc:grpChg>
        <pc:grpChg chg="add mod">
          <ac:chgData name="Bergmann, Benedikt Ludwig" userId="8bc4900e-cc82-42f9-8ef6-7ba36799d966" providerId="ADAL" clId="{AE701BFD-C42A-4320-86A6-27D0E474195C}" dt="2022-06-23T10:23:05.126" v="1289" actId="164"/>
          <ac:grpSpMkLst>
            <pc:docMk/>
            <pc:sldMk cId="1593728260" sldId="347"/>
            <ac:grpSpMk id="684" creationId="{F31B465B-459A-0C5B-78E4-63E9BD37690F}"/>
          </ac:grpSpMkLst>
        </pc:grpChg>
        <pc:grpChg chg="add mod">
          <ac:chgData name="Bergmann, Benedikt Ludwig" userId="8bc4900e-cc82-42f9-8ef6-7ba36799d966" providerId="ADAL" clId="{AE701BFD-C42A-4320-86A6-27D0E474195C}" dt="2022-06-23T10:23:05.126" v="1289" actId="164"/>
          <ac:grpSpMkLst>
            <pc:docMk/>
            <pc:sldMk cId="1593728260" sldId="347"/>
            <ac:grpSpMk id="689" creationId="{756E67B9-B36D-C8F9-9B35-590396EF997C}"/>
          </ac:grpSpMkLst>
        </pc:grpChg>
        <pc:grpChg chg="add mod">
          <ac:chgData name="Bergmann, Benedikt Ludwig" userId="8bc4900e-cc82-42f9-8ef6-7ba36799d966" providerId="ADAL" clId="{AE701BFD-C42A-4320-86A6-27D0E474195C}" dt="2022-06-23T10:22:51.729" v="1288" actId="571"/>
          <ac:grpSpMkLst>
            <pc:docMk/>
            <pc:sldMk cId="1593728260" sldId="347"/>
            <ac:grpSpMk id="690" creationId="{ECDCDAFB-85AC-0DC6-BAE1-8CA97032BFD9}"/>
          </ac:grpSpMkLst>
        </pc:grpChg>
        <pc:grpChg chg="add mod">
          <ac:chgData name="Bergmann, Benedikt Ludwig" userId="8bc4900e-cc82-42f9-8ef6-7ba36799d966" providerId="ADAL" clId="{AE701BFD-C42A-4320-86A6-27D0E474195C}" dt="2022-06-23T10:23:05.126" v="1289" actId="164"/>
          <ac:grpSpMkLst>
            <pc:docMk/>
            <pc:sldMk cId="1593728260" sldId="347"/>
            <ac:grpSpMk id="695" creationId="{70FC31B5-CB06-395A-AA02-D529E9D4A167}"/>
          </ac:grpSpMkLst>
        </pc:grpChg>
      </pc:sldChg>
      <pc:sldChg chg="addSp modSp new">
        <pc:chgData name="Bergmann, Benedikt Ludwig" userId="8bc4900e-cc82-42f9-8ef6-7ba36799d966" providerId="ADAL" clId="{AE701BFD-C42A-4320-86A6-27D0E474195C}" dt="2022-06-23T11:52:39.359" v="1389" actId="14100"/>
        <pc:sldMkLst>
          <pc:docMk/>
          <pc:sldMk cId="1268979270" sldId="348"/>
        </pc:sldMkLst>
        <pc:picChg chg="add mod">
          <ac:chgData name="Bergmann, Benedikt Ludwig" userId="8bc4900e-cc82-42f9-8ef6-7ba36799d966" providerId="ADAL" clId="{AE701BFD-C42A-4320-86A6-27D0E474195C}" dt="2022-06-23T11:52:39.359" v="1389" actId="14100"/>
          <ac:picMkLst>
            <pc:docMk/>
            <pc:sldMk cId="1268979270" sldId="348"/>
            <ac:picMk id="1026" creationId="{37BCE4A1-8C78-F9D0-598D-FC1BACF0CC36}"/>
          </ac:picMkLst>
        </pc:picChg>
      </pc:sldChg>
      <pc:sldChg chg="add ord">
        <pc:chgData name="Bergmann, Benedikt Ludwig" userId="8bc4900e-cc82-42f9-8ef6-7ba36799d966" providerId="ADAL" clId="{AE701BFD-C42A-4320-86A6-27D0E474195C}" dt="2022-06-23T13:39:26.717" v="2055"/>
        <pc:sldMkLst>
          <pc:docMk/>
          <pc:sldMk cId="3964813617" sldId="34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8A433C-0BB4-454A-9F7E-257CE72A1F56}" type="datetimeFigureOut">
              <a:rPr lang="en-US" smtClean="0"/>
              <a:t>8/5/2022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3E8EDD-13D5-4CBB-A28D-C45AB60DC1BD}" type="slidenum">
              <a:rPr lang="en-US" smtClean="0"/>
              <a:t>‹#›</a:t>
            </a:fld>
            <a:endParaRPr lang="en-US"/>
          </a:p>
        </p:txBody>
      </p:sp>
    </p:spTree>
    <p:extLst>
      <p:ext uri="{BB962C8B-B14F-4D97-AF65-F5344CB8AC3E}">
        <p14:creationId xmlns:p14="http://schemas.microsoft.com/office/powerpoint/2010/main" val="1957976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3E8EDD-13D5-4CBB-A28D-C45AB60DC1BD}" type="slidenum">
              <a:rPr lang="en-US" smtClean="0"/>
              <a:t>1</a:t>
            </a:fld>
            <a:endParaRPr lang="en-US"/>
          </a:p>
        </p:txBody>
      </p:sp>
    </p:spTree>
    <p:extLst>
      <p:ext uri="{BB962C8B-B14F-4D97-AF65-F5344CB8AC3E}">
        <p14:creationId xmlns:p14="http://schemas.microsoft.com/office/powerpoint/2010/main" val="2255667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devices need shielding and since protons have to penetrate several layers they also come with a relatively low field of view.</a:t>
            </a:r>
          </a:p>
        </p:txBody>
      </p:sp>
      <p:sp>
        <p:nvSpPr>
          <p:cNvPr id="4" name="Slide Number Placeholder 3"/>
          <p:cNvSpPr>
            <a:spLocks noGrp="1"/>
          </p:cNvSpPr>
          <p:nvPr>
            <p:ph type="sldNum" sz="quarter" idx="5"/>
          </p:nvPr>
        </p:nvSpPr>
        <p:spPr/>
        <p:txBody>
          <a:bodyPr/>
          <a:lstStyle/>
          <a:p>
            <a:fld id="{C93E8EDD-13D5-4CBB-A28D-C45AB60DC1BD}" type="slidenum">
              <a:rPr lang="en-US" smtClean="0"/>
              <a:t>13</a:t>
            </a:fld>
            <a:endParaRPr lang="en-US"/>
          </a:p>
        </p:txBody>
      </p:sp>
    </p:spTree>
    <p:extLst>
      <p:ext uri="{BB962C8B-B14F-4D97-AF65-F5344CB8AC3E}">
        <p14:creationId xmlns:p14="http://schemas.microsoft.com/office/powerpoint/2010/main" val="111640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advantage of </a:t>
            </a:r>
            <a:r>
              <a:rPr lang="en-US" dirty="0" err="1"/>
              <a:t>Timepix</a:t>
            </a:r>
            <a:r>
              <a:rPr lang="en-US" dirty="0"/>
              <a:t> is that if provides particle species separation by track analysis in single layers. </a:t>
            </a:r>
          </a:p>
          <a:p>
            <a:r>
              <a:rPr lang="en-US" dirty="0"/>
              <a:t>This allows a production of radiation monitors with small dimension and low mass, while providing a large field of view and a large dynamic range. </a:t>
            </a:r>
          </a:p>
          <a:p>
            <a:endParaRPr lang="en-US" dirty="0"/>
          </a:p>
          <a:p>
            <a:r>
              <a:rPr lang="en-US" dirty="0"/>
              <a:t>The first </a:t>
            </a:r>
            <a:r>
              <a:rPr lang="en-US" dirty="0" err="1"/>
              <a:t>Timepix</a:t>
            </a:r>
            <a:r>
              <a:rPr lang="en-US" dirty="0"/>
              <a:t> in Space was in 2021 the USB lite on ISS, which was then soon followed by SATRAM which was the first </a:t>
            </a:r>
            <a:r>
              <a:rPr lang="en-US" dirty="0" err="1"/>
              <a:t>Timepix</a:t>
            </a:r>
            <a:r>
              <a:rPr lang="en-US" dirty="0"/>
              <a:t> deployed in open space.</a:t>
            </a:r>
          </a:p>
          <a:p>
            <a:endParaRPr lang="en-US" dirty="0"/>
          </a:p>
          <a:p>
            <a:endParaRPr lang="en-US" dirty="0"/>
          </a:p>
        </p:txBody>
      </p:sp>
      <p:sp>
        <p:nvSpPr>
          <p:cNvPr id="4" name="Slide Number Placeholder 3"/>
          <p:cNvSpPr>
            <a:spLocks noGrp="1"/>
          </p:cNvSpPr>
          <p:nvPr>
            <p:ph type="sldNum" sz="quarter" idx="5"/>
          </p:nvPr>
        </p:nvSpPr>
        <p:spPr/>
        <p:txBody>
          <a:bodyPr/>
          <a:lstStyle/>
          <a:p>
            <a:fld id="{C93E8EDD-13D5-4CBB-A28D-C45AB60DC1BD}" type="slidenum">
              <a:rPr lang="en-US" smtClean="0"/>
              <a:t>14</a:t>
            </a:fld>
            <a:endParaRPr lang="en-US"/>
          </a:p>
        </p:txBody>
      </p:sp>
    </p:spTree>
    <p:extLst>
      <p:ext uri="{BB962C8B-B14F-4D97-AF65-F5344CB8AC3E}">
        <p14:creationId xmlns:p14="http://schemas.microsoft.com/office/powerpoint/2010/main" val="2591135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3E8EDD-13D5-4CBB-A28D-C45AB60DC1BD}" type="slidenum">
              <a:rPr lang="en-US" smtClean="0"/>
              <a:t>15</a:t>
            </a:fld>
            <a:endParaRPr lang="en-US"/>
          </a:p>
        </p:txBody>
      </p:sp>
    </p:spTree>
    <p:extLst>
      <p:ext uri="{BB962C8B-B14F-4D97-AF65-F5344CB8AC3E}">
        <p14:creationId xmlns:p14="http://schemas.microsoft.com/office/powerpoint/2010/main" val="23092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like to discuss results achieved with SATRAM and provide some details about the analysis methodology used.</a:t>
            </a:r>
          </a:p>
        </p:txBody>
      </p:sp>
      <p:sp>
        <p:nvSpPr>
          <p:cNvPr id="4" name="Slide Number Placeholder 3"/>
          <p:cNvSpPr>
            <a:spLocks noGrp="1"/>
          </p:cNvSpPr>
          <p:nvPr>
            <p:ph type="sldNum" sz="quarter" idx="5"/>
          </p:nvPr>
        </p:nvSpPr>
        <p:spPr/>
        <p:txBody>
          <a:bodyPr/>
          <a:lstStyle/>
          <a:p>
            <a:fld id="{C93E8EDD-13D5-4CBB-A28D-C45AB60DC1BD}" type="slidenum">
              <a:rPr lang="en-US" smtClean="0"/>
              <a:t>16</a:t>
            </a:fld>
            <a:endParaRPr lang="en-US"/>
          </a:p>
        </p:txBody>
      </p:sp>
    </p:spTree>
    <p:extLst>
      <p:ext uri="{BB962C8B-B14F-4D97-AF65-F5344CB8AC3E}">
        <p14:creationId xmlns:p14="http://schemas.microsoft.com/office/powerpoint/2010/main" val="2404503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Proba</a:t>
            </a:r>
            <a:r>
              <a:rPr lang="en-US" dirty="0"/>
              <a:t>-V </a:t>
            </a:r>
            <a:r>
              <a:rPr lang="en-US" dirty="0" err="1"/>
              <a:t>ans</a:t>
            </a:r>
            <a:r>
              <a:rPr lang="en-US" dirty="0"/>
              <a:t> SATRAM was </a:t>
            </a:r>
            <a:r>
              <a:rPr lang="en-US" dirty="0" err="1"/>
              <a:t>lauchned</a:t>
            </a:r>
            <a:r>
              <a:rPr lang="en-US" dirty="0"/>
              <a:t> 2013. Since then and up to now we are getting high quality data..</a:t>
            </a:r>
          </a:p>
        </p:txBody>
      </p:sp>
      <p:sp>
        <p:nvSpPr>
          <p:cNvPr id="4" name="Slide Number Placeholder 3"/>
          <p:cNvSpPr>
            <a:spLocks noGrp="1"/>
          </p:cNvSpPr>
          <p:nvPr>
            <p:ph type="sldNum" sz="quarter" idx="5"/>
          </p:nvPr>
        </p:nvSpPr>
        <p:spPr/>
        <p:txBody>
          <a:bodyPr/>
          <a:lstStyle/>
          <a:p>
            <a:fld id="{C93E8EDD-13D5-4CBB-A28D-C45AB60DC1BD}" type="slidenum">
              <a:rPr lang="en-US" smtClean="0"/>
              <a:t>17</a:t>
            </a:fld>
            <a:endParaRPr lang="en-US"/>
          </a:p>
        </p:txBody>
      </p:sp>
    </p:spTree>
    <p:extLst>
      <p:ext uri="{BB962C8B-B14F-4D97-AF65-F5344CB8AC3E}">
        <p14:creationId xmlns:p14="http://schemas.microsoft.com/office/powerpoint/2010/main" val="7282860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like to show you how the data we are </a:t>
            </a:r>
            <a:r>
              <a:rPr lang="en-US" dirty="0" err="1"/>
              <a:t>analysing</a:t>
            </a:r>
            <a:r>
              <a:rPr lang="en-US" dirty="0"/>
              <a:t> look like</a:t>
            </a:r>
          </a:p>
          <a:p>
            <a:endParaRPr lang="en-US" dirty="0"/>
          </a:p>
        </p:txBody>
      </p:sp>
      <p:sp>
        <p:nvSpPr>
          <p:cNvPr id="4" name="Slide Number Placeholder 3"/>
          <p:cNvSpPr>
            <a:spLocks noGrp="1"/>
          </p:cNvSpPr>
          <p:nvPr>
            <p:ph type="sldNum" sz="quarter" idx="5"/>
          </p:nvPr>
        </p:nvSpPr>
        <p:spPr/>
        <p:txBody>
          <a:bodyPr/>
          <a:lstStyle/>
          <a:p>
            <a:fld id="{C93E8EDD-13D5-4CBB-A28D-C45AB60DC1BD}" type="slidenum">
              <a:rPr lang="en-US" smtClean="0"/>
              <a:t>18</a:t>
            </a:fld>
            <a:endParaRPr lang="en-US"/>
          </a:p>
        </p:txBody>
      </p:sp>
    </p:spTree>
    <p:extLst>
      <p:ext uri="{BB962C8B-B14F-4D97-AF65-F5344CB8AC3E}">
        <p14:creationId xmlns:p14="http://schemas.microsoft.com/office/powerpoint/2010/main" val="29104176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see there the typical structures which are the polar horns (outer belt) and the SAA (inner belt)</a:t>
            </a:r>
          </a:p>
        </p:txBody>
      </p:sp>
      <p:sp>
        <p:nvSpPr>
          <p:cNvPr id="4" name="Slide Number Placeholder 3"/>
          <p:cNvSpPr>
            <a:spLocks noGrp="1"/>
          </p:cNvSpPr>
          <p:nvPr>
            <p:ph type="sldNum" sz="quarter" idx="5"/>
          </p:nvPr>
        </p:nvSpPr>
        <p:spPr/>
        <p:txBody>
          <a:bodyPr/>
          <a:lstStyle/>
          <a:p>
            <a:fld id="{C93E8EDD-13D5-4CBB-A28D-C45AB60DC1BD}" type="slidenum">
              <a:rPr lang="en-US" smtClean="0"/>
              <a:t>19</a:t>
            </a:fld>
            <a:endParaRPr lang="en-US"/>
          </a:p>
        </p:txBody>
      </p:sp>
    </p:spTree>
    <p:extLst>
      <p:ext uri="{BB962C8B-B14F-4D97-AF65-F5344CB8AC3E}">
        <p14:creationId xmlns:p14="http://schemas.microsoft.com/office/powerpoint/2010/main" val="21943169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belt structure reacts to Solar Proton Events. Enhanced dose rate in the polar region.</a:t>
            </a:r>
          </a:p>
        </p:txBody>
      </p:sp>
      <p:sp>
        <p:nvSpPr>
          <p:cNvPr id="4" name="Slide Number Placeholder 3"/>
          <p:cNvSpPr>
            <a:spLocks noGrp="1"/>
          </p:cNvSpPr>
          <p:nvPr>
            <p:ph type="sldNum" sz="quarter" idx="5"/>
          </p:nvPr>
        </p:nvSpPr>
        <p:spPr/>
        <p:txBody>
          <a:bodyPr/>
          <a:lstStyle/>
          <a:p>
            <a:fld id="{C93E8EDD-13D5-4CBB-A28D-C45AB60DC1BD}" type="slidenum">
              <a:rPr lang="en-US" smtClean="0"/>
              <a:t>20</a:t>
            </a:fld>
            <a:endParaRPr lang="en-US"/>
          </a:p>
        </p:txBody>
      </p:sp>
    </p:spTree>
    <p:extLst>
      <p:ext uri="{BB962C8B-B14F-4D97-AF65-F5344CB8AC3E}">
        <p14:creationId xmlns:p14="http://schemas.microsoft.com/office/powerpoint/2010/main" val="3171397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pPr>
              <a:defRPr/>
            </a:pPr>
            <a:fld id="{6B8D5C28-D2F9-4BE7-BBB3-64133FF1AC6D}" type="slidenum">
              <a:rPr lang="en-US" altLang="cs-CZ" smtClean="0"/>
              <a:pPr>
                <a:defRPr/>
              </a:pPr>
              <a:t>21</a:t>
            </a:fld>
            <a:endParaRPr lang="en-US" altLang="cs-CZ"/>
          </a:p>
        </p:txBody>
      </p:sp>
    </p:spTree>
    <p:extLst>
      <p:ext uri="{BB962C8B-B14F-4D97-AF65-F5344CB8AC3E}">
        <p14:creationId xmlns:p14="http://schemas.microsoft.com/office/powerpoint/2010/main" val="3676272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Overall</a:t>
            </a:r>
            <a:r>
              <a:rPr lang="de-DE" baseline="0" dirty="0"/>
              <a:t> electron fluxes are at least one order of magnitude higher </a:t>
            </a:r>
            <a:r>
              <a:rPr lang="de-DE" baseline="0" dirty="0" err="1"/>
              <a:t>than</a:t>
            </a:r>
            <a:r>
              <a:rPr lang="de-DE" baseline="0" dirty="0"/>
              <a:t> </a:t>
            </a:r>
            <a:r>
              <a:rPr lang="de-DE" baseline="0" dirty="0" err="1"/>
              <a:t>proton</a:t>
            </a:r>
            <a:r>
              <a:rPr lang="de-DE" baseline="0" dirty="0"/>
              <a:t>. </a:t>
            </a:r>
            <a:r>
              <a:rPr lang="de-DE" baseline="0" dirty="0" err="1"/>
              <a:t>Fluxes</a:t>
            </a:r>
            <a:endParaRPr lang="de-DE" baseline="0" dirty="0"/>
          </a:p>
          <a:p>
            <a:endParaRPr lang="de-DE" baseline="0" dirty="0"/>
          </a:p>
          <a:p>
            <a:r>
              <a:rPr lang="de-DE" baseline="0" dirty="0" err="1"/>
              <a:t>We</a:t>
            </a:r>
            <a:r>
              <a:rPr lang="de-DE" baseline="0" dirty="0"/>
              <a:t> </a:t>
            </a:r>
            <a:r>
              <a:rPr lang="de-DE" baseline="0" dirty="0" err="1"/>
              <a:t>said</a:t>
            </a:r>
            <a:r>
              <a:rPr lang="de-DE" baseline="0" dirty="0"/>
              <a:t> </a:t>
            </a:r>
            <a:r>
              <a:rPr lang="de-DE" baseline="0" dirty="0" err="1"/>
              <a:t>that</a:t>
            </a:r>
            <a:r>
              <a:rPr lang="de-DE" baseline="0" dirty="0"/>
              <a:t> </a:t>
            </a:r>
            <a:r>
              <a:rPr lang="de-DE" baseline="0" dirty="0" err="1"/>
              <a:t>we</a:t>
            </a:r>
            <a:r>
              <a:rPr lang="de-DE" baseline="0" dirty="0"/>
              <a:t> </a:t>
            </a:r>
            <a:r>
              <a:rPr lang="de-DE" baseline="0" dirty="0" err="1"/>
              <a:t>can</a:t>
            </a:r>
            <a:r>
              <a:rPr lang="de-DE" baseline="0" dirty="0"/>
              <a:t> </a:t>
            </a:r>
            <a:r>
              <a:rPr lang="de-DE" baseline="0" dirty="0" err="1"/>
              <a:t>only</a:t>
            </a:r>
            <a:r>
              <a:rPr lang="de-DE" baseline="0" dirty="0"/>
              <a:t> </a:t>
            </a:r>
            <a:r>
              <a:rPr lang="de-DE" baseline="0" dirty="0" err="1"/>
              <a:t>provide</a:t>
            </a:r>
            <a:r>
              <a:rPr lang="de-DE" baseline="0" dirty="0"/>
              <a:t> proper </a:t>
            </a:r>
            <a:r>
              <a:rPr lang="de-DE" baseline="0" dirty="0" err="1"/>
              <a:t>dE</a:t>
            </a:r>
            <a:r>
              <a:rPr lang="de-DE" baseline="0" dirty="0"/>
              <a:t>/</a:t>
            </a:r>
            <a:r>
              <a:rPr lang="de-DE" baseline="0" dirty="0" err="1"/>
              <a:t>dX</a:t>
            </a:r>
            <a:r>
              <a:rPr lang="de-DE" baseline="0" dirty="0"/>
              <a:t> </a:t>
            </a:r>
            <a:r>
              <a:rPr lang="de-DE" baseline="0" dirty="0" err="1"/>
              <a:t>assignment</a:t>
            </a:r>
            <a:r>
              <a:rPr lang="de-DE" baseline="0" dirty="0"/>
              <a:t> </a:t>
            </a:r>
            <a:r>
              <a:rPr lang="de-DE" baseline="0" dirty="0" err="1"/>
              <a:t>if</a:t>
            </a:r>
            <a:r>
              <a:rPr lang="de-DE" baseline="0" dirty="0"/>
              <a:t> </a:t>
            </a:r>
            <a:r>
              <a:rPr lang="de-DE" baseline="0" dirty="0" err="1"/>
              <a:t>the</a:t>
            </a:r>
            <a:r>
              <a:rPr lang="de-DE" baseline="0" dirty="0"/>
              <a:t> frame </a:t>
            </a:r>
            <a:r>
              <a:rPr lang="de-DE" baseline="0" dirty="0" err="1"/>
              <a:t>occupancy</a:t>
            </a:r>
            <a:r>
              <a:rPr lang="de-DE" baseline="0" dirty="0"/>
              <a:t> was </a:t>
            </a:r>
            <a:r>
              <a:rPr lang="de-DE" baseline="0" dirty="0" err="1"/>
              <a:t>less</a:t>
            </a:r>
            <a:r>
              <a:rPr lang="de-DE" baseline="0" dirty="0"/>
              <a:t> </a:t>
            </a:r>
            <a:r>
              <a:rPr lang="de-DE" baseline="0" dirty="0" err="1"/>
              <a:t>than</a:t>
            </a:r>
            <a:r>
              <a:rPr lang="de-DE" baseline="0" dirty="0"/>
              <a:t> 20% and </a:t>
            </a:r>
            <a:r>
              <a:rPr lang="de-DE" baseline="0" dirty="0" err="1"/>
              <a:t>with</a:t>
            </a:r>
            <a:r>
              <a:rPr lang="de-DE" baseline="0" dirty="0"/>
              <a:t> an </a:t>
            </a:r>
            <a:r>
              <a:rPr lang="de-DE" baseline="0" dirty="0" err="1"/>
              <a:t>acquisition</a:t>
            </a:r>
            <a:r>
              <a:rPr lang="de-DE" baseline="0" dirty="0"/>
              <a:t> time </a:t>
            </a:r>
            <a:r>
              <a:rPr lang="de-DE" baseline="0" dirty="0" err="1"/>
              <a:t>of</a:t>
            </a:r>
            <a:r>
              <a:rPr lang="de-DE" baseline="0" dirty="0"/>
              <a:t> &lt;=0.2 </a:t>
            </a:r>
            <a:r>
              <a:rPr lang="de-DE" baseline="0" dirty="0" err="1"/>
              <a:t>we</a:t>
            </a:r>
            <a:r>
              <a:rPr lang="de-DE" baseline="0" dirty="0"/>
              <a:t> find </a:t>
            </a:r>
            <a:r>
              <a:rPr lang="de-DE" baseline="0" dirty="0" err="1"/>
              <a:t>very</a:t>
            </a:r>
            <a:r>
              <a:rPr lang="de-DE" baseline="0" dirty="0"/>
              <a:t> </a:t>
            </a:r>
            <a:r>
              <a:rPr lang="de-DE" baseline="0" dirty="0" err="1"/>
              <a:t>little</a:t>
            </a:r>
            <a:r>
              <a:rPr lang="de-DE" baseline="0" dirty="0"/>
              <a:t> </a:t>
            </a:r>
            <a:r>
              <a:rPr lang="de-DE" baseline="0" dirty="0" err="1"/>
              <a:t>frames</a:t>
            </a:r>
            <a:r>
              <a:rPr lang="de-DE" baseline="0" dirty="0"/>
              <a:t> in </a:t>
            </a:r>
            <a:r>
              <a:rPr lang="de-DE" baseline="0" dirty="0" err="1"/>
              <a:t>the</a:t>
            </a:r>
            <a:r>
              <a:rPr lang="de-DE" baseline="0" dirty="0"/>
              <a:t> </a:t>
            </a:r>
            <a:r>
              <a:rPr lang="de-DE" baseline="0" dirty="0" err="1"/>
              <a:t>center</a:t>
            </a:r>
            <a:r>
              <a:rPr lang="de-DE" baseline="0" dirty="0"/>
              <a:t> </a:t>
            </a:r>
            <a:r>
              <a:rPr lang="de-DE" baseline="0" dirty="0" err="1"/>
              <a:t>of</a:t>
            </a:r>
            <a:r>
              <a:rPr lang="de-DE" baseline="0" dirty="0"/>
              <a:t> SAA.</a:t>
            </a:r>
          </a:p>
          <a:p>
            <a:endParaRPr lang="de-DE" baseline="0" dirty="0"/>
          </a:p>
          <a:p>
            <a:r>
              <a:rPr lang="de-DE" baseline="0" dirty="0" err="1"/>
              <a:t>There</a:t>
            </a:r>
            <a:r>
              <a:rPr lang="de-DE" baseline="0" dirty="0"/>
              <a:t> </a:t>
            </a:r>
            <a:r>
              <a:rPr lang="de-DE" baseline="0" dirty="0" err="1"/>
              <a:t>should</a:t>
            </a:r>
            <a:r>
              <a:rPr lang="de-DE" baseline="0" dirty="0"/>
              <a:t> </a:t>
            </a:r>
            <a:r>
              <a:rPr lang="de-DE" baseline="0" dirty="0" err="1"/>
              <a:t>be</a:t>
            </a:r>
            <a:r>
              <a:rPr lang="de-DE" baseline="0" dirty="0"/>
              <a:t> </a:t>
            </a:r>
            <a:r>
              <a:rPr lang="de-DE" baseline="0" dirty="0" err="1"/>
              <a:t>no</a:t>
            </a:r>
            <a:r>
              <a:rPr lang="de-DE" baseline="0" dirty="0"/>
              <a:t> </a:t>
            </a:r>
            <a:r>
              <a:rPr lang="de-DE" baseline="0" dirty="0" err="1"/>
              <a:t>protons</a:t>
            </a:r>
            <a:r>
              <a:rPr lang="de-DE" baseline="0" dirty="0"/>
              <a:t> in </a:t>
            </a:r>
            <a:r>
              <a:rPr lang="de-DE" baseline="0" dirty="0" err="1"/>
              <a:t>the</a:t>
            </a:r>
            <a:r>
              <a:rPr lang="de-DE" baseline="0" dirty="0"/>
              <a:t> </a:t>
            </a:r>
            <a:r>
              <a:rPr lang="de-DE" baseline="0" dirty="0" err="1"/>
              <a:t>outer</a:t>
            </a:r>
            <a:r>
              <a:rPr lang="de-DE" baseline="0" dirty="0"/>
              <a:t> </a:t>
            </a:r>
            <a:r>
              <a:rPr lang="de-DE" baseline="0" dirty="0" err="1"/>
              <a:t>belts</a:t>
            </a:r>
            <a:r>
              <a:rPr lang="de-DE" baseline="0" dirty="0"/>
              <a:t>. Polar </a:t>
            </a:r>
            <a:r>
              <a:rPr lang="de-DE" baseline="0" dirty="0" err="1"/>
              <a:t>horns</a:t>
            </a:r>
            <a:r>
              <a:rPr lang="de-DE" baseline="0" dirty="0"/>
              <a:t>. </a:t>
            </a:r>
            <a:r>
              <a:rPr lang="de-DE" baseline="0" dirty="0">
                <a:sym typeface="Wingdings" panose="05000000000000000000" pitchFamily="2" charset="2"/>
              </a:rPr>
              <a:t> </a:t>
            </a:r>
            <a:r>
              <a:rPr lang="de-DE" baseline="0" dirty="0" err="1">
                <a:sym typeface="Wingdings" panose="05000000000000000000" pitchFamily="2" charset="2"/>
              </a:rPr>
              <a:t>Misinterpreted</a:t>
            </a:r>
            <a:r>
              <a:rPr lang="de-DE" baseline="0" dirty="0">
                <a:sym typeface="Wingdings" panose="05000000000000000000" pitchFamily="2" charset="2"/>
              </a:rPr>
              <a:t> </a:t>
            </a:r>
            <a:r>
              <a:rPr lang="de-DE" baseline="0" dirty="0" err="1">
                <a:sym typeface="Wingdings" panose="05000000000000000000" pitchFamily="2" charset="2"/>
              </a:rPr>
              <a:t>electrons</a:t>
            </a:r>
            <a:endParaRPr lang="en-US" dirty="0"/>
          </a:p>
        </p:txBody>
      </p:sp>
      <p:sp>
        <p:nvSpPr>
          <p:cNvPr id="4" name="Slide Number Placeholder 3"/>
          <p:cNvSpPr>
            <a:spLocks noGrp="1"/>
          </p:cNvSpPr>
          <p:nvPr>
            <p:ph type="sldNum" sz="quarter" idx="10"/>
          </p:nvPr>
        </p:nvSpPr>
        <p:spPr/>
        <p:txBody>
          <a:bodyPr/>
          <a:lstStyle/>
          <a:p>
            <a:pPr>
              <a:defRPr/>
            </a:pPr>
            <a:fld id="{6B8D5C28-D2F9-4BE7-BBB3-64133FF1AC6D}" type="slidenum">
              <a:rPr lang="en-US" altLang="cs-CZ" smtClean="0"/>
              <a:pPr>
                <a:defRPr/>
              </a:pPr>
              <a:t>22</a:t>
            </a:fld>
            <a:endParaRPr lang="en-US" altLang="cs-CZ"/>
          </a:p>
        </p:txBody>
      </p:sp>
    </p:spTree>
    <p:extLst>
      <p:ext uri="{BB962C8B-B14F-4D97-AF65-F5344CB8AC3E}">
        <p14:creationId xmlns:p14="http://schemas.microsoft.com/office/powerpoint/2010/main" val="560584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Timepix</a:t>
            </a:r>
            <a:r>
              <a:rPr lang="de-DE" baseline="0" dirty="0" smtClean="0"/>
              <a:t> are hybrid pixel detectors, i.e. that the sensitive volume (in this cast silicon) is divided into 65536 pixels.</a:t>
            </a:r>
          </a:p>
          <a:p>
            <a:r>
              <a:rPr lang="de-DE" baseline="0" dirty="0" smtClean="0"/>
              <a:t>Energy left in the pixel is visualized.</a:t>
            </a:r>
          </a:p>
          <a:p>
            <a:r>
              <a:rPr lang="de-DE" baseline="0" dirty="0" smtClean="0"/>
              <a:t>We can see traces left by ionizing particles. </a:t>
            </a:r>
          </a:p>
          <a:p>
            <a:r>
              <a:rPr lang="de-DE" baseline="0" dirty="0" smtClean="0"/>
              <a:t>Different particles leave different signatures. </a:t>
            </a:r>
          </a:p>
          <a:p>
            <a:r>
              <a:rPr lang="de-DE" baseline="0" dirty="0" smtClean="0"/>
              <a:t>Detector visualizing ionizing radiation in the form of tracks.</a:t>
            </a:r>
            <a:endParaRPr lang="en-US" dirty="0"/>
          </a:p>
        </p:txBody>
      </p:sp>
      <p:sp>
        <p:nvSpPr>
          <p:cNvPr id="4" name="Slide Number Placeholder 3"/>
          <p:cNvSpPr>
            <a:spLocks noGrp="1"/>
          </p:cNvSpPr>
          <p:nvPr>
            <p:ph type="sldNum" sz="quarter" idx="10"/>
          </p:nvPr>
        </p:nvSpPr>
        <p:spPr/>
        <p:txBody>
          <a:bodyPr/>
          <a:lstStyle/>
          <a:p>
            <a:fld id="{C93E8EDD-13D5-4CBB-A28D-C45AB60DC1BD}" type="slidenum">
              <a:rPr lang="en-US" smtClean="0"/>
              <a:t>2</a:t>
            </a:fld>
            <a:endParaRPr lang="en-US"/>
          </a:p>
        </p:txBody>
      </p:sp>
    </p:spTree>
    <p:extLst>
      <p:ext uri="{BB962C8B-B14F-4D97-AF65-F5344CB8AC3E}">
        <p14:creationId xmlns:p14="http://schemas.microsoft.com/office/powerpoint/2010/main" val="42559615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err="1"/>
              <a:t>Check</a:t>
            </a:r>
            <a:r>
              <a:rPr lang="cs-CZ" dirty="0"/>
              <a:t> </a:t>
            </a:r>
            <a:r>
              <a:rPr lang="cs-CZ" dirty="0" err="1"/>
              <a:t>the</a:t>
            </a:r>
            <a:r>
              <a:rPr lang="cs-CZ" dirty="0"/>
              <a:t> </a:t>
            </a:r>
            <a:r>
              <a:rPr lang="cs-CZ" dirty="0" err="1"/>
              <a:t>value</a:t>
            </a:r>
            <a:r>
              <a:rPr lang="cs-CZ" dirty="0"/>
              <a:t>!!!</a:t>
            </a:r>
            <a:endParaRPr lang="en-US" dirty="0"/>
          </a:p>
        </p:txBody>
      </p:sp>
      <p:sp>
        <p:nvSpPr>
          <p:cNvPr id="4" name="Slide Number Placeholder 3"/>
          <p:cNvSpPr>
            <a:spLocks noGrp="1"/>
          </p:cNvSpPr>
          <p:nvPr>
            <p:ph type="sldNum" sz="quarter" idx="5"/>
          </p:nvPr>
        </p:nvSpPr>
        <p:spPr/>
        <p:txBody>
          <a:bodyPr/>
          <a:lstStyle/>
          <a:p>
            <a:fld id="{C93E8EDD-13D5-4CBB-A28D-C45AB60DC1BD}" type="slidenum">
              <a:rPr lang="en-US" smtClean="0"/>
              <a:t>23</a:t>
            </a:fld>
            <a:endParaRPr lang="en-US"/>
          </a:p>
        </p:txBody>
      </p:sp>
    </p:spTree>
    <p:extLst>
      <p:ext uri="{BB962C8B-B14F-4D97-AF65-F5344CB8AC3E}">
        <p14:creationId xmlns:p14="http://schemas.microsoft.com/office/powerpoint/2010/main" val="3506660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Ok. So far so good, but can’t we do better, e.g. using neural networks.</a:t>
            </a:r>
          </a:p>
        </p:txBody>
      </p:sp>
      <p:sp>
        <p:nvSpPr>
          <p:cNvPr id="4" name="Slide Number Placeholder 3"/>
          <p:cNvSpPr>
            <a:spLocks noGrp="1"/>
          </p:cNvSpPr>
          <p:nvPr>
            <p:ph type="sldNum" sz="quarter" idx="5"/>
          </p:nvPr>
        </p:nvSpPr>
        <p:spPr/>
        <p:txBody>
          <a:bodyPr/>
          <a:lstStyle/>
          <a:p>
            <a:fld id="{C93E8EDD-13D5-4CBB-A28D-C45AB60DC1BD}" type="slidenum">
              <a:rPr lang="en-US" smtClean="0"/>
              <a:t>24</a:t>
            </a:fld>
            <a:endParaRPr lang="en-US"/>
          </a:p>
        </p:txBody>
      </p:sp>
    </p:spTree>
    <p:extLst>
      <p:ext uri="{BB962C8B-B14F-4D97-AF65-F5344CB8AC3E}">
        <p14:creationId xmlns:p14="http://schemas.microsoft.com/office/powerpoint/2010/main" val="23268428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end of the 50 epochs, the accuracy of the training set is about 95.35% and the accuracy of the validation set is about 96.06%. </a:t>
            </a:r>
          </a:p>
          <a:p>
            <a:endParaRPr lang="de-DE" dirty="0"/>
          </a:p>
          <a:p>
            <a:r>
              <a:rPr lang="de-DE" dirty="0" err="1"/>
              <a:t>Normalized</a:t>
            </a:r>
            <a:r>
              <a:rPr lang="de-DE" dirty="0"/>
              <a:t> </a:t>
            </a:r>
            <a:r>
              <a:rPr lang="de-DE" dirty="0" err="1"/>
              <a:t>confusion</a:t>
            </a:r>
            <a:r>
              <a:rPr lang="de-DE" baseline="0" dirty="0"/>
              <a:t> </a:t>
            </a:r>
            <a:r>
              <a:rPr lang="de-DE" baseline="0" dirty="0" err="1"/>
              <a:t>matrix</a:t>
            </a:r>
            <a:r>
              <a:rPr lang="de-DE" baseline="0" dirty="0"/>
              <a:t>.</a:t>
            </a:r>
          </a:p>
          <a:p>
            <a:endParaRPr lang="de-DE" baseline="0" dirty="0"/>
          </a:p>
          <a:p>
            <a:r>
              <a:rPr lang="de-DE" baseline="0" dirty="0"/>
              <a:t>Here a nice </a:t>
            </a:r>
            <a:r>
              <a:rPr lang="de-DE" baseline="0" dirty="0" err="1"/>
              <a:t>study</a:t>
            </a:r>
            <a:r>
              <a:rPr lang="de-DE" baseline="0" dirty="0"/>
              <a:t> was </a:t>
            </a:r>
            <a:r>
              <a:rPr lang="de-DE" baseline="0" dirty="0" err="1"/>
              <a:t>done</a:t>
            </a:r>
            <a:r>
              <a:rPr lang="de-DE" baseline="0" dirty="0"/>
              <a:t> </a:t>
            </a:r>
            <a:r>
              <a:rPr lang="de-DE" baseline="0" dirty="0" err="1"/>
              <a:t>by</a:t>
            </a:r>
            <a:r>
              <a:rPr lang="de-DE" baseline="0" dirty="0"/>
              <a:t> Marine </a:t>
            </a:r>
            <a:r>
              <a:rPr lang="de-DE" baseline="0" dirty="0" err="1"/>
              <a:t>from</a:t>
            </a:r>
            <a:r>
              <a:rPr lang="de-DE" baseline="0" dirty="0"/>
              <a:t> CNES / Onera! As </a:t>
            </a:r>
            <a:r>
              <a:rPr lang="de-DE" baseline="0" dirty="0" err="1"/>
              <a:t>ground</a:t>
            </a:r>
            <a:r>
              <a:rPr lang="de-DE" baseline="0" dirty="0"/>
              <a:t> </a:t>
            </a:r>
            <a:r>
              <a:rPr lang="de-DE" baseline="0" dirty="0" err="1"/>
              <a:t>truth</a:t>
            </a:r>
            <a:r>
              <a:rPr lang="de-DE" baseline="0" dirty="0"/>
              <a:t>, </a:t>
            </a:r>
            <a:r>
              <a:rPr lang="de-DE" baseline="0" dirty="0" err="1"/>
              <a:t>she</a:t>
            </a:r>
            <a:r>
              <a:rPr lang="de-DE" baseline="0" dirty="0"/>
              <a:t> </a:t>
            </a:r>
            <a:r>
              <a:rPr lang="de-DE" baseline="0" dirty="0" err="1"/>
              <a:t>simulated</a:t>
            </a:r>
            <a:r>
              <a:rPr lang="de-DE" baseline="0" dirty="0"/>
              <a:t> 10 </a:t>
            </a:r>
            <a:r>
              <a:rPr lang="de-DE" baseline="0" dirty="0" err="1"/>
              <a:t>Mio</a:t>
            </a:r>
            <a:r>
              <a:rPr lang="de-DE" baseline="0" dirty="0"/>
              <a:t> </a:t>
            </a:r>
            <a:r>
              <a:rPr lang="de-DE" baseline="0" dirty="0" err="1"/>
              <a:t>electrons</a:t>
            </a:r>
            <a:r>
              <a:rPr lang="de-DE" baseline="0" dirty="0"/>
              <a:t> in </a:t>
            </a:r>
            <a:r>
              <a:rPr lang="de-DE" baseline="0" dirty="0" err="1"/>
              <a:t>the</a:t>
            </a:r>
            <a:r>
              <a:rPr lang="de-DE" baseline="0" dirty="0"/>
              <a:t> relevant </a:t>
            </a:r>
            <a:r>
              <a:rPr lang="de-DE" baseline="0" dirty="0" err="1"/>
              <a:t>energy</a:t>
            </a:r>
            <a:r>
              <a:rPr lang="de-DE" baseline="0" dirty="0"/>
              <a:t> </a:t>
            </a:r>
            <a:r>
              <a:rPr lang="de-DE" baseline="0" dirty="0" err="1"/>
              <a:t>range</a:t>
            </a:r>
            <a:r>
              <a:rPr lang="de-DE" baseline="0" dirty="0"/>
              <a:t> and </a:t>
            </a:r>
            <a:r>
              <a:rPr lang="de-DE" baseline="0" dirty="0" err="1"/>
              <a:t>the</a:t>
            </a:r>
            <a:r>
              <a:rPr lang="de-DE" baseline="0" dirty="0"/>
              <a:t> same </a:t>
            </a:r>
            <a:r>
              <a:rPr lang="de-DE" baseline="0" dirty="0" err="1"/>
              <a:t>amount</a:t>
            </a:r>
            <a:r>
              <a:rPr lang="de-DE" baseline="0" dirty="0"/>
              <a:t> </a:t>
            </a:r>
            <a:r>
              <a:rPr lang="de-DE" baseline="0" dirty="0" err="1"/>
              <a:t>of</a:t>
            </a:r>
            <a:r>
              <a:rPr lang="de-DE" baseline="0" dirty="0"/>
              <a:t> </a:t>
            </a:r>
            <a:r>
              <a:rPr lang="de-DE" baseline="0" dirty="0" err="1"/>
              <a:t>protons</a:t>
            </a:r>
            <a:r>
              <a:rPr lang="de-DE" baseline="0" dirty="0"/>
              <a:t>. </a:t>
            </a:r>
          </a:p>
          <a:p>
            <a:endParaRPr lang="de-DE" baseline="0" dirty="0"/>
          </a:p>
          <a:p>
            <a:r>
              <a:rPr lang="de-DE" baseline="0" dirty="0" err="1"/>
              <a:t>Electrons</a:t>
            </a:r>
            <a:r>
              <a:rPr lang="de-DE" baseline="0" dirty="0"/>
              <a:t> </a:t>
            </a:r>
            <a:r>
              <a:rPr lang="de-DE" baseline="0" dirty="0" err="1"/>
              <a:t>were</a:t>
            </a:r>
            <a:r>
              <a:rPr lang="de-DE" baseline="0" dirty="0"/>
              <a:t> </a:t>
            </a:r>
            <a:r>
              <a:rPr lang="de-DE" baseline="0" dirty="0" err="1"/>
              <a:t>identified</a:t>
            </a:r>
            <a:r>
              <a:rPr lang="de-DE" baseline="0" dirty="0"/>
              <a:t> </a:t>
            </a:r>
            <a:r>
              <a:rPr lang="de-DE" baseline="0" dirty="0" err="1"/>
              <a:t>correctly</a:t>
            </a:r>
            <a:r>
              <a:rPr lang="de-DE" baseline="0" dirty="0"/>
              <a:t> in 98% </a:t>
            </a:r>
            <a:r>
              <a:rPr lang="de-DE" baseline="0" dirty="0" err="1"/>
              <a:t>while</a:t>
            </a:r>
            <a:r>
              <a:rPr lang="de-DE" baseline="0" dirty="0"/>
              <a:t> 92% </a:t>
            </a:r>
            <a:r>
              <a:rPr lang="de-DE" baseline="0" dirty="0" err="1"/>
              <a:t>were</a:t>
            </a:r>
            <a:r>
              <a:rPr lang="de-DE" baseline="0" dirty="0"/>
              <a:t> </a:t>
            </a:r>
            <a:r>
              <a:rPr lang="de-DE" baseline="0" dirty="0" err="1"/>
              <a:t>identified</a:t>
            </a:r>
            <a:r>
              <a:rPr lang="de-DE" baseline="0" dirty="0"/>
              <a:t> </a:t>
            </a:r>
            <a:r>
              <a:rPr lang="de-DE" baseline="0" dirty="0" err="1"/>
              <a:t>correctly</a:t>
            </a:r>
            <a:r>
              <a:rPr lang="de-DE" baseline="0" dirty="0"/>
              <a:t>. </a:t>
            </a:r>
            <a:endParaRPr lang="en-US" dirty="0"/>
          </a:p>
        </p:txBody>
      </p:sp>
      <p:sp>
        <p:nvSpPr>
          <p:cNvPr id="4" name="Slide Number Placeholder 3"/>
          <p:cNvSpPr>
            <a:spLocks noGrp="1"/>
          </p:cNvSpPr>
          <p:nvPr>
            <p:ph type="sldNum" sz="quarter" idx="10"/>
          </p:nvPr>
        </p:nvSpPr>
        <p:spPr/>
        <p:txBody>
          <a:bodyPr/>
          <a:lstStyle/>
          <a:p>
            <a:fld id="{C93E8EDD-13D5-4CBB-A28D-C45AB60DC1BD}" type="slidenum">
              <a:rPr lang="en-US" smtClean="0"/>
              <a:t>25</a:t>
            </a:fld>
            <a:endParaRPr lang="en-US"/>
          </a:p>
        </p:txBody>
      </p:sp>
    </p:spTree>
    <p:extLst>
      <p:ext uri="{BB962C8B-B14F-4D97-AF65-F5344CB8AC3E}">
        <p14:creationId xmlns:p14="http://schemas.microsoft.com/office/powerpoint/2010/main" val="30918120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in-orbit maps of this study are seen here … They confirm the results seen with the analytical model with statistical interpolation. </a:t>
            </a:r>
          </a:p>
        </p:txBody>
      </p:sp>
      <p:sp>
        <p:nvSpPr>
          <p:cNvPr id="4" name="Slide Number Placeholder 3"/>
          <p:cNvSpPr>
            <a:spLocks noGrp="1"/>
          </p:cNvSpPr>
          <p:nvPr>
            <p:ph type="sldNum" sz="quarter" idx="5"/>
          </p:nvPr>
        </p:nvSpPr>
        <p:spPr/>
        <p:txBody>
          <a:bodyPr/>
          <a:lstStyle/>
          <a:p>
            <a:fld id="{C93E8EDD-13D5-4CBB-A28D-C45AB60DC1BD}" type="slidenum">
              <a:rPr lang="en-US" smtClean="0"/>
              <a:t>26</a:t>
            </a:fld>
            <a:endParaRPr lang="en-US"/>
          </a:p>
        </p:txBody>
      </p:sp>
    </p:spTree>
    <p:extLst>
      <p:ext uri="{BB962C8B-B14F-4D97-AF65-F5344CB8AC3E}">
        <p14:creationId xmlns:p14="http://schemas.microsoft.com/office/powerpoint/2010/main" val="11257245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next step the question was whether such a network would also be able to determine the imping particle energy. Therefore the electron and proton categories were divided into energy bins. The resulting normalized confusion matrices are shown here. While for protons a crude energy separation could be achieved , there is no sensitivity to the electron spectrum. </a:t>
            </a:r>
          </a:p>
        </p:txBody>
      </p:sp>
      <p:sp>
        <p:nvSpPr>
          <p:cNvPr id="4" name="Slide Number Placeholder 3"/>
          <p:cNvSpPr>
            <a:spLocks noGrp="1"/>
          </p:cNvSpPr>
          <p:nvPr>
            <p:ph type="sldNum" sz="quarter" idx="5"/>
          </p:nvPr>
        </p:nvSpPr>
        <p:spPr/>
        <p:txBody>
          <a:bodyPr/>
          <a:lstStyle/>
          <a:p>
            <a:fld id="{C93E8EDD-13D5-4CBB-A28D-C45AB60DC1BD}" type="slidenum">
              <a:rPr lang="en-US" smtClean="0"/>
              <a:t>27</a:t>
            </a:fld>
            <a:endParaRPr lang="en-US"/>
          </a:p>
        </p:txBody>
      </p:sp>
    </p:spTree>
    <p:extLst>
      <p:ext uri="{BB962C8B-B14F-4D97-AF65-F5344CB8AC3E}">
        <p14:creationId xmlns:p14="http://schemas.microsoft.com/office/powerpoint/2010/main" val="17549356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Electron energy spectra as a function of time and the L-parameter;</a:t>
            </a:r>
            <a:r>
              <a:rPr lang="en-US"/>
              <a:t/>
            </a:r>
            <a:br>
              <a:rPr lang="en-US"/>
            </a:br>
            <a:r>
              <a:rPr lang="en-US"/>
              <a:t>Binning 60 s</a:t>
            </a:r>
            <a:endParaRPr lang="en-US" dirty="0"/>
          </a:p>
        </p:txBody>
      </p:sp>
      <p:sp>
        <p:nvSpPr>
          <p:cNvPr id="4" name="Slide Number Placeholder 3"/>
          <p:cNvSpPr>
            <a:spLocks noGrp="1"/>
          </p:cNvSpPr>
          <p:nvPr>
            <p:ph type="sldNum" sz="quarter" idx="5"/>
          </p:nvPr>
        </p:nvSpPr>
        <p:spPr/>
        <p:txBody>
          <a:bodyPr/>
          <a:lstStyle/>
          <a:p>
            <a:fld id="{C93E8EDD-13D5-4CBB-A28D-C45AB60DC1BD}" type="slidenum">
              <a:rPr lang="en-US" smtClean="0"/>
              <a:t>29</a:t>
            </a:fld>
            <a:endParaRPr lang="en-US"/>
          </a:p>
        </p:txBody>
      </p:sp>
    </p:spTree>
    <p:extLst>
      <p:ext uri="{BB962C8B-B14F-4D97-AF65-F5344CB8AC3E}">
        <p14:creationId xmlns:p14="http://schemas.microsoft.com/office/powerpoint/2010/main" val="26281562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Font typeface="Wingdings" pitchFamily="2" charset="2"/>
              <a:buChar char="§"/>
            </a:pPr>
            <a:r>
              <a:rPr lang="en-US" sz="1200" dirty="0">
                <a:ea typeface="ＭＳ Ｐゴシック" charset="0"/>
                <a:cs typeface="Calibri" charset="0"/>
              </a:rPr>
              <a:t>Many handles for particle ID: </a:t>
            </a:r>
            <a:r>
              <a:rPr lang="en-US" sz="1200" dirty="0" err="1">
                <a:ea typeface="ＭＳ Ｐゴシック" charset="0"/>
                <a:cs typeface="Calibri" charset="0"/>
              </a:rPr>
              <a:t>dE</a:t>
            </a:r>
            <a:r>
              <a:rPr lang="en-US" sz="1200" dirty="0">
                <a:ea typeface="ＭＳ Ｐゴシック" charset="0"/>
                <a:cs typeface="Calibri" charset="0"/>
              </a:rPr>
              <a:t>/dx, TOF, bending direction, cluster size, …</a:t>
            </a:r>
          </a:p>
          <a:p>
            <a:pPr eaLnBrk="1" hangingPunct="1">
              <a:buFont typeface="Wingdings" pitchFamily="2" charset="2"/>
              <a:buChar char="§"/>
            </a:pPr>
            <a:r>
              <a:rPr lang="en-US" sz="1200" dirty="0">
                <a:ea typeface="ＭＳ Ｐゴシック" charset="0"/>
                <a:cs typeface="Calibri" charset="0"/>
              </a:rPr>
              <a:t>High TRL at the component level: all have been flown in space</a:t>
            </a:r>
          </a:p>
          <a:p>
            <a:endParaRPr lang="en-US" dirty="0"/>
          </a:p>
          <a:p>
            <a:r>
              <a:rPr lang="en-US" dirty="0"/>
              <a:t>Overall an energy resolution better than 30%. </a:t>
            </a:r>
          </a:p>
        </p:txBody>
      </p:sp>
      <p:sp>
        <p:nvSpPr>
          <p:cNvPr id="4" name="Slide Number Placeholder 3"/>
          <p:cNvSpPr>
            <a:spLocks noGrp="1"/>
          </p:cNvSpPr>
          <p:nvPr>
            <p:ph type="sldNum" sz="quarter" idx="10"/>
          </p:nvPr>
        </p:nvSpPr>
        <p:spPr/>
        <p:txBody>
          <a:bodyPr/>
          <a:lstStyle/>
          <a:p>
            <a:fld id="{C93E8EDD-13D5-4CBB-A28D-C45AB60DC1BD}" type="slidenum">
              <a:rPr lang="en-US" smtClean="0"/>
              <a:t>33</a:t>
            </a:fld>
            <a:endParaRPr lang="en-US"/>
          </a:p>
        </p:txBody>
      </p:sp>
    </p:spTree>
    <p:extLst>
      <p:ext uri="{BB962C8B-B14F-4D97-AF65-F5344CB8AC3E}">
        <p14:creationId xmlns:p14="http://schemas.microsoft.com/office/powerpoint/2010/main" val="28887644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E8EDD-13D5-4CBB-A28D-C45AB60DC1BD}" type="slidenum">
              <a:rPr lang="en-US" smtClean="0"/>
              <a:t>34</a:t>
            </a:fld>
            <a:endParaRPr lang="en-US"/>
          </a:p>
        </p:txBody>
      </p:sp>
    </p:spTree>
    <p:extLst>
      <p:ext uri="{BB962C8B-B14F-4D97-AF65-F5344CB8AC3E}">
        <p14:creationId xmlns:p14="http://schemas.microsoft.com/office/powerpoint/2010/main" val="47353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Next steps will be</a:t>
            </a:r>
            <a:r>
              <a:rPr lang="de-DE" baseline="0" dirty="0"/>
              <a:t> the mechanical and electrical integration!</a:t>
            </a:r>
            <a:endParaRPr lang="en-US" dirty="0"/>
          </a:p>
        </p:txBody>
      </p:sp>
      <p:sp>
        <p:nvSpPr>
          <p:cNvPr id="4" name="Slide Number Placeholder 3"/>
          <p:cNvSpPr>
            <a:spLocks noGrp="1"/>
          </p:cNvSpPr>
          <p:nvPr>
            <p:ph type="sldNum" sz="quarter" idx="10"/>
          </p:nvPr>
        </p:nvSpPr>
        <p:spPr/>
        <p:txBody>
          <a:bodyPr/>
          <a:lstStyle/>
          <a:p>
            <a:fld id="{C93E8EDD-13D5-4CBB-A28D-C45AB60DC1BD}" type="slidenum">
              <a:rPr lang="en-US" smtClean="0"/>
              <a:t>35</a:t>
            </a:fld>
            <a:endParaRPr lang="en-US"/>
          </a:p>
        </p:txBody>
      </p:sp>
    </p:spTree>
    <p:extLst>
      <p:ext uri="{BB962C8B-B14F-4D97-AF65-F5344CB8AC3E}">
        <p14:creationId xmlns:p14="http://schemas.microsoft.com/office/powerpoint/2010/main" val="40324464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Next steps will be</a:t>
            </a:r>
            <a:r>
              <a:rPr lang="de-DE" baseline="0" dirty="0"/>
              <a:t> the mechanical and electrical integration!</a:t>
            </a:r>
            <a:endParaRPr lang="en-US" dirty="0"/>
          </a:p>
        </p:txBody>
      </p:sp>
      <p:sp>
        <p:nvSpPr>
          <p:cNvPr id="4" name="Slide Number Placeholder 3"/>
          <p:cNvSpPr>
            <a:spLocks noGrp="1"/>
          </p:cNvSpPr>
          <p:nvPr>
            <p:ph type="sldNum" sz="quarter" idx="10"/>
          </p:nvPr>
        </p:nvSpPr>
        <p:spPr/>
        <p:txBody>
          <a:bodyPr/>
          <a:lstStyle/>
          <a:p>
            <a:fld id="{C93E8EDD-13D5-4CBB-A28D-C45AB60DC1BD}" type="slidenum">
              <a:rPr lang="en-US" smtClean="0"/>
              <a:t>36</a:t>
            </a:fld>
            <a:endParaRPr lang="en-US"/>
          </a:p>
        </p:txBody>
      </p:sp>
    </p:spTree>
    <p:extLst>
      <p:ext uri="{BB962C8B-B14F-4D97-AF65-F5344CB8AC3E}">
        <p14:creationId xmlns:p14="http://schemas.microsoft.com/office/powerpoint/2010/main" val="2790091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Different track</a:t>
            </a:r>
            <a:r>
              <a:rPr lang="de-DE" baseline="0" dirty="0" smtClean="0"/>
              <a:t> shapes can be put into different categories indicating different particle classes. A work from 2008 proposes a classification scheme purely relying on the morphology of the tracks. It does not utilize the pixel energy measurement.</a:t>
            </a:r>
          </a:p>
        </p:txBody>
      </p:sp>
      <p:sp>
        <p:nvSpPr>
          <p:cNvPr id="4" name="Slide Number Placeholder 3"/>
          <p:cNvSpPr>
            <a:spLocks noGrp="1"/>
          </p:cNvSpPr>
          <p:nvPr>
            <p:ph type="sldNum" sz="quarter" idx="10"/>
          </p:nvPr>
        </p:nvSpPr>
        <p:spPr/>
        <p:txBody>
          <a:bodyPr/>
          <a:lstStyle/>
          <a:p>
            <a:fld id="{E5AF6C6F-918E-487D-9B46-0C8EE41E7CEF}" type="slidenum">
              <a:rPr lang="en-US" smtClean="0"/>
              <a:t>3</a:t>
            </a:fld>
            <a:endParaRPr lang="en-US"/>
          </a:p>
        </p:txBody>
      </p:sp>
    </p:spTree>
    <p:extLst>
      <p:ext uri="{BB962C8B-B14F-4D97-AF65-F5344CB8AC3E}">
        <p14:creationId xmlns:p14="http://schemas.microsoft.com/office/powerpoint/2010/main" val="9597589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E8EDD-13D5-4CBB-A28D-C45AB60DC1BD}" type="slidenum">
              <a:rPr lang="en-US" smtClean="0"/>
              <a:t>38</a:t>
            </a:fld>
            <a:endParaRPr lang="en-US"/>
          </a:p>
        </p:txBody>
      </p:sp>
    </p:spTree>
    <p:extLst>
      <p:ext uri="{BB962C8B-B14F-4D97-AF65-F5344CB8AC3E}">
        <p14:creationId xmlns:p14="http://schemas.microsoft.com/office/powerpoint/2010/main" val="40375161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ISS</a:t>
            </a:r>
            <a:r>
              <a:rPr lang="de-DE" baseline="0" dirty="0"/>
              <a:t> astronauts get ~50% of their radiation dose in the SAA, other 50% </a:t>
            </a:r>
            <a:r>
              <a:rPr lang="de-DE" baseline="0" dirty="0" err="1"/>
              <a:t>from</a:t>
            </a:r>
            <a:r>
              <a:rPr lang="de-DE" baseline="0" dirty="0"/>
              <a:t> GCR</a:t>
            </a:r>
          </a:p>
          <a:p>
            <a:endParaRPr lang="de-DE" baseline="0" dirty="0"/>
          </a:p>
          <a:p>
            <a:r>
              <a:rPr lang="de-DE" baseline="0" dirty="0" err="1"/>
              <a:t>Particles</a:t>
            </a:r>
            <a:r>
              <a:rPr lang="de-DE" baseline="0" dirty="0"/>
              <a:t> </a:t>
            </a:r>
            <a:r>
              <a:rPr lang="de-DE" baseline="0" dirty="0" err="1"/>
              <a:t>are</a:t>
            </a:r>
            <a:r>
              <a:rPr lang="de-DE" baseline="0" dirty="0"/>
              <a:t> </a:t>
            </a:r>
            <a:r>
              <a:rPr lang="de-DE" baseline="0" dirty="0" err="1"/>
              <a:t>trapped</a:t>
            </a:r>
            <a:r>
              <a:rPr lang="de-DE" baseline="0" dirty="0"/>
              <a:t> </a:t>
            </a:r>
            <a:r>
              <a:rPr lang="de-DE" baseline="0" dirty="0" err="1"/>
              <a:t>by</a:t>
            </a:r>
            <a:r>
              <a:rPr lang="de-DE" baseline="0" dirty="0"/>
              <a:t> </a:t>
            </a:r>
            <a:r>
              <a:rPr lang="de-DE" baseline="0" dirty="0" err="1"/>
              <a:t>the</a:t>
            </a:r>
            <a:r>
              <a:rPr lang="de-DE" baseline="0" dirty="0"/>
              <a:t> </a:t>
            </a:r>
            <a:r>
              <a:rPr lang="de-DE" baseline="0" dirty="0" err="1"/>
              <a:t>earth</a:t>
            </a:r>
            <a:r>
              <a:rPr lang="de-DE" baseline="0" dirty="0"/>
              <a:t> </a:t>
            </a:r>
            <a:r>
              <a:rPr lang="de-DE" baseline="0" dirty="0" err="1"/>
              <a:t>magnetic</a:t>
            </a:r>
            <a:r>
              <a:rPr lang="de-DE" baseline="0" dirty="0"/>
              <a:t> </a:t>
            </a:r>
            <a:r>
              <a:rPr lang="de-DE" baseline="0" dirty="0" err="1"/>
              <a:t>field</a:t>
            </a:r>
            <a:r>
              <a:rPr lang="de-DE" baseline="0" dirty="0"/>
              <a:t> … </a:t>
            </a:r>
            <a:endParaRPr lang="cs-CZ" baseline="0" dirty="0"/>
          </a:p>
          <a:p>
            <a:endParaRPr lang="cs-CZ" baseline="0" dirty="0"/>
          </a:p>
          <a:p>
            <a:r>
              <a:rPr lang="cs-CZ" baseline="0" dirty="0"/>
              <a:t>In </a:t>
            </a:r>
            <a:r>
              <a:rPr lang="cs-CZ" baseline="0" dirty="0" err="1"/>
              <a:t>the</a:t>
            </a:r>
            <a:r>
              <a:rPr lang="cs-CZ" baseline="0" dirty="0"/>
              <a:t> LEO </a:t>
            </a:r>
            <a:r>
              <a:rPr lang="cs-CZ" baseline="0" dirty="0" err="1"/>
              <a:t>radiaation</a:t>
            </a:r>
            <a:r>
              <a:rPr lang="cs-CZ" baseline="0" dirty="0"/>
              <a:t> environment, </a:t>
            </a:r>
            <a:r>
              <a:rPr lang="cs-CZ" baseline="0" dirty="0" err="1"/>
              <a:t>we</a:t>
            </a:r>
            <a:r>
              <a:rPr lang="cs-CZ" baseline="0" dirty="0"/>
              <a:t> </a:t>
            </a:r>
            <a:r>
              <a:rPr lang="cs-CZ" baseline="0" dirty="0" err="1"/>
              <a:t>find</a:t>
            </a:r>
            <a:r>
              <a:rPr lang="cs-CZ" baseline="0" dirty="0"/>
              <a:t> </a:t>
            </a:r>
            <a:r>
              <a:rPr lang="cs-CZ" baseline="0" dirty="0" err="1"/>
              <a:t>mainly</a:t>
            </a:r>
            <a:r>
              <a:rPr lang="cs-CZ" baseline="0" dirty="0"/>
              <a:t> </a:t>
            </a:r>
            <a:r>
              <a:rPr lang="cs-CZ" baseline="0" dirty="0" err="1"/>
              <a:t>electrons</a:t>
            </a:r>
            <a:r>
              <a:rPr lang="cs-CZ" baseline="0" dirty="0"/>
              <a:t> and </a:t>
            </a:r>
            <a:r>
              <a:rPr lang="cs-CZ" baseline="0" dirty="0" err="1"/>
              <a:t>protons</a:t>
            </a:r>
            <a:r>
              <a:rPr lang="cs-CZ" baseline="0" dirty="0"/>
              <a:t>, </a:t>
            </a:r>
            <a:r>
              <a:rPr lang="cs-CZ" baseline="0" dirty="0" err="1"/>
              <a:t>which</a:t>
            </a:r>
            <a:r>
              <a:rPr lang="cs-CZ" baseline="0" dirty="0"/>
              <a:t> are „</a:t>
            </a:r>
            <a:r>
              <a:rPr lang="cs-CZ" baseline="0" dirty="0" err="1"/>
              <a:t>trapped</a:t>
            </a:r>
            <a:r>
              <a:rPr lang="cs-CZ" baseline="0" dirty="0"/>
              <a:t>“ in </a:t>
            </a:r>
            <a:r>
              <a:rPr lang="cs-CZ" baseline="0" dirty="0" err="1"/>
              <a:t>the</a:t>
            </a:r>
            <a:r>
              <a:rPr lang="cs-CZ" baseline="0" dirty="0"/>
              <a:t> </a:t>
            </a:r>
            <a:r>
              <a:rPr lang="cs-CZ" baseline="0" dirty="0" err="1"/>
              <a:t>earth</a:t>
            </a:r>
            <a:r>
              <a:rPr lang="cs-CZ" baseline="0" dirty="0"/>
              <a:t> </a:t>
            </a:r>
            <a:r>
              <a:rPr lang="cs-CZ" baseline="0" dirty="0" err="1"/>
              <a:t>magnetic</a:t>
            </a:r>
            <a:r>
              <a:rPr lang="cs-CZ" baseline="0" dirty="0"/>
              <a:t> </a:t>
            </a:r>
            <a:r>
              <a:rPr lang="cs-CZ" baseline="0" dirty="0" err="1"/>
              <a:t>field</a:t>
            </a:r>
            <a:r>
              <a:rPr lang="cs-CZ" baseline="0" dirty="0"/>
              <a:t> and </a:t>
            </a:r>
            <a:r>
              <a:rPr lang="cs-CZ" baseline="0" dirty="0" err="1"/>
              <a:t>form</a:t>
            </a:r>
            <a:r>
              <a:rPr lang="cs-CZ" baseline="0" dirty="0"/>
              <a:t> 2 </a:t>
            </a:r>
            <a:r>
              <a:rPr lang="cs-CZ" baseline="0" dirty="0" err="1"/>
              <a:t>radiation</a:t>
            </a:r>
            <a:r>
              <a:rPr lang="cs-CZ" baseline="0" dirty="0"/>
              <a:t> </a:t>
            </a:r>
            <a:r>
              <a:rPr lang="cs-CZ" baseline="0" dirty="0" err="1"/>
              <a:t>belts</a:t>
            </a:r>
            <a:r>
              <a:rPr lang="cs-CZ" baseline="0" dirty="0"/>
              <a:t>. </a:t>
            </a:r>
            <a:r>
              <a:rPr lang="cs-CZ" baseline="0" dirty="0" err="1"/>
              <a:t>The</a:t>
            </a:r>
            <a:r>
              <a:rPr lang="cs-CZ" baseline="0" dirty="0"/>
              <a:t> so-</a:t>
            </a:r>
            <a:r>
              <a:rPr lang="cs-CZ" baseline="0" dirty="0" err="1"/>
              <a:t>called</a:t>
            </a:r>
            <a:r>
              <a:rPr lang="cs-CZ" baseline="0" dirty="0"/>
              <a:t> Van-Allen </a:t>
            </a:r>
            <a:r>
              <a:rPr lang="cs-CZ" baseline="0" dirty="0" err="1"/>
              <a:t>belts</a:t>
            </a:r>
            <a:r>
              <a:rPr lang="cs-CZ" baseline="0" dirty="0"/>
              <a:t>.</a:t>
            </a:r>
          </a:p>
          <a:p>
            <a:endParaRPr lang="cs-CZ" baseline="0" dirty="0"/>
          </a:p>
          <a:p>
            <a:r>
              <a:rPr lang="cs-CZ" baseline="0" dirty="0" err="1"/>
              <a:t>The</a:t>
            </a:r>
            <a:r>
              <a:rPr lang="cs-CZ" baseline="0" dirty="0"/>
              <a:t> </a:t>
            </a:r>
            <a:r>
              <a:rPr lang="cs-CZ" baseline="0" dirty="0" err="1"/>
              <a:t>outer</a:t>
            </a:r>
            <a:r>
              <a:rPr lang="cs-CZ" baseline="0" dirty="0"/>
              <a:t> </a:t>
            </a:r>
            <a:r>
              <a:rPr lang="cs-CZ" baseline="0" dirty="0" err="1"/>
              <a:t>belt</a:t>
            </a:r>
            <a:r>
              <a:rPr lang="cs-CZ" baseline="0" dirty="0"/>
              <a:t> </a:t>
            </a:r>
            <a:r>
              <a:rPr lang="cs-CZ" baseline="0" dirty="0" err="1"/>
              <a:t>consists</a:t>
            </a:r>
            <a:r>
              <a:rPr lang="cs-CZ" baseline="0" dirty="0"/>
              <a:t> </a:t>
            </a:r>
            <a:r>
              <a:rPr lang="cs-CZ" baseline="0" dirty="0" err="1"/>
              <a:t>of</a:t>
            </a:r>
            <a:r>
              <a:rPr lang="cs-CZ" baseline="0" dirty="0"/>
              <a:t> </a:t>
            </a:r>
            <a:r>
              <a:rPr lang="cs-CZ" baseline="0" dirty="0" err="1"/>
              <a:t>electrons</a:t>
            </a:r>
            <a:r>
              <a:rPr lang="cs-CZ" baseline="0" dirty="0"/>
              <a:t> </a:t>
            </a:r>
            <a:r>
              <a:rPr lang="cs-CZ" baseline="0" dirty="0" err="1"/>
              <a:t>which</a:t>
            </a:r>
            <a:r>
              <a:rPr lang="cs-CZ" baseline="0" dirty="0"/>
              <a:t> </a:t>
            </a:r>
            <a:r>
              <a:rPr lang="cs-CZ" baseline="0" dirty="0" err="1"/>
              <a:t>spiral</a:t>
            </a:r>
            <a:r>
              <a:rPr lang="cs-CZ" baseline="0" dirty="0"/>
              <a:t> </a:t>
            </a:r>
            <a:r>
              <a:rPr lang="cs-CZ" baseline="0" dirty="0" err="1"/>
              <a:t>around</a:t>
            </a:r>
            <a:r>
              <a:rPr lang="cs-CZ" baseline="0" dirty="0"/>
              <a:t> </a:t>
            </a:r>
            <a:r>
              <a:rPr lang="cs-CZ" baseline="0" dirty="0" err="1"/>
              <a:t>the</a:t>
            </a:r>
            <a:r>
              <a:rPr lang="cs-CZ" baseline="0" dirty="0"/>
              <a:t> </a:t>
            </a:r>
            <a:r>
              <a:rPr lang="cs-CZ" baseline="0" dirty="0" err="1"/>
              <a:t>magnetic</a:t>
            </a:r>
            <a:r>
              <a:rPr lang="cs-CZ" baseline="0" dirty="0"/>
              <a:t> </a:t>
            </a:r>
            <a:r>
              <a:rPr lang="cs-CZ" baseline="0" dirty="0" err="1"/>
              <a:t>field</a:t>
            </a:r>
            <a:r>
              <a:rPr lang="cs-CZ" baseline="0" dirty="0"/>
              <a:t> lines </a:t>
            </a:r>
            <a:r>
              <a:rPr lang="cs-CZ" baseline="0" dirty="0" err="1"/>
              <a:t>until</a:t>
            </a:r>
            <a:r>
              <a:rPr lang="cs-CZ" baseline="0" dirty="0"/>
              <a:t> </a:t>
            </a:r>
            <a:r>
              <a:rPr lang="cs-CZ" baseline="0" dirty="0" err="1"/>
              <a:t>they</a:t>
            </a:r>
            <a:r>
              <a:rPr lang="cs-CZ" baseline="0" dirty="0"/>
              <a:t> </a:t>
            </a:r>
            <a:r>
              <a:rPr lang="cs-CZ" baseline="0" dirty="0" err="1"/>
              <a:t>come</a:t>
            </a:r>
            <a:r>
              <a:rPr lang="cs-CZ" baseline="0" dirty="0"/>
              <a:t> </a:t>
            </a:r>
            <a:r>
              <a:rPr lang="cs-CZ" baseline="0" dirty="0" err="1"/>
              <a:t>clos</a:t>
            </a:r>
            <a:r>
              <a:rPr lang="cs-CZ" baseline="0" dirty="0"/>
              <a:t> to </a:t>
            </a:r>
            <a:r>
              <a:rPr lang="cs-CZ" baseline="0" dirty="0" err="1"/>
              <a:t>the</a:t>
            </a:r>
            <a:r>
              <a:rPr lang="cs-CZ" baseline="0" dirty="0"/>
              <a:t> </a:t>
            </a:r>
            <a:r>
              <a:rPr lang="cs-CZ" baseline="0" dirty="0" err="1"/>
              <a:t>polse</a:t>
            </a:r>
            <a:r>
              <a:rPr lang="cs-CZ" baseline="0" dirty="0"/>
              <a:t> </a:t>
            </a:r>
            <a:r>
              <a:rPr lang="cs-CZ" baseline="0" dirty="0" err="1"/>
              <a:t>where</a:t>
            </a:r>
            <a:r>
              <a:rPr lang="cs-CZ" baseline="0" dirty="0"/>
              <a:t>  </a:t>
            </a:r>
            <a:r>
              <a:rPr lang="cs-CZ" baseline="0" dirty="0" err="1"/>
              <a:t>bounce</a:t>
            </a:r>
            <a:r>
              <a:rPr lang="cs-CZ" baseline="0" dirty="0"/>
              <a:t> </a:t>
            </a:r>
            <a:r>
              <a:rPr lang="cs-CZ" baseline="0" dirty="0" err="1"/>
              <a:t>back</a:t>
            </a:r>
            <a:r>
              <a:rPr lang="cs-CZ" baseline="0" dirty="0"/>
              <a:t>.</a:t>
            </a:r>
          </a:p>
          <a:p>
            <a:endParaRPr lang="cs-CZ" baseline="0" dirty="0"/>
          </a:p>
          <a:p>
            <a:r>
              <a:rPr lang="cs-CZ" baseline="0" dirty="0"/>
              <a:t>In </a:t>
            </a:r>
            <a:r>
              <a:rPr lang="cs-CZ" baseline="0" dirty="0" err="1"/>
              <a:t>the</a:t>
            </a:r>
            <a:r>
              <a:rPr lang="cs-CZ" baseline="0" dirty="0"/>
              <a:t> </a:t>
            </a:r>
            <a:r>
              <a:rPr lang="cs-CZ" baseline="0" dirty="0" err="1"/>
              <a:t>inner</a:t>
            </a:r>
            <a:r>
              <a:rPr lang="cs-CZ" baseline="0" dirty="0"/>
              <a:t> </a:t>
            </a:r>
            <a:r>
              <a:rPr lang="cs-CZ" baseline="0" dirty="0" err="1"/>
              <a:t>belt</a:t>
            </a:r>
            <a:r>
              <a:rPr lang="cs-CZ" baseline="0" dirty="0"/>
              <a:t> </a:t>
            </a:r>
            <a:r>
              <a:rPr lang="cs-CZ" baseline="0" dirty="0" err="1"/>
              <a:t>there</a:t>
            </a:r>
            <a:r>
              <a:rPr lang="cs-CZ" baseline="0" dirty="0"/>
              <a:t> </a:t>
            </a:r>
            <a:r>
              <a:rPr lang="cs-CZ" baseline="0" dirty="0" err="1"/>
              <a:t>is</a:t>
            </a:r>
            <a:r>
              <a:rPr lang="cs-CZ" baseline="0" dirty="0"/>
              <a:t> a </a:t>
            </a:r>
            <a:r>
              <a:rPr lang="cs-CZ" baseline="0" dirty="0" err="1"/>
              <a:t>mixed</a:t>
            </a:r>
            <a:r>
              <a:rPr lang="cs-CZ" baseline="0" dirty="0"/>
              <a:t> </a:t>
            </a:r>
            <a:r>
              <a:rPr lang="cs-CZ" baseline="0" dirty="0" err="1"/>
              <a:t>radiation</a:t>
            </a:r>
            <a:r>
              <a:rPr lang="cs-CZ" baseline="0" dirty="0"/>
              <a:t> </a:t>
            </a:r>
            <a:r>
              <a:rPr lang="cs-CZ" baseline="0" dirty="0" err="1"/>
              <a:t>field</a:t>
            </a:r>
            <a:r>
              <a:rPr lang="cs-CZ" baseline="0" dirty="0"/>
              <a:t> </a:t>
            </a:r>
            <a:r>
              <a:rPr lang="cs-CZ" baseline="0" dirty="0" err="1"/>
              <a:t>of</a:t>
            </a:r>
            <a:r>
              <a:rPr lang="cs-CZ" baseline="0" dirty="0"/>
              <a:t> </a:t>
            </a:r>
            <a:r>
              <a:rPr lang="cs-CZ" baseline="0" dirty="0" err="1"/>
              <a:t>electrons</a:t>
            </a:r>
            <a:r>
              <a:rPr lang="cs-CZ" baseline="0" dirty="0"/>
              <a:t> and </a:t>
            </a:r>
            <a:r>
              <a:rPr lang="cs-CZ" baseline="0" dirty="0" err="1"/>
              <a:t>protons</a:t>
            </a:r>
            <a:r>
              <a:rPr lang="cs-CZ" baseline="0" dirty="0"/>
              <a:t>.</a:t>
            </a:r>
          </a:p>
        </p:txBody>
      </p:sp>
      <p:sp>
        <p:nvSpPr>
          <p:cNvPr id="4" name="Slide Number Placeholder 3"/>
          <p:cNvSpPr>
            <a:spLocks noGrp="1"/>
          </p:cNvSpPr>
          <p:nvPr>
            <p:ph type="sldNum" sz="quarter" idx="10"/>
          </p:nvPr>
        </p:nvSpPr>
        <p:spPr/>
        <p:txBody>
          <a:bodyPr/>
          <a:lstStyle/>
          <a:p>
            <a:pPr>
              <a:defRPr/>
            </a:pPr>
            <a:fld id="{6B8D5C28-D2F9-4BE7-BBB3-64133FF1AC6D}" type="slidenum">
              <a:rPr lang="en-US" altLang="cs-CZ" smtClean="0"/>
              <a:pPr>
                <a:defRPr/>
              </a:pPr>
              <a:t>47</a:t>
            </a:fld>
            <a:endParaRPr lang="en-US" altLang="cs-CZ"/>
          </a:p>
        </p:txBody>
      </p:sp>
    </p:spTree>
    <p:extLst>
      <p:ext uri="{BB962C8B-B14F-4D97-AF65-F5344CB8AC3E}">
        <p14:creationId xmlns:p14="http://schemas.microsoft.com/office/powerpoint/2010/main" val="1286204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3E8EDD-13D5-4CBB-A28D-C45AB60DC1BD}" type="slidenum">
              <a:rPr lang="en-US" smtClean="0"/>
              <a:t>49</a:t>
            </a:fld>
            <a:endParaRPr lang="en-US"/>
          </a:p>
        </p:txBody>
      </p:sp>
    </p:spTree>
    <p:extLst>
      <p:ext uri="{BB962C8B-B14F-4D97-AF65-F5344CB8AC3E}">
        <p14:creationId xmlns:p14="http://schemas.microsoft.com/office/powerpoint/2010/main" val="28617833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AF6C6F-918E-487D-9B46-0C8EE41E7CEF}" type="slidenum">
              <a:rPr lang="en-US" smtClean="0"/>
              <a:t>50</a:t>
            </a:fld>
            <a:endParaRPr lang="en-US"/>
          </a:p>
        </p:txBody>
      </p:sp>
    </p:spTree>
    <p:extLst>
      <p:ext uri="{BB962C8B-B14F-4D97-AF65-F5344CB8AC3E}">
        <p14:creationId xmlns:p14="http://schemas.microsoft.com/office/powerpoint/2010/main" val="4834039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35B006A-6A85-44B2-A87D-8A7987A36208}" type="slidenum">
              <a:rPr lang="en-US" smtClean="0"/>
              <a:pPr>
                <a:defRPr/>
              </a:pPr>
              <a:t>52</a:t>
            </a:fld>
            <a:endParaRPr lang="en-US"/>
          </a:p>
        </p:txBody>
      </p:sp>
    </p:spTree>
    <p:extLst>
      <p:ext uri="{BB962C8B-B14F-4D97-AF65-F5344CB8AC3E}">
        <p14:creationId xmlns:p14="http://schemas.microsoft.com/office/powerpoint/2010/main" val="41415529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35B006A-6A85-44B2-A87D-8A7987A36208}" type="slidenum">
              <a:rPr lang="en-US" smtClean="0"/>
              <a:pPr>
                <a:defRPr/>
              </a:pPr>
              <a:t>54</a:t>
            </a:fld>
            <a:endParaRPr lang="en-US"/>
          </a:p>
        </p:txBody>
      </p:sp>
    </p:spTree>
    <p:extLst>
      <p:ext uri="{BB962C8B-B14F-4D97-AF65-F5344CB8AC3E}">
        <p14:creationId xmlns:p14="http://schemas.microsoft.com/office/powerpoint/2010/main" val="5198327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Her</a:t>
            </a:r>
            <a:r>
              <a:rPr lang="de-DE" baseline="0" dirty="0" smtClean="0"/>
              <a:t>e I would like to show you the energy deposition spectra of penetrating charged particles. </a:t>
            </a:r>
          </a:p>
          <a:p>
            <a:r>
              <a:rPr lang="de-DE" baseline="0" dirty="0" smtClean="0"/>
              <a:t>Described by Landau distribution convolved with Gaussian.</a:t>
            </a:r>
          </a:p>
          <a:p>
            <a:r>
              <a:rPr lang="de-DE" baseline="0" dirty="0" smtClean="0"/>
              <a:t>Look at the spectrum measured in a mixe relativistic ion beam ... Here, the spectrum is a superposition of different landau functions. </a:t>
            </a:r>
            <a:endParaRPr lang="en-US" dirty="0"/>
          </a:p>
        </p:txBody>
      </p:sp>
      <p:sp>
        <p:nvSpPr>
          <p:cNvPr id="4" name="Slide Number Placeholder 3"/>
          <p:cNvSpPr>
            <a:spLocks noGrp="1"/>
          </p:cNvSpPr>
          <p:nvPr>
            <p:ph type="sldNum" sz="quarter" idx="5"/>
          </p:nvPr>
        </p:nvSpPr>
        <p:spPr/>
        <p:txBody>
          <a:bodyPr/>
          <a:lstStyle/>
          <a:p>
            <a:pPr>
              <a:defRPr/>
            </a:pPr>
            <a:fld id="{435B006A-6A85-44B2-A87D-8A7987A36208}" type="slidenum">
              <a:rPr lang="en-US" smtClean="0"/>
              <a:pPr>
                <a:defRPr/>
              </a:pPr>
              <a:t>55</a:t>
            </a:fld>
            <a:endParaRPr lang="en-US"/>
          </a:p>
        </p:txBody>
      </p:sp>
    </p:spTree>
    <p:extLst>
      <p:ext uri="{BB962C8B-B14F-4D97-AF65-F5344CB8AC3E}">
        <p14:creationId xmlns:p14="http://schemas.microsoft.com/office/powerpoint/2010/main" val="36285619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35B006A-6A85-44B2-A87D-8A7987A36208}" type="slidenum">
              <a:rPr lang="en-US" smtClean="0"/>
              <a:pPr>
                <a:defRPr/>
              </a:pPr>
              <a:t>56</a:t>
            </a:fld>
            <a:endParaRPr lang="en-US"/>
          </a:p>
        </p:txBody>
      </p:sp>
    </p:spTree>
    <p:extLst>
      <p:ext uri="{BB962C8B-B14F-4D97-AF65-F5344CB8AC3E}">
        <p14:creationId xmlns:p14="http://schemas.microsoft.com/office/powerpoint/2010/main" val="2861497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AF6C6F-918E-487D-9B46-0C8EE41E7CEF}" type="slidenum">
              <a:rPr lang="en-US" smtClean="0"/>
              <a:t>5</a:t>
            </a:fld>
            <a:endParaRPr lang="en-US"/>
          </a:p>
        </p:txBody>
      </p:sp>
    </p:spTree>
    <p:extLst>
      <p:ext uri="{BB962C8B-B14F-4D97-AF65-F5344CB8AC3E}">
        <p14:creationId xmlns:p14="http://schemas.microsoft.com/office/powerpoint/2010/main" val="2305349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AF6C6F-918E-487D-9B46-0C8EE41E7CEF}" type="slidenum">
              <a:rPr lang="en-US" smtClean="0"/>
              <a:t>6</a:t>
            </a:fld>
            <a:endParaRPr lang="en-US"/>
          </a:p>
        </p:txBody>
      </p:sp>
    </p:spTree>
    <p:extLst>
      <p:ext uri="{BB962C8B-B14F-4D97-AF65-F5344CB8AC3E}">
        <p14:creationId xmlns:p14="http://schemas.microsoft.com/office/powerpoint/2010/main" val="2387577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35B006A-6A85-44B2-A87D-8A7987A36208}" type="slidenum">
              <a:rPr lang="en-US" smtClean="0"/>
              <a:pPr>
                <a:defRPr/>
              </a:pPr>
              <a:t>7</a:t>
            </a:fld>
            <a:endParaRPr lang="en-US"/>
          </a:p>
        </p:txBody>
      </p:sp>
    </p:spTree>
    <p:extLst>
      <p:ext uri="{BB962C8B-B14F-4D97-AF65-F5344CB8AC3E}">
        <p14:creationId xmlns:p14="http://schemas.microsoft.com/office/powerpoint/2010/main" val="1117415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35B006A-6A85-44B2-A87D-8A7987A36208}" type="slidenum">
              <a:rPr lang="en-US" smtClean="0"/>
              <a:pPr>
                <a:defRPr/>
              </a:pPr>
              <a:t>8</a:t>
            </a:fld>
            <a:endParaRPr lang="en-US"/>
          </a:p>
        </p:txBody>
      </p:sp>
    </p:spTree>
    <p:extLst>
      <p:ext uri="{BB962C8B-B14F-4D97-AF65-F5344CB8AC3E}">
        <p14:creationId xmlns:p14="http://schemas.microsoft.com/office/powerpoint/2010/main" val="3867326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ISS</a:t>
            </a:r>
            <a:r>
              <a:rPr lang="de-DE" baseline="0" dirty="0"/>
              <a:t> astronauts get ~50% of their radiation dose in the SAA, other 50% </a:t>
            </a:r>
            <a:r>
              <a:rPr lang="de-DE" baseline="0" dirty="0" err="1"/>
              <a:t>from</a:t>
            </a:r>
            <a:r>
              <a:rPr lang="de-DE" baseline="0" dirty="0"/>
              <a:t> GCR</a:t>
            </a:r>
          </a:p>
          <a:p>
            <a:endParaRPr lang="de-DE" baseline="0" dirty="0"/>
          </a:p>
          <a:p>
            <a:r>
              <a:rPr lang="de-DE" baseline="0" dirty="0" err="1"/>
              <a:t>Particles</a:t>
            </a:r>
            <a:r>
              <a:rPr lang="de-DE" baseline="0" dirty="0"/>
              <a:t> </a:t>
            </a:r>
            <a:r>
              <a:rPr lang="de-DE" baseline="0" dirty="0" err="1"/>
              <a:t>are</a:t>
            </a:r>
            <a:r>
              <a:rPr lang="de-DE" baseline="0" dirty="0"/>
              <a:t> </a:t>
            </a:r>
            <a:r>
              <a:rPr lang="de-DE" baseline="0" dirty="0" err="1"/>
              <a:t>trapped</a:t>
            </a:r>
            <a:r>
              <a:rPr lang="de-DE" baseline="0" dirty="0"/>
              <a:t> </a:t>
            </a:r>
            <a:r>
              <a:rPr lang="de-DE" baseline="0" dirty="0" err="1"/>
              <a:t>by</a:t>
            </a:r>
            <a:r>
              <a:rPr lang="de-DE" baseline="0" dirty="0"/>
              <a:t> </a:t>
            </a:r>
            <a:r>
              <a:rPr lang="de-DE" baseline="0" dirty="0" err="1"/>
              <a:t>the</a:t>
            </a:r>
            <a:r>
              <a:rPr lang="de-DE" baseline="0" dirty="0"/>
              <a:t> </a:t>
            </a:r>
            <a:r>
              <a:rPr lang="de-DE" baseline="0" dirty="0" err="1"/>
              <a:t>earth</a:t>
            </a:r>
            <a:r>
              <a:rPr lang="de-DE" baseline="0" dirty="0"/>
              <a:t> </a:t>
            </a:r>
            <a:r>
              <a:rPr lang="de-DE" baseline="0" dirty="0" err="1"/>
              <a:t>magnetic</a:t>
            </a:r>
            <a:r>
              <a:rPr lang="de-DE" baseline="0" dirty="0"/>
              <a:t> </a:t>
            </a:r>
            <a:r>
              <a:rPr lang="de-DE" baseline="0" dirty="0" err="1"/>
              <a:t>field</a:t>
            </a:r>
            <a:r>
              <a:rPr lang="de-DE" baseline="0" dirty="0"/>
              <a:t> … </a:t>
            </a:r>
            <a:endParaRPr lang="cs-CZ" baseline="0" dirty="0"/>
          </a:p>
          <a:p>
            <a:endParaRPr lang="cs-CZ" baseline="0" dirty="0"/>
          </a:p>
          <a:p>
            <a:r>
              <a:rPr lang="cs-CZ" baseline="0" dirty="0"/>
              <a:t>In </a:t>
            </a:r>
            <a:r>
              <a:rPr lang="cs-CZ" baseline="0" dirty="0" err="1"/>
              <a:t>the</a:t>
            </a:r>
            <a:r>
              <a:rPr lang="cs-CZ" baseline="0" dirty="0"/>
              <a:t> LEO </a:t>
            </a:r>
            <a:r>
              <a:rPr lang="cs-CZ" baseline="0" dirty="0" err="1"/>
              <a:t>radiaation</a:t>
            </a:r>
            <a:r>
              <a:rPr lang="cs-CZ" baseline="0" dirty="0"/>
              <a:t> environment, </a:t>
            </a:r>
            <a:r>
              <a:rPr lang="cs-CZ" baseline="0" dirty="0" err="1"/>
              <a:t>we</a:t>
            </a:r>
            <a:r>
              <a:rPr lang="cs-CZ" baseline="0" dirty="0"/>
              <a:t> </a:t>
            </a:r>
            <a:r>
              <a:rPr lang="cs-CZ" baseline="0" dirty="0" err="1"/>
              <a:t>find</a:t>
            </a:r>
            <a:r>
              <a:rPr lang="cs-CZ" baseline="0" dirty="0"/>
              <a:t> </a:t>
            </a:r>
            <a:r>
              <a:rPr lang="cs-CZ" baseline="0" dirty="0" err="1"/>
              <a:t>mainly</a:t>
            </a:r>
            <a:r>
              <a:rPr lang="cs-CZ" baseline="0" dirty="0"/>
              <a:t> </a:t>
            </a:r>
            <a:r>
              <a:rPr lang="cs-CZ" baseline="0" dirty="0" err="1"/>
              <a:t>electrons</a:t>
            </a:r>
            <a:r>
              <a:rPr lang="cs-CZ" baseline="0" dirty="0"/>
              <a:t> and </a:t>
            </a:r>
            <a:r>
              <a:rPr lang="cs-CZ" baseline="0" dirty="0" err="1"/>
              <a:t>protons</a:t>
            </a:r>
            <a:r>
              <a:rPr lang="cs-CZ" baseline="0" dirty="0"/>
              <a:t>, </a:t>
            </a:r>
            <a:r>
              <a:rPr lang="cs-CZ" baseline="0" dirty="0" err="1"/>
              <a:t>which</a:t>
            </a:r>
            <a:r>
              <a:rPr lang="cs-CZ" baseline="0" dirty="0"/>
              <a:t> are „</a:t>
            </a:r>
            <a:r>
              <a:rPr lang="cs-CZ" baseline="0" dirty="0" err="1"/>
              <a:t>trapped</a:t>
            </a:r>
            <a:r>
              <a:rPr lang="cs-CZ" baseline="0" dirty="0"/>
              <a:t>“ in </a:t>
            </a:r>
            <a:r>
              <a:rPr lang="cs-CZ" baseline="0" dirty="0" err="1"/>
              <a:t>the</a:t>
            </a:r>
            <a:r>
              <a:rPr lang="cs-CZ" baseline="0" dirty="0"/>
              <a:t> </a:t>
            </a:r>
            <a:r>
              <a:rPr lang="cs-CZ" baseline="0" dirty="0" err="1"/>
              <a:t>earth</a:t>
            </a:r>
            <a:r>
              <a:rPr lang="cs-CZ" baseline="0" dirty="0"/>
              <a:t> </a:t>
            </a:r>
            <a:r>
              <a:rPr lang="cs-CZ" baseline="0" dirty="0" err="1"/>
              <a:t>magnetic</a:t>
            </a:r>
            <a:r>
              <a:rPr lang="cs-CZ" baseline="0" dirty="0"/>
              <a:t> </a:t>
            </a:r>
            <a:r>
              <a:rPr lang="cs-CZ" baseline="0" dirty="0" err="1"/>
              <a:t>field</a:t>
            </a:r>
            <a:r>
              <a:rPr lang="cs-CZ" baseline="0" dirty="0"/>
              <a:t> and </a:t>
            </a:r>
            <a:r>
              <a:rPr lang="cs-CZ" baseline="0" dirty="0" err="1"/>
              <a:t>form</a:t>
            </a:r>
            <a:r>
              <a:rPr lang="cs-CZ" baseline="0" dirty="0"/>
              <a:t> 2 </a:t>
            </a:r>
            <a:r>
              <a:rPr lang="cs-CZ" baseline="0" dirty="0" err="1"/>
              <a:t>radiation</a:t>
            </a:r>
            <a:r>
              <a:rPr lang="cs-CZ" baseline="0" dirty="0"/>
              <a:t> </a:t>
            </a:r>
            <a:r>
              <a:rPr lang="cs-CZ" baseline="0" dirty="0" err="1"/>
              <a:t>belts</a:t>
            </a:r>
            <a:r>
              <a:rPr lang="cs-CZ" baseline="0" dirty="0"/>
              <a:t>. </a:t>
            </a:r>
            <a:r>
              <a:rPr lang="cs-CZ" baseline="0" dirty="0" err="1"/>
              <a:t>The</a:t>
            </a:r>
            <a:r>
              <a:rPr lang="cs-CZ" baseline="0" dirty="0"/>
              <a:t> so-</a:t>
            </a:r>
            <a:r>
              <a:rPr lang="cs-CZ" baseline="0" dirty="0" err="1"/>
              <a:t>called</a:t>
            </a:r>
            <a:r>
              <a:rPr lang="cs-CZ" baseline="0" dirty="0"/>
              <a:t> Van-Allen </a:t>
            </a:r>
            <a:r>
              <a:rPr lang="cs-CZ" baseline="0" dirty="0" err="1"/>
              <a:t>belts</a:t>
            </a:r>
            <a:r>
              <a:rPr lang="cs-CZ" baseline="0" dirty="0"/>
              <a:t>.</a:t>
            </a:r>
          </a:p>
          <a:p>
            <a:endParaRPr lang="cs-CZ" baseline="0" dirty="0"/>
          </a:p>
          <a:p>
            <a:r>
              <a:rPr lang="cs-CZ" baseline="0" dirty="0" err="1"/>
              <a:t>The</a:t>
            </a:r>
            <a:r>
              <a:rPr lang="cs-CZ" baseline="0" dirty="0"/>
              <a:t> </a:t>
            </a:r>
            <a:r>
              <a:rPr lang="cs-CZ" baseline="0" dirty="0" err="1"/>
              <a:t>outer</a:t>
            </a:r>
            <a:r>
              <a:rPr lang="cs-CZ" baseline="0" dirty="0"/>
              <a:t> </a:t>
            </a:r>
            <a:r>
              <a:rPr lang="cs-CZ" baseline="0" dirty="0" err="1"/>
              <a:t>belt</a:t>
            </a:r>
            <a:r>
              <a:rPr lang="cs-CZ" baseline="0" dirty="0"/>
              <a:t> </a:t>
            </a:r>
            <a:r>
              <a:rPr lang="cs-CZ" baseline="0" dirty="0" err="1"/>
              <a:t>consists</a:t>
            </a:r>
            <a:r>
              <a:rPr lang="cs-CZ" baseline="0" dirty="0"/>
              <a:t> </a:t>
            </a:r>
            <a:r>
              <a:rPr lang="cs-CZ" baseline="0" dirty="0" err="1"/>
              <a:t>of</a:t>
            </a:r>
            <a:r>
              <a:rPr lang="cs-CZ" baseline="0" dirty="0"/>
              <a:t> </a:t>
            </a:r>
            <a:r>
              <a:rPr lang="cs-CZ" baseline="0" dirty="0" err="1"/>
              <a:t>electrons</a:t>
            </a:r>
            <a:r>
              <a:rPr lang="cs-CZ" baseline="0" dirty="0"/>
              <a:t> </a:t>
            </a:r>
            <a:r>
              <a:rPr lang="cs-CZ" baseline="0" dirty="0" err="1"/>
              <a:t>which</a:t>
            </a:r>
            <a:r>
              <a:rPr lang="cs-CZ" baseline="0" dirty="0"/>
              <a:t> </a:t>
            </a:r>
            <a:r>
              <a:rPr lang="cs-CZ" baseline="0" dirty="0" err="1"/>
              <a:t>spiral</a:t>
            </a:r>
            <a:r>
              <a:rPr lang="cs-CZ" baseline="0" dirty="0"/>
              <a:t> </a:t>
            </a:r>
            <a:r>
              <a:rPr lang="cs-CZ" baseline="0" dirty="0" err="1"/>
              <a:t>around</a:t>
            </a:r>
            <a:r>
              <a:rPr lang="cs-CZ" baseline="0" dirty="0"/>
              <a:t> </a:t>
            </a:r>
            <a:r>
              <a:rPr lang="cs-CZ" baseline="0" dirty="0" err="1"/>
              <a:t>the</a:t>
            </a:r>
            <a:r>
              <a:rPr lang="cs-CZ" baseline="0" dirty="0"/>
              <a:t> </a:t>
            </a:r>
            <a:r>
              <a:rPr lang="cs-CZ" baseline="0" dirty="0" err="1"/>
              <a:t>magnetic</a:t>
            </a:r>
            <a:r>
              <a:rPr lang="cs-CZ" baseline="0" dirty="0"/>
              <a:t> </a:t>
            </a:r>
            <a:r>
              <a:rPr lang="cs-CZ" baseline="0" dirty="0" err="1"/>
              <a:t>field</a:t>
            </a:r>
            <a:r>
              <a:rPr lang="cs-CZ" baseline="0" dirty="0"/>
              <a:t> lines </a:t>
            </a:r>
            <a:r>
              <a:rPr lang="cs-CZ" baseline="0" dirty="0" err="1"/>
              <a:t>until</a:t>
            </a:r>
            <a:r>
              <a:rPr lang="cs-CZ" baseline="0" dirty="0"/>
              <a:t> </a:t>
            </a:r>
            <a:r>
              <a:rPr lang="cs-CZ" baseline="0" dirty="0" err="1"/>
              <a:t>they</a:t>
            </a:r>
            <a:r>
              <a:rPr lang="cs-CZ" baseline="0" dirty="0"/>
              <a:t> </a:t>
            </a:r>
            <a:r>
              <a:rPr lang="cs-CZ" baseline="0" dirty="0" err="1"/>
              <a:t>come</a:t>
            </a:r>
            <a:r>
              <a:rPr lang="cs-CZ" baseline="0" dirty="0"/>
              <a:t> </a:t>
            </a:r>
            <a:r>
              <a:rPr lang="cs-CZ" baseline="0" dirty="0" err="1"/>
              <a:t>clos</a:t>
            </a:r>
            <a:r>
              <a:rPr lang="cs-CZ" baseline="0" dirty="0"/>
              <a:t> to </a:t>
            </a:r>
            <a:r>
              <a:rPr lang="cs-CZ" baseline="0" dirty="0" err="1"/>
              <a:t>the</a:t>
            </a:r>
            <a:r>
              <a:rPr lang="cs-CZ" baseline="0" dirty="0"/>
              <a:t> </a:t>
            </a:r>
            <a:r>
              <a:rPr lang="cs-CZ" baseline="0" dirty="0" err="1"/>
              <a:t>polse</a:t>
            </a:r>
            <a:r>
              <a:rPr lang="cs-CZ" baseline="0" dirty="0"/>
              <a:t> </a:t>
            </a:r>
            <a:r>
              <a:rPr lang="cs-CZ" baseline="0" dirty="0" err="1"/>
              <a:t>where</a:t>
            </a:r>
            <a:r>
              <a:rPr lang="cs-CZ" baseline="0" dirty="0"/>
              <a:t>  </a:t>
            </a:r>
            <a:r>
              <a:rPr lang="cs-CZ" baseline="0" dirty="0" err="1"/>
              <a:t>bounce</a:t>
            </a:r>
            <a:r>
              <a:rPr lang="cs-CZ" baseline="0" dirty="0"/>
              <a:t> </a:t>
            </a:r>
            <a:r>
              <a:rPr lang="cs-CZ" baseline="0" dirty="0" err="1"/>
              <a:t>back</a:t>
            </a:r>
            <a:r>
              <a:rPr lang="cs-CZ" baseline="0" dirty="0"/>
              <a:t>.</a:t>
            </a:r>
          </a:p>
          <a:p>
            <a:endParaRPr lang="cs-CZ" baseline="0" dirty="0"/>
          </a:p>
          <a:p>
            <a:r>
              <a:rPr lang="cs-CZ" baseline="0" dirty="0"/>
              <a:t>In </a:t>
            </a:r>
            <a:r>
              <a:rPr lang="cs-CZ" baseline="0" dirty="0" err="1"/>
              <a:t>the</a:t>
            </a:r>
            <a:r>
              <a:rPr lang="cs-CZ" baseline="0" dirty="0"/>
              <a:t> </a:t>
            </a:r>
            <a:r>
              <a:rPr lang="cs-CZ" baseline="0" dirty="0" err="1"/>
              <a:t>inner</a:t>
            </a:r>
            <a:r>
              <a:rPr lang="cs-CZ" baseline="0" dirty="0"/>
              <a:t> </a:t>
            </a:r>
            <a:r>
              <a:rPr lang="cs-CZ" baseline="0" dirty="0" err="1"/>
              <a:t>belt</a:t>
            </a:r>
            <a:r>
              <a:rPr lang="cs-CZ" baseline="0" dirty="0"/>
              <a:t> </a:t>
            </a:r>
            <a:r>
              <a:rPr lang="cs-CZ" baseline="0" dirty="0" err="1"/>
              <a:t>there</a:t>
            </a:r>
            <a:r>
              <a:rPr lang="cs-CZ" baseline="0" dirty="0"/>
              <a:t> </a:t>
            </a:r>
            <a:r>
              <a:rPr lang="cs-CZ" baseline="0" dirty="0" err="1"/>
              <a:t>is</a:t>
            </a:r>
            <a:r>
              <a:rPr lang="cs-CZ" baseline="0" dirty="0"/>
              <a:t> a </a:t>
            </a:r>
            <a:r>
              <a:rPr lang="cs-CZ" baseline="0" dirty="0" err="1"/>
              <a:t>mixed</a:t>
            </a:r>
            <a:r>
              <a:rPr lang="cs-CZ" baseline="0" dirty="0"/>
              <a:t> </a:t>
            </a:r>
            <a:r>
              <a:rPr lang="cs-CZ" baseline="0" dirty="0" err="1"/>
              <a:t>radiation</a:t>
            </a:r>
            <a:r>
              <a:rPr lang="cs-CZ" baseline="0" dirty="0"/>
              <a:t> </a:t>
            </a:r>
            <a:r>
              <a:rPr lang="cs-CZ" baseline="0" dirty="0" err="1"/>
              <a:t>field</a:t>
            </a:r>
            <a:r>
              <a:rPr lang="cs-CZ" baseline="0" dirty="0"/>
              <a:t> </a:t>
            </a:r>
            <a:r>
              <a:rPr lang="cs-CZ" baseline="0" dirty="0" err="1"/>
              <a:t>of</a:t>
            </a:r>
            <a:r>
              <a:rPr lang="cs-CZ" baseline="0" dirty="0"/>
              <a:t> </a:t>
            </a:r>
            <a:r>
              <a:rPr lang="cs-CZ" baseline="0" dirty="0" err="1"/>
              <a:t>electrons</a:t>
            </a:r>
            <a:r>
              <a:rPr lang="cs-CZ" baseline="0" dirty="0"/>
              <a:t> and </a:t>
            </a:r>
            <a:r>
              <a:rPr lang="cs-CZ" baseline="0" dirty="0" err="1"/>
              <a:t>protons</a:t>
            </a:r>
            <a:r>
              <a:rPr lang="cs-CZ" baseline="0" dirty="0"/>
              <a:t>.</a:t>
            </a:r>
          </a:p>
        </p:txBody>
      </p:sp>
      <p:sp>
        <p:nvSpPr>
          <p:cNvPr id="4" name="Slide Number Placeholder 3"/>
          <p:cNvSpPr>
            <a:spLocks noGrp="1"/>
          </p:cNvSpPr>
          <p:nvPr>
            <p:ph type="sldNum" sz="quarter" idx="10"/>
          </p:nvPr>
        </p:nvSpPr>
        <p:spPr/>
        <p:txBody>
          <a:bodyPr/>
          <a:lstStyle/>
          <a:p>
            <a:pPr>
              <a:defRPr/>
            </a:pPr>
            <a:fld id="{6B8D5C28-D2F9-4BE7-BBB3-64133FF1AC6D}" type="slidenum">
              <a:rPr lang="en-US" altLang="cs-CZ" smtClean="0"/>
              <a:pPr>
                <a:defRPr/>
              </a:pPr>
              <a:t>11</a:t>
            </a:fld>
            <a:endParaRPr lang="en-US" altLang="cs-CZ"/>
          </a:p>
        </p:txBody>
      </p:sp>
    </p:spTree>
    <p:extLst>
      <p:ext uri="{BB962C8B-B14F-4D97-AF65-F5344CB8AC3E}">
        <p14:creationId xmlns:p14="http://schemas.microsoft.com/office/powerpoint/2010/main" val="2460633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L-parameter: where magnetic field line crossed the equatorial plane.</a:t>
            </a:r>
          </a:p>
        </p:txBody>
      </p:sp>
      <p:sp>
        <p:nvSpPr>
          <p:cNvPr id="4" name="Slide Number Placeholder 3"/>
          <p:cNvSpPr>
            <a:spLocks noGrp="1"/>
          </p:cNvSpPr>
          <p:nvPr>
            <p:ph type="sldNum" sz="quarter" idx="5"/>
          </p:nvPr>
        </p:nvSpPr>
        <p:spPr/>
        <p:txBody>
          <a:bodyPr/>
          <a:lstStyle/>
          <a:p>
            <a:fld id="{C93E8EDD-13D5-4CBB-A28D-C45AB60DC1BD}" type="slidenum">
              <a:rPr lang="en-US" smtClean="0"/>
              <a:t>12</a:t>
            </a:fld>
            <a:endParaRPr lang="en-US"/>
          </a:p>
        </p:txBody>
      </p:sp>
    </p:spTree>
    <p:extLst>
      <p:ext uri="{BB962C8B-B14F-4D97-AF65-F5344CB8AC3E}">
        <p14:creationId xmlns:p14="http://schemas.microsoft.com/office/powerpoint/2010/main" val="276079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E5B993-6F09-4A7F-9F11-17F2201D4571}" type="datetime1">
              <a:rPr lang="en-US" smtClean="0"/>
              <a:t>8/5/2022</a:t>
            </a:fld>
            <a:endParaRPr lang="en-US"/>
          </a:p>
        </p:txBody>
      </p:sp>
      <p:sp>
        <p:nvSpPr>
          <p:cNvPr id="5" name="Footer Placeholder 4"/>
          <p:cNvSpPr>
            <a:spLocks noGrp="1"/>
          </p:cNvSpPr>
          <p:nvPr>
            <p:ph type="ftr" sz="quarter" idx="11"/>
          </p:nvPr>
        </p:nvSpPr>
        <p:spPr/>
        <p:txBody>
          <a:bodyPr/>
          <a:lstStyle/>
          <a:p>
            <a:r>
              <a:rPr lang="en-US" smtClean="0"/>
              <a:t>IEEE 23rd Real-Time Conference</a:t>
            </a:r>
            <a:endParaRPr lang="en-US"/>
          </a:p>
        </p:txBody>
      </p:sp>
      <p:sp>
        <p:nvSpPr>
          <p:cNvPr id="6" name="Slide Number Placeholder 5"/>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1694414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A9AEE5-46C3-4BDC-ADBB-CD55D3E7F359}" type="datetime1">
              <a:rPr lang="en-US" smtClean="0"/>
              <a:t>8/5/2022</a:t>
            </a:fld>
            <a:endParaRPr lang="en-US"/>
          </a:p>
        </p:txBody>
      </p:sp>
      <p:sp>
        <p:nvSpPr>
          <p:cNvPr id="5" name="Footer Placeholder 4"/>
          <p:cNvSpPr>
            <a:spLocks noGrp="1"/>
          </p:cNvSpPr>
          <p:nvPr>
            <p:ph type="ftr" sz="quarter" idx="11"/>
          </p:nvPr>
        </p:nvSpPr>
        <p:spPr/>
        <p:txBody>
          <a:bodyPr/>
          <a:lstStyle/>
          <a:p>
            <a:r>
              <a:rPr lang="en-US" smtClean="0"/>
              <a:t>IEEE 23rd Real-Time Conference</a:t>
            </a:r>
            <a:endParaRPr lang="en-US"/>
          </a:p>
        </p:txBody>
      </p:sp>
      <p:sp>
        <p:nvSpPr>
          <p:cNvPr id="6" name="Slide Number Placeholder 5"/>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3735684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C104FB6-A026-4CFE-A6EE-B16771716CF1}" type="datetime1">
              <a:rPr lang="en-US" smtClean="0"/>
              <a:t>8/5/2022</a:t>
            </a:fld>
            <a:endParaRPr lang="en-US"/>
          </a:p>
        </p:txBody>
      </p:sp>
      <p:sp>
        <p:nvSpPr>
          <p:cNvPr id="5" name="Footer Placeholder 4"/>
          <p:cNvSpPr>
            <a:spLocks noGrp="1"/>
          </p:cNvSpPr>
          <p:nvPr>
            <p:ph type="ftr" sz="quarter" idx="11"/>
          </p:nvPr>
        </p:nvSpPr>
        <p:spPr/>
        <p:txBody>
          <a:bodyPr/>
          <a:lstStyle/>
          <a:p>
            <a:r>
              <a:rPr lang="en-US" smtClean="0"/>
              <a:t>IEEE 23rd Real-Time Conference</a:t>
            </a:r>
            <a:endParaRPr lang="en-US"/>
          </a:p>
        </p:txBody>
      </p:sp>
      <p:sp>
        <p:nvSpPr>
          <p:cNvPr id="6" name="Slide Number Placeholder 5"/>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3311203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adpis a text">
    <p:spTree>
      <p:nvGrpSpPr>
        <p:cNvPr id="1" name=""/>
        <p:cNvGrpSpPr/>
        <p:nvPr/>
      </p:nvGrpSpPr>
      <p:grpSpPr>
        <a:xfrm>
          <a:off x="0" y="0"/>
          <a:ext cx="0" cy="0"/>
          <a:chOff x="0" y="0"/>
          <a:chExt cx="0" cy="0"/>
        </a:xfrm>
      </p:grpSpPr>
      <p:sp>
        <p:nvSpPr>
          <p:cNvPr id="2" name="Nadpis 1"/>
          <p:cNvSpPr>
            <a:spLocks noGrp="1"/>
          </p:cNvSpPr>
          <p:nvPr>
            <p:ph type="title"/>
          </p:nvPr>
        </p:nvSpPr>
        <p:spPr>
          <a:xfrm>
            <a:off x="812801" y="219076"/>
            <a:ext cx="8635999" cy="1000125"/>
          </a:xfrm>
        </p:spPr>
        <p:txBody>
          <a:bodyPr/>
          <a:lstStyle>
            <a:lvl1pPr>
              <a:defRPr>
                <a:effectLst>
                  <a:outerShdw blurRad="38100" dist="38100" dir="2700000" algn="tl">
                    <a:srgbClr val="000000">
                      <a:alpha val="43137"/>
                    </a:srgbClr>
                  </a:outerShdw>
                </a:effectLst>
              </a:defRPr>
            </a:lvl1pPr>
          </a:lstStyle>
          <a:p>
            <a:r>
              <a:rPr lang="cs-CZ" dirty="0"/>
              <a:t>Klepnutím lze upravit styl předlohy nadpisů.</a:t>
            </a:r>
          </a:p>
        </p:txBody>
      </p:sp>
      <p:sp>
        <p:nvSpPr>
          <p:cNvPr id="17" name="Zástupný symbol pro text 16"/>
          <p:cNvSpPr>
            <a:spLocks noGrp="1"/>
          </p:cNvSpPr>
          <p:nvPr>
            <p:ph type="body" sz="quarter" idx="10"/>
          </p:nvPr>
        </p:nvSpPr>
        <p:spPr>
          <a:xfrm>
            <a:off x="892689" y="1372149"/>
            <a:ext cx="10800000" cy="5040000"/>
          </a:xfrm>
        </p:spPr>
        <p:txBody>
          <a:bodyPr/>
          <a:lstStyle/>
          <a:p>
            <a:pPr lvl="0"/>
            <a:r>
              <a:rPr lang="cs-CZ" dirty="0"/>
              <a:t>Kliknutím lze upravit styly předlohy textu.</a:t>
            </a:r>
          </a:p>
          <a:p>
            <a:pPr lvl="1"/>
            <a:r>
              <a:rPr lang="cs-CZ" dirty="0"/>
              <a:t>Druhá úroveň</a:t>
            </a:r>
          </a:p>
          <a:p>
            <a:pPr lvl="2"/>
            <a:r>
              <a:rPr lang="cs-CZ" dirty="0"/>
              <a:t>Třetí úroveň</a:t>
            </a:r>
          </a:p>
        </p:txBody>
      </p:sp>
      <p:sp>
        <p:nvSpPr>
          <p:cNvPr id="4" name="Rectangle 68"/>
          <p:cNvSpPr>
            <a:spLocks noGrp="1" noChangeArrowheads="1"/>
          </p:cNvSpPr>
          <p:nvPr>
            <p:ph type="dt" sz="half" idx="11"/>
          </p:nvPr>
        </p:nvSpPr>
        <p:spPr/>
        <p:txBody>
          <a:bodyPr/>
          <a:lstStyle>
            <a:lvl1pPr>
              <a:defRPr/>
            </a:lvl1pPr>
          </a:lstStyle>
          <a:p>
            <a:pPr>
              <a:defRPr/>
            </a:pPr>
            <a:fld id="{A5EE9602-E5AF-4E08-A52D-3E3D6AE229D9}" type="datetime1">
              <a:rPr lang="en-US" smtClean="0"/>
              <a:t>8/5/2022</a:t>
            </a:fld>
            <a:endParaRPr lang="en-US" dirty="0"/>
          </a:p>
        </p:txBody>
      </p:sp>
      <p:sp>
        <p:nvSpPr>
          <p:cNvPr id="5" name="Rectangle 69"/>
          <p:cNvSpPr>
            <a:spLocks noGrp="1" noChangeArrowheads="1"/>
          </p:cNvSpPr>
          <p:nvPr>
            <p:ph type="ftr" sz="quarter" idx="12"/>
          </p:nvPr>
        </p:nvSpPr>
        <p:spPr/>
        <p:txBody>
          <a:bodyPr/>
          <a:lstStyle>
            <a:lvl1pPr>
              <a:defRPr/>
            </a:lvl1pPr>
          </a:lstStyle>
          <a:p>
            <a:pPr>
              <a:defRPr/>
            </a:pPr>
            <a:r>
              <a:rPr lang="en-US" smtClean="0"/>
              <a:t>IEEE 23rd Real-Time Conference</a:t>
            </a:r>
            <a:endParaRPr lang="en-US" dirty="0"/>
          </a:p>
        </p:txBody>
      </p:sp>
      <p:sp>
        <p:nvSpPr>
          <p:cNvPr id="6" name="Rectangle 70"/>
          <p:cNvSpPr>
            <a:spLocks noGrp="1" noChangeArrowheads="1"/>
          </p:cNvSpPr>
          <p:nvPr>
            <p:ph type="sldNum" sz="quarter" idx="13"/>
          </p:nvPr>
        </p:nvSpPr>
        <p:spPr/>
        <p:txBody>
          <a:bodyPr/>
          <a:lstStyle>
            <a:lvl1pPr>
              <a:defRPr/>
            </a:lvl1pPr>
          </a:lstStyle>
          <a:p>
            <a:pPr>
              <a:defRPr/>
            </a:pPr>
            <a:fld id="{AB4BB980-9567-45AE-AEC9-23E23BF1523A}" type="slidenum">
              <a:rPr lang="en-US"/>
              <a:pPr>
                <a:defRPr/>
              </a:pPr>
              <a:t>‹#›</a:t>
            </a:fld>
            <a:endParaRPr lang="en-US" dirty="0"/>
          </a:p>
        </p:txBody>
      </p:sp>
    </p:spTree>
    <p:extLst>
      <p:ext uri="{BB962C8B-B14F-4D97-AF65-F5344CB8AC3E}">
        <p14:creationId xmlns:p14="http://schemas.microsoft.com/office/powerpoint/2010/main" val="956556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D30EA7-F994-4808-BFE4-FBD11BE0847F}" type="datetime1">
              <a:rPr lang="en-US" smtClean="0"/>
              <a:t>8/5/2022</a:t>
            </a:fld>
            <a:endParaRPr lang="en-US"/>
          </a:p>
        </p:txBody>
      </p:sp>
      <p:sp>
        <p:nvSpPr>
          <p:cNvPr id="5" name="Footer Placeholder 4"/>
          <p:cNvSpPr>
            <a:spLocks noGrp="1"/>
          </p:cNvSpPr>
          <p:nvPr>
            <p:ph type="ftr" sz="quarter" idx="11"/>
          </p:nvPr>
        </p:nvSpPr>
        <p:spPr/>
        <p:txBody>
          <a:bodyPr/>
          <a:lstStyle/>
          <a:p>
            <a:r>
              <a:rPr lang="en-US" smtClean="0"/>
              <a:t>IEEE 23rd Real-Time Conference</a:t>
            </a:r>
            <a:endParaRPr lang="en-US"/>
          </a:p>
        </p:txBody>
      </p:sp>
      <p:sp>
        <p:nvSpPr>
          <p:cNvPr id="6" name="Slide Number Placeholder 5"/>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2154963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19BE370-3B7F-4E22-A4F7-A9713D78E068}" type="datetime1">
              <a:rPr lang="en-US" smtClean="0"/>
              <a:t>8/5/2022</a:t>
            </a:fld>
            <a:endParaRPr lang="en-US"/>
          </a:p>
        </p:txBody>
      </p:sp>
      <p:sp>
        <p:nvSpPr>
          <p:cNvPr id="5" name="Footer Placeholder 4"/>
          <p:cNvSpPr>
            <a:spLocks noGrp="1"/>
          </p:cNvSpPr>
          <p:nvPr>
            <p:ph type="ftr" sz="quarter" idx="11"/>
          </p:nvPr>
        </p:nvSpPr>
        <p:spPr/>
        <p:txBody>
          <a:bodyPr/>
          <a:lstStyle/>
          <a:p>
            <a:r>
              <a:rPr lang="en-US" smtClean="0"/>
              <a:t>IEEE 23rd Real-Time Conference</a:t>
            </a:r>
            <a:endParaRPr lang="en-US"/>
          </a:p>
        </p:txBody>
      </p:sp>
      <p:sp>
        <p:nvSpPr>
          <p:cNvPr id="6" name="Slide Number Placeholder 5"/>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3719886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58D143-234A-41B7-A681-5E0DCD144E68}" type="datetime1">
              <a:rPr lang="en-US" smtClean="0"/>
              <a:t>8/5/2022</a:t>
            </a:fld>
            <a:endParaRPr lang="en-US"/>
          </a:p>
        </p:txBody>
      </p:sp>
      <p:sp>
        <p:nvSpPr>
          <p:cNvPr id="6" name="Footer Placeholder 5"/>
          <p:cNvSpPr>
            <a:spLocks noGrp="1"/>
          </p:cNvSpPr>
          <p:nvPr>
            <p:ph type="ftr" sz="quarter" idx="11"/>
          </p:nvPr>
        </p:nvSpPr>
        <p:spPr/>
        <p:txBody>
          <a:bodyPr/>
          <a:lstStyle/>
          <a:p>
            <a:r>
              <a:rPr lang="en-US" smtClean="0"/>
              <a:t>IEEE 23rd Real-Time Conference</a:t>
            </a:r>
            <a:endParaRPr lang="en-US"/>
          </a:p>
        </p:txBody>
      </p:sp>
      <p:sp>
        <p:nvSpPr>
          <p:cNvPr id="7" name="Slide Number Placeholder 6"/>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2323051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5B3C8C-0B42-4BDB-B076-D82579E5C8B8}" type="datetime1">
              <a:rPr lang="en-US" smtClean="0"/>
              <a:t>8/5/2022</a:t>
            </a:fld>
            <a:endParaRPr lang="en-US"/>
          </a:p>
        </p:txBody>
      </p:sp>
      <p:sp>
        <p:nvSpPr>
          <p:cNvPr id="8" name="Footer Placeholder 7"/>
          <p:cNvSpPr>
            <a:spLocks noGrp="1"/>
          </p:cNvSpPr>
          <p:nvPr>
            <p:ph type="ftr" sz="quarter" idx="11"/>
          </p:nvPr>
        </p:nvSpPr>
        <p:spPr/>
        <p:txBody>
          <a:bodyPr/>
          <a:lstStyle/>
          <a:p>
            <a:r>
              <a:rPr lang="en-US" smtClean="0"/>
              <a:t>IEEE 23rd Real-Time Conference</a:t>
            </a:r>
            <a:endParaRPr lang="en-US"/>
          </a:p>
        </p:txBody>
      </p:sp>
      <p:sp>
        <p:nvSpPr>
          <p:cNvPr id="9" name="Slide Number Placeholder 8"/>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4108515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1B61DBE-CD4D-4578-8471-118CAE463181}" type="datetime1">
              <a:rPr lang="en-US" smtClean="0"/>
              <a:t>8/5/2022</a:t>
            </a:fld>
            <a:endParaRPr lang="en-US"/>
          </a:p>
        </p:txBody>
      </p:sp>
      <p:sp>
        <p:nvSpPr>
          <p:cNvPr id="4" name="Footer Placeholder 3"/>
          <p:cNvSpPr>
            <a:spLocks noGrp="1"/>
          </p:cNvSpPr>
          <p:nvPr>
            <p:ph type="ftr" sz="quarter" idx="11"/>
          </p:nvPr>
        </p:nvSpPr>
        <p:spPr/>
        <p:txBody>
          <a:bodyPr/>
          <a:lstStyle/>
          <a:p>
            <a:r>
              <a:rPr lang="en-US" smtClean="0"/>
              <a:t>IEEE 23rd Real-Time Conference</a:t>
            </a:r>
            <a:endParaRPr lang="en-US"/>
          </a:p>
        </p:txBody>
      </p:sp>
      <p:sp>
        <p:nvSpPr>
          <p:cNvPr id="5" name="Slide Number Placeholder 4"/>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3589810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8A26CE-3732-4125-9A75-DC7122712EAB}" type="datetime1">
              <a:rPr lang="en-US" smtClean="0"/>
              <a:t>8/5/2022</a:t>
            </a:fld>
            <a:endParaRPr lang="en-US"/>
          </a:p>
        </p:txBody>
      </p:sp>
      <p:sp>
        <p:nvSpPr>
          <p:cNvPr id="3" name="Footer Placeholder 2"/>
          <p:cNvSpPr>
            <a:spLocks noGrp="1"/>
          </p:cNvSpPr>
          <p:nvPr>
            <p:ph type="ftr" sz="quarter" idx="11"/>
          </p:nvPr>
        </p:nvSpPr>
        <p:spPr/>
        <p:txBody>
          <a:bodyPr/>
          <a:lstStyle/>
          <a:p>
            <a:r>
              <a:rPr lang="en-US" smtClean="0"/>
              <a:t>IEEE 23rd Real-Time Conference</a:t>
            </a:r>
            <a:endParaRPr lang="en-US"/>
          </a:p>
        </p:txBody>
      </p:sp>
      <p:sp>
        <p:nvSpPr>
          <p:cNvPr id="4" name="Slide Number Placeholder 3"/>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2302172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8010003-D6AD-466A-819E-6E552A6513A8}" type="datetime1">
              <a:rPr lang="en-US" smtClean="0"/>
              <a:t>8/5/2022</a:t>
            </a:fld>
            <a:endParaRPr lang="en-US"/>
          </a:p>
        </p:txBody>
      </p:sp>
      <p:sp>
        <p:nvSpPr>
          <p:cNvPr id="6" name="Footer Placeholder 5"/>
          <p:cNvSpPr>
            <a:spLocks noGrp="1"/>
          </p:cNvSpPr>
          <p:nvPr>
            <p:ph type="ftr" sz="quarter" idx="11"/>
          </p:nvPr>
        </p:nvSpPr>
        <p:spPr/>
        <p:txBody>
          <a:bodyPr/>
          <a:lstStyle/>
          <a:p>
            <a:r>
              <a:rPr lang="en-US" smtClean="0"/>
              <a:t>IEEE 23rd Real-Time Conference</a:t>
            </a:r>
            <a:endParaRPr lang="en-US"/>
          </a:p>
        </p:txBody>
      </p:sp>
      <p:sp>
        <p:nvSpPr>
          <p:cNvPr id="7" name="Slide Number Placeholder 6"/>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454488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631987B-08DC-4013-86B2-052AC95D140A}" type="datetime1">
              <a:rPr lang="en-US" smtClean="0"/>
              <a:t>8/5/2022</a:t>
            </a:fld>
            <a:endParaRPr lang="en-US"/>
          </a:p>
        </p:txBody>
      </p:sp>
      <p:sp>
        <p:nvSpPr>
          <p:cNvPr id="6" name="Footer Placeholder 5"/>
          <p:cNvSpPr>
            <a:spLocks noGrp="1"/>
          </p:cNvSpPr>
          <p:nvPr>
            <p:ph type="ftr" sz="quarter" idx="11"/>
          </p:nvPr>
        </p:nvSpPr>
        <p:spPr/>
        <p:txBody>
          <a:bodyPr/>
          <a:lstStyle/>
          <a:p>
            <a:r>
              <a:rPr lang="en-US" smtClean="0"/>
              <a:t>IEEE 23rd Real-Time Conference</a:t>
            </a:r>
            <a:endParaRPr lang="en-US"/>
          </a:p>
        </p:txBody>
      </p:sp>
      <p:sp>
        <p:nvSpPr>
          <p:cNvPr id="7" name="Slide Number Placeholder 6"/>
          <p:cNvSpPr>
            <a:spLocks noGrp="1"/>
          </p:cNvSpPr>
          <p:nvPr>
            <p:ph type="sldNum" sz="quarter" idx="12"/>
          </p:nvPr>
        </p:nvSpPr>
        <p:spPr/>
        <p:txBody>
          <a:bodyPr/>
          <a:lstStyle/>
          <a:p>
            <a:fld id="{E5BADDC4-6E59-499B-8CE5-8FED18AFF436}" type="slidenum">
              <a:rPr lang="en-US" smtClean="0"/>
              <a:t>‹#›</a:t>
            </a:fld>
            <a:endParaRPr lang="en-US"/>
          </a:p>
        </p:txBody>
      </p:sp>
    </p:spTree>
    <p:extLst>
      <p:ext uri="{BB962C8B-B14F-4D97-AF65-F5344CB8AC3E}">
        <p14:creationId xmlns:p14="http://schemas.microsoft.com/office/powerpoint/2010/main" val="3338890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77F4A7-7F98-4995-9AA7-7FD83DCBAA15}" type="datetime1">
              <a:rPr lang="en-US" smtClean="0"/>
              <a:t>8/5/2022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IEEE 23rd Real-Time Conference</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BADDC4-6E59-499B-8CE5-8FED18AFF436}" type="slidenum">
              <a:rPr lang="en-US" smtClean="0"/>
              <a:t>‹#›</a:t>
            </a:fld>
            <a:endParaRPr lang="en-US"/>
          </a:p>
        </p:txBody>
      </p:sp>
    </p:spTree>
    <p:extLst>
      <p:ext uri="{BB962C8B-B14F-4D97-AF65-F5344CB8AC3E}">
        <p14:creationId xmlns:p14="http://schemas.microsoft.com/office/powerpoint/2010/main" val="40115142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enedikt.bergmann@utef.cvut.cz"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hyperlink" Target="https://doi.org/10.1029/2020JA028487"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emf"/></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jpg"/><Relationship Id="rId10" Type="http://schemas.openxmlformats.org/officeDocument/2006/relationships/image" Target="../media/image33.png"/><Relationship Id="rId4" Type="http://schemas.openxmlformats.org/officeDocument/2006/relationships/image" Target="../media/image27.jpeg"/><Relationship Id="rId9"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doi.org/10.1016/j.pss.2016.03.009" TargetMode="External"/><Relationship Id="rId5" Type="http://schemas.openxmlformats.org/officeDocument/2006/relationships/image" Target="../media/image1.emf"/><Relationship Id="rId4" Type="http://schemas.openxmlformats.org/officeDocument/2006/relationships/image" Target="../media/image35.emf"/></Relationships>
</file>

<file path=ppt/slides/_rels/slide1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https://satram.utef.cvut.cz/" TargetMode="External"/><Relationship Id="rId5" Type="http://schemas.openxmlformats.org/officeDocument/2006/relationships/image" Target="../media/image38.png"/><Relationship Id="rId4"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0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1.emf"/></Relationships>
</file>

<file path=ppt/slides/_rels/slide21.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360.png"/><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8.png"/></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6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65.png"/></Relationships>
</file>

<file path=ppt/slides/_rels/slide31.xml.rels><?xml version="1.0" encoding="UTF-8" standalone="yes"?>
<Relationships xmlns="http://schemas.openxmlformats.org/package/2006/relationships"><Relationship Id="rId3" Type="http://schemas.openxmlformats.org/officeDocument/2006/relationships/hyperlink" Target="https://doi.org/10.1016/j.asr.2019.01.012" TargetMode="External"/><Relationship Id="rId7" Type="http://schemas.openxmlformats.org/officeDocument/2006/relationships/image" Target="../media/image1.emf"/><Relationship Id="rId2" Type="http://schemas.openxmlformats.org/officeDocument/2006/relationships/image" Target="../media/image66.png"/><Relationship Id="rId1" Type="http://schemas.openxmlformats.org/officeDocument/2006/relationships/slideLayout" Target="../slideLayouts/slideLayout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jpeg"/></Relationships>
</file>

<file path=ppt/slides/_rels/slide3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72.emf"/></Relationships>
</file>

<file path=ppt/slides/_rels/slide3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75.jpeg"/><Relationship Id="rId4" Type="http://schemas.openxmlformats.org/officeDocument/2006/relationships/image" Target="../media/image74.jpeg"/></Relationships>
</file>

<file path=ppt/slides/_rels/slide35.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tiff"/><Relationship Id="rId7" Type="http://schemas.openxmlformats.org/officeDocument/2006/relationships/image" Target="../media/image80.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79.png"/><Relationship Id="rId11" Type="http://schemas.openxmlformats.org/officeDocument/2006/relationships/image" Target="../media/image84.png"/><Relationship Id="rId5" Type="http://schemas.openxmlformats.org/officeDocument/2006/relationships/image" Target="../media/image78.png"/><Relationship Id="rId10" Type="http://schemas.openxmlformats.org/officeDocument/2006/relationships/image" Target="../media/image83.png"/><Relationship Id="rId4" Type="http://schemas.openxmlformats.org/officeDocument/2006/relationships/image" Target="../media/image77.jpeg"/><Relationship Id="rId9" Type="http://schemas.openxmlformats.org/officeDocument/2006/relationships/image" Target="../media/image82.png"/></Relationships>
</file>

<file path=ppt/slides/_rels/slide3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86.jpeg"/></Relationships>
</file>

<file path=ppt/slides/_rels/slide37.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kt.cern/" TargetMode="External"/><Relationship Id="rId7" Type="http://schemas.openxmlformats.org/officeDocument/2006/relationships/image" Target="../media/image8.jpeg"/><Relationship Id="rId2" Type="http://schemas.openxmlformats.org/officeDocument/2006/relationships/hyperlink" Target="https://medipix.web.cern.ch/collaborations"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medipix.web.cern.ch/applications"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770.png"/><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42.xml.rels><?xml version="1.0" encoding="UTF-8" standalone="yes"?>
<Relationships xmlns="http://schemas.openxmlformats.org/package/2006/relationships"><Relationship Id="rId2" Type="http://schemas.openxmlformats.org/officeDocument/2006/relationships/image" Target="../media/image79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69.png"/><Relationship Id="rId7" Type="http://schemas.microsoft.com/office/2007/relationships/hdphoto" Target="../media/hdphoto1.wdp"/><Relationship Id="rId2" Type="http://schemas.openxmlformats.org/officeDocument/2006/relationships/image" Target="../media/image68.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29.png"/><Relationship Id="rId4" Type="http://schemas.openxmlformats.org/officeDocument/2006/relationships/image" Target="../media/image34.emf"/><Relationship Id="rId9" Type="http://schemas.openxmlformats.org/officeDocument/2006/relationships/image" Target="../media/image5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48.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95.jpeg"/></Relationships>
</file>

<file path=ppt/slides/_rels/slide49.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99.emf"/></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hyperlink" Target="mailto:benedikt.bergmann@utef.cvut.cz"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kt.cern/" TargetMode="External"/><Relationship Id="rId7" Type="http://schemas.openxmlformats.org/officeDocument/2006/relationships/image" Target="../media/image8.jpeg"/><Relationship Id="rId2" Type="http://schemas.openxmlformats.org/officeDocument/2006/relationships/hyperlink" Target="https://medipix.web.cern.ch/collaborations"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medipix.web.cern.ch/applications"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notesSlide" Target="../notesSlides/notesSlide34.xml"/><Relationship Id="rId1" Type="http://schemas.openxmlformats.org/officeDocument/2006/relationships/slideLayout" Target="../slideLayouts/slideLayout12.xml"/><Relationship Id="rId5" Type="http://schemas.openxmlformats.org/officeDocument/2006/relationships/image" Target="../media/image102.png"/><Relationship Id="rId4" Type="http://schemas.openxmlformats.org/officeDocument/2006/relationships/image" Target="../media/image101.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35.xml"/><Relationship Id="rId1" Type="http://schemas.openxmlformats.org/officeDocument/2006/relationships/slideLayout" Target="../slideLayouts/slideLayout12.xml"/><Relationship Id="rId5" Type="http://schemas.openxmlformats.org/officeDocument/2006/relationships/image" Target="../media/image105.emf"/><Relationship Id="rId4" Type="http://schemas.openxmlformats.org/officeDocument/2006/relationships/image" Target="../media/image104.emf"/></Relationships>
</file>

<file path=ppt/slides/_rels/slide5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image" Target="../media/image108.emf"/><Relationship Id="rId5" Type="http://schemas.openxmlformats.org/officeDocument/2006/relationships/image" Target="../media/image240.png"/><Relationship Id="rId4" Type="http://schemas.openxmlformats.org/officeDocument/2006/relationships/image" Target="../media/image107.png"/></Relationships>
</file>

<file path=ppt/slides/_rels/slide56.xml.rels><?xml version="1.0" encoding="UTF-8" standalone="yes"?>
<Relationships xmlns="http://schemas.openxmlformats.org/package/2006/relationships"><Relationship Id="rId8" Type="http://schemas.openxmlformats.org/officeDocument/2006/relationships/image" Target="../media/image110.emf"/><Relationship Id="rId3" Type="http://schemas.openxmlformats.org/officeDocument/2006/relationships/image" Target="../media/image109.png"/><Relationship Id="rId7" Type="http://schemas.openxmlformats.org/officeDocument/2006/relationships/hyperlink" Target="https://doi.org/10.1140/epjc/s10052-019-6673-z" TargetMode="External"/><Relationship Id="rId2" Type="http://schemas.openxmlformats.org/officeDocument/2006/relationships/notesSlide" Target="../notesSlides/notesSlide37.xml"/><Relationship Id="rId1" Type="http://schemas.openxmlformats.org/officeDocument/2006/relationships/slideLayout" Target="../slideLayouts/slideLayout12.xml"/><Relationship Id="rId6" Type="http://schemas.openxmlformats.org/officeDocument/2006/relationships/hyperlink" Target="https://doi.org/10.1140/epjc/s10052-017-4993-4" TargetMode="External"/><Relationship Id="rId5" Type="http://schemas.openxmlformats.org/officeDocument/2006/relationships/image" Target="../media/image830.png"/><Relationship Id="rId4" Type="http://schemas.openxmlformats.org/officeDocument/2006/relationships/image" Target="../media/image109.png"/></Relationships>
</file>

<file path=ppt/slides/_rels/slide57.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image" Target="../media/image111.emf"/><Relationship Id="rId1" Type="http://schemas.openxmlformats.org/officeDocument/2006/relationships/slideLayout" Target="../slideLayouts/slideLayout12.xml"/><Relationship Id="rId6" Type="http://schemas.openxmlformats.org/officeDocument/2006/relationships/image" Target="../media/image115.png"/><Relationship Id="rId5" Type="http://schemas.openxmlformats.org/officeDocument/2006/relationships/image" Target="../media/image114.emf"/><Relationship Id="rId4" Type="http://schemas.openxmlformats.org/officeDocument/2006/relationships/image" Target="../media/image113.emf"/></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de-DE" sz="6700" b="1" dirty="0">
                <a:effectLst>
                  <a:outerShdw blurRad="38100" dist="38100" dir="2700000" algn="tl">
                    <a:srgbClr val="000000">
                      <a:alpha val="43137"/>
                    </a:srgbClr>
                  </a:outerShdw>
                </a:effectLst>
              </a:rPr>
              <a:t>Timepix detectors in space: </a:t>
            </a:r>
            <a:r>
              <a:rPr lang="de-DE" sz="6700" dirty="0">
                <a:effectLst>
                  <a:outerShdw blurRad="38100" dist="38100" dir="2700000" algn="tl">
                    <a:srgbClr val="000000">
                      <a:alpha val="43137"/>
                    </a:srgbClr>
                  </a:outerShdw>
                </a:effectLst>
              </a:rPr>
              <a:t/>
            </a:r>
            <a:br>
              <a:rPr lang="de-DE" sz="6700" dirty="0">
                <a:effectLst>
                  <a:outerShdw blurRad="38100" dist="38100" dir="2700000" algn="tl">
                    <a:srgbClr val="000000">
                      <a:alpha val="43137"/>
                    </a:srgbClr>
                  </a:outerShdw>
                </a:effectLst>
              </a:rPr>
            </a:br>
            <a:r>
              <a:rPr lang="de-DE" sz="4900" dirty="0">
                <a:effectLst>
                  <a:outerShdw blurRad="38100" dist="38100" dir="2700000" algn="tl">
                    <a:srgbClr val="000000">
                      <a:alpha val="43137"/>
                    </a:srgbClr>
                  </a:outerShdw>
                </a:effectLst>
              </a:rPr>
              <a:t>From radiation monitoring in low earth orbit to astroparticle physics</a:t>
            </a: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normAutofit/>
          </a:bodyPr>
          <a:lstStyle/>
          <a:p>
            <a:r>
              <a:rPr lang="de-DE" dirty="0"/>
              <a:t>B. Bergmann</a:t>
            </a:r>
            <a:endParaRPr lang="en-US" dirty="0"/>
          </a:p>
          <a:p>
            <a:r>
              <a:rPr lang="de-DE" sz="2000" dirty="0"/>
              <a:t>Institute of Experimental and Applied Physics, Czech Technical University in Prague</a:t>
            </a:r>
            <a:endParaRPr lang="de-DE" dirty="0">
              <a:hlinkClick r:id="rId3"/>
            </a:endParaRPr>
          </a:p>
          <a:p>
            <a:r>
              <a:rPr lang="de-DE" sz="2000" dirty="0">
                <a:hlinkClick r:id="rId3"/>
              </a:rPr>
              <a:t>Benedikt.bergmann@utef.cvut.cz</a:t>
            </a:r>
            <a:endParaRPr lang="de-DE" sz="1800" dirty="0"/>
          </a:p>
          <a:p>
            <a:endParaRPr lang="de-DE" dirty="0"/>
          </a:p>
        </p:txBody>
      </p:sp>
      <p:pic>
        <p:nvPicPr>
          <p:cNvPr id="4" name="Obrázek 7"/>
          <p:cNvPicPr>
            <a:picLocks noChangeAspect="1"/>
          </p:cNvPicPr>
          <p:nvPr/>
        </p:nvPicPr>
        <p:blipFill>
          <a:blip r:embed="rId4"/>
          <a:stretch>
            <a:fillRect/>
          </a:stretch>
        </p:blipFill>
        <p:spPr>
          <a:xfrm>
            <a:off x="1524000" y="5204739"/>
            <a:ext cx="1667360" cy="1359376"/>
          </a:xfrm>
          <a:prstGeom prst="rect">
            <a:avLst/>
          </a:prstGeom>
        </p:spPr>
      </p:pic>
      <p:pic>
        <p:nvPicPr>
          <p:cNvPr id="5" name="Picture 4"/>
          <p:cNvPicPr>
            <a:picLocks noChangeAspect="1"/>
          </p:cNvPicPr>
          <p:nvPr/>
        </p:nvPicPr>
        <p:blipFill>
          <a:blip r:embed="rId5" cstate="print">
            <a:duotone>
              <a:prstClr val="black"/>
              <a:srgbClr val="000000">
                <a:tint val="45000"/>
                <a:satMod val="400000"/>
              </a:srgbClr>
            </a:duotone>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3406733" y="5290067"/>
            <a:ext cx="2689267" cy="1069105"/>
          </a:xfrm>
          <a:prstGeom prst="rect">
            <a:avLst/>
          </a:prstGeom>
        </p:spPr>
      </p:pic>
    </p:spTree>
    <p:extLst>
      <p:ext uri="{BB962C8B-B14F-4D97-AF65-F5344CB8AC3E}">
        <p14:creationId xmlns:p14="http://schemas.microsoft.com/office/powerpoint/2010/main" val="20480350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de-DE" dirty="0" smtClean="0"/>
              <a:t>Low Earth Orbit (LEO) - Radiation environment </a:t>
            </a:r>
            <a:endParaRPr lang="en-US" dirty="0"/>
          </a:p>
        </p:txBody>
      </p:sp>
      <p:sp>
        <p:nvSpPr>
          <p:cNvPr id="8" name="Subtitle 7"/>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28545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467C045-D514-46A2-AB37-C39B7E634C04}" type="datetime1">
              <a:rPr lang="en-US" smtClean="0"/>
              <a:t>8/5/2022</a:t>
            </a:fld>
            <a:endParaRPr lang="en-US"/>
          </a:p>
        </p:txBody>
      </p:sp>
      <p:grpSp>
        <p:nvGrpSpPr>
          <p:cNvPr id="7" name="Group 6"/>
          <p:cNvGrpSpPr/>
          <p:nvPr/>
        </p:nvGrpSpPr>
        <p:grpSpPr>
          <a:xfrm>
            <a:off x="946237" y="1414778"/>
            <a:ext cx="7231131" cy="5036476"/>
            <a:chOff x="159409" y="972236"/>
            <a:chExt cx="7504530" cy="5270552"/>
          </a:xfrm>
        </p:grpSpPr>
        <p:pic>
          <p:nvPicPr>
            <p:cNvPr id="1026" name="Picture 2" descr="Raditaion belts bw gimp"/>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457" t="18359" r="7773" b="5194"/>
            <a:stretch>
              <a:fillRect/>
            </a:stretch>
          </p:blipFill>
          <p:spPr bwMode="auto">
            <a:xfrm>
              <a:off x="159409" y="972236"/>
              <a:ext cx="7504530" cy="5270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TextBox 14"/>
            <p:cNvSpPr txBox="1"/>
            <p:nvPr/>
          </p:nvSpPr>
          <p:spPr>
            <a:xfrm>
              <a:off x="5342242" y="1154145"/>
              <a:ext cx="1695832" cy="707886"/>
            </a:xfrm>
            <a:prstGeom prst="rect">
              <a:avLst/>
            </a:prstGeom>
            <a:noFill/>
            <a:ln w="28575">
              <a:solidFill>
                <a:schemeClr val="accent1"/>
              </a:solidFill>
            </a:ln>
          </p:spPr>
          <p:txBody>
            <a:bodyPr wrap="square" rtlCol="0">
              <a:spAutoFit/>
            </a:bodyPr>
            <a:lstStyle/>
            <a:p>
              <a:r>
                <a:rPr lang="de-DE" sz="2000" dirty="0"/>
                <a:t>E</a:t>
              </a:r>
              <a:r>
                <a:rPr lang="de-DE" sz="2000" baseline="-25000" dirty="0"/>
                <a:t>p</a:t>
              </a:r>
              <a:r>
                <a:rPr lang="de-DE" sz="2000" dirty="0"/>
                <a:t> &lt; 400 MeV </a:t>
              </a:r>
              <a:endParaRPr lang="en-US" sz="2000" baseline="-25000" dirty="0"/>
            </a:p>
            <a:p>
              <a:r>
                <a:rPr lang="de-DE" sz="2000" dirty="0"/>
                <a:t>E</a:t>
              </a:r>
              <a:r>
                <a:rPr lang="de-DE" sz="2000" baseline="-25000" dirty="0"/>
                <a:t>e </a:t>
              </a:r>
              <a:r>
                <a:rPr lang="de-DE" sz="2000" dirty="0"/>
                <a:t>&lt; 7 MeV</a:t>
              </a:r>
              <a:endParaRPr lang="de-DE" sz="2000" baseline="-25000" dirty="0"/>
            </a:p>
          </p:txBody>
        </p:sp>
      </p:grpSp>
      <p:grpSp>
        <p:nvGrpSpPr>
          <p:cNvPr id="12" name="Group 11"/>
          <p:cNvGrpSpPr/>
          <p:nvPr/>
        </p:nvGrpSpPr>
        <p:grpSpPr>
          <a:xfrm>
            <a:off x="8153400" y="1007618"/>
            <a:ext cx="4040765" cy="5096423"/>
            <a:chOff x="7885048" y="742573"/>
            <a:chExt cx="4518367" cy="5618530"/>
          </a:xfrm>
        </p:grpSpPr>
        <p:grpSp>
          <p:nvGrpSpPr>
            <p:cNvPr id="6" name="Group 5"/>
            <p:cNvGrpSpPr/>
            <p:nvPr/>
          </p:nvGrpSpPr>
          <p:grpSpPr>
            <a:xfrm>
              <a:off x="7885048" y="742573"/>
              <a:ext cx="4518367" cy="5618530"/>
              <a:chOff x="7874888" y="790953"/>
              <a:chExt cx="4518367" cy="5618530"/>
            </a:xfrm>
          </p:grpSpPr>
          <p:pic>
            <p:nvPicPr>
              <p:cNvPr id="10" name="Picture 9"/>
              <p:cNvPicPr>
                <a:picLocks noChangeAspect="1"/>
              </p:cNvPicPr>
              <p:nvPr/>
            </p:nvPicPr>
            <p:blipFill>
              <a:blip r:embed="rId4"/>
              <a:stretch>
                <a:fillRect/>
              </a:stretch>
            </p:blipFill>
            <p:spPr>
              <a:xfrm>
                <a:off x="8227278" y="790953"/>
                <a:ext cx="3813586" cy="5293995"/>
              </a:xfrm>
              <a:prstGeom prst="rect">
                <a:avLst/>
              </a:prstGeom>
            </p:spPr>
          </p:pic>
          <p:sp>
            <p:nvSpPr>
              <p:cNvPr id="11" name="Rectangle 10"/>
              <p:cNvSpPr/>
              <p:nvPr/>
            </p:nvSpPr>
            <p:spPr>
              <a:xfrm>
                <a:off x="7874888" y="6132484"/>
                <a:ext cx="4518367" cy="276999"/>
              </a:xfrm>
              <a:prstGeom prst="rect">
                <a:avLst/>
              </a:prstGeom>
            </p:spPr>
            <p:txBody>
              <a:bodyPr wrap="square">
                <a:spAutoFit/>
              </a:bodyPr>
              <a:lstStyle/>
              <a:p>
                <a:pPr>
                  <a:buSzPct val="100000"/>
                </a:pPr>
                <a:r>
                  <a:rPr lang="en-US" sz="1200" dirty="0" err="1"/>
                  <a:t>Mauk</a:t>
                </a:r>
                <a:r>
                  <a:rPr lang="en-US" sz="1200" dirty="0"/>
                  <a:t>, B.H., Fox, N.J., </a:t>
                </a:r>
                <a:r>
                  <a:rPr lang="en-US" sz="1200" dirty="0" err="1"/>
                  <a:t>Kanekal</a:t>
                </a:r>
                <a:r>
                  <a:rPr lang="en-US" sz="1200" dirty="0"/>
                  <a:t>, S.G. et al. Space </a:t>
                </a:r>
                <a:r>
                  <a:rPr lang="en-US" sz="1200" dirty="0" err="1"/>
                  <a:t>Sci</a:t>
                </a:r>
                <a:r>
                  <a:rPr lang="en-US" sz="1200" dirty="0"/>
                  <a:t> Rev (2013) 179: 3. </a:t>
                </a:r>
              </a:p>
            </p:txBody>
          </p:sp>
        </p:grpSp>
        <p:sp>
          <p:nvSpPr>
            <p:cNvPr id="8" name="Rectangle 7"/>
            <p:cNvSpPr/>
            <p:nvPr/>
          </p:nvSpPr>
          <p:spPr>
            <a:xfrm>
              <a:off x="10871200" y="850033"/>
              <a:ext cx="1076960" cy="389487"/>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0871200" y="2876973"/>
              <a:ext cx="1076960" cy="389487"/>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Footer Placeholder 12">
            <a:extLst>
              <a:ext uri="{FF2B5EF4-FFF2-40B4-BE49-F238E27FC236}">
                <a16:creationId xmlns:a16="http://schemas.microsoft.com/office/drawing/2014/main" id="{2C59FD91-C5ED-92CD-B252-94A716EC1647}"/>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4" name="Slide Number Placeholder 13">
            <a:extLst>
              <a:ext uri="{FF2B5EF4-FFF2-40B4-BE49-F238E27FC236}">
                <a16:creationId xmlns:a16="http://schemas.microsoft.com/office/drawing/2014/main" id="{951FD8C5-36A1-9DE2-9348-5D05AB2DC749}"/>
              </a:ext>
            </a:extLst>
          </p:cNvPr>
          <p:cNvSpPr>
            <a:spLocks noGrp="1"/>
          </p:cNvSpPr>
          <p:nvPr>
            <p:ph type="sldNum" sz="quarter" idx="12"/>
          </p:nvPr>
        </p:nvSpPr>
        <p:spPr/>
        <p:txBody>
          <a:bodyPr/>
          <a:lstStyle/>
          <a:p>
            <a:fld id="{E5BADDC4-6E59-499B-8CE5-8FED18AFF436}" type="slidenum">
              <a:rPr lang="en-US" smtClean="0"/>
              <a:t>11</a:t>
            </a:fld>
            <a:endParaRPr lang="en-US"/>
          </a:p>
        </p:txBody>
      </p:sp>
      <p:sp>
        <p:nvSpPr>
          <p:cNvPr id="18" name="Title 1">
            <a:extLst>
              <a:ext uri="{FF2B5EF4-FFF2-40B4-BE49-F238E27FC236}">
                <a16:creationId xmlns:a16="http://schemas.microsoft.com/office/drawing/2014/main" id="{FF4C8F70-0FEF-FDEE-ED99-DFB21AE401E6}"/>
              </a:ext>
            </a:extLst>
          </p:cNvPr>
          <p:cNvSpPr>
            <a:spLocks noGrp="1"/>
          </p:cNvSpPr>
          <p:nvPr>
            <p:ph type="title"/>
          </p:nvPr>
        </p:nvSpPr>
        <p:spPr>
          <a:xfrm>
            <a:off x="838200" y="184119"/>
            <a:ext cx="10515600" cy="1325563"/>
          </a:xfrm>
        </p:spPr>
        <p:txBody>
          <a:bodyPr/>
          <a:lstStyle/>
          <a:p>
            <a:r>
              <a:rPr lang="cs-CZ" dirty="0" err="1">
                <a:effectLst>
                  <a:outerShdw blurRad="38100" dist="38100" dir="2700000" algn="tl">
                    <a:srgbClr val="000000">
                      <a:alpha val="43137"/>
                    </a:srgbClr>
                  </a:outerShdw>
                </a:effectLst>
              </a:rPr>
              <a:t>Radiation</a:t>
            </a:r>
            <a:r>
              <a:rPr lang="cs-CZ" dirty="0">
                <a:effectLst>
                  <a:outerShdw blurRad="38100" dist="38100" dir="2700000" algn="tl">
                    <a:srgbClr val="000000">
                      <a:alpha val="43137"/>
                    </a:srgbClr>
                  </a:outerShdw>
                </a:effectLst>
              </a:rPr>
              <a:t> environment in LEO</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003364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2723664" y="1674848"/>
            <a:ext cx="9468336" cy="4498571"/>
          </a:xfrm>
          <a:prstGeom prst="rect">
            <a:avLst/>
          </a:prstGeom>
        </p:spPr>
      </p:pic>
      <p:sp>
        <p:nvSpPr>
          <p:cNvPr id="2" name="Title 1"/>
          <p:cNvSpPr>
            <a:spLocks noGrp="1"/>
          </p:cNvSpPr>
          <p:nvPr>
            <p:ph type="title"/>
          </p:nvPr>
        </p:nvSpPr>
        <p:spPr/>
        <p:txBody>
          <a:bodyPr/>
          <a:lstStyle/>
          <a:p>
            <a:r>
              <a:rPr lang="de-DE" dirty="0">
                <a:effectLst>
                  <a:outerShdw blurRad="38100" dist="38100" dir="2700000" algn="tl">
                    <a:srgbClr val="000000">
                      <a:alpha val="43137"/>
                    </a:srgbClr>
                  </a:outerShdw>
                </a:effectLst>
              </a:rPr>
              <a:t>Temporal fluctuations of the radiation belts</a:t>
            </a:r>
            <a:endParaRPr lang="en-US"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pPr>
              <a:defRPr/>
            </a:pPr>
            <a:fld id="{8266F327-94C9-45EB-963A-376C38A11B1B}" type="datetime1">
              <a:rPr lang="en-US" smtClean="0"/>
              <a:t>8/5/2022</a:t>
            </a:fld>
            <a:endParaRPr lang="en-US"/>
          </a:p>
        </p:txBody>
      </p:sp>
      <p:sp>
        <p:nvSpPr>
          <p:cNvPr id="7" name="Footer Placeholder 6">
            <a:extLst>
              <a:ext uri="{FF2B5EF4-FFF2-40B4-BE49-F238E27FC236}">
                <a16:creationId xmlns:a16="http://schemas.microsoft.com/office/drawing/2014/main" id="{999081E8-D024-5E7F-F3E2-DA3BCFDB5CB7}"/>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8" name="Slide Number Placeholder 7">
            <a:extLst>
              <a:ext uri="{FF2B5EF4-FFF2-40B4-BE49-F238E27FC236}">
                <a16:creationId xmlns:a16="http://schemas.microsoft.com/office/drawing/2014/main" id="{E6372DDE-4232-85C2-BAAC-E88B00A36DA6}"/>
              </a:ext>
            </a:extLst>
          </p:cNvPr>
          <p:cNvSpPr>
            <a:spLocks noGrp="1"/>
          </p:cNvSpPr>
          <p:nvPr>
            <p:ph type="sldNum" sz="quarter" idx="12"/>
          </p:nvPr>
        </p:nvSpPr>
        <p:spPr/>
        <p:txBody>
          <a:bodyPr/>
          <a:lstStyle/>
          <a:p>
            <a:fld id="{E5BADDC4-6E59-499B-8CE5-8FED18AFF436}" type="slidenum">
              <a:rPr lang="en-US" smtClean="0"/>
              <a:t>12</a:t>
            </a:fld>
            <a:endParaRPr lang="en-US"/>
          </a:p>
        </p:txBody>
      </p:sp>
      <p:sp>
        <p:nvSpPr>
          <p:cNvPr id="3" name="Content Placeholder 2"/>
          <p:cNvSpPr>
            <a:spLocks noGrp="1"/>
          </p:cNvSpPr>
          <p:nvPr>
            <p:ph idx="4294967295"/>
          </p:nvPr>
        </p:nvSpPr>
        <p:spPr>
          <a:xfrm>
            <a:off x="127001" y="2141237"/>
            <a:ext cx="2789238" cy="2679700"/>
          </a:xfrm>
        </p:spPr>
        <p:txBody>
          <a:bodyPr>
            <a:normAutofit/>
          </a:bodyPr>
          <a:lstStyle/>
          <a:p>
            <a:pPr marL="0" indent="0">
              <a:buNone/>
            </a:pPr>
            <a:r>
              <a:rPr lang="de-DE" sz="2000" dirty="0"/>
              <a:t>Radiation belts structure highly dynamic. </a:t>
            </a:r>
          </a:p>
          <a:p>
            <a:r>
              <a:rPr lang="de-DE" sz="2000" dirty="0"/>
              <a:t>Solar Flares </a:t>
            </a:r>
          </a:p>
          <a:p>
            <a:r>
              <a:rPr lang="de-DE" sz="2000" dirty="0"/>
              <a:t>Solar Particle Events</a:t>
            </a:r>
          </a:p>
          <a:p>
            <a:r>
              <a:rPr lang="de-DE" sz="2000" dirty="0"/>
              <a:t>Interplanetary shock waves</a:t>
            </a:r>
          </a:p>
          <a:p>
            <a:r>
              <a:rPr lang="de-DE" sz="2000" dirty="0"/>
              <a:t>...</a:t>
            </a:r>
            <a:endParaRPr lang="en-US" sz="2000" dirty="0"/>
          </a:p>
          <a:p>
            <a:pPr marL="0" indent="0">
              <a:buNone/>
            </a:pPr>
            <a:endParaRPr lang="de-DE" sz="2000" dirty="0"/>
          </a:p>
          <a:p>
            <a:pPr marL="0" indent="0">
              <a:buNone/>
            </a:pPr>
            <a:endParaRPr lang="en-US" sz="2000" dirty="0"/>
          </a:p>
        </p:txBody>
      </p:sp>
      <p:sp>
        <p:nvSpPr>
          <p:cNvPr id="12" name="Rectangle 11"/>
          <p:cNvSpPr/>
          <p:nvPr/>
        </p:nvSpPr>
        <p:spPr>
          <a:xfrm>
            <a:off x="127001" y="4820937"/>
            <a:ext cx="2788919" cy="1169551"/>
          </a:xfrm>
          <a:prstGeom prst="rect">
            <a:avLst/>
          </a:prstGeom>
        </p:spPr>
        <p:txBody>
          <a:bodyPr wrap="square">
            <a:spAutoFit/>
          </a:bodyPr>
          <a:lstStyle/>
          <a:p>
            <a:r>
              <a:rPr lang="en-US" sz="1000" i="1" dirty="0">
                <a:solidFill>
                  <a:srgbClr val="1C1D1E"/>
                </a:solidFill>
                <a:latin typeface="Open Sans"/>
              </a:rPr>
              <a:t>V. </a:t>
            </a:r>
            <a:r>
              <a:rPr lang="en-US" sz="1000" i="1" dirty="0" err="1">
                <a:solidFill>
                  <a:srgbClr val="1C1D1E"/>
                </a:solidFill>
                <a:latin typeface="Open Sans"/>
              </a:rPr>
              <a:t>Pierrard</a:t>
            </a:r>
            <a:r>
              <a:rPr lang="en-US" sz="1000" i="1" dirty="0">
                <a:solidFill>
                  <a:srgbClr val="1C1D1E"/>
                </a:solidFill>
                <a:latin typeface="Open Sans"/>
              </a:rPr>
              <a:t> et al., “Electron dropout events and flux enhancements associated with geomagnetic storms observed by PROBA-V/Energetic Particle Telescope from 2013 to 2019”, Journal of Geophysical Research: Space Physics </a:t>
            </a:r>
            <a:r>
              <a:rPr lang="en-US" sz="1000" b="1" i="1" dirty="0">
                <a:solidFill>
                  <a:srgbClr val="1C1D1E"/>
                </a:solidFill>
                <a:latin typeface="Open Sans"/>
              </a:rPr>
              <a:t>125</a:t>
            </a:r>
            <a:r>
              <a:rPr lang="en-US" sz="1000" i="1" dirty="0">
                <a:solidFill>
                  <a:srgbClr val="1C1D1E"/>
                </a:solidFill>
                <a:latin typeface="Open Sans"/>
              </a:rPr>
              <a:t>, e2020JA028487 (2020).</a:t>
            </a:r>
          </a:p>
          <a:p>
            <a:r>
              <a:rPr lang="en-US" sz="1000" i="1" dirty="0">
                <a:solidFill>
                  <a:srgbClr val="005274"/>
                </a:solidFill>
                <a:latin typeface="Open Sans"/>
                <a:hlinkClick r:id="rId4"/>
              </a:rPr>
              <a:t>https://doi.org/10.1029/2020JA028487</a:t>
            </a:r>
            <a:endParaRPr lang="en-US" sz="1000" i="1" dirty="0"/>
          </a:p>
        </p:txBody>
      </p:sp>
    </p:spTree>
    <p:extLst>
      <p:ext uri="{BB962C8B-B14F-4D97-AF65-F5344CB8AC3E}">
        <p14:creationId xmlns:p14="http://schemas.microsoft.com/office/powerpoint/2010/main" val="36873338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effectLst>
                  <a:outerShdw blurRad="38100" dist="38100" dir="2700000" algn="tl">
                    <a:srgbClr val="000000">
                      <a:alpha val="43137"/>
                    </a:srgbClr>
                  </a:outerShdw>
                </a:effectLst>
              </a:rPr>
              <a:t>Instruments for measurements in LEO</a:t>
            </a:r>
            <a:endParaRPr lang="en-US" sz="2000"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pPr>
              <a:defRPr/>
            </a:pPr>
            <a:fld id="{A86748BE-965D-4C2A-9A16-519DBFEA640C}" type="datetime1">
              <a:rPr lang="en-US" smtClean="0"/>
              <a:t>8/5/2022</a:t>
            </a:fld>
            <a:endParaRPr lang="en-US" dirty="0"/>
          </a:p>
        </p:txBody>
      </p:sp>
      <p:sp>
        <p:nvSpPr>
          <p:cNvPr id="12" name="Footer Placeholder 11">
            <a:extLst>
              <a:ext uri="{FF2B5EF4-FFF2-40B4-BE49-F238E27FC236}">
                <a16:creationId xmlns:a16="http://schemas.microsoft.com/office/drawing/2014/main" id="{5FA4D9AC-DF7B-C3EC-2955-F794D2EAB090}"/>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4" name="Slide Number Placeholder 13">
            <a:extLst>
              <a:ext uri="{FF2B5EF4-FFF2-40B4-BE49-F238E27FC236}">
                <a16:creationId xmlns:a16="http://schemas.microsoft.com/office/drawing/2014/main" id="{CE2146D9-1402-C04E-96EA-5E29D8A7D66E}"/>
              </a:ext>
            </a:extLst>
          </p:cNvPr>
          <p:cNvSpPr>
            <a:spLocks noGrp="1"/>
          </p:cNvSpPr>
          <p:nvPr>
            <p:ph type="sldNum" sz="quarter" idx="12"/>
          </p:nvPr>
        </p:nvSpPr>
        <p:spPr/>
        <p:txBody>
          <a:bodyPr/>
          <a:lstStyle/>
          <a:p>
            <a:fld id="{E5BADDC4-6E59-499B-8CE5-8FED18AFF436}" type="slidenum">
              <a:rPr lang="en-US" smtClean="0"/>
              <a:t>13</a:t>
            </a:fld>
            <a:endParaRPr lang="en-US"/>
          </a:p>
        </p:txBody>
      </p:sp>
      <p:grpSp>
        <p:nvGrpSpPr>
          <p:cNvPr id="8" name="Group 7"/>
          <p:cNvGrpSpPr/>
          <p:nvPr/>
        </p:nvGrpSpPr>
        <p:grpSpPr>
          <a:xfrm>
            <a:off x="6276673" y="1465745"/>
            <a:ext cx="5895599" cy="2290403"/>
            <a:chOff x="64768" y="1505226"/>
            <a:chExt cx="5895599" cy="2290403"/>
          </a:xfrm>
        </p:grpSpPr>
        <p:pic>
          <p:nvPicPr>
            <p:cNvPr id="3" name="Picture 2"/>
            <p:cNvPicPr>
              <a:picLocks noChangeAspect="1"/>
            </p:cNvPicPr>
            <p:nvPr/>
          </p:nvPicPr>
          <p:blipFill>
            <a:blip r:embed="rId3"/>
            <a:stretch>
              <a:fillRect/>
            </a:stretch>
          </p:blipFill>
          <p:spPr>
            <a:xfrm>
              <a:off x="2598807" y="1505226"/>
              <a:ext cx="3361560" cy="2290403"/>
            </a:xfrm>
            <a:prstGeom prst="rect">
              <a:avLst/>
            </a:prstGeom>
          </p:spPr>
        </p:pic>
        <p:sp>
          <p:nvSpPr>
            <p:cNvPr id="13" name="Content Placeholder 2"/>
            <p:cNvSpPr txBox="1">
              <a:spLocks/>
            </p:cNvSpPr>
            <p:nvPr/>
          </p:nvSpPr>
          <p:spPr>
            <a:xfrm>
              <a:off x="64768" y="1536776"/>
              <a:ext cx="2849880" cy="19640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2400" dirty="0"/>
                <a:t>EPT (Energetic Particle Telescope)</a:t>
              </a:r>
            </a:p>
            <a:p>
              <a:r>
                <a:rPr lang="en-US" sz="2000" dirty="0"/>
                <a:t>Mass: </a:t>
              </a:r>
              <a:r>
                <a:rPr lang="en-US" sz="2000" b="1" dirty="0"/>
                <a:t>4.6 kg</a:t>
              </a:r>
            </a:p>
            <a:p>
              <a:r>
                <a:rPr lang="en-US" sz="2000" dirty="0"/>
                <a:t>Consumption: 5.6 W</a:t>
              </a:r>
              <a:endParaRPr lang="cs-CZ" sz="2000" dirty="0"/>
            </a:p>
            <a:p>
              <a:endParaRPr lang="en-US" dirty="0"/>
            </a:p>
          </p:txBody>
        </p:sp>
      </p:grpSp>
      <p:grpSp>
        <p:nvGrpSpPr>
          <p:cNvPr id="7" name="Group 6"/>
          <p:cNvGrpSpPr/>
          <p:nvPr/>
        </p:nvGrpSpPr>
        <p:grpSpPr>
          <a:xfrm>
            <a:off x="6276673" y="3859408"/>
            <a:ext cx="5862831" cy="2418066"/>
            <a:chOff x="97536" y="3795629"/>
            <a:chExt cx="5862831" cy="2418066"/>
          </a:xfrm>
        </p:grpSpPr>
        <p:pic>
          <p:nvPicPr>
            <p:cNvPr id="11" name="Picture 10"/>
            <p:cNvPicPr>
              <a:picLocks noChangeAspect="1"/>
            </p:cNvPicPr>
            <p:nvPr/>
          </p:nvPicPr>
          <p:blipFill>
            <a:blip r:embed="rId4">
              <a:grayscl/>
            </a:blip>
            <a:stretch>
              <a:fillRect/>
            </a:stretch>
          </p:blipFill>
          <p:spPr>
            <a:xfrm>
              <a:off x="2613825" y="3795629"/>
              <a:ext cx="3346542" cy="2418066"/>
            </a:xfrm>
            <a:prstGeom prst="rect">
              <a:avLst/>
            </a:prstGeom>
          </p:spPr>
        </p:pic>
        <p:sp>
          <p:nvSpPr>
            <p:cNvPr id="15" name="Content Placeholder 2"/>
            <p:cNvSpPr txBox="1">
              <a:spLocks/>
            </p:cNvSpPr>
            <p:nvPr/>
          </p:nvSpPr>
          <p:spPr>
            <a:xfrm>
              <a:off x="97536" y="4437868"/>
              <a:ext cx="2365552" cy="12762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dirty="0"/>
                <a:t>ICARE-NG:</a:t>
              </a:r>
            </a:p>
            <a:p>
              <a:r>
                <a:rPr lang="en-US" sz="2000" dirty="0"/>
                <a:t>Mass: </a:t>
              </a:r>
              <a:r>
                <a:rPr lang="en-US" sz="2000" b="1" dirty="0"/>
                <a:t>2.4 kg</a:t>
              </a:r>
            </a:p>
            <a:p>
              <a:r>
                <a:rPr lang="en-US" sz="2000" dirty="0"/>
                <a:t>Consumption: 3 W</a:t>
              </a:r>
            </a:p>
          </p:txBody>
        </p:sp>
      </p:grpSp>
      <p:grpSp>
        <p:nvGrpSpPr>
          <p:cNvPr id="17" name="Group 16"/>
          <p:cNvGrpSpPr/>
          <p:nvPr/>
        </p:nvGrpSpPr>
        <p:grpSpPr>
          <a:xfrm>
            <a:off x="180056" y="1743726"/>
            <a:ext cx="5945880" cy="4231363"/>
            <a:chOff x="6124767" y="1839677"/>
            <a:chExt cx="5945880" cy="4231363"/>
          </a:xfrm>
        </p:grpSpPr>
        <p:grpSp>
          <p:nvGrpSpPr>
            <p:cNvPr id="10" name="Group 9"/>
            <p:cNvGrpSpPr/>
            <p:nvPr/>
          </p:nvGrpSpPr>
          <p:grpSpPr>
            <a:xfrm>
              <a:off x="6124767" y="1975997"/>
              <a:ext cx="3816945" cy="4095043"/>
              <a:chOff x="6124767" y="1975997"/>
              <a:chExt cx="3816945" cy="4095043"/>
            </a:xfrm>
          </p:grpSpPr>
          <p:pic>
            <p:nvPicPr>
              <p:cNvPr id="1030" name="Picture 6" descr="https://space-env.esa.int/wp-content/uploads/2020/05/NGRM.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055" r="3536"/>
              <a:stretch/>
            </p:blipFill>
            <p:spPr bwMode="auto">
              <a:xfrm>
                <a:off x="6124767" y="1975997"/>
                <a:ext cx="3489960" cy="276572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200967" y="4624490"/>
                <a:ext cx="3740745" cy="1446550"/>
              </a:xfrm>
              <a:prstGeom prst="rect">
                <a:avLst/>
              </a:prstGeom>
              <a:noFill/>
            </p:spPr>
            <p:txBody>
              <a:bodyPr wrap="square" rtlCol="0">
                <a:spAutoFit/>
              </a:bodyPr>
              <a:lstStyle/>
              <a:p>
                <a:r>
                  <a:rPr lang="de-DE" sz="2400" dirty="0"/>
                  <a:t>Next Generation Radiation Monitor (NGRM)</a:t>
                </a:r>
              </a:p>
              <a:p>
                <a:pPr marL="342900" indent="-342900">
                  <a:buFont typeface="Arial" panose="020B0604020202020204" pitchFamily="34" charset="0"/>
                  <a:buChar char="•"/>
                </a:pPr>
                <a:r>
                  <a:rPr lang="de-DE" sz="2000" dirty="0"/>
                  <a:t>Mass ~ 1 kg</a:t>
                </a:r>
              </a:p>
              <a:p>
                <a:pPr marL="342900" indent="-342900">
                  <a:buFont typeface="Arial" panose="020B0604020202020204" pitchFamily="34" charset="0"/>
                  <a:buChar char="•"/>
                </a:pPr>
                <a:r>
                  <a:rPr lang="de-DE" sz="2000" dirty="0"/>
                  <a:t>Consumption ~1-2 W</a:t>
                </a:r>
                <a:endParaRPr lang="en-US" sz="2000" dirty="0"/>
              </a:p>
            </p:txBody>
          </p:sp>
        </p:grpSp>
        <p:pic>
          <p:nvPicPr>
            <p:cNvPr id="1028" name="Picture 4" descr="https://swe.ssa.esa.int/documents/20182/225790/ngrm3.jpg/f39e603e-a0d8-4bf1-abc8-a730e603499d?t=164786279089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80752" y="1839677"/>
              <a:ext cx="2189895" cy="162150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s://swe.ssa.esa.int/documents/20182/225790/ngrm4.jpg/e091dbba-147c-4715-9af0-6689e2a1ffa1?t=164786306570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9913494" y="3610169"/>
              <a:ext cx="2157153" cy="234003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511908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5"/>
            <a:ext cx="5863542" cy="1325563"/>
          </a:xfrm>
        </p:spPr>
        <p:txBody>
          <a:bodyPr>
            <a:normAutofit/>
          </a:bodyPr>
          <a:lstStyle/>
          <a:p>
            <a:r>
              <a:rPr lang="de-DE" dirty="0">
                <a:effectLst>
                  <a:outerShdw blurRad="38100" dist="38100" dir="2700000" algn="tl">
                    <a:srgbClr val="000000">
                      <a:alpha val="43137"/>
                    </a:srgbClr>
                  </a:outerShdw>
                </a:effectLst>
              </a:rPr>
              <a:t>Timepix devices in Space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83513" y="1813309"/>
            <a:ext cx="5863542" cy="1722258"/>
          </a:xfrm>
        </p:spPr>
        <p:txBody>
          <a:bodyPr/>
          <a:lstStyle/>
          <a:p>
            <a:pPr marL="457200" lvl="1" indent="0">
              <a:buNone/>
            </a:pPr>
            <a:endParaRPr lang="de-DE" dirty="0"/>
          </a:p>
          <a:p>
            <a:endParaRPr lang="de-DE" dirty="0"/>
          </a:p>
          <a:p>
            <a:endParaRPr lang="en-US" dirty="0"/>
          </a:p>
        </p:txBody>
      </p:sp>
      <p:sp>
        <p:nvSpPr>
          <p:cNvPr id="4" name="Date Placeholder 3"/>
          <p:cNvSpPr>
            <a:spLocks noGrp="1"/>
          </p:cNvSpPr>
          <p:nvPr>
            <p:ph type="dt" sz="half" idx="10"/>
          </p:nvPr>
        </p:nvSpPr>
        <p:spPr/>
        <p:txBody>
          <a:bodyPr/>
          <a:lstStyle/>
          <a:p>
            <a:pPr>
              <a:defRPr/>
            </a:pPr>
            <a:fld id="{A5B63159-5815-4EFA-99D5-18327062A535}" type="datetime1">
              <a:rPr lang="en-US" smtClean="0"/>
              <a:t>8/5/2022</a:t>
            </a:fld>
            <a:endParaRPr lang="en-US"/>
          </a:p>
        </p:txBody>
      </p:sp>
      <p:sp>
        <p:nvSpPr>
          <p:cNvPr id="7" name="Rectangle 6"/>
          <p:cNvSpPr/>
          <p:nvPr/>
        </p:nvSpPr>
        <p:spPr>
          <a:xfrm>
            <a:off x="838200" y="1741014"/>
            <a:ext cx="5076463" cy="1200329"/>
          </a:xfrm>
          <a:prstGeom prst="rect">
            <a:avLst/>
          </a:prstGeom>
        </p:spPr>
        <p:txBody>
          <a:bodyPr wrap="square">
            <a:spAutoFit/>
          </a:bodyPr>
          <a:lstStyle/>
          <a:p>
            <a:pPr marL="342900" indent="-342900">
              <a:buFont typeface="Arial" panose="020B0604020202020204" pitchFamily="34" charset="0"/>
              <a:buChar char="•"/>
            </a:pPr>
            <a:r>
              <a:rPr lang="de-DE" sz="2400" dirty="0"/>
              <a:t>Single</a:t>
            </a:r>
            <a:r>
              <a:rPr lang="cs-CZ" sz="2400" dirty="0"/>
              <a:t>-</a:t>
            </a:r>
            <a:r>
              <a:rPr lang="de-DE" sz="2400" dirty="0" err="1"/>
              <a:t>layer</a:t>
            </a:r>
            <a:r>
              <a:rPr lang="de-DE" sz="2400" dirty="0"/>
              <a:t> </a:t>
            </a:r>
            <a:r>
              <a:rPr lang="de-DE" sz="2400" dirty="0" err="1"/>
              <a:t>particle</a:t>
            </a:r>
            <a:r>
              <a:rPr lang="de-DE" sz="2400" dirty="0"/>
              <a:t> </a:t>
            </a:r>
            <a:r>
              <a:rPr lang="de-DE" sz="2400" dirty="0" err="1"/>
              <a:t>discriminatio</a:t>
            </a:r>
            <a:r>
              <a:rPr lang="cs-CZ" sz="2400" dirty="0"/>
              <a:t>n</a:t>
            </a:r>
            <a:endParaRPr lang="de-DE" sz="2400" dirty="0"/>
          </a:p>
          <a:p>
            <a:pPr marL="342900" indent="-342900">
              <a:buFont typeface="Arial" panose="020B0604020202020204" pitchFamily="34" charset="0"/>
              <a:buChar char="•"/>
            </a:pPr>
            <a:r>
              <a:rPr lang="de-DE" sz="2400" dirty="0"/>
              <a:t>Small dimensions and </a:t>
            </a:r>
            <a:r>
              <a:rPr lang="de-DE" sz="2400" dirty="0" err="1"/>
              <a:t>low</a:t>
            </a:r>
            <a:r>
              <a:rPr lang="de-DE" sz="2400" dirty="0"/>
              <a:t> </a:t>
            </a:r>
            <a:r>
              <a:rPr lang="de-DE" sz="2400" dirty="0" err="1"/>
              <a:t>mass</a:t>
            </a:r>
            <a:endParaRPr lang="de-DE" sz="2400" dirty="0"/>
          </a:p>
          <a:p>
            <a:pPr marL="342900" indent="-342900">
              <a:buFont typeface="Arial" panose="020B0604020202020204" pitchFamily="34" charset="0"/>
              <a:buChar char="•"/>
            </a:pPr>
            <a:r>
              <a:rPr lang="de-DE" sz="2400" dirty="0"/>
              <a:t>Large field </a:t>
            </a:r>
            <a:r>
              <a:rPr lang="de-DE" sz="2400" dirty="0" err="1"/>
              <a:t>of</a:t>
            </a:r>
            <a:r>
              <a:rPr lang="de-DE" sz="2400" dirty="0"/>
              <a:t> </a:t>
            </a:r>
            <a:r>
              <a:rPr lang="de-DE" sz="2400" dirty="0" err="1"/>
              <a:t>view</a:t>
            </a:r>
            <a:endParaRPr lang="cs-CZ" sz="2400" dirty="0"/>
          </a:p>
        </p:txBody>
      </p:sp>
      <p:sp>
        <p:nvSpPr>
          <p:cNvPr id="12" name="TextBox 11"/>
          <p:cNvSpPr txBox="1"/>
          <p:nvPr/>
        </p:nvSpPr>
        <p:spPr>
          <a:xfrm>
            <a:off x="797667" y="3427497"/>
            <a:ext cx="5567466" cy="2554545"/>
          </a:xfrm>
          <a:prstGeom prst="rect">
            <a:avLst/>
          </a:prstGeom>
          <a:noFill/>
        </p:spPr>
        <p:txBody>
          <a:bodyPr wrap="square" rtlCol="0">
            <a:spAutoFit/>
          </a:bodyPr>
          <a:lstStyle/>
          <a:p>
            <a:r>
              <a:rPr lang="de-DE" sz="2000" b="1" dirty="0" err="1"/>
              <a:t>Current</a:t>
            </a:r>
            <a:r>
              <a:rPr lang="de-DE" sz="2000" b="1" dirty="0"/>
              <a:t> </a:t>
            </a:r>
            <a:r>
              <a:rPr lang="de-DE" sz="2000" b="1" dirty="0" err="1"/>
              <a:t>missions</a:t>
            </a:r>
            <a:r>
              <a:rPr lang="cs-CZ" sz="2000" b="1" dirty="0"/>
              <a:t> (</a:t>
            </a:r>
            <a:r>
              <a:rPr lang="cs-CZ" sz="2000" b="1" dirty="0" err="1"/>
              <a:t>chronologically</a:t>
            </a:r>
            <a:r>
              <a:rPr lang="cs-CZ" sz="2000" b="1" dirty="0"/>
              <a:t> </a:t>
            </a:r>
            <a:r>
              <a:rPr lang="cs-CZ" sz="2000" b="1" dirty="0" err="1"/>
              <a:t>sorted</a:t>
            </a:r>
            <a:r>
              <a:rPr lang="cs-CZ" sz="2000" b="1" dirty="0"/>
              <a:t>)</a:t>
            </a:r>
            <a:r>
              <a:rPr lang="de-DE" sz="2000" b="1" dirty="0"/>
              <a:t>:</a:t>
            </a:r>
          </a:p>
          <a:p>
            <a:pPr marL="342900" indent="-342900">
              <a:buFont typeface="Arial" panose="020B0604020202020204" pitchFamily="34" charset="0"/>
              <a:buChar char="•"/>
            </a:pPr>
            <a:r>
              <a:rPr lang="de-DE" sz="2000" dirty="0"/>
              <a:t>REM on ISS (</a:t>
            </a:r>
            <a:r>
              <a:rPr lang="cs-CZ" sz="2000" dirty="0" err="1"/>
              <a:t>since</a:t>
            </a:r>
            <a:r>
              <a:rPr lang="cs-CZ" sz="2000" dirty="0"/>
              <a:t> </a:t>
            </a:r>
            <a:r>
              <a:rPr lang="de-DE" sz="2000" dirty="0"/>
              <a:t>2012</a:t>
            </a:r>
            <a:r>
              <a:rPr lang="cs-CZ" sz="2000" dirty="0"/>
              <a:t>:</a:t>
            </a:r>
            <a:r>
              <a:rPr lang="de-DE" sz="2000" dirty="0"/>
              <a:t> different </a:t>
            </a:r>
            <a:r>
              <a:rPr lang="de-DE" sz="2000" dirty="0" err="1"/>
              <a:t>versions</a:t>
            </a:r>
            <a:r>
              <a:rPr lang="cs-CZ" sz="2000" dirty="0"/>
              <a:t>; </a:t>
            </a:r>
            <a:r>
              <a:rPr lang="cs-CZ" sz="2000" dirty="0" err="1"/>
              <a:t>MiniPIX</a:t>
            </a:r>
            <a:r>
              <a:rPr lang="cs-CZ" sz="2000" dirty="0"/>
              <a:t> TPX3 by </a:t>
            </a:r>
            <a:r>
              <a:rPr lang="cs-CZ" sz="2000" dirty="0" err="1"/>
              <a:t>Advacam</a:t>
            </a:r>
            <a:r>
              <a:rPr lang="cs-CZ" sz="2000" dirty="0"/>
              <a:t> </a:t>
            </a:r>
            <a:r>
              <a:rPr lang="cs-CZ" sz="2000" dirty="0" err="1"/>
              <a:t>deployed</a:t>
            </a:r>
            <a:r>
              <a:rPr lang="cs-CZ" sz="2000" dirty="0"/>
              <a:t> in 2021</a:t>
            </a:r>
            <a:r>
              <a:rPr lang="de-DE" sz="2000" dirty="0"/>
              <a:t>)</a:t>
            </a:r>
          </a:p>
          <a:p>
            <a:pPr marL="342900" indent="-342900">
              <a:buFont typeface="Arial" panose="020B0604020202020204" pitchFamily="34" charset="0"/>
              <a:buChar char="•"/>
            </a:pPr>
            <a:r>
              <a:rPr lang="de-DE" sz="2000" dirty="0"/>
              <a:t>SATRAM on Proba-V (launch in 2013, 820 km)</a:t>
            </a:r>
          </a:p>
          <a:p>
            <a:pPr marL="342900" indent="-342900">
              <a:buFont typeface="Arial" panose="020B0604020202020204" pitchFamily="34" charset="0"/>
              <a:buChar char="•"/>
            </a:pPr>
            <a:r>
              <a:rPr lang="de-DE" sz="2000" dirty="0"/>
              <a:t>LUCID-Timepix (2014-2017, 635 km)</a:t>
            </a:r>
          </a:p>
          <a:p>
            <a:pPr marL="342900" indent="-342900">
              <a:buFont typeface="Arial" panose="020B0604020202020204" pitchFamily="34" charset="0"/>
              <a:buChar char="•"/>
            </a:pPr>
            <a:r>
              <a:rPr lang="de-DE" sz="2000" dirty="0"/>
              <a:t>VZLUSAT-1 (launch in 2017, 510 km)</a:t>
            </a:r>
          </a:p>
          <a:p>
            <a:pPr marL="342900" indent="-342900">
              <a:buFont typeface="Arial" panose="020B0604020202020204" pitchFamily="34" charset="0"/>
              <a:buChar char="•"/>
            </a:pPr>
            <a:r>
              <a:rPr lang="de-DE" sz="2000" dirty="0"/>
              <a:t>RISESAT (launch in 2019, 500 km)</a:t>
            </a:r>
          </a:p>
          <a:p>
            <a:pPr marL="342900" indent="-342900">
              <a:buFont typeface="Arial" panose="020B0604020202020204" pitchFamily="34" charset="0"/>
              <a:buChar char="•"/>
            </a:pPr>
            <a:r>
              <a:rPr lang="de-DE" sz="2000" dirty="0"/>
              <a:t>VZLUSAT-2 (launch in 2022, 500 km, CdTe 2 mm)</a:t>
            </a: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0344" y="150643"/>
            <a:ext cx="4927600" cy="3276854"/>
          </a:xfrm>
          <a:prstGeom prst="rect">
            <a:avLst/>
          </a:prstGeom>
        </p:spPr>
      </p:pic>
      <p:grpSp>
        <p:nvGrpSpPr>
          <p:cNvPr id="9" name="Group 8">
            <a:extLst>
              <a:ext uri="{FF2B5EF4-FFF2-40B4-BE49-F238E27FC236}">
                <a16:creationId xmlns:a16="http://schemas.microsoft.com/office/drawing/2014/main" id="{D3C151EC-E7B2-BAE9-041B-00C510CFC832}"/>
              </a:ext>
            </a:extLst>
          </p:cNvPr>
          <p:cNvGrpSpPr/>
          <p:nvPr/>
        </p:nvGrpSpPr>
        <p:grpSpPr>
          <a:xfrm>
            <a:off x="6279616" y="3406019"/>
            <a:ext cx="3702584" cy="3062761"/>
            <a:chOff x="6302108" y="3324460"/>
            <a:chExt cx="3702584" cy="3062761"/>
          </a:xfrm>
        </p:grpSpPr>
        <p:pic>
          <p:nvPicPr>
            <p:cNvPr id="14" name="Obrázek 19">
              <a:extLst>
                <a:ext uri="{FF2B5EF4-FFF2-40B4-BE49-F238E27FC236}">
                  <a16:creationId xmlns:a16="http://schemas.microsoft.com/office/drawing/2014/main" id="{6CEEE633-2844-71F6-8FAE-30159FFB55F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02108" y="3425153"/>
              <a:ext cx="3702584" cy="2962068"/>
            </a:xfrm>
            <a:prstGeom prst="rect">
              <a:avLst/>
            </a:prstGeom>
          </p:spPr>
        </p:pic>
        <p:sp>
          <p:nvSpPr>
            <p:cNvPr id="16" name="TextovéPole 42">
              <a:extLst>
                <a:ext uri="{FF2B5EF4-FFF2-40B4-BE49-F238E27FC236}">
                  <a16:creationId xmlns:a16="http://schemas.microsoft.com/office/drawing/2014/main" id="{F68D827E-67EA-9C86-C81F-10ECDCF50AFF}"/>
                </a:ext>
              </a:extLst>
            </p:cNvPr>
            <p:cNvSpPr txBox="1"/>
            <p:nvPr/>
          </p:nvSpPr>
          <p:spPr>
            <a:xfrm>
              <a:off x="6473823" y="3324460"/>
              <a:ext cx="3217986" cy="461665"/>
            </a:xfrm>
            <a:prstGeom prst="rect">
              <a:avLst/>
            </a:prstGeom>
            <a:solidFill>
              <a:schemeClr val="bg1"/>
            </a:solidFill>
          </p:spPr>
          <p:txBody>
            <a:bodyPr wrap="square" rtlCol="0">
              <a:spAutoFit/>
            </a:bodyPr>
            <a:lstStyle/>
            <a:p>
              <a:r>
                <a:rPr lang="en-AU" sz="1200" i="1" dirty="0"/>
                <a:t>Space radiation in LEO measured by TPX3, integrated frame, 200 s, energy display</a:t>
              </a:r>
            </a:p>
          </p:txBody>
        </p:sp>
      </p:grpSp>
      <p:grpSp>
        <p:nvGrpSpPr>
          <p:cNvPr id="10" name="Group 9">
            <a:extLst>
              <a:ext uri="{FF2B5EF4-FFF2-40B4-BE49-F238E27FC236}">
                <a16:creationId xmlns:a16="http://schemas.microsoft.com/office/drawing/2014/main" id="{31EFBCF2-A30B-D40E-8407-FDC004E13A5E}"/>
              </a:ext>
            </a:extLst>
          </p:cNvPr>
          <p:cNvGrpSpPr/>
          <p:nvPr/>
        </p:nvGrpSpPr>
        <p:grpSpPr>
          <a:xfrm>
            <a:off x="9596662" y="3454787"/>
            <a:ext cx="2250420" cy="1885913"/>
            <a:chOff x="9596662" y="3406019"/>
            <a:chExt cx="2250420" cy="1885913"/>
          </a:xfrm>
        </p:grpSpPr>
        <p:pic>
          <p:nvPicPr>
            <p:cNvPr id="17" name="Obrázek 31">
              <a:extLst>
                <a:ext uri="{FF2B5EF4-FFF2-40B4-BE49-F238E27FC236}">
                  <a16:creationId xmlns:a16="http://schemas.microsoft.com/office/drawing/2014/main" id="{A7056D89-8865-486F-80A7-A586D729B6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96662" y="3406019"/>
              <a:ext cx="1972977" cy="1885913"/>
            </a:xfrm>
            <a:prstGeom prst="rect">
              <a:avLst/>
            </a:prstGeom>
          </p:spPr>
        </p:pic>
        <p:sp>
          <p:nvSpPr>
            <p:cNvPr id="18" name="TextovéPole 37">
              <a:extLst>
                <a:ext uri="{FF2B5EF4-FFF2-40B4-BE49-F238E27FC236}">
                  <a16:creationId xmlns:a16="http://schemas.microsoft.com/office/drawing/2014/main" id="{B4F065FB-78E0-E148-C7CB-3F90CF442E96}"/>
                </a:ext>
              </a:extLst>
            </p:cNvPr>
            <p:cNvSpPr txBox="1"/>
            <p:nvPr/>
          </p:nvSpPr>
          <p:spPr>
            <a:xfrm>
              <a:off x="10782242" y="3427124"/>
              <a:ext cx="1064840" cy="646331"/>
            </a:xfrm>
            <a:prstGeom prst="rect">
              <a:avLst/>
            </a:prstGeom>
            <a:noFill/>
          </p:spPr>
          <p:txBody>
            <a:bodyPr wrap="square" rtlCol="0">
              <a:spAutoFit/>
            </a:bodyPr>
            <a:lstStyle/>
            <a:p>
              <a:r>
                <a:rPr lang="en-AU" sz="1200" i="1" dirty="0"/>
                <a:t>Minipix TPX3 and shielding by ADVACAM</a:t>
              </a:r>
            </a:p>
          </p:txBody>
        </p:sp>
      </p:grpSp>
      <p:sp>
        <p:nvSpPr>
          <p:cNvPr id="19" name="TextBox 18">
            <a:extLst>
              <a:ext uri="{FF2B5EF4-FFF2-40B4-BE49-F238E27FC236}">
                <a16:creationId xmlns:a16="http://schemas.microsoft.com/office/drawing/2014/main" id="{66E50A20-D019-DB92-2155-B31BC98FA259}"/>
              </a:ext>
            </a:extLst>
          </p:cNvPr>
          <p:cNvSpPr txBox="1"/>
          <p:nvPr/>
        </p:nvSpPr>
        <p:spPr>
          <a:xfrm>
            <a:off x="9596663" y="5597663"/>
            <a:ext cx="2335562" cy="646331"/>
          </a:xfrm>
          <a:prstGeom prst="rect">
            <a:avLst/>
          </a:prstGeom>
          <a:noFill/>
        </p:spPr>
        <p:txBody>
          <a:bodyPr wrap="square">
            <a:spAutoFit/>
          </a:bodyPr>
          <a:lstStyle/>
          <a:p>
            <a:r>
              <a:rPr lang="en-AU" sz="1800" b="1" dirty="0"/>
              <a:t>First</a:t>
            </a:r>
            <a:r>
              <a:rPr lang="en-AU" sz="1800" dirty="0"/>
              <a:t> </a:t>
            </a:r>
            <a:r>
              <a:rPr lang="en-AU" sz="1800" b="1" dirty="0"/>
              <a:t>deployment of TPX3 detector in space</a:t>
            </a:r>
            <a:endParaRPr lang="en-US" b="1" dirty="0"/>
          </a:p>
        </p:txBody>
      </p:sp>
      <p:grpSp>
        <p:nvGrpSpPr>
          <p:cNvPr id="21" name="Skupina 25">
            <a:extLst>
              <a:ext uri="{FF2B5EF4-FFF2-40B4-BE49-F238E27FC236}">
                <a16:creationId xmlns:a16="http://schemas.microsoft.com/office/drawing/2014/main" id="{3E40827D-EF4F-4710-3556-10C5920E7815}"/>
              </a:ext>
            </a:extLst>
          </p:cNvPr>
          <p:cNvGrpSpPr/>
          <p:nvPr/>
        </p:nvGrpSpPr>
        <p:grpSpPr>
          <a:xfrm>
            <a:off x="9766712" y="5068485"/>
            <a:ext cx="1802576" cy="447322"/>
            <a:chOff x="1329944" y="3152001"/>
            <a:chExt cx="1880360" cy="519745"/>
          </a:xfrm>
        </p:grpSpPr>
        <p:pic>
          <p:nvPicPr>
            <p:cNvPr id="22" name="Obrázek 5">
              <a:extLst>
                <a:ext uri="{FF2B5EF4-FFF2-40B4-BE49-F238E27FC236}">
                  <a16:creationId xmlns:a16="http://schemas.microsoft.com/office/drawing/2014/main" id="{6F1D7637-B4A0-DE76-C4BA-7D79542C7C9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29944" y="3292450"/>
              <a:ext cx="1712441" cy="379296"/>
            </a:xfrm>
            <a:prstGeom prst="rect">
              <a:avLst/>
            </a:prstGeom>
          </p:spPr>
        </p:pic>
        <p:sp>
          <p:nvSpPr>
            <p:cNvPr id="23" name="TextovéPole 24">
              <a:extLst>
                <a:ext uri="{FF2B5EF4-FFF2-40B4-BE49-F238E27FC236}">
                  <a16:creationId xmlns:a16="http://schemas.microsoft.com/office/drawing/2014/main" id="{46D463D6-B485-9067-DE02-11F5C132E1B5}"/>
                </a:ext>
              </a:extLst>
            </p:cNvPr>
            <p:cNvSpPr txBox="1"/>
            <p:nvPr/>
          </p:nvSpPr>
          <p:spPr>
            <a:xfrm>
              <a:off x="3007015" y="3152001"/>
              <a:ext cx="203289" cy="276999"/>
            </a:xfrm>
            <a:prstGeom prst="rect">
              <a:avLst/>
            </a:prstGeom>
            <a:noFill/>
          </p:spPr>
          <p:txBody>
            <a:bodyPr wrap="square" rtlCol="0">
              <a:spAutoFit/>
            </a:bodyPr>
            <a:lstStyle/>
            <a:p>
              <a:pPr algn="ctr"/>
              <a:r>
                <a:rPr lang="en-US" sz="1200" i="1" dirty="0"/>
                <a:t>*</a:t>
              </a:r>
            </a:p>
          </p:txBody>
        </p:sp>
      </p:grpSp>
      <p:sp>
        <p:nvSpPr>
          <p:cNvPr id="8" name="Footer Placeholder 7">
            <a:extLst>
              <a:ext uri="{FF2B5EF4-FFF2-40B4-BE49-F238E27FC236}">
                <a16:creationId xmlns:a16="http://schemas.microsoft.com/office/drawing/2014/main" id="{85D7ABC6-B4A8-9AB6-5C82-12154D6D7255}"/>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1" name="Slide Number Placeholder 10">
            <a:extLst>
              <a:ext uri="{FF2B5EF4-FFF2-40B4-BE49-F238E27FC236}">
                <a16:creationId xmlns:a16="http://schemas.microsoft.com/office/drawing/2014/main" id="{ED6D22D4-1872-2E1C-D8EE-CDE64DC3BAC7}"/>
              </a:ext>
            </a:extLst>
          </p:cNvPr>
          <p:cNvSpPr>
            <a:spLocks noGrp="1"/>
          </p:cNvSpPr>
          <p:nvPr>
            <p:ph type="sldNum" sz="quarter" idx="12"/>
          </p:nvPr>
        </p:nvSpPr>
        <p:spPr/>
        <p:txBody>
          <a:bodyPr/>
          <a:lstStyle/>
          <a:p>
            <a:fld id="{E5BADDC4-6E59-499B-8CE5-8FED18AFF436}" type="slidenum">
              <a:rPr lang="en-US" smtClean="0"/>
              <a:t>14</a:t>
            </a:fld>
            <a:endParaRPr lang="en-US"/>
          </a:p>
        </p:txBody>
      </p:sp>
    </p:spTree>
    <p:extLst>
      <p:ext uri="{BB962C8B-B14F-4D97-AF65-F5344CB8AC3E}">
        <p14:creationId xmlns:p14="http://schemas.microsoft.com/office/powerpoint/2010/main" val="2341907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866" y="3790640"/>
            <a:ext cx="1775126" cy="128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356" t="13033" r="4897" b="8910"/>
          <a:stretch/>
        </p:blipFill>
        <p:spPr bwMode="auto">
          <a:xfrm>
            <a:off x="1042838" y="4128440"/>
            <a:ext cx="2976324" cy="2213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normAutofit/>
          </a:bodyPr>
          <a:lstStyle/>
          <a:p>
            <a:r>
              <a:rPr lang="cs-CZ" sz="4800" dirty="0">
                <a:effectLst>
                  <a:outerShdw blurRad="38100" dist="38100" dir="2700000" algn="tl">
                    <a:srgbClr val="000000">
                      <a:alpha val="43137"/>
                    </a:srgbClr>
                  </a:outerShdw>
                </a:effectLst>
              </a:rPr>
              <a:t>(</a:t>
            </a:r>
            <a:r>
              <a:rPr lang="cs-CZ" sz="4800" dirty="0" err="1">
                <a:effectLst>
                  <a:outerShdw blurRad="38100" dist="38100" dir="2700000" algn="tl">
                    <a:srgbClr val="000000">
                      <a:alpha val="43137"/>
                    </a:srgbClr>
                  </a:outerShdw>
                </a:effectLst>
              </a:rPr>
              <a:t>Near</a:t>
            </a:r>
            <a:r>
              <a:rPr lang="cs-CZ" sz="4800" dirty="0">
                <a:effectLst>
                  <a:outerShdw blurRad="38100" dist="38100" dir="2700000" algn="tl">
                    <a:srgbClr val="000000">
                      <a:alpha val="43137"/>
                    </a:srgbClr>
                  </a:outerShdw>
                </a:effectLst>
              </a:rPr>
              <a:t> </a:t>
            </a:r>
            <a:r>
              <a:rPr lang="cs-CZ" sz="4800" dirty="0" err="1">
                <a:effectLst>
                  <a:outerShdw blurRad="38100" dist="38100" dir="2700000" algn="tl">
                    <a:srgbClr val="000000">
                      <a:alpha val="43137"/>
                    </a:srgbClr>
                  </a:outerShdw>
                </a:effectLst>
              </a:rPr>
              <a:t>future</a:t>
            </a:r>
            <a:r>
              <a:rPr lang="cs-CZ" sz="4800" dirty="0">
                <a:effectLst>
                  <a:outerShdw blurRad="38100" dist="38100" dir="2700000" algn="tl">
                    <a:srgbClr val="000000">
                      <a:alpha val="43137"/>
                    </a:srgbClr>
                  </a:outerShdw>
                </a:effectLst>
              </a:rPr>
              <a:t>) </a:t>
            </a:r>
            <a:r>
              <a:rPr lang="cs-CZ" sz="4800" dirty="0" err="1">
                <a:effectLst>
                  <a:outerShdw blurRad="38100" dist="38100" dir="2700000" algn="tl">
                    <a:srgbClr val="000000">
                      <a:alpha val="43137"/>
                    </a:srgbClr>
                  </a:outerShdw>
                </a:effectLst>
              </a:rPr>
              <a:t>flights</a:t>
            </a:r>
            <a:endParaRPr lang="en-US" sz="80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94975" y="1715156"/>
            <a:ext cx="5857517" cy="2082869"/>
          </a:xfrm>
        </p:spPr>
        <p:txBody>
          <a:bodyPr>
            <a:normAutofit fontScale="92500" lnSpcReduction="20000"/>
          </a:bodyPr>
          <a:lstStyle/>
          <a:p>
            <a:pPr marL="0" indent="0">
              <a:buNone/>
              <a:defRPr/>
            </a:pPr>
            <a:r>
              <a:rPr lang="cs-CZ" altLang="cs-CZ" sz="2000" u="sng" dirty="0">
                <a:effectLst>
                  <a:outerShdw blurRad="38100" dist="38100" dir="2700000" algn="tl">
                    <a:srgbClr val="000000">
                      <a:alpha val="43137"/>
                    </a:srgbClr>
                  </a:outerShdw>
                </a:effectLst>
              </a:rPr>
              <a:t>MIRAM (</a:t>
            </a:r>
            <a:r>
              <a:rPr lang="cs-CZ" altLang="cs-CZ" sz="2000" b="1" u="sng" dirty="0" err="1">
                <a:effectLst>
                  <a:outerShdw blurRad="38100" dist="38100" dir="2700000" algn="tl">
                    <a:srgbClr val="000000">
                      <a:alpha val="43137"/>
                    </a:srgbClr>
                  </a:outerShdw>
                </a:effectLst>
              </a:rPr>
              <a:t>Mi</a:t>
            </a:r>
            <a:r>
              <a:rPr lang="cs-CZ" altLang="cs-CZ" sz="2000" u="sng" dirty="0" err="1">
                <a:effectLst>
                  <a:outerShdw blurRad="38100" dist="38100" dir="2700000" algn="tl">
                    <a:srgbClr val="000000">
                      <a:alpha val="43137"/>
                    </a:srgbClr>
                  </a:outerShdw>
                </a:effectLst>
              </a:rPr>
              <a:t>niaturized</a:t>
            </a:r>
            <a:r>
              <a:rPr lang="cs-CZ" altLang="cs-CZ" sz="2000" u="sng" dirty="0">
                <a:effectLst>
                  <a:outerShdw blurRad="38100" dist="38100" dir="2700000" algn="tl">
                    <a:srgbClr val="000000">
                      <a:alpha val="43137"/>
                    </a:srgbClr>
                  </a:outerShdw>
                </a:effectLst>
              </a:rPr>
              <a:t> </a:t>
            </a:r>
            <a:r>
              <a:rPr lang="cs-CZ" altLang="cs-CZ" sz="2000" b="1" u="sng" dirty="0" err="1">
                <a:effectLst>
                  <a:outerShdw blurRad="38100" dist="38100" dir="2700000" algn="tl">
                    <a:srgbClr val="000000">
                      <a:alpha val="43137"/>
                    </a:srgbClr>
                  </a:outerShdw>
                </a:effectLst>
              </a:rPr>
              <a:t>Ra</a:t>
            </a:r>
            <a:r>
              <a:rPr lang="cs-CZ" altLang="cs-CZ" sz="2000" u="sng" dirty="0" err="1">
                <a:effectLst>
                  <a:outerShdw blurRad="38100" dist="38100" dir="2700000" algn="tl">
                    <a:srgbClr val="000000">
                      <a:alpha val="43137"/>
                    </a:srgbClr>
                  </a:outerShdw>
                </a:effectLst>
              </a:rPr>
              <a:t>diation</a:t>
            </a:r>
            <a:r>
              <a:rPr lang="cs-CZ" altLang="cs-CZ" sz="2000" u="sng" dirty="0">
                <a:effectLst>
                  <a:outerShdw blurRad="38100" dist="38100" dir="2700000" algn="tl">
                    <a:srgbClr val="000000">
                      <a:alpha val="43137"/>
                    </a:srgbClr>
                  </a:outerShdw>
                </a:effectLst>
              </a:rPr>
              <a:t> Monitor)</a:t>
            </a:r>
            <a:r>
              <a:rPr lang="cs-CZ" altLang="cs-CZ" sz="2000" dirty="0"/>
              <a:t>*</a:t>
            </a:r>
            <a:r>
              <a:rPr lang="cs-CZ" altLang="cs-CZ" sz="2000" baseline="30000" dirty="0"/>
              <a:t>)</a:t>
            </a:r>
          </a:p>
          <a:p>
            <a:pPr>
              <a:defRPr/>
            </a:pPr>
            <a:r>
              <a:rPr lang="de-DE" altLang="cs-CZ" sz="2000" dirty="0"/>
              <a:t>GOMX-5 cubesat mission (12U, 20 kg) – </a:t>
            </a:r>
            <a:r>
              <a:rPr lang="de-DE" altLang="cs-CZ" sz="2000" b="1" dirty="0"/>
              <a:t>2023</a:t>
            </a:r>
          </a:p>
          <a:p>
            <a:pPr>
              <a:defRPr/>
            </a:pPr>
            <a:r>
              <a:rPr lang="de-DE" altLang="cs-CZ" sz="2000" dirty="0"/>
              <a:t>2 Modules outside of the Lunar Gateway as a part of the ESA ERSA (European Radiation Sensors Array) – </a:t>
            </a:r>
            <a:r>
              <a:rPr lang="de-DE" altLang="cs-CZ" sz="2000" b="1" dirty="0"/>
              <a:t>2024</a:t>
            </a:r>
          </a:p>
          <a:p>
            <a:pPr>
              <a:defRPr/>
            </a:pPr>
            <a:r>
              <a:rPr lang="de-DE" altLang="cs-CZ" sz="2000" dirty="0"/>
              <a:t>Scientific </a:t>
            </a:r>
            <a:r>
              <a:rPr lang="de-DE" altLang="cs-CZ" sz="2000" dirty="0" err="1"/>
              <a:t>payload</a:t>
            </a:r>
            <a:r>
              <a:rPr lang="de-DE" altLang="cs-CZ" sz="2000" dirty="0"/>
              <a:t> for ASE EL3 rover (neutron spectrometer for water mapping on the moon)</a:t>
            </a:r>
          </a:p>
          <a:p>
            <a:pPr>
              <a:defRPr/>
            </a:pPr>
            <a:endParaRPr lang="en-US" altLang="cs-CZ" sz="2000" dirty="0"/>
          </a:p>
          <a:p>
            <a:pPr marL="0" indent="0">
              <a:buNone/>
            </a:pPr>
            <a:endParaRPr lang="en-US" dirty="0"/>
          </a:p>
        </p:txBody>
      </p:sp>
      <p:sp>
        <p:nvSpPr>
          <p:cNvPr id="4" name="Date Placeholder 3"/>
          <p:cNvSpPr>
            <a:spLocks noGrp="1"/>
          </p:cNvSpPr>
          <p:nvPr>
            <p:ph type="dt" sz="half" idx="10"/>
          </p:nvPr>
        </p:nvSpPr>
        <p:spPr/>
        <p:txBody>
          <a:bodyPr/>
          <a:lstStyle/>
          <a:p>
            <a:fld id="{92945A7E-54C4-4EDE-BE10-415F5D71A399}" type="datetime1">
              <a:rPr lang="en-US" smtClean="0"/>
              <a:t>8/5/2022</a:t>
            </a:fld>
            <a:endParaRPr lang="en-US"/>
          </a:p>
        </p:txBody>
      </p:sp>
      <p:pic>
        <p:nvPicPr>
          <p:cNvPr id="7" name="Obrázek 15"/>
          <p:cNvPicPr/>
          <p:nvPr/>
        </p:nvPicPr>
        <p:blipFill>
          <a:blip r:embed="rId5" cstate="print">
            <a:extLst>
              <a:ext uri="{28A0092B-C50C-407E-A947-70E740481C1C}">
                <a14:useLocalDpi xmlns:a14="http://schemas.microsoft.com/office/drawing/2010/main" val="0"/>
              </a:ext>
            </a:extLst>
          </a:blip>
          <a:stretch>
            <a:fillRect/>
          </a:stretch>
        </p:blipFill>
        <p:spPr>
          <a:xfrm>
            <a:off x="10199832" y="0"/>
            <a:ext cx="1841500" cy="914400"/>
          </a:xfrm>
          <a:prstGeom prst="rect">
            <a:avLst/>
          </a:prstGeom>
        </p:spPr>
      </p:pic>
      <p:pic>
        <p:nvPicPr>
          <p:cNvPr id="10" name="Picture 9"/>
          <p:cNvPicPr/>
          <p:nvPr/>
        </p:nvPicPr>
        <p:blipFill>
          <a:blip r:embed="rId6">
            <a:extLst>
              <a:ext uri="{28A0092B-C50C-407E-A947-70E740481C1C}">
                <a14:useLocalDpi xmlns:a14="http://schemas.microsoft.com/office/drawing/2010/main" val="0"/>
              </a:ext>
            </a:extLst>
          </a:blip>
          <a:stretch>
            <a:fillRect/>
          </a:stretch>
        </p:blipFill>
        <p:spPr>
          <a:xfrm>
            <a:off x="8153400" y="1031772"/>
            <a:ext cx="2714625" cy="466725"/>
          </a:xfrm>
          <a:prstGeom prst="rect">
            <a:avLst/>
          </a:prstGeom>
        </p:spPr>
      </p:pic>
      <p:pic>
        <p:nvPicPr>
          <p:cNvPr id="1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866" y="5180178"/>
            <a:ext cx="2141501" cy="1124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120582" y="821584"/>
            <a:ext cx="774151" cy="675182"/>
          </a:xfrm>
          <a:prstGeom prst="rect">
            <a:avLst/>
          </a:prstGeom>
          <a:noFill/>
          <a:ln>
            <a:noFill/>
          </a:ln>
        </p:spPr>
      </p:pic>
      <p:sp>
        <p:nvSpPr>
          <p:cNvPr id="14" name="TextBox 13"/>
          <p:cNvSpPr txBox="1"/>
          <p:nvPr/>
        </p:nvSpPr>
        <p:spPr>
          <a:xfrm>
            <a:off x="0" y="24308"/>
            <a:ext cx="5458179" cy="523220"/>
          </a:xfrm>
          <a:prstGeom prst="rect">
            <a:avLst/>
          </a:prstGeom>
          <a:noFill/>
        </p:spPr>
        <p:txBody>
          <a:bodyPr wrap="square" rtlCol="0">
            <a:spAutoFit/>
          </a:bodyPr>
          <a:lstStyle/>
          <a:p>
            <a:r>
              <a:rPr lang="cs-CZ" sz="1400" i="1" dirty="0"/>
              <a:t>*</a:t>
            </a:r>
            <a:r>
              <a:rPr lang="cs-CZ" sz="1400" i="1" baseline="30000" dirty="0"/>
              <a:t>) </a:t>
            </a:r>
            <a:r>
              <a:rPr lang="de-DE" sz="1400" i="1" dirty="0"/>
              <a:t>St. Gohl et al., “A Miniaturized Radiation Monitor for Continuous Dosimetry and Particle Identification in Space“, JINST </a:t>
            </a:r>
            <a:r>
              <a:rPr lang="de-DE" sz="1400" b="1" i="1" dirty="0"/>
              <a:t>17</a:t>
            </a:r>
            <a:r>
              <a:rPr lang="de-DE" sz="1400" i="1" dirty="0"/>
              <a:t> C01066 (2022).</a:t>
            </a:r>
            <a:endParaRPr lang="en-US" sz="1400" i="1" dirty="0"/>
          </a:p>
        </p:txBody>
      </p:sp>
      <p:grpSp>
        <p:nvGrpSpPr>
          <p:cNvPr id="26" name="Group 25">
            <a:extLst>
              <a:ext uri="{FF2B5EF4-FFF2-40B4-BE49-F238E27FC236}">
                <a16:creationId xmlns:a16="http://schemas.microsoft.com/office/drawing/2014/main" id="{21AA7442-23F3-734C-BD8A-42C80320E934}"/>
              </a:ext>
            </a:extLst>
          </p:cNvPr>
          <p:cNvGrpSpPr/>
          <p:nvPr/>
        </p:nvGrpSpPr>
        <p:grpSpPr>
          <a:xfrm>
            <a:off x="7042979" y="3281616"/>
            <a:ext cx="5241548" cy="3045630"/>
            <a:chOff x="-45860" y="3844043"/>
            <a:chExt cx="5241548" cy="3045630"/>
          </a:xfrm>
        </p:grpSpPr>
        <p:pic>
          <p:nvPicPr>
            <p:cNvPr id="15" name="Obrázek 6">
              <a:extLst>
                <a:ext uri="{FF2B5EF4-FFF2-40B4-BE49-F238E27FC236}">
                  <a16:creationId xmlns:a16="http://schemas.microsoft.com/office/drawing/2014/main" id="{9A912913-98E6-2490-3E9F-E45EF890F360}"/>
                </a:ext>
              </a:extLst>
            </p:cNvPr>
            <p:cNvPicPr>
              <a:picLocks noChangeAspect="1"/>
            </p:cNvPicPr>
            <p:nvPr/>
          </p:nvPicPr>
          <p:blipFill>
            <a:blip r:embed="rId9"/>
            <a:stretch>
              <a:fillRect/>
            </a:stretch>
          </p:blipFill>
          <p:spPr>
            <a:xfrm>
              <a:off x="-45860" y="5135348"/>
              <a:ext cx="4866344" cy="1754325"/>
            </a:xfrm>
            <a:prstGeom prst="rect">
              <a:avLst/>
            </a:prstGeom>
            <a:effectLst>
              <a:softEdge rad="31750"/>
            </a:effectLst>
          </p:spPr>
        </p:pic>
        <p:pic>
          <p:nvPicPr>
            <p:cNvPr id="16" name="Picture 4">
              <a:extLst>
                <a:ext uri="{FF2B5EF4-FFF2-40B4-BE49-F238E27FC236}">
                  <a16:creationId xmlns:a16="http://schemas.microsoft.com/office/drawing/2014/main" id="{185B0DDC-FA4F-F0F3-6FA3-52D1156497D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38972" y="4384920"/>
              <a:ext cx="1937321" cy="1754326"/>
            </a:xfrm>
            <a:prstGeom prst="rect">
              <a:avLst/>
            </a:prstGeom>
          </p:spPr>
        </p:pic>
        <p:sp>
          <p:nvSpPr>
            <p:cNvPr id="17" name="TextovéPole 43">
              <a:extLst>
                <a:ext uri="{FF2B5EF4-FFF2-40B4-BE49-F238E27FC236}">
                  <a16:creationId xmlns:a16="http://schemas.microsoft.com/office/drawing/2014/main" id="{3FB7AA81-DD51-E256-C7E6-8CDAAF9AFF66}"/>
                </a:ext>
              </a:extLst>
            </p:cNvPr>
            <p:cNvSpPr txBox="1"/>
            <p:nvPr/>
          </p:nvSpPr>
          <p:spPr>
            <a:xfrm>
              <a:off x="1938795" y="3844043"/>
              <a:ext cx="3256893" cy="461665"/>
            </a:xfrm>
            <a:prstGeom prst="rect">
              <a:avLst/>
            </a:prstGeom>
            <a:noFill/>
          </p:spPr>
          <p:txBody>
            <a:bodyPr wrap="square" rtlCol="0">
              <a:spAutoFit/>
            </a:bodyPr>
            <a:lstStyle/>
            <a:p>
              <a:r>
                <a:rPr lang="en-AU" sz="1200" i="1" dirty="0"/>
                <a:t>2x Minipix TPX3 silicon sensor with hardened shielding and space RO port by ADVACAM</a:t>
              </a:r>
            </a:p>
          </p:txBody>
        </p:sp>
        <p:sp>
          <p:nvSpPr>
            <p:cNvPr id="18" name="TextovéPole 44">
              <a:extLst>
                <a:ext uri="{FF2B5EF4-FFF2-40B4-BE49-F238E27FC236}">
                  <a16:creationId xmlns:a16="http://schemas.microsoft.com/office/drawing/2014/main" id="{54807E0C-FE27-3847-9CB5-E49C0D075717}"/>
                </a:ext>
              </a:extLst>
            </p:cNvPr>
            <p:cNvSpPr txBox="1"/>
            <p:nvPr/>
          </p:nvSpPr>
          <p:spPr>
            <a:xfrm>
              <a:off x="534884" y="4846584"/>
              <a:ext cx="1174865" cy="830997"/>
            </a:xfrm>
            <a:prstGeom prst="rect">
              <a:avLst/>
            </a:prstGeom>
            <a:noFill/>
          </p:spPr>
          <p:txBody>
            <a:bodyPr wrap="square" rtlCol="0">
              <a:spAutoFit/>
            </a:bodyPr>
            <a:lstStyle/>
            <a:p>
              <a:pPr algn="ctr"/>
              <a:r>
                <a:rPr lang="en-US" sz="1200" i="1" dirty="0"/>
                <a:t>Nova-C lunar landing module by Intuitive Machines</a:t>
              </a:r>
              <a:endParaRPr lang="cs-CZ" sz="1200" i="1" dirty="0"/>
            </a:p>
          </p:txBody>
        </p:sp>
        <p:sp>
          <p:nvSpPr>
            <p:cNvPr id="19" name="TextovéPole 37">
              <a:extLst>
                <a:ext uri="{FF2B5EF4-FFF2-40B4-BE49-F238E27FC236}">
                  <a16:creationId xmlns:a16="http://schemas.microsoft.com/office/drawing/2014/main" id="{87D53A85-9317-E6DE-1577-EAD64C381AB7}"/>
                </a:ext>
              </a:extLst>
            </p:cNvPr>
            <p:cNvSpPr txBox="1"/>
            <p:nvPr/>
          </p:nvSpPr>
          <p:spPr>
            <a:xfrm>
              <a:off x="1165081" y="4305709"/>
              <a:ext cx="1547429" cy="584775"/>
            </a:xfrm>
            <a:prstGeom prst="rect">
              <a:avLst/>
            </a:prstGeom>
            <a:noFill/>
          </p:spPr>
          <p:txBody>
            <a:bodyPr wrap="square" rtlCol="0">
              <a:spAutoFit/>
            </a:bodyPr>
            <a:lstStyle/>
            <a:p>
              <a:pPr algn="ctr"/>
              <a:r>
                <a:rPr lang="en-AU" sz="1600" b="1" i="1" dirty="0"/>
                <a:t>Two detector units</a:t>
              </a:r>
            </a:p>
          </p:txBody>
        </p:sp>
      </p:grpSp>
      <p:sp>
        <p:nvSpPr>
          <p:cNvPr id="21" name="TextBox 20">
            <a:extLst>
              <a:ext uri="{FF2B5EF4-FFF2-40B4-BE49-F238E27FC236}">
                <a16:creationId xmlns:a16="http://schemas.microsoft.com/office/drawing/2014/main" id="{4C9AA913-17FF-E771-B003-5191D8F2212A}"/>
              </a:ext>
            </a:extLst>
          </p:cNvPr>
          <p:cNvSpPr txBox="1"/>
          <p:nvPr/>
        </p:nvSpPr>
        <p:spPr>
          <a:xfrm>
            <a:off x="6752492" y="1692111"/>
            <a:ext cx="5139785" cy="1554272"/>
          </a:xfrm>
          <a:prstGeom prst="rect">
            <a:avLst/>
          </a:prstGeom>
          <a:noFill/>
        </p:spPr>
        <p:txBody>
          <a:bodyPr wrap="square">
            <a:spAutoFit/>
          </a:bodyPr>
          <a:lstStyle/>
          <a:p>
            <a:r>
              <a:rPr lang="cs-CZ" sz="1900" u="sng" dirty="0" err="1">
                <a:effectLst>
                  <a:outerShdw blurRad="38100" dist="38100" dir="2700000" algn="tl">
                    <a:srgbClr val="000000">
                      <a:alpha val="43137"/>
                    </a:srgbClr>
                  </a:outerShdw>
                </a:effectLst>
              </a:rPr>
              <a:t>MiniPIX</a:t>
            </a:r>
            <a:r>
              <a:rPr lang="cs-CZ" sz="1900" u="sng" dirty="0">
                <a:effectLst>
                  <a:outerShdw blurRad="38100" dist="38100" dir="2700000" algn="tl">
                    <a:srgbClr val="000000">
                      <a:alpha val="43137"/>
                    </a:srgbClr>
                  </a:outerShdw>
                </a:effectLst>
              </a:rPr>
              <a:t> TPX3:</a:t>
            </a:r>
          </a:p>
          <a:p>
            <a:r>
              <a:rPr lang="en-US" sz="1900" dirty="0"/>
              <a:t>IM Nova-C lunar landing module</a:t>
            </a:r>
            <a:r>
              <a:rPr lang="cs-CZ" sz="1900" dirty="0"/>
              <a:t>,</a:t>
            </a:r>
            <a:r>
              <a:rPr lang="en-US" sz="1900" dirty="0"/>
              <a:t> carried by </a:t>
            </a:r>
            <a:r>
              <a:rPr lang="cs-CZ" sz="1900" dirty="0"/>
              <a:t> a </a:t>
            </a:r>
            <a:r>
              <a:rPr lang="en-US" sz="1900" dirty="0"/>
              <a:t>SpaceX Falcon 9 rocket</a:t>
            </a:r>
            <a:r>
              <a:rPr lang="cs-CZ" sz="1900" dirty="0"/>
              <a:t> </a:t>
            </a:r>
            <a:r>
              <a:rPr lang="cs-CZ" sz="1900" b="1" dirty="0"/>
              <a:t>2022/23 </a:t>
            </a:r>
            <a:r>
              <a:rPr lang="cs-CZ" sz="1900" dirty="0"/>
              <a:t> (</a:t>
            </a:r>
            <a:r>
              <a:rPr lang="cs-CZ" sz="1900" dirty="0" err="1"/>
              <a:t>Minipix</a:t>
            </a:r>
            <a:r>
              <a:rPr lang="cs-CZ" sz="1900" dirty="0"/>
              <a:t> Timepix3 </a:t>
            </a:r>
            <a:r>
              <a:rPr lang="cs-CZ" sz="1900" dirty="0" err="1"/>
              <a:t>will</a:t>
            </a:r>
            <a:r>
              <a:rPr lang="cs-CZ" sz="1900" dirty="0"/>
              <a:t> </a:t>
            </a:r>
            <a:r>
              <a:rPr lang="cs-CZ" sz="1900" dirty="0" err="1"/>
              <a:t>measure</a:t>
            </a:r>
            <a:r>
              <a:rPr lang="cs-CZ" sz="1900" dirty="0"/>
              <a:t> </a:t>
            </a:r>
            <a:r>
              <a:rPr lang="cs-CZ" sz="1900" dirty="0" err="1"/>
              <a:t>during</a:t>
            </a:r>
            <a:r>
              <a:rPr lang="cs-CZ" sz="1900" dirty="0"/>
              <a:t> </a:t>
            </a:r>
            <a:r>
              <a:rPr lang="cs-CZ" sz="1900" dirty="0" err="1"/>
              <a:t>the</a:t>
            </a:r>
            <a:r>
              <a:rPr lang="cs-CZ" sz="1900" dirty="0"/>
              <a:t> </a:t>
            </a:r>
            <a:r>
              <a:rPr lang="cs-CZ" sz="1900" dirty="0" err="1"/>
              <a:t>entire</a:t>
            </a:r>
            <a:r>
              <a:rPr lang="cs-CZ" sz="1900" dirty="0"/>
              <a:t> </a:t>
            </a:r>
            <a:r>
              <a:rPr lang="cs-CZ" sz="1900" dirty="0" err="1"/>
              <a:t>duration</a:t>
            </a:r>
            <a:r>
              <a:rPr lang="cs-CZ" sz="1900" dirty="0"/>
              <a:t> </a:t>
            </a:r>
            <a:r>
              <a:rPr lang="cs-CZ" sz="1900" dirty="0" err="1"/>
              <a:t>of</a:t>
            </a:r>
            <a:r>
              <a:rPr lang="cs-CZ" sz="1900" dirty="0"/>
              <a:t> </a:t>
            </a:r>
            <a:r>
              <a:rPr lang="cs-CZ" sz="1900" dirty="0" err="1"/>
              <a:t>the</a:t>
            </a:r>
            <a:r>
              <a:rPr lang="cs-CZ" sz="1900" dirty="0"/>
              <a:t> </a:t>
            </a:r>
            <a:r>
              <a:rPr lang="cs-CZ" sz="1900" dirty="0" err="1"/>
              <a:t>mission</a:t>
            </a:r>
            <a:r>
              <a:rPr lang="cs-CZ" sz="1900" dirty="0"/>
              <a:t>)</a:t>
            </a:r>
          </a:p>
        </p:txBody>
      </p:sp>
      <p:sp>
        <p:nvSpPr>
          <p:cNvPr id="9" name="Footer Placeholder 8">
            <a:extLst>
              <a:ext uri="{FF2B5EF4-FFF2-40B4-BE49-F238E27FC236}">
                <a16:creationId xmlns:a16="http://schemas.microsoft.com/office/drawing/2014/main" id="{1C31BD39-07B4-0FC7-79D2-6D3BDCBAC270}"/>
              </a:ext>
            </a:extLst>
          </p:cNvPr>
          <p:cNvSpPr>
            <a:spLocks noGrp="1"/>
          </p:cNvSpPr>
          <p:nvPr>
            <p:ph type="ftr" sz="quarter" idx="11"/>
          </p:nvPr>
        </p:nvSpPr>
        <p:spPr/>
        <p:txBody>
          <a:bodyPr/>
          <a:lstStyle/>
          <a:p>
            <a:r>
              <a:rPr lang="en-US" smtClean="0"/>
              <a:t>IEEE 23rd Real-Time Conference</a:t>
            </a:r>
            <a:endParaRPr lang="en-US"/>
          </a:p>
        </p:txBody>
      </p:sp>
      <p:sp>
        <p:nvSpPr>
          <p:cNvPr id="20" name="Slide Number Placeholder 19">
            <a:extLst>
              <a:ext uri="{FF2B5EF4-FFF2-40B4-BE49-F238E27FC236}">
                <a16:creationId xmlns:a16="http://schemas.microsoft.com/office/drawing/2014/main" id="{0D160071-B46A-4F41-DAC8-7AE3C56B6295}"/>
              </a:ext>
            </a:extLst>
          </p:cNvPr>
          <p:cNvSpPr>
            <a:spLocks noGrp="1"/>
          </p:cNvSpPr>
          <p:nvPr>
            <p:ph type="sldNum" sz="quarter" idx="12"/>
          </p:nvPr>
        </p:nvSpPr>
        <p:spPr/>
        <p:txBody>
          <a:bodyPr/>
          <a:lstStyle/>
          <a:p>
            <a:fld id="{E5BADDC4-6E59-499B-8CE5-8FED18AFF436}" type="slidenum">
              <a:rPr lang="en-US" smtClean="0"/>
              <a:t>15</a:t>
            </a:fld>
            <a:endParaRPr lang="en-US"/>
          </a:p>
        </p:txBody>
      </p:sp>
    </p:spTree>
    <p:extLst>
      <p:ext uri="{BB962C8B-B14F-4D97-AF65-F5344CB8AC3E}">
        <p14:creationId xmlns:p14="http://schemas.microsoft.com/office/powerpoint/2010/main" val="24238886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marL="0" indent="0" algn="ctr">
              <a:buNone/>
            </a:pPr>
            <a:endParaRPr lang="cs-CZ" sz="5000" dirty="0"/>
          </a:p>
          <a:p>
            <a:pPr marL="0" indent="0" algn="ctr">
              <a:buNone/>
            </a:pPr>
            <a:r>
              <a:rPr lang="cs-CZ" sz="5000" dirty="0"/>
              <a:t>SATRAM</a:t>
            </a:r>
          </a:p>
          <a:p>
            <a:pPr marL="0" indent="0" algn="ctr">
              <a:buNone/>
            </a:pPr>
            <a:r>
              <a:rPr lang="cs-CZ" dirty="0" err="1"/>
              <a:t>Space</a:t>
            </a:r>
            <a:r>
              <a:rPr lang="cs-CZ" dirty="0"/>
              <a:t> </a:t>
            </a:r>
            <a:r>
              <a:rPr lang="cs-CZ" dirty="0" err="1"/>
              <a:t>Application</a:t>
            </a:r>
            <a:r>
              <a:rPr lang="cs-CZ" dirty="0"/>
              <a:t> </a:t>
            </a:r>
            <a:r>
              <a:rPr lang="cs-CZ" dirty="0" err="1"/>
              <a:t>of</a:t>
            </a:r>
            <a:r>
              <a:rPr lang="cs-CZ" dirty="0"/>
              <a:t> </a:t>
            </a:r>
            <a:r>
              <a:rPr lang="cs-CZ" dirty="0" err="1"/>
              <a:t>Timepix</a:t>
            </a:r>
            <a:r>
              <a:rPr lang="cs-CZ" dirty="0"/>
              <a:t> </a:t>
            </a:r>
            <a:r>
              <a:rPr lang="cs-CZ" dirty="0" err="1"/>
              <a:t>Radiation</a:t>
            </a:r>
            <a:r>
              <a:rPr lang="cs-CZ" dirty="0"/>
              <a:t> Monitor</a:t>
            </a:r>
          </a:p>
        </p:txBody>
      </p:sp>
      <p:pic>
        <p:nvPicPr>
          <p:cNvPr id="6" name="Obrázek 5"/>
          <p:cNvPicPr>
            <a:picLocks noChangeAspect="1"/>
          </p:cNvPicPr>
          <p:nvPr/>
        </p:nvPicPr>
        <p:blipFill>
          <a:blip r:embed="rId3"/>
          <a:stretch>
            <a:fillRect/>
          </a:stretch>
        </p:blipFill>
        <p:spPr>
          <a:xfrm>
            <a:off x="4692248" y="4627874"/>
            <a:ext cx="2843953" cy="1033437"/>
          </a:xfrm>
          <a:prstGeom prst="rect">
            <a:avLst/>
          </a:prstGeom>
        </p:spPr>
      </p:pic>
      <p:pic>
        <p:nvPicPr>
          <p:cNvPr id="7" name="Obrázek 6"/>
          <p:cNvPicPr>
            <a:picLocks noChangeAspect="1"/>
          </p:cNvPicPr>
          <p:nvPr/>
        </p:nvPicPr>
        <p:blipFill>
          <a:blip r:embed="rId4"/>
          <a:stretch>
            <a:fillRect/>
          </a:stretch>
        </p:blipFill>
        <p:spPr>
          <a:xfrm>
            <a:off x="8184291" y="4221110"/>
            <a:ext cx="1798069" cy="1806840"/>
          </a:xfrm>
          <a:prstGeom prst="rect">
            <a:avLst/>
          </a:prstGeom>
        </p:spPr>
      </p:pic>
      <p:pic>
        <p:nvPicPr>
          <p:cNvPr id="8" name="Obrázek 7"/>
          <p:cNvPicPr>
            <a:picLocks noChangeAspect="1"/>
          </p:cNvPicPr>
          <p:nvPr/>
        </p:nvPicPr>
        <p:blipFill>
          <a:blip r:embed="rId5"/>
          <a:stretch>
            <a:fillRect/>
          </a:stretch>
        </p:blipFill>
        <p:spPr>
          <a:xfrm>
            <a:off x="2367228" y="4293120"/>
            <a:ext cx="1910450" cy="1557564"/>
          </a:xfrm>
          <a:prstGeom prst="rect">
            <a:avLst/>
          </a:prstGeom>
        </p:spPr>
      </p:pic>
      <p:sp>
        <p:nvSpPr>
          <p:cNvPr id="9" name="Date Placeholder 8"/>
          <p:cNvSpPr>
            <a:spLocks noGrp="1"/>
          </p:cNvSpPr>
          <p:nvPr>
            <p:ph type="dt" sz="half" idx="10"/>
          </p:nvPr>
        </p:nvSpPr>
        <p:spPr/>
        <p:txBody>
          <a:bodyPr/>
          <a:lstStyle/>
          <a:p>
            <a:pPr>
              <a:defRPr/>
            </a:pPr>
            <a:fld id="{77E21EFE-A4DF-4BA0-A933-D160098384D8}" type="datetime1">
              <a:rPr lang="en-US" smtClean="0"/>
              <a:t>8/5/2022</a:t>
            </a:fld>
            <a:endParaRPr lang="en-US"/>
          </a:p>
        </p:txBody>
      </p:sp>
      <p:sp>
        <p:nvSpPr>
          <p:cNvPr id="2" name="Rectangle 1"/>
          <p:cNvSpPr/>
          <p:nvPr/>
        </p:nvSpPr>
        <p:spPr>
          <a:xfrm>
            <a:off x="223520" y="27772"/>
            <a:ext cx="11734800" cy="738664"/>
          </a:xfrm>
          <a:prstGeom prst="rect">
            <a:avLst/>
          </a:prstGeom>
        </p:spPr>
        <p:txBody>
          <a:bodyPr wrap="square">
            <a:spAutoFit/>
          </a:bodyPr>
          <a:lstStyle/>
          <a:p>
            <a:r>
              <a:rPr lang="en-US" sz="1400" dirty="0"/>
              <a:t>C. Granja </a:t>
            </a:r>
            <a:r>
              <a:rPr lang="en-US" sz="1400" i="1" dirty="0"/>
              <a:t>et al.</a:t>
            </a:r>
            <a:r>
              <a:rPr lang="en-US" sz="1400" dirty="0"/>
              <a:t>, “The SATRAM </a:t>
            </a:r>
            <a:r>
              <a:rPr lang="en-US" sz="1400" dirty="0" err="1"/>
              <a:t>Timepix</a:t>
            </a:r>
            <a:r>
              <a:rPr lang="en-US" sz="1400" dirty="0"/>
              <a:t> spacecraft payload in open space on board the </a:t>
            </a:r>
            <a:r>
              <a:rPr lang="en-US" sz="1400" dirty="0" err="1"/>
              <a:t>Proba</a:t>
            </a:r>
            <a:r>
              <a:rPr lang="en-US" sz="1400" dirty="0"/>
              <a:t>-V satellite for wide range radiation monitoring in LEO orbit”, </a:t>
            </a:r>
            <a:r>
              <a:rPr lang="en-US" sz="1400" i="1" dirty="0"/>
              <a:t>Planetary and Space Science</a:t>
            </a:r>
            <a:r>
              <a:rPr lang="en-US" sz="1400" dirty="0"/>
              <a:t> </a:t>
            </a:r>
            <a:r>
              <a:rPr lang="en-US" sz="1400" b="1" dirty="0"/>
              <a:t>125</a:t>
            </a:r>
            <a:r>
              <a:rPr lang="en-US" sz="1400" dirty="0"/>
              <a:t>, pp. 114-129, ISSN 0032-0633 (2016).</a:t>
            </a:r>
          </a:p>
          <a:p>
            <a:r>
              <a:rPr lang="en-US" sz="1400" dirty="0">
                <a:hlinkClick r:id="rId6"/>
              </a:rPr>
              <a:t>https://doi.org/10.1016/j.pss.2016.03.009</a:t>
            </a:r>
            <a:endParaRPr lang="en-US" sz="1400" dirty="0"/>
          </a:p>
        </p:txBody>
      </p:sp>
      <p:sp>
        <p:nvSpPr>
          <p:cNvPr id="10" name="TextBox 9">
            <a:extLst>
              <a:ext uri="{FF2B5EF4-FFF2-40B4-BE49-F238E27FC236}">
                <a16:creationId xmlns:a16="http://schemas.microsoft.com/office/drawing/2014/main" id="{51FE529B-58D4-7AD5-39C9-72EABAA6C6C5}"/>
              </a:ext>
            </a:extLst>
          </p:cNvPr>
          <p:cNvSpPr txBox="1"/>
          <p:nvPr/>
        </p:nvSpPr>
        <p:spPr>
          <a:xfrm>
            <a:off x="223520" y="858769"/>
            <a:ext cx="2500191" cy="1754326"/>
          </a:xfrm>
          <a:prstGeom prst="rect">
            <a:avLst/>
          </a:prstGeom>
          <a:noFill/>
        </p:spPr>
        <p:txBody>
          <a:bodyPr wrap="square" rtlCol="0">
            <a:spAutoFit/>
          </a:bodyPr>
          <a:lstStyle/>
          <a:p>
            <a:r>
              <a:rPr lang="de-DE" b="1" dirty="0"/>
              <a:t>Timepix</a:t>
            </a:r>
          </a:p>
          <a:p>
            <a:pPr marL="285750" indent="-285750">
              <a:buFont typeface="Arial" panose="020B0604020202020204" pitchFamily="34" charset="0"/>
              <a:buChar char="•"/>
            </a:pPr>
            <a:r>
              <a:rPr lang="de-DE" dirty="0"/>
              <a:t>256 x 256 pixels</a:t>
            </a:r>
          </a:p>
          <a:p>
            <a:pPr marL="285750" indent="-285750">
              <a:buFont typeface="Arial" panose="020B0604020202020204" pitchFamily="34" charset="0"/>
              <a:buChar char="•"/>
            </a:pPr>
            <a:r>
              <a:rPr lang="de-DE" dirty="0"/>
              <a:t>pixel pitch 55 µm</a:t>
            </a:r>
          </a:p>
          <a:p>
            <a:pPr marL="285750" indent="-285750">
              <a:buFont typeface="Arial" panose="020B0604020202020204" pitchFamily="34" charset="0"/>
              <a:buChar char="•"/>
            </a:pPr>
            <a:r>
              <a:rPr lang="de-DE" dirty="0"/>
              <a:t>Energy measurement in each pixel</a:t>
            </a:r>
          </a:p>
          <a:p>
            <a:pPr marL="285750" indent="-285750">
              <a:buFont typeface="Arial" panose="020B0604020202020204" pitchFamily="34" charset="0"/>
              <a:buChar char="•"/>
            </a:pPr>
            <a:r>
              <a:rPr lang="de-DE" dirty="0"/>
              <a:t>Sensor: </a:t>
            </a:r>
            <a:r>
              <a:rPr lang="cs-CZ" dirty="0"/>
              <a:t>Si 300 µm</a:t>
            </a:r>
            <a:endParaRPr lang="en-US" dirty="0"/>
          </a:p>
        </p:txBody>
      </p:sp>
      <p:sp>
        <p:nvSpPr>
          <p:cNvPr id="11" name="Footer Placeholder 10">
            <a:extLst>
              <a:ext uri="{FF2B5EF4-FFF2-40B4-BE49-F238E27FC236}">
                <a16:creationId xmlns:a16="http://schemas.microsoft.com/office/drawing/2014/main" id="{B50A7A6C-E696-0204-BBA5-6A2D9533F65A}"/>
              </a:ext>
            </a:extLst>
          </p:cNvPr>
          <p:cNvSpPr>
            <a:spLocks noGrp="1"/>
          </p:cNvSpPr>
          <p:nvPr>
            <p:ph type="ftr" sz="quarter" idx="11"/>
          </p:nvPr>
        </p:nvSpPr>
        <p:spPr/>
        <p:txBody>
          <a:bodyPr/>
          <a:lstStyle/>
          <a:p>
            <a:r>
              <a:rPr lang="en-US" smtClean="0"/>
              <a:t>IEEE 23rd Real-Time Conference</a:t>
            </a:r>
            <a:endParaRPr lang="en-US"/>
          </a:p>
        </p:txBody>
      </p:sp>
      <p:sp>
        <p:nvSpPr>
          <p:cNvPr id="12" name="Slide Number Placeholder 11">
            <a:extLst>
              <a:ext uri="{FF2B5EF4-FFF2-40B4-BE49-F238E27FC236}">
                <a16:creationId xmlns:a16="http://schemas.microsoft.com/office/drawing/2014/main" id="{2F67F041-956F-AF13-78D1-E224B6B943F0}"/>
              </a:ext>
            </a:extLst>
          </p:cNvPr>
          <p:cNvSpPr>
            <a:spLocks noGrp="1"/>
          </p:cNvSpPr>
          <p:nvPr>
            <p:ph type="sldNum" sz="quarter" idx="12"/>
          </p:nvPr>
        </p:nvSpPr>
        <p:spPr/>
        <p:txBody>
          <a:bodyPr/>
          <a:lstStyle/>
          <a:p>
            <a:fld id="{E5BADDC4-6E59-499B-8CE5-8FED18AFF436}" type="slidenum">
              <a:rPr lang="en-US" smtClean="0"/>
              <a:t>16</a:t>
            </a:fld>
            <a:endParaRPr lang="en-US"/>
          </a:p>
        </p:txBody>
      </p:sp>
    </p:spTree>
    <p:extLst>
      <p:ext uri="{BB962C8B-B14F-4D97-AF65-F5344CB8AC3E}">
        <p14:creationId xmlns:p14="http://schemas.microsoft.com/office/powerpoint/2010/main" val="35939875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365125"/>
            <a:ext cx="6767456" cy="1325563"/>
          </a:xfrm>
        </p:spPr>
        <p:txBody>
          <a:bodyPr>
            <a:noAutofit/>
          </a:bodyPr>
          <a:lstStyle/>
          <a:p>
            <a:r>
              <a:rPr lang="cs-CZ" sz="2800" u="sng" dirty="0">
                <a:effectLst>
                  <a:outerShdw blurRad="38100" dist="38100" dir="2700000" algn="tl">
                    <a:srgbClr val="000000">
                      <a:alpha val="43137"/>
                    </a:srgbClr>
                  </a:outerShdw>
                </a:effectLst>
              </a:rPr>
              <a:t>SATRAM</a:t>
            </a:r>
            <a:r>
              <a:rPr lang="de-DE" sz="2800" u="sng" dirty="0">
                <a:effectLst>
                  <a:outerShdw blurRad="38100" dist="38100" dir="2700000" algn="tl">
                    <a:srgbClr val="000000">
                      <a:alpha val="43137"/>
                    </a:srgbClr>
                  </a:outerShdw>
                </a:effectLst>
              </a:rPr>
              <a:t>:</a:t>
            </a:r>
            <a:r>
              <a:rPr lang="cs-CZ" sz="3600" dirty="0">
                <a:effectLst>
                  <a:outerShdw blurRad="38100" dist="38100" dir="2700000" algn="tl">
                    <a:srgbClr val="000000">
                      <a:alpha val="43137"/>
                    </a:srgbClr>
                  </a:outerShdw>
                </a:effectLst>
              </a:rPr>
              <a:t/>
            </a:r>
            <a:br>
              <a:rPr lang="cs-CZ" sz="3600" dirty="0">
                <a:effectLst>
                  <a:outerShdw blurRad="38100" dist="38100" dir="2700000" algn="tl">
                    <a:srgbClr val="000000">
                      <a:alpha val="43137"/>
                    </a:srgbClr>
                  </a:outerShdw>
                </a:effectLst>
              </a:rPr>
            </a:br>
            <a:r>
              <a:rPr lang="cs-CZ" sz="4000" dirty="0" err="1">
                <a:effectLst>
                  <a:outerShdw blurRad="38100" dist="38100" dir="2700000" algn="tl">
                    <a:srgbClr val="000000">
                      <a:alpha val="43137"/>
                    </a:srgbClr>
                  </a:outerShdw>
                </a:effectLst>
              </a:rPr>
              <a:t>Space</a:t>
            </a:r>
            <a:r>
              <a:rPr lang="cs-CZ" sz="4000" dirty="0">
                <a:effectLst>
                  <a:outerShdw blurRad="38100" dist="38100" dir="2700000" algn="tl">
                    <a:srgbClr val="000000">
                      <a:alpha val="43137"/>
                    </a:srgbClr>
                  </a:outerShdw>
                </a:effectLst>
              </a:rPr>
              <a:t> </a:t>
            </a:r>
            <a:r>
              <a:rPr lang="cs-CZ" sz="4000" dirty="0" err="1">
                <a:effectLst>
                  <a:outerShdw blurRad="38100" dist="38100" dir="2700000" algn="tl">
                    <a:srgbClr val="000000">
                      <a:alpha val="43137"/>
                    </a:srgbClr>
                  </a:outerShdw>
                </a:effectLst>
              </a:rPr>
              <a:t>Application</a:t>
            </a:r>
            <a:r>
              <a:rPr lang="cs-CZ" sz="4000" dirty="0">
                <a:effectLst>
                  <a:outerShdw blurRad="38100" dist="38100" dir="2700000" algn="tl">
                    <a:srgbClr val="000000">
                      <a:alpha val="43137"/>
                    </a:srgbClr>
                  </a:outerShdw>
                </a:effectLst>
              </a:rPr>
              <a:t> </a:t>
            </a:r>
            <a:r>
              <a:rPr lang="cs-CZ" sz="4000" dirty="0" err="1">
                <a:effectLst>
                  <a:outerShdw blurRad="38100" dist="38100" dir="2700000" algn="tl">
                    <a:srgbClr val="000000">
                      <a:alpha val="43137"/>
                    </a:srgbClr>
                  </a:outerShdw>
                </a:effectLst>
              </a:rPr>
              <a:t>of</a:t>
            </a:r>
            <a:r>
              <a:rPr lang="cs-CZ" sz="4000" dirty="0">
                <a:effectLst>
                  <a:outerShdw blurRad="38100" dist="38100" dir="2700000" algn="tl">
                    <a:srgbClr val="000000">
                      <a:alpha val="43137"/>
                    </a:srgbClr>
                  </a:outerShdw>
                </a:effectLst>
              </a:rPr>
              <a:t> </a:t>
            </a:r>
            <a:r>
              <a:rPr lang="cs-CZ" sz="4000" dirty="0" err="1">
                <a:effectLst>
                  <a:outerShdw blurRad="38100" dist="38100" dir="2700000" algn="tl">
                    <a:srgbClr val="000000">
                      <a:alpha val="43137"/>
                    </a:srgbClr>
                  </a:outerShdw>
                </a:effectLst>
              </a:rPr>
              <a:t>Timepix</a:t>
            </a:r>
            <a:r>
              <a:rPr lang="cs-CZ" sz="4000" dirty="0">
                <a:effectLst>
                  <a:outerShdw blurRad="38100" dist="38100" dir="2700000" algn="tl">
                    <a:srgbClr val="000000">
                      <a:alpha val="43137"/>
                    </a:srgbClr>
                  </a:outerShdw>
                </a:effectLst>
              </a:rPr>
              <a:t> </a:t>
            </a:r>
            <a:r>
              <a:rPr lang="cs-CZ" sz="4000" dirty="0" err="1">
                <a:effectLst>
                  <a:outerShdw blurRad="38100" dist="38100" dir="2700000" algn="tl">
                    <a:srgbClr val="000000">
                      <a:alpha val="43137"/>
                    </a:srgbClr>
                  </a:outerShdw>
                </a:effectLst>
              </a:rPr>
              <a:t>Radiation</a:t>
            </a:r>
            <a:r>
              <a:rPr lang="cs-CZ" sz="4000" dirty="0">
                <a:effectLst>
                  <a:outerShdw blurRad="38100" dist="38100" dir="2700000" algn="tl">
                    <a:srgbClr val="000000">
                      <a:alpha val="43137"/>
                    </a:srgbClr>
                  </a:outerShdw>
                </a:effectLst>
              </a:rPr>
              <a:t> Monitor</a:t>
            </a:r>
            <a:endParaRPr lang="cs-CZ" sz="3600" dirty="0">
              <a:effectLst>
                <a:outerShdw blurRad="38100" dist="38100" dir="2700000" algn="tl">
                  <a:srgbClr val="000000">
                    <a:alpha val="43137"/>
                  </a:srgbClr>
                </a:outerShdw>
              </a:effectLst>
            </a:endParaRPr>
          </a:p>
        </p:txBody>
      </p:sp>
      <p:sp>
        <p:nvSpPr>
          <p:cNvPr id="3" name="Zástupný symbol pro obsah 2"/>
          <p:cNvSpPr>
            <a:spLocks noGrp="1"/>
          </p:cNvSpPr>
          <p:nvPr>
            <p:ph idx="1"/>
          </p:nvPr>
        </p:nvSpPr>
        <p:spPr>
          <a:xfrm>
            <a:off x="838200" y="1987671"/>
            <a:ext cx="6165028" cy="1577332"/>
          </a:xfrm>
        </p:spPr>
        <p:txBody>
          <a:bodyPr>
            <a:normAutofit fontScale="77500" lnSpcReduction="20000"/>
          </a:bodyPr>
          <a:lstStyle/>
          <a:p>
            <a:pPr>
              <a:buFont typeface="Arial" panose="020B0604020202020204" pitchFamily="34" charset="0"/>
              <a:buChar char="•"/>
            </a:pPr>
            <a:r>
              <a:rPr lang="en-US" b="1" dirty="0"/>
              <a:t>First </a:t>
            </a:r>
            <a:r>
              <a:rPr lang="en-US" b="1" dirty="0" err="1"/>
              <a:t>Timepix</a:t>
            </a:r>
            <a:r>
              <a:rPr lang="en-US" b="1" dirty="0"/>
              <a:t> in open space</a:t>
            </a:r>
            <a:endParaRPr lang="cs-CZ" b="1" dirty="0"/>
          </a:p>
          <a:p>
            <a:pPr>
              <a:buFont typeface="Arial" panose="020B0604020202020204" pitchFamily="34" charset="0"/>
              <a:buChar char="•"/>
            </a:pPr>
            <a:r>
              <a:rPr lang="en-US" dirty="0"/>
              <a:t>Power consumption of </a:t>
            </a:r>
            <a:r>
              <a:rPr lang="en-US" b="1" dirty="0"/>
              <a:t>2.5 W</a:t>
            </a:r>
            <a:endParaRPr lang="cs-CZ" b="1" dirty="0"/>
          </a:p>
          <a:p>
            <a:pPr>
              <a:buFont typeface="Arial" panose="020B0604020202020204" pitchFamily="34" charset="0"/>
              <a:buChar char="•"/>
            </a:pPr>
            <a:r>
              <a:rPr lang="en-US" dirty="0"/>
              <a:t>Total mass </a:t>
            </a:r>
            <a:r>
              <a:rPr lang="en-US" b="1" dirty="0"/>
              <a:t>380 g</a:t>
            </a:r>
            <a:r>
              <a:rPr lang="en-US" dirty="0"/>
              <a:t> (107 x 70 x 55 mm)</a:t>
            </a:r>
            <a:endParaRPr lang="cs-CZ" dirty="0"/>
          </a:p>
          <a:p>
            <a:pPr>
              <a:buFont typeface="Arial" panose="020B0604020202020204" pitchFamily="34" charset="0"/>
              <a:buChar char="•"/>
            </a:pPr>
            <a:r>
              <a:rPr lang="en-US" dirty="0"/>
              <a:t>SATRAM is a platform technology demonstrator</a:t>
            </a:r>
          </a:p>
        </p:txBody>
      </p:sp>
      <p:sp>
        <p:nvSpPr>
          <p:cNvPr id="7" name="Date Placeholder 6"/>
          <p:cNvSpPr>
            <a:spLocks noGrp="1"/>
          </p:cNvSpPr>
          <p:nvPr>
            <p:ph type="dt" sz="half" idx="10"/>
          </p:nvPr>
        </p:nvSpPr>
        <p:spPr/>
        <p:txBody>
          <a:bodyPr/>
          <a:lstStyle/>
          <a:p>
            <a:pPr>
              <a:defRPr/>
            </a:pPr>
            <a:fld id="{C8D20007-4010-4E37-A5C0-686FE0CF53B9}" type="datetime1">
              <a:rPr lang="en-US" smtClean="0"/>
              <a:t>8/5/2022</a:t>
            </a:fld>
            <a:endParaRPr lang="en-US"/>
          </a:p>
        </p:txBody>
      </p:sp>
      <p:pic>
        <p:nvPicPr>
          <p:cNvPr id="6" name="Obrázek 5"/>
          <p:cNvPicPr>
            <a:picLocks noChangeAspect="1"/>
          </p:cNvPicPr>
          <p:nvPr/>
        </p:nvPicPr>
        <p:blipFill>
          <a:blip r:embed="rId3"/>
          <a:stretch>
            <a:fillRect/>
          </a:stretch>
        </p:blipFill>
        <p:spPr>
          <a:xfrm>
            <a:off x="8398159" y="454819"/>
            <a:ext cx="3793841" cy="5901531"/>
          </a:xfrm>
          <a:prstGeom prst="rect">
            <a:avLst/>
          </a:prstGeom>
        </p:spPr>
      </p:pic>
      <p:pic>
        <p:nvPicPr>
          <p:cNvPr id="8"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784" r="23282"/>
          <a:stretch/>
        </p:blipFill>
        <p:spPr bwMode="auto">
          <a:xfrm>
            <a:off x="5521124" y="3682855"/>
            <a:ext cx="2754656" cy="2673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Zástupný symbol pro obsah 2" descr="Rectangle: Click to edit Master text styles&#10;Second level&#10;Third level&#10;Fourth level&#10;Fifth level"/>
          <p:cNvSpPr txBox="1">
            <a:spLocks/>
          </p:cNvSpPr>
          <p:nvPr/>
        </p:nvSpPr>
        <p:spPr>
          <a:xfrm>
            <a:off x="838200" y="3682855"/>
            <a:ext cx="4039752" cy="2634556"/>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b="1" dirty="0"/>
              <a:t>Proba-V</a:t>
            </a:r>
          </a:p>
          <a:p>
            <a:r>
              <a:rPr lang="cs-CZ" sz="2000" dirty="0"/>
              <a:t>Minisate</a:t>
            </a:r>
            <a:r>
              <a:rPr lang="de-DE" sz="2000" dirty="0"/>
              <a:t>l</a:t>
            </a:r>
            <a:r>
              <a:rPr lang="cs-CZ" sz="2000" dirty="0"/>
              <a:t>lite (158</a:t>
            </a:r>
            <a:r>
              <a:rPr lang="de-DE" sz="2000" dirty="0"/>
              <a:t> </a:t>
            </a:r>
            <a:r>
              <a:rPr lang="cs-CZ" sz="2000" dirty="0"/>
              <a:t>kg)</a:t>
            </a:r>
          </a:p>
          <a:p>
            <a:r>
              <a:rPr lang="cs-CZ" sz="2000" dirty="0"/>
              <a:t>Altitude </a:t>
            </a:r>
            <a:r>
              <a:rPr lang="en-US" sz="2000" dirty="0"/>
              <a:t>~</a:t>
            </a:r>
            <a:r>
              <a:rPr lang="cs-CZ" sz="2000" dirty="0"/>
              <a:t> 8</a:t>
            </a:r>
            <a:r>
              <a:rPr lang="de-DE" sz="2000" dirty="0"/>
              <a:t>20 </a:t>
            </a:r>
            <a:r>
              <a:rPr lang="cs-CZ" sz="2000" dirty="0"/>
              <a:t>km (LEO)</a:t>
            </a:r>
          </a:p>
          <a:p>
            <a:r>
              <a:rPr lang="cs-CZ" sz="2000" dirty="0"/>
              <a:t>101.21 </a:t>
            </a:r>
            <a:r>
              <a:rPr lang="cs-CZ" sz="2000" dirty="0" err="1"/>
              <a:t>minutes</a:t>
            </a:r>
            <a:r>
              <a:rPr lang="cs-CZ" sz="2000" dirty="0"/>
              <a:t> orbit </a:t>
            </a:r>
            <a:r>
              <a:rPr lang="cs-CZ" sz="2000" dirty="0" err="1"/>
              <a:t>duration</a:t>
            </a:r>
            <a:endParaRPr lang="cs-CZ" sz="2000" dirty="0">
              <a:cs typeface="Calibri"/>
            </a:endParaRPr>
          </a:p>
          <a:p>
            <a:r>
              <a:rPr lang="cs-CZ" sz="2000" dirty="0"/>
              <a:t>Inclination 98.6°</a:t>
            </a:r>
            <a:endParaRPr lang="cs-CZ" sz="2000" dirty="0">
              <a:cs typeface="Calibri"/>
            </a:endParaRPr>
          </a:p>
          <a:p>
            <a:r>
              <a:rPr lang="cs-CZ" sz="2000" dirty="0"/>
              <a:t>Sun-synchronous</a:t>
            </a:r>
          </a:p>
          <a:p>
            <a:r>
              <a:rPr lang="cs-CZ" sz="2000" dirty="0"/>
              <a:t>Launched 7th March 2013</a:t>
            </a:r>
          </a:p>
        </p:txBody>
      </p:sp>
      <p:sp>
        <p:nvSpPr>
          <p:cNvPr id="10" name="Footer Placeholder 9">
            <a:extLst>
              <a:ext uri="{FF2B5EF4-FFF2-40B4-BE49-F238E27FC236}">
                <a16:creationId xmlns:a16="http://schemas.microsoft.com/office/drawing/2014/main" id="{0B553C5C-9E23-0CB5-78C0-1B68FEAE4AC3}"/>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1" name="Slide Number Placeholder 10">
            <a:extLst>
              <a:ext uri="{FF2B5EF4-FFF2-40B4-BE49-F238E27FC236}">
                <a16:creationId xmlns:a16="http://schemas.microsoft.com/office/drawing/2014/main" id="{3F2FD9AF-0CD1-37F4-207A-7C35061CCFDD}"/>
              </a:ext>
            </a:extLst>
          </p:cNvPr>
          <p:cNvSpPr>
            <a:spLocks noGrp="1"/>
          </p:cNvSpPr>
          <p:nvPr>
            <p:ph type="sldNum" sz="quarter" idx="12"/>
          </p:nvPr>
        </p:nvSpPr>
        <p:spPr/>
        <p:txBody>
          <a:bodyPr/>
          <a:lstStyle/>
          <a:p>
            <a:fld id="{E5BADDC4-6E59-499B-8CE5-8FED18AFF436}" type="slidenum">
              <a:rPr lang="en-US" smtClean="0"/>
              <a:t>17</a:t>
            </a:fld>
            <a:endParaRPr lang="en-US"/>
          </a:p>
        </p:txBody>
      </p:sp>
    </p:spTree>
    <p:extLst>
      <p:ext uri="{BB962C8B-B14F-4D97-AF65-F5344CB8AC3E}">
        <p14:creationId xmlns:p14="http://schemas.microsoft.com/office/powerpoint/2010/main" val="12158331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42240" y="-132080"/>
            <a:ext cx="11846560" cy="6767975"/>
            <a:chOff x="366233" y="289238"/>
            <a:chExt cx="10987568" cy="5924844"/>
          </a:xfrm>
        </p:grpSpPr>
        <p:pic>
          <p:nvPicPr>
            <p:cNvPr id="2" name="SATRAM_Timepix visualization - Google Chrome 2022-06-15 12-04-1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66233" y="308265"/>
              <a:ext cx="10987567" cy="5905817"/>
            </a:xfrm>
            <a:prstGeom prst="rect">
              <a:avLst/>
            </a:prstGeom>
          </p:spPr>
        </p:pic>
        <p:sp>
          <p:nvSpPr>
            <p:cNvPr id="7" name="Rectangle 6"/>
            <p:cNvSpPr/>
            <p:nvPr/>
          </p:nvSpPr>
          <p:spPr>
            <a:xfrm>
              <a:off x="366233" y="289238"/>
              <a:ext cx="10987568" cy="7416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p:cNvSpPr>
            <a:spLocks noGrp="1"/>
          </p:cNvSpPr>
          <p:nvPr>
            <p:ph idx="1"/>
          </p:nvPr>
        </p:nvSpPr>
        <p:spPr>
          <a:xfrm>
            <a:off x="234542" y="139131"/>
            <a:ext cx="4604657" cy="776061"/>
          </a:xfrm>
        </p:spPr>
        <p:txBody>
          <a:bodyPr/>
          <a:lstStyle/>
          <a:p>
            <a:pPr marL="0" indent="0">
              <a:buNone/>
            </a:pPr>
            <a:r>
              <a:rPr lang="en-US" dirty="0">
                <a:hlinkClick r:id="rId6"/>
              </a:rPr>
              <a:t>https://satram.utef.cvut.cz/</a:t>
            </a:r>
            <a:endParaRPr lang="en-US" dirty="0"/>
          </a:p>
        </p:txBody>
      </p:sp>
      <p:sp>
        <p:nvSpPr>
          <p:cNvPr id="4" name="Date Placeholder 3"/>
          <p:cNvSpPr>
            <a:spLocks noGrp="1"/>
          </p:cNvSpPr>
          <p:nvPr>
            <p:ph type="dt" sz="half" idx="10"/>
          </p:nvPr>
        </p:nvSpPr>
        <p:spPr/>
        <p:txBody>
          <a:bodyPr/>
          <a:lstStyle/>
          <a:p>
            <a:fld id="{95D773CB-A921-4F7D-91FD-2795F31979B8}" type="datetime1">
              <a:rPr lang="en-US" smtClean="0"/>
              <a:t>8/5/2022</a:t>
            </a:fld>
            <a:endParaRPr lang="en-US"/>
          </a:p>
        </p:txBody>
      </p:sp>
      <p:sp>
        <p:nvSpPr>
          <p:cNvPr id="9" name="Footer Placeholder 8">
            <a:extLst>
              <a:ext uri="{FF2B5EF4-FFF2-40B4-BE49-F238E27FC236}">
                <a16:creationId xmlns:a16="http://schemas.microsoft.com/office/drawing/2014/main" id="{45644A4D-FDCE-116E-42F1-30AA1C67DC4C}"/>
              </a:ext>
            </a:extLst>
          </p:cNvPr>
          <p:cNvSpPr>
            <a:spLocks noGrp="1"/>
          </p:cNvSpPr>
          <p:nvPr>
            <p:ph type="ftr" sz="quarter" idx="11"/>
          </p:nvPr>
        </p:nvSpPr>
        <p:spPr/>
        <p:txBody>
          <a:bodyPr/>
          <a:lstStyle/>
          <a:p>
            <a:r>
              <a:rPr lang="en-US" smtClean="0"/>
              <a:t>IEEE 23rd Real-Time Conference</a:t>
            </a:r>
            <a:endParaRPr lang="en-US"/>
          </a:p>
        </p:txBody>
      </p:sp>
      <p:sp>
        <p:nvSpPr>
          <p:cNvPr id="10" name="Slide Number Placeholder 9">
            <a:extLst>
              <a:ext uri="{FF2B5EF4-FFF2-40B4-BE49-F238E27FC236}">
                <a16:creationId xmlns:a16="http://schemas.microsoft.com/office/drawing/2014/main" id="{24085A67-D01B-0A2F-5573-3AA40E9B6FDC}"/>
              </a:ext>
            </a:extLst>
          </p:cNvPr>
          <p:cNvSpPr>
            <a:spLocks noGrp="1"/>
          </p:cNvSpPr>
          <p:nvPr>
            <p:ph type="sldNum" sz="quarter" idx="12"/>
          </p:nvPr>
        </p:nvSpPr>
        <p:spPr/>
        <p:txBody>
          <a:bodyPr/>
          <a:lstStyle/>
          <a:p>
            <a:fld id="{E5BADDC4-6E59-499B-8CE5-8FED18AFF436}" type="slidenum">
              <a:rPr lang="en-US" smtClean="0"/>
              <a:t>18</a:t>
            </a:fld>
            <a:endParaRPr lang="en-US"/>
          </a:p>
        </p:txBody>
      </p:sp>
    </p:spTree>
    <p:extLst>
      <p:ext uri="{BB962C8B-B14F-4D97-AF65-F5344CB8AC3E}">
        <p14:creationId xmlns:p14="http://schemas.microsoft.com/office/powerpoint/2010/main" val="3590698246"/>
      </p:ext>
    </p:extLst>
  </p:cSld>
  <p:clrMapOvr>
    <a:masterClrMapping/>
  </p:clrMapOvr>
  <p:timing>
    <p:tnLst>
      <p:par>
        <p:cTn id="1" dur="indefinite" restart="never" nodeType="tmRoot">
          <p:childTnLst>
            <p:video>
              <p:cMediaNode vol="80000">
                <p:cTn id="2" fill="hold" display="0">
                  <p:stCondLst>
                    <p:cond delay="indefinite"/>
                  </p:stCondLst>
                </p:cTn>
                <p:tgtEl>
                  <p:spTgt spid="2"/>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B3958FC-D64E-4273-8D72-52208EC9E920}" type="datetime1">
              <a:rPr lang="en-US" smtClean="0"/>
              <a:t>8/5/2022</a:t>
            </a:fld>
            <a:endParaRPr lang="en-US"/>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88350"/>
            <a:ext cx="12192000" cy="6168000"/>
          </a:xfrm>
          <a:prstGeom prst="rect">
            <a:avLst/>
          </a:prstGeom>
        </p:spPr>
      </p:pic>
      <mc:AlternateContent xmlns:mc="http://schemas.openxmlformats.org/markup-compatibility/2006" xmlns:a14="http://schemas.microsoft.com/office/drawing/2010/main">
        <mc:Choice Requires="a14">
          <p:sp>
            <p:nvSpPr>
              <p:cNvPr id="7" name="Content Placeholder 2"/>
              <p:cNvSpPr txBox="1">
                <a:spLocks/>
              </p:cNvSpPr>
              <p:nvPr/>
            </p:nvSpPr>
            <p:spPr>
              <a:xfrm>
                <a:off x="7756805" y="2582741"/>
                <a:ext cx="3467903" cy="17443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000" dirty="0">
                    <a:solidFill>
                      <a:schemeClr val="bg1"/>
                    </a:solidFill>
                    <a:effectLst>
                      <a:outerShdw blurRad="38100" dist="38100" dir="2700000" algn="tl">
                        <a:srgbClr val="000000">
                          <a:alpha val="43137"/>
                        </a:srgbClr>
                      </a:outerShdw>
                    </a:effectLst>
                  </a:rPr>
                  <a:t>Dose rate: </a:t>
                </a:r>
                <a14:m>
                  <m:oMath xmlns:m="http://schemas.openxmlformats.org/officeDocument/2006/math">
                    <m:f>
                      <m:fPr>
                        <m:ctrlPr>
                          <a:rPr lang="de-DE" sz="2000" i="1">
                            <a:solidFill>
                              <a:schemeClr val="bg1"/>
                            </a:solidFill>
                            <a:effectLst>
                              <a:outerShdw blurRad="38100" dist="38100" dir="2700000" algn="tl">
                                <a:srgbClr val="000000">
                                  <a:alpha val="43137"/>
                                </a:srgbClr>
                              </a:outerShdw>
                            </a:effectLst>
                            <a:latin typeface="Cambria Math" panose="02040503050406030204" pitchFamily="18" charset="0"/>
                          </a:rPr>
                        </m:ctrlPr>
                      </m:fPr>
                      <m:num>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𝑑𝐷</m:t>
                        </m:r>
                      </m:num>
                      <m:den>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𝑑𝑡</m:t>
                        </m:r>
                      </m:den>
                    </m:f>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m:t>
                    </m:r>
                    <m:f>
                      <m:fPr>
                        <m:ctrlPr>
                          <a:rPr lang="de-DE" sz="2000" i="1">
                            <a:solidFill>
                              <a:schemeClr val="bg1"/>
                            </a:solidFill>
                            <a:effectLst>
                              <a:outerShdw blurRad="38100" dist="38100" dir="2700000" algn="tl">
                                <a:srgbClr val="000000">
                                  <a:alpha val="43137"/>
                                </a:srgbClr>
                              </a:outerShdw>
                            </a:effectLst>
                            <a:latin typeface="Cambria Math" panose="02040503050406030204" pitchFamily="18" charset="0"/>
                          </a:rPr>
                        </m:ctrlPr>
                      </m:fPr>
                      <m:num>
                        <m:nary>
                          <m:naryPr>
                            <m:chr m:val="∑"/>
                            <m:limLoc m:val="subSup"/>
                            <m:ctrlPr>
                              <a:rPr lang="de-DE" sz="2000" i="1">
                                <a:solidFill>
                                  <a:schemeClr val="bg1"/>
                                </a:solidFill>
                                <a:effectLst>
                                  <a:outerShdw blurRad="38100" dist="38100" dir="2700000" algn="tl">
                                    <a:srgbClr val="000000">
                                      <a:alpha val="43137"/>
                                    </a:srgbClr>
                                  </a:outerShdw>
                                </a:effectLst>
                                <a:latin typeface="Cambria Math" panose="02040503050406030204" pitchFamily="18" charset="0"/>
                              </a:rPr>
                            </m:ctrlPr>
                          </m:naryPr>
                          <m:sub>
                            <m:r>
                              <m:rPr>
                                <m:brk m:alnAt="25"/>
                              </m:rP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𝑖</m:t>
                            </m:r>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=0</m:t>
                            </m:r>
                          </m:sub>
                          <m:sup>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m:t>
                            </m:r>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𝑝𝑖𝑥𝑒𝑙𝑠</m:t>
                            </m:r>
                          </m:sup>
                          <m:e>
                            <m:sSub>
                              <m:sSubPr>
                                <m:ctrlPr>
                                  <a:rPr lang="de-DE" sz="2000" i="1">
                                    <a:solidFill>
                                      <a:schemeClr val="bg1"/>
                                    </a:solidFill>
                                    <a:effectLst>
                                      <a:outerShdw blurRad="38100" dist="38100" dir="2700000" algn="tl">
                                        <a:srgbClr val="000000">
                                          <a:alpha val="43137"/>
                                        </a:srgbClr>
                                      </a:outerShdw>
                                    </a:effectLst>
                                    <a:latin typeface="Cambria Math" panose="02040503050406030204" pitchFamily="18" charset="0"/>
                                  </a:rPr>
                                </m:ctrlPr>
                              </m:sSubPr>
                              <m:e>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𝐸</m:t>
                                </m:r>
                              </m:e>
                              <m:sub>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𝑖</m:t>
                                </m:r>
                              </m:sub>
                            </m:sSub>
                          </m:e>
                        </m:nary>
                      </m:num>
                      <m:den>
                        <m:sSub>
                          <m:sSubPr>
                            <m:ctrlPr>
                              <a:rPr lang="de-DE" sz="2000" i="1" smtClean="0">
                                <a:solidFill>
                                  <a:schemeClr val="bg1"/>
                                </a:solidFill>
                                <a:effectLst>
                                  <a:outerShdw blurRad="38100" dist="38100" dir="2700000" algn="tl">
                                    <a:srgbClr val="000000">
                                      <a:alpha val="43137"/>
                                    </a:srgbClr>
                                  </a:outerShdw>
                                </a:effectLst>
                                <a:latin typeface="Cambria Math" panose="02040503050406030204" pitchFamily="18" charset="0"/>
                              </a:rPr>
                            </m:ctrlPr>
                          </m:sSubPr>
                          <m:e>
                            <m:r>
                              <a:rPr lang="de-DE" sz="2000" i="1" smtClean="0">
                                <a:solidFill>
                                  <a:schemeClr val="bg1"/>
                                </a:solidFill>
                                <a:effectLst>
                                  <a:outerShdw blurRad="38100" dist="38100" dir="2700000" algn="tl">
                                    <a:srgbClr val="000000">
                                      <a:alpha val="43137"/>
                                    </a:srgbClr>
                                  </a:outerShdw>
                                </a:effectLst>
                                <a:latin typeface="Cambria Math" panose="02040503050406030204" pitchFamily="18" charset="0"/>
                              </a:rPr>
                              <m:t>𝑚</m:t>
                            </m:r>
                          </m:e>
                          <m:sub>
                            <m:r>
                              <a:rPr lang="de-DE" sz="2000" i="1" smtClean="0">
                                <a:solidFill>
                                  <a:schemeClr val="bg1"/>
                                </a:solidFill>
                                <a:effectLst>
                                  <a:outerShdw blurRad="38100" dist="38100" dir="2700000" algn="tl">
                                    <a:srgbClr val="000000">
                                      <a:alpha val="43137"/>
                                    </a:srgbClr>
                                  </a:outerShdw>
                                </a:effectLst>
                                <a:latin typeface="Cambria Math" panose="02040503050406030204" pitchFamily="18" charset="0"/>
                              </a:rPr>
                              <m:t>𝑠𝑒𝑛𝑠𝑜𝑟</m:t>
                            </m:r>
                          </m:sub>
                        </m:sSub>
                        <m:r>
                          <a:rPr lang="de-DE" sz="2000" i="1" smtClean="0">
                            <a:solidFill>
                              <a:schemeClr val="bg1"/>
                            </a:solidFill>
                            <a:effectLst>
                              <a:outerShdw blurRad="38100" dist="38100" dir="2700000" algn="tl">
                                <a:srgbClr val="000000">
                                  <a:alpha val="43137"/>
                                </a:srgbClr>
                              </a:outerShdw>
                            </a:effectLst>
                            <a:latin typeface="Cambria Math" panose="02040503050406030204" pitchFamily="18" charset="0"/>
                          </a:rPr>
                          <m:t> </m:t>
                        </m:r>
                        <m:sSub>
                          <m:sSubPr>
                            <m:ctrlPr>
                              <a:rPr lang="de-DE" sz="2000" i="1">
                                <a:solidFill>
                                  <a:schemeClr val="bg1"/>
                                </a:solidFill>
                                <a:effectLst>
                                  <a:outerShdw blurRad="38100" dist="38100" dir="2700000" algn="tl">
                                    <a:srgbClr val="000000">
                                      <a:alpha val="43137"/>
                                    </a:srgbClr>
                                  </a:outerShdw>
                                </a:effectLst>
                                <a:latin typeface="Cambria Math" panose="02040503050406030204" pitchFamily="18" charset="0"/>
                              </a:rPr>
                            </m:ctrlPr>
                          </m:sSubPr>
                          <m:e>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𝑡</m:t>
                            </m:r>
                          </m:e>
                          <m:sub>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𝑎𝑐𝑞</m:t>
                            </m:r>
                            <m:r>
                              <a:rPr lang="de-DE" sz="2000" i="1">
                                <a:solidFill>
                                  <a:schemeClr val="bg1"/>
                                </a:solidFill>
                                <a:effectLst>
                                  <a:outerShdw blurRad="38100" dist="38100" dir="2700000" algn="tl">
                                    <a:srgbClr val="000000">
                                      <a:alpha val="43137"/>
                                    </a:srgbClr>
                                  </a:outerShdw>
                                </a:effectLst>
                                <a:latin typeface="Cambria Math" panose="02040503050406030204" pitchFamily="18" charset="0"/>
                              </a:rPr>
                              <m:t>.</m:t>
                            </m:r>
                          </m:sub>
                        </m:sSub>
                      </m:den>
                    </m:f>
                  </m:oMath>
                </a14:m>
                <a:endParaRPr lang="de-DE" sz="2000" dirty="0">
                  <a:solidFill>
                    <a:schemeClr val="bg1"/>
                  </a:solidFill>
                  <a:effectLst>
                    <a:outerShdw blurRad="38100" dist="38100" dir="2700000" algn="tl">
                      <a:srgbClr val="000000">
                        <a:alpha val="43137"/>
                      </a:srgbClr>
                    </a:outerShdw>
                  </a:effectLst>
                </a:endParaRPr>
              </a:p>
              <a:p>
                <a:r>
                  <a:rPr lang="de-DE" sz="2000" dirty="0">
                    <a:solidFill>
                      <a:schemeClr val="bg1"/>
                    </a:solidFill>
                    <a:effectLst>
                      <a:outerShdw blurRad="38100" dist="38100" dir="2700000" algn="tl">
                        <a:srgbClr val="000000">
                          <a:alpha val="43137"/>
                        </a:srgbClr>
                      </a:outerShdw>
                    </a:effectLst>
                  </a:rPr>
                  <a:t>Max. dose rates ~20 µGy/s </a:t>
                </a:r>
              </a:p>
              <a:p>
                <a:r>
                  <a:rPr lang="de-DE" sz="2000" dirty="0">
                    <a:solidFill>
                      <a:schemeClr val="bg1"/>
                    </a:solidFill>
                    <a:effectLst>
                      <a:outerShdw blurRad="38100" dist="38100" dir="2700000" algn="tl">
                        <a:srgbClr val="000000">
                          <a:alpha val="43137"/>
                        </a:srgbClr>
                      </a:outerShdw>
                    </a:effectLst>
                  </a:rPr>
                  <a:t>Annual average dose: 22.3 Gy</a:t>
                </a:r>
                <a:endParaRPr lang="de-DE" sz="3200" dirty="0">
                  <a:solidFill>
                    <a:schemeClr val="bg1"/>
                  </a:solidFill>
                  <a:effectLst>
                    <a:outerShdw blurRad="38100" dist="38100" dir="2700000" algn="tl">
                      <a:srgbClr val="000000">
                        <a:alpha val="43137"/>
                      </a:srgbClr>
                    </a:outerShdw>
                  </a:effectLst>
                </a:endParaRPr>
              </a:p>
              <a:p>
                <a:pPr marL="0" indent="0">
                  <a:buFont typeface="Arial" panose="020B0604020202020204" pitchFamily="34" charset="0"/>
                  <a:buNone/>
                </a:pPr>
                <a:endParaRPr lang="de-DE" dirty="0">
                  <a:solidFill>
                    <a:schemeClr val="bg1"/>
                  </a:solidFill>
                </a:endParaRPr>
              </a:p>
              <a:p>
                <a:pPr marL="0" indent="0">
                  <a:buFont typeface="Arial" panose="020B0604020202020204" pitchFamily="34" charset="0"/>
                  <a:buNone/>
                </a:pPr>
                <a:endParaRPr lang="de-DE" dirty="0">
                  <a:solidFill>
                    <a:schemeClr val="bg1"/>
                  </a:solidFill>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7756805" y="2582741"/>
                <a:ext cx="3467903" cy="1744342"/>
              </a:xfrm>
              <a:prstGeom prst="rect">
                <a:avLst/>
              </a:prstGeom>
              <a:blipFill>
                <a:blip r:embed="rId4"/>
                <a:stretch>
                  <a:fillRect l="-1757" r="-2636"/>
                </a:stretch>
              </a:blipFill>
            </p:spPr>
            <p:txBody>
              <a:bodyPr/>
              <a:lstStyle/>
              <a:p>
                <a:r>
                  <a:rPr lang="en-US">
                    <a:noFill/>
                  </a:rPr>
                  <a:t> </a:t>
                </a:r>
              </a:p>
            </p:txBody>
          </p:sp>
        </mc:Fallback>
      </mc:AlternateContent>
      <p:sp>
        <p:nvSpPr>
          <p:cNvPr id="2" name="Footer Placeholder 1">
            <a:extLst>
              <a:ext uri="{FF2B5EF4-FFF2-40B4-BE49-F238E27FC236}">
                <a16:creationId xmlns:a16="http://schemas.microsoft.com/office/drawing/2014/main" id="{53908BA0-B821-5895-C0C0-2AC34569007E}"/>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3" name="Slide Number Placeholder 2">
            <a:extLst>
              <a:ext uri="{FF2B5EF4-FFF2-40B4-BE49-F238E27FC236}">
                <a16:creationId xmlns:a16="http://schemas.microsoft.com/office/drawing/2014/main" id="{4DBD5AD2-8FC7-E1FF-21DE-5AF028152776}"/>
              </a:ext>
            </a:extLst>
          </p:cNvPr>
          <p:cNvSpPr>
            <a:spLocks noGrp="1"/>
          </p:cNvSpPr>
          <p:nvPr>
            <p:ph type="sldNum" sz="quarter" idx="12"/>
          </p:nvPr>
        </p:nvSpPr>
        <p:spPr/>
        <p:txBody>
          <a:bodyPr/>
          <a:lstStyle/>
          <a:p>
            <a:fld id="{E5BADDC4-6E59-499B-8CE5-8FED18AFF436}" type="slidenum">
              <a:rPr lang="en-US" smtClean="0"/>
              <a:t>19</a:t>
            </a:fld>
            <a:endParaRPr lang="en-US"/>
          </a:p>
        </p:txBody>
      </p:sp>
    </p:spTree>
    <p:extLst>
      <p:ext uri="{BB962C8B-B14F-4D97-AF65-F5344CB8AC3E}">
        <p14:creationId xmlns:p14="http://schemas.microsoft.com/office/powerpoint/2010/main" val="1020036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A4DBC18B-4C61-430A-899C-C7619AC968C8}" type="datetime1">
              <a:rPr lang="en-US" smtClean="0"/>
              <a:t>8/5/2022</a:t>
            </a:fld>
            <a:endParaRPr lang="en-US"/>
          </a:p>
        </p:txBody>
      </p:sp>
      <p:sp>
        <p:nvSpPr>
          <p:cNvPr id="5" name="Footer Placeholder 4"/>
          <p:cNvSpPr>
            <a:spLocks noGrp="1"/>
          </p:cNvSpPr>
          <p:nvPr>
            <p:ph type="ftr" sz="quarter" idx="11"/>
          </p:nvPr>
        </p:nvSpPr>
        <p:spPr/>
        <p:txBody>
          <a:bodyPr/>
          <a:lstStyle/>
          <a:p>
            <a:r>
              <a:rPr lang="en-US" smtClean="0"/>
              <a:t>IEEE 23rd Real-Time Conference</a:t>
            </a:r>
            <a:endParaRPr lang="en-US"/>
          </a:p>
        </p:txBody>
      </p:sp>
      <p:sp>
        <p:nvSpPr>
          <p:cNvPr id="6" name="Slide Number Placeholder 5"/>
          <p:cNvSpPr>
            <a:spLocks noGrp="1"/>
          </p:cNvSpPr>
          <p:nvPr>
            <p:ph type="sldNum" sz="quarter" idx="12"/>
          </p:nvPr>
        </p:nvSpPr>
        <p:spPr/>
        <p:txBody>
          <a:bodyPr/>
          <a:lstStyle/>
          <a:p>
            <a:fld id="{E5BADDC4-6E59-499B-8CE5-8FED18AFF436}" type="slidenum">
              <a:rPr lang="en-US" smtClean="0"/>
              <a:t>2</a:t>
            </a:fld>
            <a:endParaRPr lang="en-US"/>
          </a:p>
        </p:txBody>
      </p:sp>
      <p:pic>
        <p:nvPicPr>
          <p:cNvPr id="7" name="Picture 6">
            <a:extLst>
              <a:ext uri="{FF2B5EF4-FFF2-40B4-BE49-F238E27FC236}">
                <a16:creationId xmlns:a16="http://schemas.microsoft.com/office/drawing/2014/main" id="{2CE2FF43-21BD-480D-AFEB-C887DB073B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8" cy="6858000"/>
          </a:xfrm>
          <a:prstGeom prst="rect">
            <a:avLst/>
          </a:prstGeom>
        </p:spPr>
      </p:pic>
      <p:sp>
        <p:nvSpPr>
          <p:cNvPr id="8" name="TextBox 7"/>
          <p:cNvSpPr txBox="1"/>
          <p:nvPr/>
        </p:nvSpPr>
        <p:spPr>
          <a:xfrm>
            <a:off x="2100942" y="427741"/>
            <a:ext cx="5138058" cy="1200329"/>
          </a:xfrm>
          <a:prstGeom prst="rect">
            <a:avLst/>
          </a:prstGeom>
          <a:noFill/>
        </p:spPr>
        <p:txBody>
          <a:bodyPr wrap="square" rtlCol="0">
            <a:spAutoFit/>
          </a:bodyPr>
          <a:lstStyle/>
          <a:p>
            <a:r>
              <a:rPr lang="de-DE" sz="2400" dirty="0" smtClean="0">
                <a:solidFill>
                  <a:schemeClr val="tx2">
                    <a:lumMod val="20000"/>
                    <a:lumOff val="80000"/>
                  </a:schemeClr>
                </a:solidFill>
                <a:effectLst>
                  <a:outerShdw blurRad="38100" dist="38100" dir="2700000" algn="tl">
                    <a:srgbClr val="000000">
                      <a:alpha val="43137"/>
                    </a:srgbClr>
                  </a:outerShdw>
                </a:effectLst>
              </a:rPr>
              <a:t>Measuremenct of traces left by ionizing particles in semiconductors </a:t>
            </a:r>
          </a:p>
          <a:p>
            <a:r>
              <a:rPr lang="de-DE" sz="2400" dirty="0" smtClean="0">
                <a:solidFill>
                  <a:schemeClr val="tx2">
                    <a:lumMod val="20000"/>
                    <a:lumOff val="80000"/>
                  </a:schemeClr>
                </a:solidFill>
                <a:effectLst>
                  <a:outerShdw blurRad="38100" dist="38100" dir="2700000" algn="tl">
                    <a:srgbClr val="000000">
                      <a:alpha val="43137"/>
                    </a:srgbClr>
                  </a:outerShdw>
                </a:effectLst>
                <a:sym typeface="Wingdings" panose="05000000000000000000" pitchFamily="2" charset="2"/>
              </a:rPr>
              <a:t> Radiation imaging detector</a:t>
            </a:r>
            <a:endParaRPr lang="en-US" sz="2400" dirty="0">
              <a:solidFill>
                <a:schemeClr val="tx2">
                  <a:lumMod val="20000"/>
                  <a:lumOff val="8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193099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13879"/>
            <a:ext cx="4924035" cy="2205122"/>
          </a:xfrm>
        </p:spPr>
        <p:txBody>
          <a:bodyPr>
            <a:noAutofit/>
          </a:bodyPr>
          <a:lstStyle/>
          <a:p>
            <a:r>
              <a:rPr lang="de-DE" sz="5400" dirty="0">
                <a:effectLst>
                  <a:outerShdw blurRad="38100" dist="38100" dir="2700000" algn="tl">
                    <a:srgbClr val="000000">
                      <a:alpha val="43137"/>
                    </a:srgbClr>
                  </a:outerShdw>
                </a:effectLst>
              </a:rPr>
              <a:t>Solar proton event</a:t>
            </a:r>
            <a:r>
              <a:rPr lang="de-DE" sz="4800" dirty="0">
                <a:effectLst>
                  <a:outerShdw blurRad="38100" dist="38100" dir="2700000" algn="tl">
                    <a:srgbClr val="000000">
                      <a:alpha val="43137"/>
                    </a:srgbClr>
                  </a:outerShdw>
                </a:effectLst>
              </a:rPr>
              <a:t/>
            </a:r>
            <a:br>
              <a:rPr lang="de-DE" sz="4800" dirty="0">
                <a:effectLst>
                  <a:outerShdw blurRad="38100" dist="38100" dir="2700000" algn="tl">
                    <a:srgbClr val="000000">
                      <a:alpha val="43137"/>
                    </a:srgbClr>
                  </a:outerShdw>
                </a:effectLst>
              </a:rPr>
            </a:br>
            <a:r>
              <a:rPr lang="de-DE" sz="3600" dirty="0">
                <a:effectLst>
                  <a:outerShdw blurRad="38100" dist="38100" dir="2700000" algn="tl">
                    <a:srgbClr val="000000">
                      <a:alpha val="43137"/>
                    </a:srgbClr>
                  </a:outerShdw>
                </a:effectLst>
              </a:rPr>
              <a:t>September 10, 2017</a:t>
            </a:r>
          </a:p>
        </p:txBody>
      </p:sp>
      <p:sp>
        <p:nvSpPr>
          <p:cNvPr id="13" name="Date Placeholder 12"/>
          <p:cNvSpPr>
            <a:spLocks noGrp="1"/>
          </p:cNvSpPr>
          <p:nvPr>
            <p:ph type="dt" sz="half" idx="10"/>
          </p:nvPr>
        </p:nvSpPr>
        <p:spPr/>
        <p:txBody>
          <a:bodyPr/>
          <a:lstStyle/>
          <a:p>
            <a:pPr>
              <a:defRPr/>
            </a:pPr>
            <a:fld id="{0FB42699-EDAE-4DC3-9D1C-B77863E39F09}" type="datetime1">
              <a:rPr lang="en-US" smtClean="0"/>
              <a:t>8/5/2022</a:t>
            </a:fld>
            <a:endParaRPr lang="en-US"/>
          </a:p>
        </p:txBody>
      </p:sp>
      <p:grpSp>
        <p:nvGrpSpPr>
          <p:cNvPr id="9" name="Group 8"/>
          <p:cNvGrpSpPr/>
          <p:nvPr/>
        </p:nvGrpSpPr>
        <p:grpSpPr>
          <a:xfrm>
            <a:off x="642224" y="0"/>
            <a:ext cx="11338172" cy="6254736"/>
            <a:chOff x="755368" y="72121"/>
            <a:chExt cx="11338172" cy="6254736"/>
          </a:xfrm>
        </p:grpSpPr>
        <p:pic>
          <p:nvPicPr>
            <p:cNvPr id="8" name="Picture 7"/>
            <p:cNvPicPr>
              <a:picLocks noChangeAspect="1"/>
            </p:cNvPicPr>
            <p:nvPr/>
          </p:nvPicPr>
          <p:blipFill>
            <a:blip r:embed="rId3"/>
            <a:stretch>
              <a:fillRect/>
            </a:stretch>
          </p:blipFill>
          <p:spPr>
            <a:xfrm>
              <a:off x="6593059" y="72121"/>
              <a:ext cx="5005950" cy="3032881"/>
            </a:xfrm>
            <a:prstGeom prst="rect">
              <a:avLst/>
            </a:prstGeom>
          </p:spPr>
        </p:pic>
        <p:grpSp>
          <p:nvGrpSpPr>
            <p:cNvPr id="6" name="Group 5"/>
            <p:cNvGrpSpPr/>
            <p:nvPr/>
          </p:nvGrpSpPr>
          <p:grpSpPr>
            <a:xfrm>
              <a:off x="755368" y="3083074"/>
              <a:ext cx="11338172" cy="3243783"/>
              <a:chOff x="1641849" y="3135046"/>
              <a:chExt cx="9373397" cy="3166320"/>
            </a:xfrm>
          </p:grpSpPr>
          <p:pic>
            <p:nvPicPr>
              <p:cNvPr id="7" name="Picture 6"/>
              <p:cNvPicPr>
                <a:picLocks noChangeAspect="1"/>
              </p:cNvPicPr>
              <p:nvPr/>
            </p:nvPicPr>
            <p:blipFill>
              <a:blip r:embed="rId4"/>
              <a:stretch>
                <a:fillRect/>
              </a:stretch>
            </p:blipFill>
            <p:spPr>
              <a:xfrm>
                <a:off x="1641849" y="3135046"/>
                <a:ext cx="9373397" cy="3166320"/>
              </a:xfrm>
              <a:prstGeom prst="rect">
                <a:avLst/>
              </a:prstGeom>
            </p:spPr>
          </p:pic>
          <p:sp>
            <p:nvSpPr>
              <p:cNvPr id="10" name="TextBox 9"/>
              <p:cNvSpPr txBox="1"/>
              <p:nvPr/>
            </p:nvSpPr>
            <p:spPr>
              <a:xfrm>
                <a:off x="8899907" y="4522928"/>
                <a:ext cx="1597325" cy="390555"/>
              </a:xfrm>
              <a:prstGeom prst="rect">
                <a:avLst/>
              </a:prstGeom>
              <a:noFill/>
            </p:spPr>
            <p:txBody>
              <a:bodyPr wrap="square" rtlCol="0">
                <a:spAutoFit/>
              </a:bodyPr>
              <a:lstStyle/>
              <a:p>
                <a:r>
                  <a:rPr lang="de-DE" sz="2000" b="1" dirty="0">
                    <a:solidFill>
                      <a:schemeClr val="bg1"/>
                    </a:solidFill>
                    <a:effectLst>
                      <a:outerShdw blurRad="38100" dist="38100" dir="2700000" algn="tl">
                        <a:srgbClr val="000000">
                          <a:alpha val="43137"/>
                        </a:srgbClr>
                      </a:outerShdw>
                    </a:effectLst>
                  </a:rPr>
                  <a:t>SPE - Sept. 2017</a:t>
                </a:r>
              </a:p>
            </p:txBody>
          </p:sp>
          <p:sp>
            <p:nvSpPr>
              <p:cNvPr id="11" name="TextBox 10"/>
              <p:cNvSpPr txBox="1"/>
              <p:nvPr/>
            </p:nvSpPr>
            <p:spPr>
              <a:xfrm>
                <a:off x="4575708" y="4364263"/>
                <a:ext cx="1390339" cy="707886"/>
              </a:xfrm>
              <a:prstGeom prst="rect">
                <a:avLst/>
              </a:prstGeom>
              <a:noFill/>
            </p:spPr>
            <p:txBody>
              <a:bodyPr wrap="square" rtlCol="0">
                <a:spAutoFit/>
              </a:bodyPr>
              <a:lstStyle/>
              <a:p>
                <a:r>
                  <a:rPr lang="de-DE" sz="2000" b="1" dirty="0">
                    <a:solidFill>
                      <a:schemeClr val="bg1"/>
                    </a:solidFill>
                    <a:effectLst>
                      <a:outerShdw blurRad="38100" dist="38100" dir="2700000" algn="tl">
                        <a:srgbClr val="000000">
                          <a:alpha val="43137"/>
                        </a:srgbClr>
                      </a:outerShdw>
                    </a:effectLst>
                  </a:rPr>
                  <a:t>Reference period</a:t>
                </a:r>
              </a:p>
            </p:txBody>
          </p:sp>
        </p:grpSp>
      </p:grpSp>
      <p:sp>
        <p:nvSpPr>
          <p:cNvPr id="3" name="Footer Placeholder 2">
            <a:extLst>
              <a:ext uri="{FF2B5EF4-FFF2-40B4-BE49-F238E27FC236}">
                <a16:creationId xmlns:a16="http://schemas.microsoft.com/office/drawing/2014/main" id="{8589A9F0-FC21-9683-2955-CEA58C12DC68}"/>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2" name="Slide Number Placeholder 11">
            <a:extLst>
              <a:ext uri="{FF2B5EF4-FFF2-40B4-BE49-F238E27FC236}">
                <a16:creationId xmlns:a16="http://schemas.microsoft.com/office/drawing/2014/main" id="{3A7C89F8-A945-62A3-C245-058986F58D72}"/>
              </a:ext>
            </a:extLst>
          </p:cNvPr>
          <p:cNvSpPr>
            <a:spLocks noGrp="1"/>
          </p:cNvSpPr>
          <p:nvPr>
            <p:ph type="sldNum" sz="quarter" idx="12"/>
          </p:nvPr>
        </p:nvSpPr>
        <p:spPr/>
        <p:txBody>
          <a:bodyPr/>
          <a:lstStyle/>
          <a:p>
            <a:fld id="{E5BADDC4-6E59-499B-8CE5-8FED18AFF436}" type="slidenum">
              <a:rPr lang="en-US" smtClean="0"/>
              <a:t>20</a:t>
            </a:fld>
            <a:endParaRPr lang="en-US"/>
          </a:p>
        </p:txBody>
      </p:sp>
    </p:spTree>
    <p:extLst>
      <p:ext uri="{BB962C8B-B14F-4D97-AF65-F5344CB8AC3E}">
        <p14:creationId xmlns:p14="http://schemas.microsoft.com/office/powerpoint/2010/main" val="9841107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7816167" y="1481744"/>
            <a:ext cx="3872091" cy="2848435"/>
            <a:chOff x="7986802" y="1450374"/>
            <a:chExt cx="3872091" cy="2848435"/>
          </a:xfrm>
        </p:grpSpPr>
        <p:grpSp>
          <p:nvGrpSpPr>
            <p:cNvPr id="9" name="Group 8"/>
            <p:cNvGrpSpPr/>
            <p:nvPr/>
          </p:nvGrpSpPr>
          <p:grpSpPr>
            <a:xfrm>
              <a:off x="7986802" y="1450374"/>
              <a:ext cx="3872091" cy="2848435"/>
              <a:chOff x="7986802" y="1450374"/>
              <a:chExt cx="3872091" cy="2848435"/>
            </a:xfrm>
          </p:grpSpPr>
          <p:pic>
            <p:nvPicPr>
              <p:cNvPr id="2050" name="Picture 2" descr="https://ars.els-cdn.com/content/image/1-s2.0-S0273117718308706-gr7_lr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802" y="1450374"/>
                <a:ext cx="3872091" cy="284843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0588176" y="1512282"/>
                <a:ext cx="1248616" cy="369332"/>
              </a:xfrm>
              <a:prstGeom prst="rect">
                <a:avLst/>
              </a:prstGeom>
              <a:noFill/>
            </p:spPr>
            <p:txBody>
              <a:bodyPr wrap="square" rtlCol="0">
                <a:spAutoFit/>
              </a:bodyPr>
              <a:lstStyle/>
              <a:p>
                <a:r>
                  <a:rPr lang="de-DE" b="1" dirty="0"/>
                  <a:t>Simulation</a:t>
                </a:r>
                <a:endParaRPr lang="en-US" b="1" dirty="0"/>
              </a:p>
            </p:txBody>
          </p:sp>
        </p:grpSp>
        <p:sp>
          <p:nvSpPr>
            <p:cNvPr id="4" name="TextBox 3"/>
            <p:cNvSpPr txBox="1"/>
            <p:nvPr/>
          </p:nvSpPr>
          <p:spPr>
            <a:xfrm>
              <a:off x="9572978" y="1881614"/>
              <a:ext cx="440266" cy="369332"/>
            </a:xfrm>
            <a:prstGeom prst="rect">
              <a:avLst/>
            </a:prstGeom>
            <a:noFill/>
          </p:spPr>
          <p:txBody>
            <a:bodyPr wrap="square" rtlCol="0">
              <a:spAutoFit/>
            </a:bodyPr>
            <a:lstStyle/>
            <a:p>
              <a:r>
                <a:rPr lang="de-DE" dirty="0" smtClean="0">
                  <a:solidFill>
                    <a:srgbClr val="FF0000"/>
                  </a:solidFill>
                </a:rPr>
                <a:t>e</a:t>
              </a:r>
              <a:r>
                <a:rPr lang="de-DE" baseline="30000" dirty="0" smtClean="0">
                  <a:solidFill>
                    <a:srgbClr val="FF0000"/>
                  </a:solidFill>
                </a:rPr>
                <a:t>-</a:t>
              </a:r>
              <a:endParaRPr lang="en-US" baseline="30000" dirty="0">
                <a:solidFill>
                  <a:srgbClr val="FF0000"/>
                </a:solidFill>
              </a:endParaRPr>
            </a:p>
          </p:txBody>
        </p:sp>
        <p:sp>
          <p:nvSpPr>
            <p:cNvPr id="27" name="TextBox 26"/>
            <p:cNvSpPr txBox="1"/>
            <p:nvPr/>
          </p:nvSpPr>
          <p:spPr>
            <a:xfrm>
              <a:off x="10727062" y="2905545"/>
              <a:ext cx="440266" cy="369332"/>
            </a:xfrm>
            <a:prstGeom prst="rect">
              <a:avLst/>
            </a:prstGeom>
            <a:noFill/>
          </p:spPr>
          <p:txBody>
            <a:bodyPr wrap="square" rtlCol="0">
              <a:spAutoFit/>
            </a:bodyPr>
            <a:lstStyle/>
            <a:p>
              <a:r>
                <a:rPr lang="de-DE" dirty="0">
                  <a:solidFill>
                    <a:schemeClr val="tx2"/>
                  </a:solidFill>
                </a:rPr>
                <a:t>p</a:t>
              </a:r>
              <a:r>
                <a:rPr lang="de-DE" baseline="30000" dirty="0" smtClean="0">
                  <a:solidFill>
                    <a:schemeClr val="tx2"/>
                  </a:solidFill>
                </a:rPr>
                <a:t>+</a:t>
              </a:r>
              <a:endParaRPr lang="en-US" baseline="30000" dirty="0">
                <a:solidFill>
                  <a:schemeClr val="tx2"/>
                </a:solidFill>
              </a:endParaRPr>
            </a:p>
          </p:txBody>
        </p:sp>
      </p:grpSp>
      <p:sp>
        <p:nvSpPr>
          <p:cNvPr id="2" name="Title 1"/>
          <p:cNvSpPr>
            <a:spLocks noGrp="1"/>
          </p:cNvSpPr>
          <p:nvPr>
            <p:ph type="title"/>
          </p:nvPr>
        </p:nvSpPr>
        <p:spPr/>
        <p:txBody>
          <a:bodyPr/>
          <a:lstStyle/>
          <a:p>
            <a:r>
              <a:rPr lang="de-DE" dirty="0">
                <a:effectLst>
                  <a:outerShdw blurRad="38100" dist="38100" dir="2700000" algn="tl">
                    <a:srgbClr val="000000">
                      <a:alpha val="43137"/>
                    </a:srgbClr>
                  </a:outerShdw>
                </a:effectLst>
              </a:rPr>
              <a:t>dE/dX and particle classification</a:t>
            </a:r>
          </a:p>
        </p:txBody>
      </p:sp>
      <p:pic>
        <p:nvPicPr>
          <p:cNvPr id="6" name="Content Placeholder 5"/>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773561" y="1529232"/>
            <a:ext cx="6482677" cy="4988575"/>
          </a:xfrm>
        </p:spPr>
      </p:pic>
      <p:pic>
        <p:nvPicPr>
          <p:cNvPr id="7" name="Picture 6"/>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6958766" y="164621"/>
            <a:ext cx="5040000" cy="4320000"/>
          </a:xfrm>
          <a:prstGeom prst="rect">
            <a:avLst/>
          </a:prstGeom>
          <a:ln>
            <a:noFill/>
          </a:ln>
          <a:effectLst>
            <a:outerShdw blurRad="292100" dist="139700" dir="2700000" algn="tl" rotWithShape="0">
              <a:srgbClr val="333333">
                <a:alpha val="65000"/>
              </a:srgbClr>
            </a:outerShdw>
          </a:effectLst>
        </p:spPr>
      </p:pic>
      <p:sp>
        <p:nvSpPr>
          <p:cNvPr id="18" name="Rectangle 17"/>
          <p:cNvSpPr/>
          <p:nvPr/>
        </p:nvSpPr>
        <p:spPr bwMode="auto">
          <a:xfrm>
            <a:off x="1295537" y="1559636"/>
            <a:ext cx="1584036" cy="4504779"/>
          </a:xfrm>
          <a:prstGeom prst="rect">
            <a:avLst/>
          </a:prstGeom>
          <a:solidFill>
            <a:schemeClr val="accent1">
              <a:alpha val="4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de-DE" sz="2400" dirty="0">
              <a:latin typeface="Tahoma" panose="020B0604030504040204" pitchFamily="34" charset="0"/>
            </a:endParaRPr>
          </a:p>
        </p:txBody>
      </p:sp>
      <p:sp>
        <p:nvSpPr>
          <p:cNvPr id="19" name="TextBox 18"/>
          <p:cNvSpPr txBox="1"/>
          <p:nvPr/>
        </p:nvSpPr>
        <p:spPr>
          <a:xfrm>
            <a:off x="1732022" y="2939380"/>
            <a:ext cx="431681" cy="461665"/>
          </a:xfrm>
          <a:prstGeom prst="rect">
            <a:avLst/>
          </a:prstGeom>
          <a:noFill/>
        </p:spPr>
        <p:txBody>
          <a:bodyPr wrap="square" rtlCol="0">
            <a:spAutoFit/>
          </a:bodyPr>
          <a:lstStyle/>
          <a:p>
            <a:r>
              <a:rPr lang="de-DE" sz="2400" dirty="0"/>
              <a:t>e</a:t>
            </a:r>
            <a:r>
              <a:rPr lang="de-DE" sz="2400" baseline="30000" dirty="0"/>
              <a:t>-</a:t>
            </a:r>
            <a:endParaRPr lang="de-DE" sz="2400" dirty="0"/>
          </a:p>
        </p:txBody>
      </p:sp>
      <p:sp>
        <p:nvSpPr>
          <p:cNvPr id="20" name="Rectangle 19"/>
          <p:cNvSpPr/>
          <p:nvPr/>
        </p:nvSpPr>
        <p:spPr bwMode="auto">
          <a:xfrm>
            <a:off x="2879573" y="1559637"/>
            <a:ext cx="1602576" cy="4504778"/>
          </a:xfrm>
          <a:prstGeom prst="rect">
            <a:avLst/>
          </a:prstGeom>
          <a:solidFill>
            <a:schemeClr val="accent1">
              <a:alpha val="4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de-DE" sz="2400" dirty="0">
              <a:latin typeface="Tahoma" panose="020B0604030504040204" pitchFamily="34" charset="0"/>
            </a:endParaRPr>
          </a:p>
        </p:txBody>
      </p:sp>
      <p:sp>
        <p:nvSpPr>
          <p:cNvPr id="21" name="TextBox 20"/>
          <p:cNvSpPr txBox="1"/>
          <p:nvPr/>
        </p:nvSpPr>
        <p:spPr>
          <a:xfrm>
            <a:off x="3444909" y="3723310"/>
            <a:ext cx="471903" cy="461665"/>
          </a:xfrm>
          <a:prstGeom prst="rect">
            <a:avLst/>
          </a:prstGeom>
          <a:noFill/>
        </p:spPr>
        <p:txBody>
          <a:bodyPr wrap="square" rtlCol="0">
            <a:spAutoFit/>
          </a:bodyPr>
          <a:lstStyle/>
          <a:p>
            <a:r>
              <a:rPr lang="de-DE" sz="2400" dirty="0"/>
              <a:t>p</a:t>
            </a:r>
            <a:r>
              <a:rPr lang="de-DE" sz="2400" baseline="30000" dirty="0"/>
              <a:t>+</a:t>
            </a:r>
          </a:p>
        </p:txBody>
      </p:sp>
      <p:pic>
        <p:nvPicPr>
          <p:cNvPr id="22" name="Picture 21"/>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6958766" y="164621"/>
            <a:ext cx="5040000" cy="4320000"/>
          </a:xfrm>
          <a:prstGeom prst="rect">
            <a:avLst/>
          </a:prstGeom>
          <a:ln>
            <a:noFill/>
          </a:ln>
          <a:effectLst>
            <a:outerShdw blurRad="292100" dist="139700" dir="2700000" algn="tl" rotWithShape="0">
              <a:srgbClr val="333333">
                <a:alpha val="65000"/>
              </a:srgbClr>
            </a:outerShdw>
          </a:effectLst>
        </p:spPr>
      </p:pic>
      <p:sp>
        <p:nvSpPr>
          <p:cNvPr id="23" name="Rectangle 22"/>
          <p:cNvSpPr/>
          <p:nvPr/>
        </p:nvSpPr>
        <p:spPr bwMode="auto">
          <a:xfrm>
            <a:off x="4482148" y="1559638"/>
            <a:ext cx="2707322" cy="4504777"/>
          </a:xfrm>
          <a:prstGeom prst="rect">
            <a:avLst/>
          </a:prstGeom>
          <a:solidFill>
            <a:schemeClr val="accent1">
              <a:alpha val="4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de-DE" sz="2400" dirty="0">
              <a:latin typeface="Tahoma" panose="020B0604030504040204" pitchFamily="34" charset="0"/>
            </a:endParaRPr>
          </a:p>
        </p:txBody>
      </p:sp>
      <p:sp>
        <p:nvSpPr>
          <p:cNvPr id="24" name="TextBox 23"/>
          <p:cNvSpPr txBox="1"/>
          <p:nvPr/>
        </p:nvSpPr>
        <p:spPr>
          <a:xfrm>
            <a:off x="5212317" y="5518561"/>
            <a:ext cx="656861" cy="369332"/>
          </a:xfrm>
          <a:prstGeom prst="rect">
            <a:avLst/>
          </a:prstGeom>
          <a:noFill/>
        </p:spPr>
        <p:txBody>
          <a:bodyPr wrap="square" rtlCol="0">
            <a:spAutoFit/>
          </a:bodyPr>
          <a:lstStyle/>
          <a:p>
            <a:r>
              <a:rPr lang="de-DE" dirty="0"/>
              <a:t>HZE</a:t>
            </a:r>
          </a:p>
        </p:txBody>
      </p:sp>
      <p:pic>
        <p:nvPicPr>
          <p:cNvPr id="25" name="Picture 24"/>
          <p:cNvPicPr>
            <a:picLocks/>
          </p:cNvPicPr>
          <p:nvPr/>
        </p:nvPicPr>
        <p:blipFill>
          <a:blip r:embed="rId7" cstate="print">
            <a:extLst>
              <a:ext uri="{28A0092B-C50C-407E-A947-70E740481C1C}">
                <a14:useLocalDpi xmlns:a14="http://schemas.microsoft.com/office/drawing/2010/main" val="0"/>
              </a:ext>
            </a:extLst>
          </a:blip>
          <a:stretch>
            <a:fillRect/>
          </a:stretch>
        </p:blipFill>
        <p:spPr>
          <a:xfrm>
            <a:off x="6935066" y="164621"/>
            <a:ext cx="5040000" cy="4320000"/>
          </a:xfrm>
          <a:prstGeom prst="rect">
            <a:avLst/>
          </a:prstGeom>
          <a:ln>
            <a:noFill/>
          </a:ln>
          <a:effectLst>
            <a:outerShdw blurRad="292100" dist="139700" dir="2700000" algn="tl" rotWithShape="0">
              <a:srgbClr val="333333">
                <a:alpha val="65000"/>
              </a:srgbClr>
            </a:outerShdw>
          </a:effectLst>
        </p:spPr>
      </p:pic>
      <p:sp>
        <p:nvSpPr>
          <p:cNvPr id="26" name="Date Placeholder 25"/>
          <p:cNvSpPr>
            <a:spLocks noGrp="1"/>
          </p:cNvSpPr>
          <p:nvPr>
            <p:ph type="dt" sz="half" idx="10"/>
          </p:nvPr>
        </p:nvSpPr>
        <p:spPr/>
        <p:txBody>
          <a:bodyPr/>
          <a:lstStyle/>
          <a:p>
            <a:pPr>
              <a:defRPr/>
            </a:pPr>
            <a:fld id="{63F4E7DA-5D90-485E-965A-1C3360052BAA}" type="datetime1">
              <a:rPr lang="en-US" smtClean="0"/>
              <a:t>8/5/2022</a:t>
            </a:fld>
            <a:endParaRPr lang="en-US"/>
          </a:p>
        </p:txBody>
      </p:sp>
      <p:sp>
        <p:nvSpPr>
          <p:cNvPr id="3" name="Rectangle 2"/>
          <p:cNvSpPr/>
          <p:nvPr/>
        </p:nvSpPr>
        <p:spPr>
          <a:xfrm>
            <a:off x="7380514" y="4770819"/>
            <a:ext cx="4743399" cy="1077218"/>
          </a:xfrm>
          <a:prstGeom prst="rect">
            <a:avLst/>
          </a:prstGeom>
        </p:spPr>
        <p:txBody>
          <a:bodyPr wrap="square">
            <a:spAutoFit/>
          </a:bodyPr>
          <a:lstStyle/>
          <a:p>
            <a:r>
              <a:rPr lang="en-US" sz="1600" i="1" dirty="0"/>
              <a:t>St. </a:t>
            </a:r>
            <a:r>
              <a:rPr lang="en-US" sz="1600" i="1" dirty="0" err="1"/>
              <a:t>Gohl</a:t>
            </a:r>
            <a:r>
              <a:rPr lang="en-US" sz="1600" i="1" dirty="0"/>
              <a:t> et al., “Study of the radiation fields in LEO with the Space Application of </a:t>
            </a:r>
            <a:r>
              <a:rPr lang="en-US" sz="1600" i="1" dirty="0" err="1"/>
              <a:t>Timepix</a:t>
            </a:r>
            <a:r>
              <a:rPr lang="en-US" sz="1600" i="1" dirty="0"/>
              <a:t> Radiation Monitor (SATRAM)”, Advances in Space Research </a:t>
            </a:r>
            <a:r>
              <a:rPr lang="en-US" sz="1600" b="1" i="1" dirty="0"/>
              <a:t>63</a:t>
            </a:r>
            <a:r>
              <a:rPr lang="en-US" sz="1600" i="1" dirty="0"/>
              <a:t>, Issue 5, pp. 1646-1660, (2019).</a:t>
            </a:r>
          </a:p>
        </p:txBody>
      </p:sp>
      <p:sp>
        <p:nvSpPr>
          <p:cNvPr id="10" name="Footer Placeholder 9">
            <a:extLst>
              <a:ext uri="{FF2B5EF4-FFF2-40B4-BE49-F238E27FC236}">
                <a16:creationId xmlns:a16="http://schemas.microsoft.com/office/drawing/2014/main" id="{8664043D-EC4D-934E-A34C-E2A8FDBF7436}"/>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1" name="Slide Number Placeholder 10">
            <a:extLst>
              <a:ext uri="{FF2B5EF4-FFF2-40B4-BE49-F238E27FC236}">
                <a16:creationId xmlns:a16="http://schemas.microsoft.com/office/drawing/2014/main" id="{AF3F0301-4BD4-B5AD-170A-B662824B485E}"/>
              </a:ext>
            </a:extLst>
          </p:cNvPr>
          <p:cNvSpPr>
            <a:spLocks noGrp="1"/>
          </p:cNvSpPr>
          <p:nvPr>
            <p:ph type="sldNum" sz="quarter" idx="12"/>
          </p:nvPr>
        </p:nvSpPr>
        <p:spPr/>
        <p:txBody>
          <a:bodyPr/>
          <a:lstStyle/>
          <a:p>
            <a:fld id="{E5BADDC4-6E59-499B-8CE5-8FED18AFF436}" type="slidenum">
              <a:rPr lang="en-US" smtClean="0"/>
              <a:t>21</a:t>
            </a:fld>
            <a:endParaRPr lang="en-US"/>
          </a:p>
        </p:txBody>
      </p:sp>
    </p:spTree>
    <p:extLst>
      <p:ext uri="{BB962C8B-B14F-4D97-AF65-F5344CB8AC3E}">
        <p14:creationId xmlns:p14="http://schemas.microsoft.com/office/powerpoint/2010/main" val="237722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9"/>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20"/>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21"/>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22"/>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p:bldP spid="19" grpId="1"/>
      <p:bldP spid="20" grpId="0" animBg="1"/>
      <p:bldP spid="20" grpId="1" animBg="1"/>
      <p:bldP spid="21" grpId="0"/>
      <p:bldP spid="21" grpId="1"/>
      <p:bldP spid="23" grpId="0" animBg="1"/>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36171" y="3592287"/>
            <a:ext cx="4169229" cy="1685108"/>
          </a:xfrm>
        </p:spPr>
        <p:txBody>
          <a:bodyPr>
            <a:normAutofit lnSpcReduction="10000"/>
          </a:bodyPr>
          <a:lstStyle/>
          <a:p>
            <a:pPr marL="0" indent="0">
              <a:buNone/>
            </a:pPr>
            <a:r>
              <a:rPr lang="de-DE" sz="2000" dirty="0"/>
              <a:t>For the analysis only </a:t>
            </a:r>
            <a:r>
              <a:rPr lang="de-DE" sz="2000" b="1" dirty="0"/>
              <a:t>frames whith an occupancy of less than 20% </a:t>
            </a:r>
            <a:r>
              <a:rPr lang="de-DE" sz="2000" dirty="0"/>
              <a:t>and </a:t>
            </a:r>
            <a:r>
              <a:rPr lang="de-DE" sz="2000" b="1" dirty="0"/>
              <a:t>t</a:t>
            </a:r>
            <a:r>
              <a:rPr lang="de-DE" sz="2000" b="1" baseline="-25000" dirty="0"/>
              <a:t>acq</a:t>
            </a:r>
            <a:r>
              <a:rPr lang="de-DE" sz="2000" b="1" dirty="0"/>
              <a:t>&gt;= 0.2 s </a:t>
            </a:r>
            <a:r>
              <a:rPr lang="de-DE" sz="2000" dirty="0"/>
              <a:t>were selected</a:t>
            </a:r>
          </a:p>
          <a:p>
            <a:pPr>
              <a:buFont typeface="Wingdings" panose="05000000000000000000" pitchFamily="2" charset="2"/>
              <a:buChar char="à"/>
            </a:pPr>
            <a:r>
              <a:rPr lang="de-DE" sz="2000" dirty="0">
                <a:sym typeface="Wingdings" panose="05000000000000000000" pitchFamily="2" charset="2"/>
              </a:rPr>
              <a:t>Less track overlap</a:t>
            </a:r>
          </a:p>
          <a:p>
            <a:pPr>
              <a:buFont typeface="Wingdings" panose="05000000000000000000" pitchFamily="2" charset="2"/>
              <a:buChar char="à"/>
            </a:pPr>
            <a:r>
              <a:rPr lang="de-DE" sz="2000" dirty="0">
                <a:sym typeface="Wingdings" panose="05000000000000000000" pitchFamily="2" charset="2"/>
              </a:rPr>
              <a:t>Proper particle identification</a:t>
            </a:r>
          </a:p>
        </p:txBody>
      </p:sp>
      <p:sp>
        <p:nvSpPr>
          <p:cNvPr id="7" name="Date Placeholder 6"/>
          <p:cNvSpPr>
            <a:spLocks noGrp="1"/>
          </p:cNvSpPr>
          <p:nvPr>
            <p:ph type="dt" sz="half" idx="10"/>
          </p:nvPr>
        </p:nvSpPr>
        <p:spPr/>
        <p:txBody>
          <a:bodyPr/>
          <a:lstStyle/>
          <a:p>
            <a:pPr>
              <a:defRPr/>
            </a:pPr>
            <a:fld id="{0CE655E3-E120-43AA-BCD2-B3088B3F55F1}" type="datetime1">
              <a:rPr lang="en-US" smtClean="0"/>
              <a:t>8/5/2022</a:t>
            </a:fld>
            <a:endParaRPr lang="en-US"/>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00126"/>
            <a:ext cx="5971818" cy="3026229"/>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2057" y="3194277"/>
            <a:ext cx="6239886" cy="3162073"/>
          </a:xfrm>
          <a:prstGeom prst="rect">
            <a:avLst/>
          </a:prstGeom>
        </p:spPr>
      </p:pic>
      <p:sp>
        <p:nvSpPr>
          <p:cNvPr id="13" name="Title 1"/>
          <p:cNvSpPr>
            <a:spLocks noGrp="1"/>
          </p:cNvSpPr>
          <p:nvPr>
            <p:ph type="title"/>
          </p:nvPr>
        </p:nvSpPr>
        <p:spPr>
          <a:xfrm>
            <a:off x="6923314" y="321582"/>
            <a:ext cx="4430485" cy="1541406"/>
          </a:xfrm>
        </p:spPr>
        <p:txBody>
          <a:bodyPr>
            <a:normAutofit fontScale="90000"/>
          </a:bodyPr>
          <a:lstStyle/>
          <a:p>
            <a:r>
              <a:rPr lang="de-DE" dirty="0">
                <a:effectLst>
                  <a:outerShdw blurRad="38100" dist="38100" dir="2700000" algn="tl">
                    <a:srgbClr val="000000">
                      <a:alpha val="43137"/>
                    </a:srgbClr>
                  </a:outerShdw>
                </a:effectLst>
              </a:rPr>
              <a:t>Average electron and proton flux rates for 2015-2018</a:t>
            </a:r>
          </a:p>
        </p:txBody>
      </p:sp>
      <p:sp>
        <p:nvSpPr>
          <p:cNvPr id="9" name="Oval 8"/>
          <p:cNvSpPr/>
          <p:nvPr/>
        </p:nvSpPr>
        <p:spPr>
          <a:xfrm>
            <a:off x="2569029" y="1862988"/>
            <a:ext cx="653142" cy="3809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119258" y="5052502"/>
            <a:ext cx="653142" cy="3809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923314" y="1958897"/>
            <a:ext cx="5169711" cy="1077218"/>
          </a:xfrm>
          <a:prstGeom prst="rect">
            <a:avLst/>
          </a:prstGeom>
        </p:spPr>
        <p:txBody>
          <a:bodyPr wrap="square">
            <a:spAutoFit/>
          </a:bodyPr>
          <a:lstStyle/>
          <a:p>
            <a:r>
              <a:rPr lang="en-US" sz="1600" i="1" dirty="0"/>
              <a:t>St. </a:t>
            </a:r>
            <a:r>
              <a:rPr lang="en-US" sz="1600" i="1" dirty="0" err="1"/>
              <a:t>Gohl</a:t>
            </a:r>
            <a:r>
              <a:rPr lang="en-US" sz="1600" i="1" dirty="0"/>
              <a:t> et al., “Study of the radiation fields in LEO with the Space Application of </a:t>
            </a:r>
            <a:r>
              <a:rPr lang="en-US" sz="1600" i="1" dirty="0" err="1"/>
              <a:t>Timepix</a:t>
            </a:r>
            <a:r>
              <a:rPr lang="en-US" sz="1600" i="1" dirty="0"/>
              <a:t> Radiation Monitor (SATRAM)”,</a:t>
            </a:r>
          </a:p>
          <a:p>
            <a:r>
              <a:rPr lang="en-US" sz="1600" i="1" dirty="0"/>
              <a:t>Advances in Space Research </a:t>
            </a:r>
            <a:r>
              <a:rPr lang="en-US" sz="1600" b="1" i="1" dirty="0"/>
              <a:t>63</a:t>
            </a:r>
            <a:r>
              <a:rPr lang="en-US" sz="1600" i="1" dirty="0"/>
              <a:t>, Issue 5, pp. 1646-1660 (2019)</a:t>
            </a:r>
            <a:r>
              <a:rPr lang="en-US" sz="1600" dirty="0"/>
              <a:t>.</a:t>
            </a:r>
          </a:p>
        </p:txBody>
      </p:sp>
      <p:sp>
        <p:nvSpPr>
          <p:cNvPr id="6" name="TextBox 5"/>
          <p:cNvSpPr txBox="1"/>
          <p:nvPr/>
        </p:nvSpPr>
        <p:spPr>
          <a:xfrm>
            <a:off x="838200" y="5471633"/>
            <a:ext cx="4206240" cy="646331"/>
          </a:xfrm>
          <a:prstGeom prst="rect">
            <a:avLst/>
          </a:prstGeom>
          <a:solidFill>
            <a:srgbClr val="FFC000">
              <a:alpha val="50000"/>
            </a:srgbClr>
          </a:solidFill>
          <a:ln>
            <a:solidFill>
              <a:schemeClr val="accent1"/>
            </a:solidFill>
          </a:ln>
        </p:spPr>
        <p:txBody>
          <a:bodyPr wrap="square" rtlCol="0">
            <a:spAutoFit/>
          </a:bodyPr>
          <a:lstStyle/>
          <a:p>
            <a:r>
              <a:rPr lang="de-DE" dirty="0"/>
              <a:t>Occupancy and frame-length cuts strongly reduced available frames in SAA</a:t>
            </a:r>
            <a:endParaRPr lang="en-US" dirty="0"/>
          </a:p>
        </p:txBody>
      </p:sp>
      <p:sp>
        <p:nvSpPr>
          <p:cNvPr id="10" name="Footer Placeholder 9">
            <a:extLst>
              <a:ext uri="{FF2B5EF4-FFF2-40B4-BE49-F238E27FC236}">
                <a16:creationId xmlns:a16="http://schemas.microsoft.com/office/drawing/2014/main" id="{A3EB0BBE-B1C5-3FFA-A9DD-BD62AC908C4A}"/>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1" name="Slide Number Placeholder 10">
            <a:extLst>
              <a:ext uri="{FF2B5EF4-FFF2-40B4-BE49-F238E27FC236}">
                <a16:creationId xmlns:a16="http://schemas.microsoft.com/office/drawing/2014/main" id="{7145A650-BA03-0D2C-64C8-17D8366C7B3A}"/>
              </a:ext>
            </a:extLst>
          </p:cNvPr>
          <p:cNvSpPr>
            <a:spLocks noGrp="1"/>
          </p:cNvSpPr>
          <p:nvPr>
            <p:ph type="sldNum" sz="quarter" idx="12"/>
          </p:nvPr>
        </p:nvSpPr>
        <p:spPr/>
        <p:txBody>
          <a:bodyPr/>
          <a:lstStyle/>
          <a:p>
            <a:fld id="{E5BADDC4-6E59-499B-8CE5-8FED18AFF436}" type="slidenum">
              <a:rPr lang="en-US" smtClean="0"/>
              <a:t>22</a:t>
            </a:fld>
            <a:endParaRPr lang="en-US"/>
          </a:p>
        </p:txBody>
      </p:sp>
    </p:spTree>
    <p:extLst>
      <p:ext uri="{BB962C8B-B14F-4D97-AF65-F5344CB8AC3E}">
        <p14:creationId xmlns:p14="http://schemas.microsoft.com/office/powerpoint/2010/main" val="34845592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sz="2700" dirty="0">
                <a:effectLst>
                  <a:outerShdw blurRad="38100" dist="38100" dir="2700000" algn="tl">
                    <a:srgbClr val="000000">
                      <a:alpha val="43137"/>
                    </a:srgbClr>
                  </a:outerShdw>
                </a:effectLst>
              </a:rPr>
              <a:t>SATRAM electron flux measurement:</a:t>
            </a:r>
            <a:r>
              <a:rPr lang="de-DE" dirty="0">
                <a:effectLst>
                  <a:outerShdw blurRad="38100" dist="38100" dir="2700000" algn="tl">
                    <a:srgbClr val="000000">
                      <a:alpha val="43137"/>
                    </a:srgbClr>
                  </a:outerShdw>
                </a:effectLst>
              </a:rPr>
              <a:t/>
            </a:r>
            <a:br>
              <a:rPr lang="de-DE" dirty="0">
                <a:effectLst>
                  <a:outerShdw blurRad="38100" dist="38100" dir="2700000" algn="tl">
                    <a:srgbClr val="000000">
                      <a:alpha val="43137"/>
                    </a:srgbClr>
                  </a:outerShdw>
                </a:effectLst>
              </a:rPr>
            </a:br>
            <a:r>
              <a:rPr lang="de-DE" dirty="0">
                <a:effectLst>
                  <a:outerShdw blurRad="38100" dist="38100" dir="2700000" algn="tl">
                    <a:srgbClr val="000000">
                      <a:alpha val="43137"/>
                    </a:srgbClr>
                  </a:outerShdw>
                </a:effectLst>
              </a:rPr>
              <a:t>Interpolation method based on statistical consideration</a:t>
            </a:r>
            <a:endParaRPr lang="en-US"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fld id="{0F7157F7-A098-4DA2-8096-BA70EF9D5D6E}" type="datetime1">
              <a:rPr lang="en-US" smtClean="0"/>
              <a:t>8/5/2022</a:t>
            </a:fld>
            <a:endParaRPr lang="en-US"/>
          </a:p>
        </p:txBody>
      </p:sp>
      <mc:AlternateContent xmlns:mc="http://schemas.openxmlformats.org/markup-compatibility/2006">
        <mc:Choice xmlns:a14="http://schemas.microsoft.com/office/drawing/2010/main" Requires="a14">
          <p:sp>
            <p:nvSpPr>
              <p:cNvPr id="7" name="Zástupný symbol pro obsah 2" descr="Rectangle: Click to edit Master text styles&#10;Second level&#10;Third level&#10;Fourth level&#10;Fifth level"/>
              <p:cNvSpPr txBox="1">
                <a:spLocks/>
              </p:cNvSpPr>
              <p:nvPr/>
            </p:nvSpPr>
            <p:spPr>
              <a:xfrm>
                <a:off x="838199" y="1894114"/>
                <a:ext cx="6139543" cy="3973473"/>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b="1" dirty="0"/>
                  <a:t>Strategy: </a:t>
                </a:r>
                <a:r>
                  <a:rPr lang="de-DE" sz="2200" dirty="0"/>
                  <a:t>Calculate the average number of particles in the frame as:</a:t>
                </a:r>
              </a:p>
              <a:p>
                <a:pPr marL="0" indent="0">
                  <a:buNone/>
                </a:pPr>
                <a14:m>
                  <m:oMath xmlns:m="http://schemas.openxmlformats.org/officeDocument/2006/math">
                    <m:d>
                      <m:dPr>
                        <m:begChr m:val="⟨"/>
                        <m:endChr m:val="⟩"/>
                        <m:ctrlPr>
                          <a:rPr lang="de-DE" sz="2000" i="1" smtClean="0">
                            <a:solidFill>
                              <a:schemeClr val="tx1"/>
                            </a:solidFill>
                            <a:latin typeface="Cambria Math" panose="02040503050406030204" pitchFamily="18" charset="0"/>
                          </a:rPr>
                        </m:ctrlPr>
                      </m:dPr>
                      <m:e>
                        <m:sSub>
                          <m:sSubPr>
                            <m:ctrlPr>
                              <a:rPr lang="de-DE" sz="2000" i="1">
                                <a:latin typeface="Cambria Math" panose="02040503050406030204" pitchFamily="18" charset="0"/>
                              </a:rPr>
                            </m:ctrlPr>
                          </m:sSubPr>
                          <m:e>
                            <m:r>
                              <a:rPr lang="de-DE" sz="2000" i="1">
                                <a:latin typeface="Cambria Math" panose="02040503050406030204" pitchFamily="18" charset="0"/>
                              </a:rPr>
                              <m:t>𝑁</m:t>
                            </m:r>
                          </m:e>
                          <m:sub>
                            <m:r>
                              <a:rPr lang="de-DE" sz="2000" i="1">
                                <a:latin typeface="Cambria Math" panose="02040503050406030204" pitchFamily="18" charset="0"/>
                              </a:rPr>
                              <m:t>𝑝𝑎𝑟𝑡</m:t>
                            </m:r>
                            <m:r>
                              <a:rPr lang="de-DE" sz="2000" i="1">
                                <a:latin typeface="Cambria Math" panose="02040503050406030204" pitchFamily="18" charset="0"/>
                              </a:rPr>
                              <m:t>.</m:t>
                            </m:r>
                          </m:sub>
                        </m:sSub>
                      </m:e>
                    </m:d>
                    <m:r>
                      <a:rPr lang="de-DE" sz="2000" i="1">
                        <a:solidFill>
                          <a:schemeClr val="tx1"/>
                        </a:solidFill>
                        <a:latin typeface="Cambria Math" panose="02040503050406030204" pitchFamily="18" charset="0"/>
                      </a:rPr>
                      <m:t>=</m:t>
                    </m:r>
                    <m:f>
                      <m:fPr>
                        <m:ctrlPr>
                          <a:rPr lang="de-DE" sz="2000" i="1">
                            <a:solidFill>
                              <a:schemeClr val="tx1"/>
                            </a:solidFill>
                            <a:latin typeface="Cambria Math" panose="02040503050406030204" pitchFamily="18" charset="0"/>
                          </a:rPr>
                        </m:ctrlPr>
                      </m:fPr>
                      <m:num>
                        <m:nary>
                          <m:naryPr>
                            <m:chr m:val="∑"/>
                            <m:limLoc m:val="subSup"/>
                            <m:ctrlPr>
                              <a:rPr lang="de-DE" sz="2000" i="1">
                                <a:solidFill>
                                  <a:schemeClr val="tx1"/>
                                </a:solidFill>
                                <a:latin typeface="Cambria Math" panose="02040503050406030204" pitchFamily="18" charset="0"/>
                              </a:rPr>
                            </m:ctrlPr>
                          </m:naryPr>
                          <m:sub>
                            <m:r>
                              <m:rPr>
                                <m:brk m:alnAt="25"/>
                              </m:rPr>
                              <a:rPr lang="de-DE" sz="2000" i="1">
                                <a:solidFill>
                                  <a:schemeClr val="tx1"/>
                                </a:solidFill>
                                <a:latin typeface="Cambria Math" panose="02040503050406030204" pitchFamily="18" charset="0"/>
                              </a:rPr>
                              <m:t>𝑖</m:t>
                            </m:r>
                            <m:r>
                              <a:rPr lang="de-DE" sz="2000" i="1">
                                <a:solidFill>
                                  <a:schemeClr val="tx1"/>
                                </a:solidFill>
                                <a:latin typeface="Cambria Math" panose="02040503050406030204" pitchFamily="18" charset="0"/>
                              </a:rPr>
                              <m:t>=0</m:t>
                            </m:r>
                          </m:sub>
                          <m:sup>
                            <m:r>
                              <a:rPr lang="de-DE" sz="2000" i="1">
                                <a:solidFill>
                                  <a:schemeClr val="tx1"/>
                                </a:solidFill>
                                <a:latin typeface="Cambria Math" panose="02040503050406030204" pitchFamily="18" charset="0"/>
                              </a:rPr>
                              <m:t>#</m:t>
                            </m:r>
                            <m:r>
                              <a:rPr lang="de-DE" sz="2000" i="1">
                                <a:solidFill>
                                  <a:schemeClr val="tx1"/>
                                </a:solidFill>
                                <a:latin typeface="Cambria Math" panose="02040503050406030204" pitchFamily="18" charset="0"/>
                              </a:rPr>
                              <m:t>𝑝𝑖𝑥𝑒𝑙𝑠</m:t>
                            </m:r>
                          </m:sup>
                          <m:e>
                            <m:sSub>
                              <m:sSubPr>
                                <m:ctrlPr>
                                  <a:rPr lang="de-DE" sz="2000" i="1">
                                    <a:solidFill>
                                      <a:schemeClr val="tx1"/>
                                    </a:solidFill>
                                    <a:latin typeface="Cambria Math" panose="02040503050406030204" pitchFamily="18" charset="0"/>
                                  </a:rPr>
                                </m:ctrlPr>
                              </m:sSubPr>
                              <m:e>
                                <m:r>
                                  <a:rPr lang="de-DE" sz="2000" i="1">
                                    <a:solidFill>
                                      <a:schemeClr val="tx1"/>
                                    </a:solidFill>
                                    <a:latin typeface="Cambria Math" panose="02040503050406030204" pitchFamily="18" charset="0"/>
                                  </a:rPr>
                                  <m:t>𝐸</m:t>
                                </m:r>
                              </m:e>
                              <m:sub>
                                <m:r>
                                  <a:rPr lang="de-DE" sz="2000" i="1">
                                    <a:solidFill>
                                      <a:schemeClr val="tx1"/>
                                    </a:solidFill>
                                    <a:latin typeface="Cambria Math" panose="02040503050406030204" pitchFamily="18" charset="0"/>
                                  </a:rPr>
                                  <m:t>𝑖</m:t>
                                </m:r>
                              </m:sub>
                            </m:sSub>
                          </m:e>
                        </m:nary>
                      </m:num>
                      <m:den>
                        <m:d>
                          <m:dPr>
                            <m:begChr m:val="⟨"/>
                            <m:endChr m:val="⟩"/>
                            <m:ctrlPr>
                              <a:rPr lang="de-DE" sz="2000" i="1" smtClean="0">
                                <a:solidFill>
                                  <a:schemeClr val="tx1"/>
                                </a:solidFill>
                                <a:latin typeface="Cambria Math" panose="02040503050406030204" pitchFamily="18" charset="0"/>
                              </a:rPr>
                            </m:ctrlPr>
                          </m:dPr>
                          <m:e>
                            <m:sSub>
                              <m:sSubPr>
                                <m:ctrlPr>
                                  <a:rPr lang="de-DE" sz="2000" i="1" smtClean="0">
                                    <a:solidFill>
                                      <a:schemeClr val="tx1"/>
                                    </a:solidFill>
                                    <a:latin typeface="Cambria Math" panose="02040503050406030204" pitchFamily="18" charset="0"/>
                                  </a:rPr>
                                </m:ctrlPr>
                              </m:sSubPr>
                              <m:e>
                                <m:r>
                                  <a:rPr lang="de-DE" sz="2000" b="0" i="1" smtClean="0">
                                    <a:solidFill>
                                      <a:schemeClr val="tx1"/>
                                    </a:solidFill>
                                    <a:latin typeface="Cambria Math" panose="02040503050406030204" pitchFamily="18" charset="0"/>
                                  </a:rPr>
                                  <m:t>𝐸</m:t>
                                </m:r>
                              </m:e>
                              <m:sub>
                                <m:r>
                                  <a:rPr lang="de-DE" sz="2000" b="0" i="1" smtClean="0">
                                    <a:solidFill>
                                      <a:schemeClr val="tx1"/>
                                    </a:solidFill>
                                    <a:latin typeface="Cambria Math" panose="02040503050406030204" pitchFamily="18" charset="0"/>
                                  </a:rPr>
                                  <m:t>𝑝𝑎𝑟𝑡</m:t>
                                </m:r>
                                <m:r>
                                  <a:rPr lang="de-DE" sz="2000" b="0" i="1" smtClean="0">
                                    <a:solidFill>
                                      <a:schemeClr val="tx1"/>
                                    </a:solidFill>
                                    <a:latin typeface="Cambria Math" panose="02040503050406030204" pitchFamily="18" charset="0"/>
                                  </a:rPr>
                                  <m:t>.</m:t>
                                </m:r>
                              </m:sub>
                            </m:sSub>
                          </m:e>
                        </m:d>
                        <m:r>
                          <a:rPr lang="de-DE" sz="2000" b="0" i="1" smtClean="0">
                            <a:solidFill>
                              <a:schemeClr val="tx1"/>
                            </a:solidFill>
                            <a:latin typeface="Cambria Math" panose="02040503050406030204" pitchFamily="18" charset="0"/>
                          </a:rPr>
                          <m:t> </m:t>
                        </m:r>
                      </m:den>
                    </m:f>
                  </m:oMath>
                </a14:m>
                <a:r>
                  <a:rPr lang="de-DE" sz="2000" dirty="0">
                    <a:solidFill>
                      <a:schemeClr val="tx1"/>
                    </a:solidFill>
                  </a:rPr>
                  <a:t> </a:t>
                </a:r>
              </a:p>
              <a:p>
                <a:pPr marL="0" indent="0">
                  <a:buNone/>
                </a:pPr>
                <a14:m>
                  <m:oMath xmlns:m="http://schemas.openxmlformats.org/officeDocument/2006/math">
                    <m:d>
                      <m:dPr>
                        <m:begChr m:val="⟨"/>
                        <m:endChr m:val="⟩"/>
                        <m:ctrlPr>
                          <a:rPr lang="de-DE" sz="1600" i="1">
                            <a:latin typeface="Cambria Math" panose="02040503050406030204" pitchFamily="18" charset="0"/>
                          </a:rPr>
                        </m:ctrlPr>
                      </m:dPr>
                      <m:e>
                        <m:sSub>
                          <m:sSubPr>
                            <m:ctrlPr>
                              <a:rPr lang="de-DE" sz="1600" i="1">
                                <a:latin typeface="Cambria Math" panose="02040503050406030204" pitchFamily="18" charset="0"/>
                              </a:rPr>
                            </m:ctrlPr>
                          </m:sSubPr>
                          <m:e>
                            <m:r>
                              <a:rPr lang="de-DE" sz="1600" i="1">
                                <a:latin typeface="Cambria Math" panose="02040503050406030204" pitchFamily="18" charset="0"/>
                              </a:rPr>
                              <m:t>𝐸</m:t>
                            </m:r>
                          </m:e>
                          <m:sub>
                            <m:r>
                              <a:rPr lang="de-DE" sz="1600" i="1">
                                <a:latin typeface="Cambria Math" panose="02040503050406030204" pitchFamily="18" charset="0"/>
                              </a:rPr>
                              <m:t>𝑝𝑎𝑟𝑡</m:t>
                            </m:r>
                            <m:r>
                              <a:rPr lang="de-DE" sz="1600" i="1">
                                <a:latin typeface="Cambria Math" panose="02040503050406030204" pitchFamily="18" charset="0"/>
                              </a:rPr>
                              <m:t>.</m:t>
                            </m:r>
                          </m:sub>
                        </m:sSub>
                      </m:e>
                    </m:d>
                  </m:oMath>
                </a14:m>
                <a:r>
                  <a:rPr lang="de-DE" sz="1800" dirty="0">
                    <a:solidFill>
                      <a:schemeClr val="tx1"/>
                    </a:solidFill>
                  </a:rPr>
                  <a:t> is average particle energy at the orbit location in frames with low occupancy </a:t>
                </a:r>
              </a:p>
              <a:p>
                <a:pPr marL="0" indent="0">
                  <a:buNone/>
                </a:pPr>
                <a:endParaRPr lang="de-DE" sz="1000" dirty="0"/>
              </a:p>
              <a:p>
                <a:pPr marL="0" indent="0">
                  <a:buNone/>
                </a:pPr>
                <a:r>
                  <a:rPr lang="de-DE" sz="2200" dirty="0"/>
                  <a:t>Calculate the electron and proton number in the frame as:</a:t>
                </a:r>
                <a:endParaRPr lang="de-DE" sz="200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de-DE" sz="2000" i="1" smtClean="0">
                              <a:latin typeface="Cambria Math" panose="02040503050406030204" pitchFamily="18" charset="0"/>
                            </a:rPr>
                          </m:ctrlPr>
                        </m:sSubPr>
                        <m:e>
                          <m:r>
                            <a:rPr lang="de-DE" sz="2000" b="0" i="1" smtClean="0">
                              <a:latin typeface="Cambria Math" panose="02040503050406030204" pitchFamily="18" charset="0"/>
                            </a:rPr>
                            <m:t>𝑁</m:t>
                          </m:r>
                        </m:e>
                        <m:sub>
                          <m:r>
                            <a:rPr lang="de-DE" sz="2000" b="0" i="1" smtClean="0">
                              <a:latin typeface="Cambria Math" panose="02040503050406030204" pitchFamily="18" charset="0"/>
                            </a:rPr>
                            <m:t>𝑒</m:t>
                          </m:r>
                          <m:r>
                            <a:rPr lang="de-DE" sz="2000" b="0" i="1" smtClean="0">
                              <a:latin typeface="Cambria Math" panose="02040503050406030204" pitchFamily="18" charset="0"/>
                            </a:rPr>
                            <m:t>−</m:t>
                          </m:r>
                        </m:sub>
                      </m:sSub>
                      <m:r>
                        <a:rPr lang="de-DE" sz="2000" i="1">
                          <a:latin typeface="Cambria Math" panose="02040503050406030204" pitchFamily="18" charset="0"/>
                        </a:rPr>
                        <m:t>=</m:t>
                      </m:r>
                      <m:d>
                        <m:dPr>
                          <m:begChr m:val="⟨"/>
                          <m:endChr m:val="⟩"/>
                          <m:ctrlPr>
                            <a:rPr lang="de-DE" sz="2000" i="1">
                              <a:latin typeface="Cambria Math" panose="02040503050406030204" pitchFamily="18" charset="0"/>
                            </a:rPr>
                          </m:ctrlPr>
                        </m:dPr>
                        <m:e>
                          <m:sSub>
                            <m:sSubPr>
                              <m:ctrlPr>
                                <a:rPr lang="de-DE" sz="2000" i="1">
                                  <a:latin typeface="Cambria Math" panose="02040503050406030204" pitchFamily="18" charset="0"/>
                                </a:rPr>
                              </m:ctrlPr>
                            </m:sSubPr>
                            <m:e>
                              <m:r>
                                <a:rPr lang="de-DE" sz="2000" i="1">
                                  <a:latin typeface="Cambria Math" panose="02040503050406030204" pitchFamily="18" charset="0"/>
                                </a:rPr>
                                <m:t>𝑁</m:t>
                              </m:r>
                            </m:e>
                            <m:sub>
                              <m:r>
                                <a:rPr lang="de-DE" sz="2000" i="1">
                                  <a:latin typeface="Cambria Math" panose="02040503050406030204" pitchFamily="18" charset="0"/>
                                </a:rPr>
                                <m:t>𝑝𝑎𝑟𝑡</m:t>
                              </m:r>
                              <m:r>
                                <a:rPr lang="de-DE" sz="2000" i="1">
                                  <a:latin typeface="Cambria Math" panose="02040503050406030204" pitchFamily="18" charset="0"/>
                                </a:rPr>
                                <m:t>.</m:t>
                              </m:r>
                            </m:sub>
                          </m:sSub>
                        </m:e>
                      </m:d>
                      <m:r>
                        <a:rPr lang="de-DE" sz="2000" i="1" smtClean="0">
                          <a:latin typeface="Cambria Math" panose="02040503050406030204" pitchFamily="18" charset="0"/>
                          <a:ea typeface="Cambria Math" panose="02040503050406030204" pitchFamily="18" charset="0"/>
                        </a:rPr>
                        <m:t>×</m:t>
                      </m:r>
                      <m:sSub>
                        <m:sSubPr>
                          <m:ctrlPr>
                            <a:rPr lang="de-DE" sz="2000" i="1" smtClean="0">
                              <a:latin typeface="Cambria Math" panose="02040503050406030204" pitchFamily="18" charset="0"/>
                              <a:ea typeface="Cambria Math" panose="02040503050406030204" pitchFamily="18" charset="0"/>
                            </a:rPr>
                          </m:ctrlPr>
                        </m:sSubPr>
                        <m:e>
                          <m:r>
                            <a:rPr lang="de-DE" sz="2000" b="0" i="1" smtClean="0">
                              <a:latin typeface="Cambria Math" panose="02040503050406030204" pitchFamily="18" charset="0"/>
                              <a:ea typeface="Cambria Math" panose="02040503050406030204" pitchFamily="18" charset="0"/>
                            </a:rPr>
                            <m:t>𝑓</m:t>
                          </m:r>
                        </m:e>
                        <m:sub>
                          <m:r>
                            <a:rPr lang="de-DE" sz="2000" b="0" i="1" smtClean="0">
                              <a:latin typeface="Cambria Math" panose="02040503050406030204" pitchFamily="18" charset="0"/>
                              <a:ea typeface="Cambria Math" panose="02040503050406030204" pitchFamily="18" charset="0"/>
                            </a:rPr>
                            <m:t>𝑒</m:t>
                          </m:r>
                          <m:r>
                            <a:rPr lang="de-DE" sz="2000" b="0" i="1" smtClean="0">
                              <a:latin typeface="Cambria Math" panose="02040503050406030204" pitchFamily="18" charset="0"/>
                              <a:ea typeface="Cambria Math" panose="02040503050406030204" pitchFamily="18" charset="0"/>
                            </a:rPr>
                            <m:t>−</m:t>
                          </m:r>
                        </m:sub>
                      </m:sSub>
                    </m:oMath>
                  </m:oMathPara>
                </a14:m>
                <a:endParaRPr lang="de-DE" sz="2000"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de-DE" sz="2000" i="1">
                              <a:latin typeface="Cambria Math" panose="02040503050406030204" pitchFamily="18" charset="0"/>
                            </a:rPr>
                          </m:ctrlPr>
                        </m:sSubPr>
                        <m:e>
                          <m:r>
                            <a:rPr lang="de-DE" sz="2000" i="1">
                              <a:latin typeface="Cambria Math" panose="02040503050406030204" pitchFamily="18" charset="0"/>
                            </a:rPr>
                            <m:t>𝑁</m:t>
                          </m:r>
                        </m:e>
                        <m:sub>
                          <m:r>
                            <a:rPr lang="de-DE" sz="2000" b="0" i="1" smtClean="0">
                              <a:latin typeface="Cambria Math" panose="02040503050406030204" pitchFamily="18" charset="0"/>
                            </a:rPr>
                            <m:t>𝑝</m:t>
                          </m:r>
                        </m:sub>
                      </m:sSub>
                      <m:r>
                        <a:rPr lang="de-DE" sz="2000" i="1">
                          <a:latin typeface="Cambria Math" panose="02040503050406030204" pitchFamily="18" charset="0"/>
                        </a:rPr>
                        <m:t>=</m:t>
                      </m:r>
                      <m:d>
                        <m:dPr>
                          <m:begChr m:val="⟨"/>
                          <m:endChr m:val="⟩"/>
                          <m:ctrlPr>
                            <a:rPr lang="de-DE" sz="2000" i="1">
                              <a:latin typeface="Cambria Math" panose="02040503050406030204" pitchFamily="18" charset="0"/>
                            </a:rPr>
                          </m:ctrlPr>
                        </m:dPr>
                        <m:e>
                          <m:sSub>
                            <m:sSubPr>
                              <m:ctrlPr>
                                <a:rPr lang="de-DE" sz="2000" i="1">
                                  <a:latin typeface="Cambria Math" panose="02040503050406030204" pitchFamily="18" charset="0"/>
                                </a:rPr>
                              </m:ctrlPr>
                            </m:sSubPr>
                            <m:e>
                              <m:r>
                                <a:rPr lang="de-DE" sz="2000" i="1">
                                  <a:latin typeface="Cambria Math" panose="02040503050406030204" pitchFamily="18" charset="0"/>
                                </a:rPr>
                                <m:t>𝑁</m:t>
                              </m:r>
                            </m:e>
                            <m:sub>
                              <m:r>
                                <a:rPr lang="de-DE" sz="2000" i="1">
                                  <a:latin typeface="Cambria Math" panose="02040503050406030204" pitchFamily="18" charset="0"/>
                                </a:rPr>
                                <m:t>𝑝𝑎𝑟𝑡</m:t>
                              </m:r>
                              <m:r>
                                <a:rPr lang="de-DE" sz="2000" i="1">
                                  <a:latin typeface="Cambria Math" panose="02040503050406030204" pitchFamily="18" charset="0"/>
                                </a:rPr>
                                <m:t>.</m:t>
                              </m:r>
                            </m:sub>
                          </m:sSub>
                        </m:e>
                      </m:d>
                      <m:r>
                        <a:rPr lang="de-DE" sz="2000" i="1">
                          <a:latin typeface="Cambria Math" panose="02040503050406030204" pitchFamily="18" charset="0"/>
                          <a:ea typeface="Cambria Math" panose="02040503050406030204" pitchFamily="18" charset="0"/>
                        </a:rPr>
                        <m:t>×</m:t>
                      </m:r>
                      <m:sSub>
                        <m:sSubPr>
                          <m:ctrlPr>
                            <a:rPr lang="de-DE" sz="2000" i="1">
                              <a:latin typeface="Cambria Math" panose="02040503050406030204" pitchFamily="18" charset="0"/>
                              <a:ea typeface="Cambria Math" panose="02040503050406030204" pitchFamily="18" charset="0"/>
                            </a:rPr>
                          </m:ctrlPr>
                        </m:sSubPr>
                        <m:e>
                          <m:r>
                            <a:rPr lang="de-DE" sz="2000" i="1">
                              <a:latin typeface="Cambria Math" panose="02040503050406030204" pitchFamily="18" charset="0"/>
                              <a:ea typeface="Cambria Math" panose="02040503050406030204" pitchFamily="18" charset="0"/>
                            </a:rPr>
                            <m:t>𝑓</m:t>
                          </m:r>
                        </m:e>
                        <m:sub>
                          <m:r>
                            <a:rPr lang="de-DE" sz="2000" b="0" i="1" smtClean="0">
                              <a:latin typeface="Cambria Math" panose="02040503050406030204" pitchFamily="18" charset="0"/>
                              <a:ea typeface="Cambria Math" panose="02040503050406030204" pitchFamily="18" charset="0"/>
                            </a:rPr>
                            <m:t>𝑝</m:t>
                          </m:r>
                        </m:sub>
                      </m:sSub>
                    </m:oMath>
                  </m:oMathPara>
                </a14:m>
                <a:endParaRPr lang="de-DE" sz="2000" dirty="0">
                  <a:ea typeface="Cambria Math" panose="02040503050406030204" pitchFamily="18" charset="0"/>
                </a:endParaRPr>
              </a:p>
              <a:p>
                <a:pPr marL="0" indent="0">
                  <a:buNone/>
                </a:pPr>
                <a14:m>
                  <m:oMath xmlns:m="http://schemas.openxmlformats.org/officeDocument/2006/math">
                    <m:sSub>
                      <m:sSubPr>
                        <m:ctrlPr>
                          <a:rPr lang="de-DE" sz="1600" i="1">
                            <a:latin typeface="Cambria Math" panose="02040503050406030204" pitchFamily="18" charset="0"/>
                            <a:ea typeface="Cambria Math" panose="02040503050406030204" pitchFamily="18" charset="0"/>
                          </a:rPr>
                        </m:ctrlPr>
                      </m:sSubPr>
                      <m:e>
                        <m:r>
                          <a:rPr lang="de-DE" sz="1600" i="1">
                            <a:latin typeface="Cambria Math" panose="02040503050406030204" pitchFamily="18" charset="0"/>
                            <a:ea typeface="Cambria Math" panose="02040503050406030204" pitchFamily="18" charset="0"/>
                          </a:rPr>
                          <m:t>𝑓</m:t>
                        </m:r>
                      </m:e>
                      <m:sub>
                        <m:r>
                          <a:rPr lang="de-DE" sz="1600" i="1">
                            <a:latin typeface="Cambria Math" panose="02040503050406030204" pitchFamily="18" charset="0"/>
                            <a:ea typeface="Cambria Math" panose="02040503050406030204" pitchFamily="18" charset="0"/>
                          </a:rPr>
                          <m:t>𝑝</m:t>
                        </m:r>
                      </m:sub>
                    </m:sSub>
                  </m:oMath>
                </a14:m>
                <a:r>
                  <a:rPr lang="de-DE" sz="1600" dirty="0"/>
                  <a:t> and </a:t>
                </a:r>
                <a14:m>
                  <m:oMath xmlns:m="http://schemas.openxmlformats.org/officeDocument/2006/math">
                    <m:sSub>
                      <m:sSubPr>
                        <m:ctrlPr>
                          <a:rPr lang="de-DE" sz="1600" i="1">
                            <a:latin typeface="Cambria Math" panose="02040503050406030204" pitchFamily="18" charset="0"/>
                            <a:ea typeface="Cambria Math" panose="02040503050406030204" pitchFamily="18" charset="0"/>
                          </a:rPr>
                        </m:ctrlPr>
                      </m:sSubPr>
                      <m:e>
                        <m:r>
                          <a:rPr lang="de-DE" sz="1600" i="1">
                            <a:latin typeface="Cambria Math" panose="02040503050406030204" pitchFamily="18" charset="0"/>
                            <a:ea typeface="Cambria Math" panose="02040503050406030204" pitchFamily="18" charset="0"/>
                          </a:rPr>
                          <m:t>𝑓</m:t>
                        </m:r>
                      </m:e>
                      <m:sub>
                        <m:r>
                          <a:rPr lang="de-DE" sz="1600" b="0" i="1" smtClean="0">
                            <a:latin typeface="Cambria Math" panose="02040503050406030204" pitchFamily="18" charset="0"/>
                            <a:ea typeface="Cambria Math" panose="02040503050406030204" pitchFamily="18" charset="0"/>
                          </a:rPr>
                          <m:t>𝑒</m:t>
                        </m:r>
                        <m:r>
                          <a:rPr lang="de-DE" sz="1600" b="0" i="1" smtClean="0">
                            <a:latin typeface="Cambria Math" panose="02040503050406030204" pitchFamily="18" charset="0"/>
                            <a:ea typeface="Cambria Math" panose="02040503050406030204" pitchFamily="18" charset="0"/>
                          </a:rPr>
                          <m:t>−</m:t>
                        </m:r>
                      </m:sub>
                    </m:sSub>
                  </m:oMath>
                </a14:m>
                <a:r>
                  <a:rPr lang="de-DE" sz="1600" dirty="0"/>
                  <a:t> were determined in the temporally closest frame in which tracks could be separated.</a:t>
                </a:r>
              </a:p>
              <a:p>
                <a:pPr marL="0" indent="0">
                  <a:buNone/>
                </a:pPr>
                <a:endParaRPr lang="de-DE" sz="2200" dirty="0">
                  <a:solidFill>
                    <a:schemeClr val="tx1"/>
                  </a:solidFill>
                </a:endParaRPr>
              </a:p>
            </p:txBody>
          </p:sp>
        </mc:Choice>
        <mc:Fallback>
          <p:sp>
            <p:nvSpPr>
              <p:cNvPr id="7" name="Zástupný symbol pro obsah 2" descr="Rectangle: Click to edit Master text styles&#10;Second level&#10;Third level&#10;Fourth level&#10;Fifth level"/>
              <p:cNvSpPr txBox="1">
                <a:spLocks noRot="1" noChangeAspect="1" noMove="1" noResize="1" noEditPoints="1" noAdjustHandles="1" noChangeArrowheads="1" noChangeShapeType="1" noTextEdit="1"/>
              </p:cNvSpPr>
              <p:nvPr/>
            </p:nvSpPr>
            <p:spPr>
              <a:xfrm>
                <a:off x="838199" y="1894114"/>
                <a:ext cx="6139543" cy="3973473"/>
              </a:xfrm>
              <a:prstGeom prst="rect">
                <a:avLst/>
              </a:prstGeom>
              <a:blipFill>
                <a:blip r:embed="rId3"/>
                <a:stretch>
                  <a:fillRect l="-1488" t="-2914" r="-1488" b="-613"/>
                </a:stretch>
              </a:blipFill>
            </p:spPr>
            <p:txBody>
              <a:bodyPr/>
              <a:lstStyle/>
              <a:p>
                <a:r>
                  <a:rPr lang="en-US">
                    <a:noFill/>
                  </a:rPr>
                  <a:t> </a:t>
                </a:r>
              </a:p>
            </p:txBody>
          </p:sp>
        </mc:Fallback>
      </mc:AlternateContent>
      <p:grpSp>
        <p:nvGrpSpPr>
          <p:cNvPr id="11" name="Group 10"/>
          <p:cNvGrpSpPr/>
          <p:nvPr/>
        </p:nvGrpSpPr>
        <p:grpSpPr>
          <a:xfrm>
            <a:off x="7814090" y="1235012"/>
            <a:ext cx="4114473" cy="2355474"/>
            <a:chOff x="7239327" y="1690688"/>
            <a:chExt cx="4114473" cy="2355474"/>
          </a:xfrm>
        </p:grpSpPr>
        <p:pic>
          <p:nvPicPr>
            <p:cNvPr id="9" name="Picture 8"/>
            <p:cNvPicPr>
              <a:picLocks noChangeAspect="1"/>
            </p:cNvPicPr>
            <p:nvPr/>
          </p:nvPicPr>
          <p:blipFill>
            <a:blip r:embed="rId4"/>
            <a:stretch>
              <a:fillRect/>
            </a:stretch>
          </p:blipFill>
          <p:spPr>
            <a:xfrm>
              <a:off x="7239327" y="1690688"/>
              <a:ext cx="4114473" cy="2355474"/>
            </a:xfrm>
            <a:prstGeom prst="rect">
              <a:avLst/>
            </a:prstGeom>
          </p:spPr>
        </p:pic>
        <mc:AlternateContent xmlns:mc="http://schemas.openxmlformats.org/markup-compatibility/2006" xmlns:a14="http://schemas.microsoft.com/office/drawing/2010/main">
          <mc:Choice Requires="a14">
            <p:sp>
              <p:nvSpPr>
                <p:cNvPr id="10" name="Rectangle 9"/>
                <p:cNvSpPr/>
                <p:nvPr/>
              </p:nvSpPr>
              <p:spPr>
                <a:xfrm>
                  <a:off x="7673492" y="1894114"/>
                  <a:ext cx="959815" cy="4092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de-DE" i="1" smtClean="0">
                                <a:solidFill>
                                  <a:schemeClr val="bg1"/>
                                </a:solidFill>
                                <a:effectLst>
                                  <a:outerShdw blurRad="38100" dist="38100" dir="2700000" algn="tl">
                                    <a:srgbClr val="000000">
                                      <a:alpha val="43137"/>
                                    </a:srgbClr>
                                  </a:outerShdw>
                                </a:effectLst>
                                <a:latin typeface="Cambria Math" panose="02040503050406030204" pitchFamily="18" charset="0"/>
                              </a:rPr>
                            </m:ctrlPr>
                          </m:dPr>
                          <m:e>
                            <m:sSub>
                              <m:sSubPr>
                                <m:ctrlPr>
                                  <a:rPr lang="de-DE" i="1">
                                    <a:solidFill>
                                      <a:schemeClr val="bg1"/>
                                    </a:solidFill>
                                    <a:effectLst>
                                      <a:outerShdw blurRad="38100" dist="38100" dir="2700000" algn="tl">
                                        <a:srgbClr val="000000">
                                          <a:alpha val="43137"/>
                                        </a:srgbClr>
                                      </a:outerShdw>
                                    </a:effectLst>
                                    <a:latin typeface="Cambria Math" panose="02040503050406030204" pitchFamily="18" charset="0"/>
                                  </a:rPr>
                                </m:ctrlPr>
                              </m:sSubPr>
                              <m:e>
                                <m:r>
                                  <a:rPr lang="de-DE" i="1">
                                    <a:solidFill>
                                      <a:schemeClr val="bg1"/>
                                    </a:solidFill>
                                    <a:effectLst>
                                      <a:outerShdw blurRad="38100" dist="38100" dir="2700000" algn="tl">
                                        <a:srgbClr val="000000">
                                          <a:alpha val="43137"/>
                                        </a:srgbClr>
                                      </a:outerShdw>
                                    </a:effectLst>
                                    <a:latin typeface="Cambria Math" panose="02040503050406030204" pitchFamily="18" charset="0"/>
                                  </a:rPr>
                                  <m:t>𝐸</m:t>
                                </m:r>
                              </m:e>
                              <m:sub>
                                <m:r>
                                  <a:rPr lang="de-DE" i="1">
                                    <a:solidFill>
                                      <a:schemeClr val="bg1"/>
                                    </a:solidFill>
                                    <a:effectLst>
                                      <a:outerShdw blurRad="38100" dist="38100" dir="2700000" algn="tl">
                                        <a:srgbClr val="000000">
                                          <a:alpha val="43137"/>
                                        </a:srgbClr>
                                      </a:outerShdw>
                                    </a:effectLst>
                                    <a:latin typeface="Cambria Math" panose="02040503050406030204" pitchFamily="18" charset="0"/>
                                  </a:rPr>
                                  <m:t>𝑝𝑎𝑟𝑡</m:t>
                                </m:r>
                                <m:r>
                                  <a:rPr lang="de-DE" i="1">
                                    <a:solidFill>
                                      <a:schemeClr val="bg1"/>
                                    </a:solidFill>
                                    <a:effectLst>
                                      <a:outerShdw blurRad="38100" dist="38100" dir="2700000" algn="tl">
                                        <a:srgbClr val="000000">
                                          <a:alpha val="43137"/>
                                        </a:srgbClr>
                                      </a:outerShdw>
                                    </a:effectLst>
                                    <a:latin typeface="Cambria Math" panose="02040503050406030204" pitchFamily="18" charset="0"/>
                                  </a:rPr>
                                  <m:t>.</m:t>
                                </m:r>
                              </m:sub>
                            </m:sSub>
                          </m:e>
                        </m:d>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7673492" y="1894114"/>
                  <a:ext cx="959815" cy="409215"/>
                </a:xfrm>
                <a:prstGeom prst="rect">
                  <a:avLst/>
                </a:prstGeom>
                <a:blipFill>
                  <a:blip r:embed="rId5"/>
                  <a:stretch>
                    <a:fillRect b="-13433"/>
                  </a:stretch>
                </a:blipFill>
              </p:spPr>
              <p:txBody>
                <a:bodyPr/>
                <a:lstStyle/>
                <a:p>
                  <a:r>
                    <a:rPr lang="en-US">
                      <a:noFill/>
                    </a:rPr>
                    <a:t> </a:t>
                  </a:r>
                </a:p>
              </p:txBody>
            </p:sp>
          </mc:Fallback>
        </mc:AlternateContent>
      </p:grpSp>
      <p:grpSp>
        <p:nvGrpSpPr>
          <p:cNvPr id="12" name="Group 11"/>
          <p:cNvGrpSpPr/>
          <p:nvPr/>
        </p:nvGrpSpPr>
        <p:grpSpPr>
          <a:xfrm>
            <a:off x="7111783" y="1199911"/>
            <a:ext cx="5045492" cy="5531728"/>
            <a:chOff x="7146508" y="1234636"/>
            <a:chExt cx="5045492" cy="5531728"/>
          </a:xfrm>
        </p:grpSpPr>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46509" y="1234636"/>
              <a:ext cx="5045491" cy="2765864"/>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46508" y="4000500"/>
              <a:ext cx="5045491" cy="2765864"/>
            </a:xfrm>
            <a:prstGeom prst="rect">
              <a:avLst/>
            </a:prstGeom>
          </p:spPr>
        </p:pic>
      </p:grpSp>
      <p:sp>
        <p:nvSpPr>
          <p:cNvPr id="14" name="Footer Placeholder 13">
            <a:extLst>
              <a:ext uri="{FF2B5EF4-FFF2-40B4-BE49-F238E27FC236}">
                <a16:creationId xmlns:a16="http://schemas.microsoft.com/office/drawing/2014/main" id="{B6CC6A45-9986-428E-86AB-E56FA65E4F18}"/>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5" name="Slide Number Placeholder 14">
            <a:extLst>
              <a:ext uri="{FF2B5EF4-FFF2-40B4-BE49-F238E27FC236}">
                <a16:creationId xmlns:a16="http://schemas.microsoft.com/office/drawing/2014/main" id="{E8DB9099-E48E-4936-834A-71C0390B9241}"/>
              </a:ext>
            </a:extLst>
          </p:cNvPr>
          <p:cNvSpPr>
            <a:spLocks noGrp="1"/>
          </p:cNvSpPr>
          <p:nvPr>
            <p:ph type="sldNum" sz="quarter" idx="12"/>
          </p:nvPr>
        </p:nvSpPr>
        <p:spPr/>
        <p:txBody>
          <a:bodyPr/>
          <a:lstStyle/>
          <a:p>
            <a:fld id="{E5BADDC4-6E59-499B-8CE5-8FED18AFF436}" type="slidenum">
              <a:rPr lang="en-US" smtClean="0"/>
              <a:t>23</a:t>
            </a:fld>
            <a:endParaRPr lang="en-US"/>
          </a:p>
        </p:txBody>
      </p:sp>
    </p:spTree>
    <p:extLst>
      <p:ext uri="{BB962C8B-B14F-4D97-AF65-F5344CB8AC3E}">
        <p14:creationId xmlns:p14="http://schemas.microsoft.com/office/powerpoint/2010/main" val="1611931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a:effectLst>
                  <a:outerShdw blurRad="38100" dist="38100" dir="2700000" algn="tl">
                    <a:srgbClr val="000000">
                      <a:alpha val="43137"/>
                    </a:srgbClr>
                  </a:outerShdw>
                </a:effectLst>
              </a:rPr>
              <a:t>Improving particle identification and spectroscopy using machine learning</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type="body" idx="1"/>
          </p:nvPr>
        </p:nvSpPr>
        <p:spPr/>
        <p:txBody>
          <a:bodyPr/>
          <a:lstStyle/>
          <a:p>
            <a:pPr marL="0" indent="0">
              <a:buNone/>
            </a:pPr>
            <a:endParaRPr lang="de-DE" dirty="0"/>
          </a:p>
        </p:txBody>
      </p:sp>
      <p:sp>
        <p:nvSpPr>
          <p:cNvPr id="4" name="Date Placeholder 3"/>
          <p:cNvSpPr>
            <a:spLocks noGrp="1"/>
          </p:cNvSpPr>
          <p:nvPr>
            <p:ph type="dt" sz="half" idx="10"/>
          </p:nvPr>
        </p:nvSpPr>
        <p:spPr/>
        <p:txBody>
          <a:bodyPr/>
          <a:lstStyle/>
          <a:p>
            <a:fld id="{2DA8550D-D33A-4671-B679-E6BC19319061}" type="datetime1">
              <a:rPr lang="en-US" smtClean="0"/>
              <a:t>8/5/2022</a:t>
            </a:fld>
            <a:endParaRPr lang="en-US"/>
          </a:p>
        </p:txBody>
      </p:sp>
      <p:sp>
        <p:nvSpPr>
          <p:cNvPr id="7" name="Footer Placeholder 6">
            <a:extLst>
              <a:ext uri="{FF2B5EF4-FFF2-40B4-BE49-F238E27FC236}">
                <a16:creationId xmlns:a16="http://schemas.microsoft.com/office/drawing/2014/main" id="{E630A2D7-FB97-E399-669E-6781C9E1AD84}"/>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8" name="Slide Number Placeholder 7">
            <a:extLst>
              <a:ext uri="{FF2B5EF4-FFF2-40B4-BE49-F238E27FC236}">
                <a16:creationId xmlns:a16="http://schemas.microsoft.com/office/drawing/2014/main" id="{93209AA6-EB62-F595-A37D-8C58DD7164FF}"/>
              </a:ext>
            </a:extLst>
          </p:cNvPr>
          <p:cNvSpPr>
            <a:spLocks noGrp="1"/>
          </p:cNvSpPr>
          <p:nvPr>
            <p:ph type="sldNum" sz="quarter" idx="12"/>
          </p:nvPr>
        </p:nvSpPr>
        <p:spPr/>
        <p:txBody>
          <a:bodyPr/>
          <a:lstStyle/>
          <a:p>
            <a:fld id="{E5BADDC4-6E59-499B-8CE5-8FED18AFF436}" type="slidenum">
              <a:rPr lang="en-US" smtClean="0"/>
              <a:t>24</a:t>
            </a:fld>
            <a:endParaRPr lang="en-US"/>
          </a:p>
        </p:txBody>
      </p:sp>
    </p:spTree>
    <p:extLst>
      <p:ext uri="{BB962C8B-B14F-4D97-AF65-F5344CB8AC3E}">
        <p14:creationId xmlns:p14="http://schemas.microsoft.com/office/powerpoint/2010/main" val="1391803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a:effectLst>
                  <a:outerShdw blurRad="38100" dist="38100" dir="2700000" algn="tl">
                    <a:srgbClr val="000000">
                      <a:alpha val="43137"/>
                    </a:srgbClr>
                  </a:outerShdw>
                </a:effectLst>
              </a:rPr>
              <a:t>CNN – convolution neural network for separation of electrons and protons</a:t>
            </a:r>
            <a:endParaRPr lang="en-US"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fld id="{FBC8B0AC-1EF5-4580-A49B-65C26BD07CB6}" type="datetime1">
              <a:rPr lang="en-US" smtClean="0"/>
              <a:t>8/5/2022</a:t>
            </a:fld>
            <a:endParaRPr lang="en-US"/>
          </a:p>
        </p:txBody>
      </p:sp>
      <p:sp>
        <p:nvSpPr>
          <p:cNvPr id="10" name="TextBox 9"/>
          <p:cNvSpPr txBox="1"/>
          <p:nvPr/>
        </p:nvSpPr>
        <p:spPr>
          <a:xfrm>
            <a:off x="6096000" y="1795155"/>
            <a:ext cx="5577840" cy="1323439"/>
          </a:xfrm>
          <a:prstGeom prst="rect">
            <a:avLst/>
          </a:prstGeom>
          <a:noFill/>
        </p:spPr>
        <p:txBody>
          <a:bodyPr wrap="square" rtlCol="0">
            <a:spAutoFit/>
          </a:bodyPr>
          <a:lstStyle/>
          <a:p>
            <a:r>
              <a:rPr lang="en-US" sz="2000" b="1" dirty="0"/>
              <a:t>Ground truth - simulation:</a:t>
            </a:r>
          </a:p>
          <a:p>
            <a:pPr marL="285750" indent="-285750">
              <a:buFont typeface="Arial" panose="020B0604020202020204" pitchFamily="34" charset="0"/>
              <a:buChar char="•"/>
            </a:pPr>
            <a:r>
              <a:rPr lang="en-US" sz="2000" dirty="0"/>
              <a:t>Spherical source with cosine distributed angles</a:t>
            </a:r>
          </a:p>
          <a:p>
            <a:pPr marL="285750" indent="-285750">
              <a:buFont typeface="Arial" panose="020B0604020202020204" pitchFamily="34" charset="0"/>
              <a:buChar char="•"/>
            </a:pPr>
            <a:r>
              <a:rPr lang="en-US" sz="2000" dirty="0"/>
              <a:t>10 Mio electrons from 0.4 to 5 MeV </a:t>
            </a:r>
          </a:p>
          <a:p>
            <a:pPr marL="285750" indent="-285750">
              <a:buFont typeface="Arial" panose="020B0604020202020204" pitchFamily="34" charset="0"/>
              <a:buChar char="•"/>
            </a:pPr>
            <a:r>
              <a:rPr lang="en-US" sz="2000" dirty="0"/>
              <a:t>10 Mio protons from 17 to 200 MeV</a:t>
            </a:r>
            <a:endParaRPr lang="en-US" sz="2400" dirty="0"/>
          </a:p>
        </p:txBody>
      </p:sp>
      <p:sp>
        <p:nvSpPr>
          <p:cNvPr id="11" name="Rectangle 10"/>
          <p:cNvSpPr/>
          <p:nvPr/>
        </p:nvSpPr>
        <p:spPr>
          <a:xfrm>
            <a:off x="726440" y="5803606"/>
            <a:ext cx="5064760" cy="954107"/>
          </a:xfrm>
          <a:prstGeom prst="rect">
            <a:avLst/>
          </a:prstGeom>
        </p:spPr>
        <p:txBody>
          <a:bodyPr wrap="square">
            <a:spAutoFit/>
          </a:bodyPr>
          <a:lstStyle/>
          <a:p>
            <a:pPr lvl="0" algn="just">
              <a:spcAft>
                <a:spcPts val="0"/>
              </a:spcAft>
            </a:pPr>
            <a:r>
              <a:rPr lang="en-US" sz="1400" i="1" dirty="0">
                <a:solidFill>
                  <a:srgbClr val="000000"/>
                </a:solidFill>
                <a:ea typeface="Times New Roman" panose="02020603050405020304" pitchFamily="18" charset="0"/>
              </a:rPr>
              <a:t>M. </a:t>
            </a:r>
            <a:r>
              <a:rPr lang="en-US" sz="1400" i="1" dirty="0" err="1">
                <a:solidFill>
                  <a:srgbClr val="000000"/>
                </a:solidFill>
                <a:ea typeface="Times New Roman" panose="02020603050405020304" pitchFamily="18" charset="0"/>
              </a:rPr>
              <a:t>Ruffenach</a:t>
            </a:r>
            <a:r>
              <a:rPr lang="en-US" sz="1400" i="1" dirty="0">
                <a:solidFill>
                  <a:srgbClr val="000000"/>
                </a:solidFill>
                <a:ea typeface="Times New Roman" panose="02020603050405020304" pitchFamily="18" charset="0"/>
              </a:rPr>
              <a:t> et al., “A new technique based on convolutional neural networks to measure the energy of protons and electrons with a single </a:t>
            </a:r>
            <a:r>
              <a:rPr lang="en-US" sz="1400" i="1" dirty="0" err="1">
                <a:solidFill>
                  <a:srgbClr val="000000"/>
                </a:solidFill>
                <a:ea typeface="Times New Roman" panose="02020603050405020304" pitchFamily="18" charset="0"/>
              </a:rPr>
              <a:t>Timepix</a:t>
            </a:r>
            <a:r>
              <a:rPr lang="en-US" sz="1400" i="1" dirty="0">
                <a:solidFill>
                  <a:srgbClr val="000000"/>
                </a:solidFill>
                <a:ea typeface="Times New Roman" panose="02020603050405020304" pitchFamily="18" charset="0"/>
              </a:rPr>
              <a:t> detector”, in IEEE TNS, </a:t>
            </a:r>
            <a:r>
              <a:rPr lang="en-US" sz="1400" b="1" i="1" dirty="0">
                <a:solidFill>
                  <a:srgbClr val="000000"/>
                </a:solidFill>
                <a:ea typeface="Times New Roman" panose="02020603050405020304" pitchFamily="18" charset="0"/>
              </a:rPr>
              <a:t>68</a:t>
            </a:r>
            <a:r>
              <a:rPr lang="en-US" sz="1400" i="1" dirty="0">
                <a:solidFill>
                  <a:srgbClr val="000000"/>
                </a:solidFill>
                <a:ea typeface="Times New Roman" panose="02020603050405020304" pitchFamily="18" charset="0"/>
              </a:rPr>
              <a:t>, 8, pp. 1746-1753, (2021). </a:t>
            </a:r>
            <a:r>
              <a:rPr lang="en-US" sz="1400" i="1" dirty="0" err="1">
                <a:solidFill>
                  <a:srgbClr val="000000"/>
                </a:solidFill>
                <a:ea typeface="Times New Roman" panose="02020603050405020304" pitchFamily="18" charset="0"/>
              </a:rPr>
              <a:t>doi</a:t>
            </a:r>
            <a:r>
              <a:rPr lang="en-US" sz="1400" i="1" dirty="0">
                <a:solidFill>
                  <a:srgbClr val="000000"/>
                </a:solidFill>
                <a:ea typeface="Times New Roman" panose="02020603050405020304" pitchFamily="18" charset="0"/>
              </a:rPr>
              <a:t>: 10.1109/TNS.2021.3071583</a:t>
            </a:r>
          </a:p>
        </p:txBody>
      </p:sp>
      <p:pic>
        <p:nvPicPr>
          <p:cNvPr id="7" name="Picture 6"/>
          <p:cNvPicPr>
            <a:picLocks noChangeAspect="1"/>
          </p:cNvPicPr>
          <p:nvPr/>
        </p:nvPicPr>
        <p:blipFill>
          <a:blip r:embed="rId3"/>
          <a:stretch>
            <a:fillRect/>
          </a:stretch>
        </p:blipFill>
        <p:spPr>
          <a:xfrm>
            <a:off x="850515" y="1795155"/>
            <a:ext cx="4518275" cy="3903984"/>
          </a:xfrm>
          <a:prstGeom prst="rect">
            <a:avLst/>
          </a:prstGeom>
        </p:spPr>
      </p:pic>
      <p:pic>
        <p:nvPicPr>
          <p:cNvPr id="12" name="Picture 11"/>
          <p:cNvPicPr>
            <a:picLocks noChangeAspect="1"/>
          </p:cNvPicPr>
          <p:nvPr/>
        </p:nvPicPr>
        <p:blipFill>
          <a:blip r:embed="rId4">
            <a:clrChange>
              <a:clrFrom>
                <a:srgbClr val="FFFFFF"/>
              </a:clrFrom>
              <a:clrTo>
                <a:srgbClr val="FFFFFF">
                  <a:alpha val="0"/>
                </a:srgbClr>
              </a:clrTo>
            </a:clrChange>
          </a:blip>
          <a:stretch>
            <a:fillRect/>
          </a:stretch>
        </p:blipFill>
        <p:spPr>
          <a:xfrm>
            <a:off x="6096000" y="3368982"/>
            <a:ext cx="4678680" cy="3352493"/>
          </a:xfrm>
          <a:prstGeom prst="rect">
            <a:avLst/>
          </a:prstGeom>
        </p:spPr>
      </p:pic>
      <p:pic>
        <p:nvPicPr>
          <p:cNvPr id="3" name="Picture 2"/>
          <p:cNvPicPr>
            <a:picLocks noChangeAspect="1"/>
          </p:cNvPicPr>
          <p:nvPr/>
        </p:nvPicPr>
        <p:blipFill>
          <a:blip r:embed="rId5">
            <a:clrChange>
              <a:clrFrom>
                <a:srgbClr val="FFFFFF"/>
              </a:clrFrom>
              <a:clrTo>
                <a:srgbClr val="FFFFFF">
                  <a:alpha val="0"/>
                </a:srgbClr>
              </a:clrTo>
            </a:clrChange>
          </a:blip>
          <a:stretch>
            <a:fillRect/>
          </a:stretch>
        </p:blipFill>
        <p:spPr>
          <a:xfrm>
            <a:off x="10080404" y="159423"/>
            <a:ext cx="2156668" cy="853440"/>
          </a:xfrm>
          <a:prstGeom prst="rect">
            <a:avLst/>
          </a:prstGeom>
        </p:spPr>
      </p:pic>
      <p:pic>
        <p:nvPicPr>
          <p:cNvPr id="8" name="Picture 7"/>
          <p:cNvPicPr>
            <a:picLocks noChangeAspect="1"/>
          </p:cNvPicPr>
          <p:nvPr/>
        </p:nvPicPr>
        <p:blipFill>
          <a:blip r:embed="rId6">
            <a:clrChange>
              <a:clrFrom>
                <a:srgbClr val="FFFFFF"/>
              </a:clrFrom>
              <a:clrTo>
                <a:srgbClr val="FFFFFF">
                  <a:alpha val="0"/>
                </a:srgbClr>
              </a:clrTo>
            </a:clrChange>
          </a:blip>
          <a:stretch>
            <a:fillRect/>
          </a:stretch>
        </p:blipFill>
        <p:spPr>
          <a:xfrm>
            <a:off x="10080404" y="807161"/>
            <a:ext cx="2156668" cy="876886"/>
          </a:xfrm>
          <a:prstGeom prst="rect">
            <a:avLst/>
          </a:prstGeom>
        </p:spPr>
      </p:pic>
      <p:sp>
        <p:nvSpPr>
          <p:cNvPr id="9" name="Footer Placeholder 8">
            <a:extLst>
              <a:ext uri="{FF2B5EF4-FFF2-40B4-BE49-F238E27FC236}">
                <a16:creationId xmlns:a16="http://schemas.microsoft.com/office/drawing/2014/main" id="{AAFD092A-25A0-9B9F-5F57-441D7EC24209}"/>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3" name="Slide Number Placeholder 12">
            <a:extLst>
              <a:ext uri="{FF2B5EF4-FFF2-40B4-BE49-F238E27FC236}">
                <a16:creationId xmlns:a16="http://schemas.microsoft.com/office/drawing/2014/main" id="{06F386A7-115A-B2CB-4FB5-102093B3A464}"/>
              </a:ext>
            </a:extLst>
          </p:cNvPr>
          <p:cNvSpPr>
            <a:spLocks noGrp="1"/>
          </p:cNvSpPr>
          <p:nvPr>
            <p:ph type="sldNum" sz="quarter" idx="12"/>
          </p:nvPr>
        </p:nvSpPr>
        <p:spPr/>
        <p:txBody>
          <a:bodyPr/>
          <a:lstStyle/>
          <a:p>
            <a:fld id="{E5BADDC4-6E59-499B-8CE5-8FED18AFF436}" type="slidenum">
              <a:rPr lang="en-US" smtClean="0"/>
              <a:t>25</a:t>
            </a:fld>
            <a:endParaRPr lang="en-US"/>
          </a:p>
        </p:txBody>
      </p:sp>
    </p:spTree>
    <p:extLst>
      <p:ext uri="{BB962C8B-B14F-4D97-AF65-F5344CB8AC3E}">
        <p14:creationId xmlns:p14="http://schemas.microsoft.com/office/powerpoint/2010/main" val="24959465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a:effectLst>
                  <a:outerShdw blurRad="38100" dist="38100" dir="2700000" algn="tl">
                    <a:srgbClr val="000000">
                      <a:alpha val="43137"/>
                    </a:srgbClr>
                  </a:outerShdw>
                </a:effectLst>
              </a:rPr>
              <a:t>CNN – convolution neural network for separation of electrons and protons</a:t>
            </a:r>
            <a:endParaRPr lang="en-US"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fld id="{A0A836DC-8179-47B8-936A-4642D726C953}" type="datetime1">
              <a:rPr lang="en-US" smtClean="0"/>
              <a:t>8/5/2022</a:t>
            </a:fld>
            <a:endParaRPr lang="en-US"/>
          </a:p>
        </p:txBody>
      </p:sp>
      <p:sp>
        <p:nvSpPr>
          <p:cNvPr id="11" name="Rectangle 10"/>
          <p:cNvSpPr/>
          <p:nvPr/>
        </p:nvSpPr>
        <p:spPr>
          <a:xfrm>
            <a:off x="838200" y="5799534"/>
            <a:ext cx="10515600" cy="523220"/>
          </a:xfrm>
          <a:prstGeom prst="rect">
            <a:avLst/>
          </a:prstGeom>
        </p:spPr>
        <p:txBody>
          <a:bodyPr wrap="square">
            <a:spAutoFit/>
          </a:bodyPr>
          <a:lstStyle/>
          <a:p>
            <a:pPr lvl="0" algn="just">
              <a:spcAft>
                <a:spcPts val="0"/>
              </a:spcAft>
            </a:pPr>
            <a:r>
              <a:rPr lang="en-US" sz="1400" i="1" dirty="0">
                <a:solidFill>
                  <a:srgbClr val="000000"/>
                </a:solidFill>
                <a:ea typeface="Times New Roman" panose="02020603050405020304" pitchFamily="18" charset="0"/>
              </a:rPr>
              <a:t>M. </a:t>
            </a:r>
            <a:r>
              <a:rPr lang="en-US" sz="1400" i="1" dirty="0" err="1">
                <a:solidFill>
                  <a:srgbClr val="000000"/>
                </a:solidFill>
                <a:ea typeface="Times New Roman" panose="02020603050405020304" pitchFamily="18" charset="0"/>
              </a:rPr>
              <a:t>Ruffenach</a:t>
            </a:r>
            <a:r>
              <a:rPr lang="en-US" sz="1400" i="1" dirty="0">
                <a:solidFill>
                  <a:srgbClr val="000000"/>
                </a:solidFill>
                <a:ea typeface="Times New Roman" panose="02020603050405020304" pitchFamily="18" charset="0"/>
              </a:rPr>
              <a:t> et al., “A new technique based on convolutional neural networks to measure the energy of protons and electrons with a single </a:t>
            </a:r>
            <a:r>
              <a:rPr lang="en-US" sz="1400" i="1" dirty="0" err="1">
                <a:solidFill>
                  <a:srgbClr val="000000"/>
                </a:solidFill>
                <a:ea typeface="Times New Roman" panose="02020603050405020304" pitchFamily="18" charset="0"/>
              </a:rPr>
              <a:t>Timepix</a:t>
            </a:r>
            <a:r>
              <a:rPr lang="en-US" sz="1400" i="1" dirty="0">
                <a:solidFill>
                  <a:srgbClr val="000000"/>
                </a:solidFill>
                <a:ea typeface="Times New Roman" panose="02020603050405020304" pitchFamily="18" charset="0"/>
              </a:rPr>
              <a:t> detector”, in IEEE TNS, </a:t>
            </a:r>
            <a:r>
              <a:rPr lang="en-US" sz="1400" b="1" i="1" dirty="0">
                <a:solidFill>
                  <a:srgbClr val="000000"/>
                </a:solidFill>
                <a:ea typeface="Times New Roman" panose="02020603050405020304" pitchFamily="18" charset="0"/>
              </a:rPr>
              <a:t>68</a:t>
            </a:r>
            <a:r>
              <a:rPr lang="en-US" sz="1400" i="1" dirty="0">
                <a:solidFill>
                  <a:srgbClr val="000000"/>
                </a:solidFill>
                <a:ea typeface="Times New Roman" panose="02020603050405020304" pitchFamily="18" charset="0"/>
              </a:rPr>
              <a:t>, 8, pp. 1746-1753, (2021). </a:t>
            </a:r>
            <a:r>
              <a:rPr lang="en-US" sz="1400" i="1" dirty="0" err="1">
                <a:solidFill>
                  <a:srgbClr val="000000"/>
                </a:solidFill>
                <a:ea typeface="Times New Roman" panose="02020603050405020304" pitchFamily="18" charset="0"/>
              </a:rPr>
              <a:t>doi</a:t>
            </a:r>
            <a:r>
              <a:rPr lang="en-US" sz="1400" i="1" dirty="0">
                <a:solidFill>
                  <a:srgbClr val="000000"/>
                </a:solidFill>
                <a:ea typeface="Times New Roman" panose="02020603050405020304" pitchFamily="18" charset="0"/>
              </a:rPr>
              <a:t>: 10.1109/TNS.2021.3071583</a:t>
            </a:r>
          </a:p>
        </p:txBody>
      </p:sp>
      <p:pic>
        <p:nvPicPr>
          <p:cNvPr id="3" name="Picture 2"/>
          <p:cNvPicPr>
            <a:picLocks noChangeAspect="1"/>
          </p:cNvPicPr>
          <p:nvPr/>
        </p:nvPicPr>
        <p:blipFill>
          <a:blip r:embed="rId3"/>
          <a:stretch>
            <a:fillRect/>
          </a:stretch>
        </p:blipFill>
        <p:spPr>
          <a:xfrm>
            <a:off x="106653" y="1739589"/>
            <a:ext cx="6007261" cy="3943182"/>
          </a:xfrm>
          <a:prstGeom prst="rect">
            <a:avLst/>
          </a:prstGeom>
        </p:spPr>
      </p:pic>
      <p:pic>
        <p:nvPicPr>
          <p:cNvPr id="8" name="Picture 7"/>
          <p:cNvPicPr>
            <a:picLocks noChangeAspect="1"/>
          </p:cNvPicPr>
          <p:nvPr/>
        </p:nvPicPr>
        <p:blipFill>
          <a:blip r:embed="rId4"/>
          <a:stretch>
            <a:fillRect/>
          </a:stretch>
        </p:blipFill>
        <p:spPr>
          <a:xfrm>
            <a:off x="6113914" y="1724284"/>
            <a:ext cx="6078086" cy="3924891"/>
          </a:xfrm>
          <a:prstGeom prst="rect">
            <a:avLst/>
          </a:prstGeom>
        </p:spPr>
      </p:pic>
      <p:pic>
        <p:nvPicPr>
          <p:cNvPr id="9" name="Picture 8"/>
          <p:cNvPicPr>
            <a:picLocks noChangeAspect="1"/>
          </p:cNvPicPr>
          <p:nvPr/>
        </p:nvPicPr>
        <p:blipFill>
          <a:blip r:embed="rId5">
            <a:clrChange>
              <a:clrFrom>
                <a:srgbClr val="FFFFFF"/>
              </a:clrFrom>
              <a:clrTo>
                <a:srgbClr val="FFFFFF">
                  <a:alpha val="0"/>
                </a:srgbClr>
              </a:clrTo>
            </a:clrChange>
          </a:blip>
          <a:stretch>
            <a:fillRect/>
          </a:stretch>
        </p:blipFill>
        <p:spPr>
          <a:xfrm>
            <a:off x="10080404" y="-157386"/>
            <a:ext cx="2156668" cy="853440"/>
          </a:xfrm>
          <a:prstGeom prst="rect">
            <a:avLst/>
          </a:prstGeom>
        </p:spPr>
      </p:pic>
      <p:pic>
        <p:nvPicPr>
          <p:cNvPr id="10" name="Picture 9"/>
          <p:cNvPicPr>
            <a:picLocks noChangeAspect="1"/>
          </p:cNvPicPr>
          <p:nvPr/>
        </p:nvPicPr>
        <p:blipFill>
          <a:blip r:embed="rId6">
            <a:clrChange>
              <a:clrFrom>
                <a:srgbClr val="FFFFFF"/>
              </a:clrFrom>
              <a:clrTo>
                <a:srgbClr val="FFFFFF">
                  <a:alpha val="0"/>
                </a:srgbClr>
              </a:clrTo>
            </a:clrChange>
          </a:blip>
          <a:stretch>
            <a:fillRect/>
          </a:stretch>
        </p:blipFill>
        <p:spPr>
          <a:xfrm>
            <a:off x="10080404" y="411679"/>
            <a:ext cx="2156668" cy="876886"/>
          </a:xfrm>
          <a:prstGeom prst="rect">
            <a:avLst/>
          </a:prstGeom>
        </p:spPr>
      </p:pic>
      <p:sp>
        <p:nvSpPr>
          <p:cNvPr id="7" name="Footer Placeholder 6">
            <a:extLst>
              <a:ext uri="{FF2B5EF4-FFF2-40B4-BE49-F238E27FC236}">
                <a16:creationId xmlns:a16="http://schemas.microsoft.com/office/drawing/2014/main" id="{472C6A8A-005F-0FED-F8E9-CC5644EA2EC8}"/>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2" name="Slide Number Placeholder 11">
            <a:extLst>
              <a:ext uri="{FF2B5EF4-FFF2-40B4-BE49-F238E27FC236}">
                <a16:creationId xmlns:a16="http://schemas.microsoft.com/office/drawing/2014/main" id="{D99D45ED-E2E0-B234-7FC1-6D011C88ADA7}"/>
              </a:ext>
            </a:extLst>
          </p:cNvPr>
          <p:cNvSpPr>
            <a:spLocks noGrp="1"/>
          </p:cNvSpPr>
          <p:nvPr>
            <p:ph type="sldNum" sz="quarter" idx="12"/>
          </p:nvPr>
        </p:nvSpPr>
        <p:spPr/>
        <p:txBody>
          <a:bodyPr/>
          <a:lstStyle/>
          <a:p>
            <a:fld id="{E5BADDC4-6E59-499B-8CE5-8FED18AFF436}" type="slidenum">
              <a:rPr lang="en-US" smtClean="0"/>
              <a:t>26</a:t>
            </a:fld>
            <a:endParaRPr lang="en-US"/>
          </a:p>
        </p:txBody>
      </p:sp>
    </p:spTree>
    <p:extLst>
      <p:ext uri="{BB962C8B-B14F-4D97-AF65-F5344CB8AC3E}">
        <p14:creationId xmlns:p14="http://schemas.microsoft.com/office/powerpoint/2010/main" val="13756284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a:effectLst>
                  <a:outerShdw blurRad="38100" dist="38100" dir="2700000" algn="tl">
                    <a:srgbClr val="000000">
                      <a:alpha val="43137"/>
                    </a:srgbClr>
                  </a:outerShdw>
                </a:effectLst>
              </a:rPr>
              <a:t>CNN – convolution neural network for incident energy determination</a:t>
            </a:r>
            <a:endParaRPr lang="en-US"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fld id="{9E725D9C-1190-4621-A8F4-9EED036524E4}" type="datetime1">
              <a:rPr lang="en-US" smtClean="0"/>
              <a:t>8/5/2022</a:t>
            </a:fld>
            <a:endParaRPr lang="en-US"/>
          </a:p>
        </p:txBody>
      </p:sp>
      <p:pic>
        <p:nvPicPr>
          <p:cNvPr id="7" name="Picture 6"/>
          <p:cNvPicPr>
            <a:picLocks noChangeAspect="1"/>
          </p:cNvPicPr>
          <p:nvPr/>
        </p:nvPicPr>
        <p:blipFill>
          <a:blip r:embed="rId3"/>
          <a:stretch>
            <a:fillRect/>
          </a:stretch>
        </p:blipFill>
        <p:spPr>
          <a:xfrm>
            <a:off x="287383" y="1728423"/>
            <a:ext cx="5176561" cy="4688606"/>
          </a:xfrm>
          <a:prstGeom prst="rect">
            <a:avLst/>
          </a:prstGeom>
        </p:spPr>
      </p:pic>
      <p:pic>
        <p:nvPicPr>
          <p:cNvPr id="8" name="Picture 7"/>
          <p:cNvPicPr>
            <a:picLocks noChangeAspect="1"/>
          </p:cNvPicPr>
          <p:nvPr/>
        </p:nvPicPr>
        <p:blipFill>
          <a:blip r:embed="rId4"/>
          <a:stretch>
            <a:fillRect/>
          </a:stretch>
        </p:blipFill>
        <p:spPr>
          <a:xfrm>
            <a:off x="6222086" y="1690688"/>
            <a:ext cx="5250116" cy="4688606"/>
          </a:xfrm>
          <a:prstGeom prst="rect">
            <a:avLst/>
          </a:prstGeom>
        </p:spPr>
      </p:pic>
      <p:pic>
        <p:nvPicPr>
          <p:cNvPr id="12" name="Picture 11"/>
          <p:cNvPicPr>
            <a:picLocks noChangeAspect="1"/>
          </p:cNvPicPr>
          <p:nvPr/>
        </p:nvPicPr>
        <p:blipFill>
          <a:blip r:embed="rId5">
            <a:clrChange>
              <a:clrFrom>
                <a:srgbClr val="FFFFFF"/>
              </a:clrFrom>
              <a:clrTo>
                <a:srgbClr val="FFFFFF">
                  <a:alpha val="0"/>
                </a:srgbClr>
              </a:clrTo>
            </a:clrChange>
          </a:blip>
          <a:stretch>
            <a:fillRect/>
          </a:stretch>
        </p:blipFill>
        <p:spPr>
          <a:xfrm>
            <a:off x="10080404" y="-157386"/>
            <a:ext cx="2156668" cy="853440"/>
          </a:xfrm>
          <a:prstGeom prst="rect">
            <a:avLst/>
          </a:prstGeom>
        </p:spPr>
      </p:pic>
      <p:pic>
        <p:nvPicPr>
          <p:cNvPr id="13" name="Picture 12"/>
          <p:cNvPicPr>
            <a:picLocks noChangeAspect="1"/>
          </p:cNvPicPr>
          <p:nvPr/>
        </p:nvPicPr>
        <p:blipFill>
          <a:blip r:embed="rId6">
            <a:clrChange>
              <a:clrFrom>
                <a:srgbClr val="FFFFFF"/>
              </a:clrFrom>
              <a:clrTo>
                <a:srgbClr val="FFFFFF">
                  <a:alpha val="0"/>
                </a:srgbClr>
              </a:clrTo>
            </a:clrChange>
          </a:blip>
          <a:stretch>
            <a:fillRect/>
          </a:stretch>
        </p:blipFill>
        <p:spPr>
          <a:xfrm>
            <a:off x="10080404" y="411679"/>
            <a:ext cx="2156668" cy="876886"/>
          </a:xfrm>
          <a:prstGeom prst="rect">
            <a:avLst/>
          </a:prstGeom>
        </p:spPr>
      </p:pic>
      <p:sp>
        <p:nvSpPr>
          <p:cNvPr id="3" name="Content Placeholder 2"/>
          <p:cNvSpPr>
            <a:spLocks noGrp="1"/>
          </p:cNvSpPr>
          <p:nvPr>
            <p:ph idx="1"/>
          </p:nvPr>
        </p:nvSpPr>
        <p:spPr>
          <a:xfrm>
            <a:off x="242311" y="7373928"/>
            <a:ext cx="11949689" cy="1277924"/>
          </a:xfrm>
        </p:spPr>
        <p:txBody>
          <a:bodyPr>
            <a:normAutofit lnSpcReduction="10000"/>
          </a:bodyPr>
          <a:lstStyle/>
          <a:p>
            <a:r>
              <a:rPr lang="de-DE" sz="2400" dirty="0"/>
              <a:t>Proton incident energy determination with reasonable accuracy</a:t>
            </a:r>
          </a:p>
          <a:p>
            <a:r>
              <a:rPr lang="de-DE" sz="2400" dirty="0"/>
              <a:t>Electron incident energy determination was not possible with good accuracy</a:t>
            </a:r>
          </a:p>
          <a:p>
            <a:pPr>
              <a:buFont typeface="Wingdings" panose="05000000000000000000" pitchFamily="2" charset="2"/>
              <a:buChar char="à"/>
            </a:pPr>
            <a:r>
              <a:rPr lang="de-DE" sz="2400" dirty="0">
                <a:sym typeface="Wingdings" panose="05000000000000000000" pitchFamily="2" charset="2"/>
              </a:rPr>
              <a:t>Use e.g. stopping filters defining different regions on the sensor and do statistical analysis</a:t>
            </a:r>
          </a:p>
        </p:txBody>
      </p:sp>
      <p:sp>
        <p:nvSpPr>
          <p:cNvPr id="11" name="Content Placeholder 2"/>
          <p:cNvSpPr txBox="1">
            <a:spLocks/>
          </p:cNvSpPr>
          <p:nvPr/>
        </p:nvSpPr>
        <p:spPr>
          <a:xfrm rot="20421907">
            <a:off x="2390542" y="3272069"/>
            <a:ext cx="8119407" cy="1138893"/>
          </a:xfrm>
          <a:prstGeom prst="rect">
            <a:avLst/>
          </a:prstGeom>
          <a:solidFill>
            <a:srgbClr val="FFC000">
              <a:alpha val="50000"/>
            </a:srgbClr>
          </a:solidFill>
          <a:ln w="25400">
            <a:solidFill>
              <a:schemeClr val="accent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dirty="0">
                <a:effectLst>
                  <a:outerShdw blurRad="38100" dist="38100" dir="2700000" algn="tl">
                    <a:srgbClr val="000000">
                      <a:alpha val="43137"/>
                    </a:srgbClr>
                  </a:outerShdw>
                </a:effectLst>
              </a:rPr>
              <a:t>Particle spectroscopy capability is key for improvements of models in space physics</a:t>
            </a:r>
            <a:endParaRPr lang="de-DE" sz="3200" dirty="0">
              <a:effectLst>
                <a:outerShdw blurRad="38100" dist="38100" dir="2700000" algn="tl">
                  <a:srgbClr val="000000">
                    <a:alpha val="43137"/>
                  </a:srgbClr>
                </a:outerShdw>
              </a:effectLst>
            </a:endParaRPr>
          </a:p>
        </p:txBody>
      </p:sp>
      <p:sp>
        <p:nvSpPr>
          <p:cNvPr id="9" name="Footer Placeholder 8">
            <a:extLst>
              <a:ext uri="{FF2B5EF4-FFF2-40B4-BE49-F238E27FC236}">
                <a16:creationId xmlns:a16="http://schemas.microsoft.com/office/drawing/2014/main" id="{9E707BC9-FF12-56B6-4B6C-BCE19C3F6504}"/>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0" name="Slide Number Placeholder 9">
            <a:extLst>
              <a:ext uri="{FF2B5EF4-FFF2-40B4-BE49-F238E27FC236}">
                <a16:creationId xmlns:a16="http://schemas.microsoft.com/office/drawing/2014/main" id="{B806F3E7-398B-C50F-6775-CA7E911E5DC6}"/>
              </a:ext>
            </a:extLst>
          </p:cNvPr>
          <p:cNvSpPr>
            <a:spLocks noGrp="1"/>
          </p:cNvSpPr>
          <p:nvPr>
            <p:ph type="sldNum" sz="quarter" idx="12"/>
          </p:nvPr>
        </p:nvSpPr>
        <p:spPr/>
        <p:txBody>
          <a:bodyPr/>
          <a:lstStyle/>
          <a:p>
            <a:fld id="{E5BADDC4-6E59-499B-8CE5-8FED18AFF436}" type="slidenum">
              <a:rPr lang="en-US" smtClean="0"/>
              <a:t>27</a:t>
            </a:fld>
            <a:endParaRPr lang="en-US"/>
          </a:p>
        </p:txBody>
      </p:sp>
    </p:spTree>
    <p:extLst>
      <p:ext uri="{BB962C8B-B14F-4D97-AF65-F5344CB8AC3E}">
        <p14:creationId xmlns:p14="http://schemas.microsoft.com/office/powerpoint/2010/main" val="2513790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err="1">
                <a:effectLst>
                  <a:outerShdw blurRad="38100" dist="38100" dir="2700000" algn="tl">
                    <a:srgbClr val="000000">
                      <a:alpha val="43137"/>
                    </a:srgbClr>
                  </a:outerShdw>
                </a:effectLst>
              </a:rPr>
              <a:t>Comparison</a:t>
            </a:r>
            <a:r>
              <a:rPr lang="de-DE" dirty="0">
                <a:effectLst>
                  <a:outerShdw blurRad="38100" dist="38100" dir="2700000" algn="tl">
                    <a:srgbClr val="000000">
                      <a:alpha val="43137"/>
                    </a:srgbClr>
                  </a:outerShdw>
                </a:effectLst>
              </a:rPr>
              <a:t> </a:t>
            </a:r>
            <a:r>
              <a:rPr lang="de-DE" dirty="0" err="1">
                <a:effectLst>
                  <a:outerShdw blurRad="38100" dist="38100" dir="2700000" algn="tl">
                    <a:srgbClr val="000000">
                      <a:alpha val="43137"/>
                    </a:srgbClr>
                  </a:outerShdw>
                </a:effectLst>
              </a:rPr>
              <a:t>with</a:t>
            </a:r>
            <a:r>
              <a:rPr lang="de-DE" dirty="0">
                <a:effectLst>
                  <a:outerShdw blurRad="38100" dist="38100" dir="2700000" algn="tl">
                    <a:srgbClr val="000000">
                      <a:alpha val="43137"/>
                    </a:srgbClr>
                  </a:outerShdw>
                </a:effectLst>
              </a:rPr>
              <a:t> </a:t>
            </a:r>
            <a:r>
              <a:rPr lang="de-DE" dirty="0" err="1">
                <a:effectLst>
                  <a:outerShdw blurRad="38100" dist="38100" dir="2700000" algn="tl">
                    <a:srgbClr val="000000">
                      <a:alpha val="43137"/>
                    </a:srgbClr>
                  </a:outerShdw>
                </a:effectLst>
              </a:rPr>
              <a:t>other</a:t>
            </a:r>
            <a:r>
              <a:rPr lang="de-DE" dirty="0">
                <a:effectLst>
                  <a:outerShdw blurRad="38100" dist="38100" dir="2700000" algn="tl">
                    <a:srgbClr val="000000">
                      <a:alpha val="43137"/>
                    </a:srgbClr>
                  </a:outerShdw>
                </a:effectLst>
              </a:rPr>
              <a:t> </a:t>
            </a:r>
            <a:r>
              <a:rPr lang="de-DE" dirty="0" err="1">
                <a:effectLst>
                  <a:outerShdw blurRad="38100" dist="38100" dir="2700000" algn="tl">
                    <a:srgbClr val="000000">
                      <a:alpha val="43137"/>
                    </a:srgbClr>
                  </a:outerShdw>
                </a:effectLst>
              </a:rPr>
              <a:t>radiation</a:t>
            </a:r>
            <a:r>
              <a:rPr lang="de-DE" dirty="0">
                <a:effectLst>
                  <a:outerShdw blurRad="38100" dist="38100" dir="2700000" algn="tl">
                    <a:srgbClr val="000000">
                      <a:alpha val="43137"/>
                    </a:srgbClr>
                  </a:outerShdw>
                </a:effectLst>
              </a:rPr>
              <a:t> </a:t>
            </a:r>
            <a:r>
              <a:rPr lang="de-DE" dirty="0" err="1">
                <a:effectLst>
                  <a:outerShdw blurRad="38100" dist="38100" dir="2700000" algn="tl">
                    <a:srgbClr val="000000">
                      <a:alpha val="43137"/>
                    </a:srgbClr>
                  </a:outerShdw>
                </a:effectLst>
              </a:rPr>
              <a:t>detectors</a:t>
            </a:r>
            <a:r>
              <a:rPr lang="de-DE" dirty="0">
                <a:effectLst>
                  <a:outerShdw blurRad="38100" dist="38100" dir="2700000" algn="tl">
                    <a:srgbClr val="000000">
                      <a:alpha val="43137"/>
                    </a:srgbClr>
                  </a:outerShdw>
                </a:effectLst>
              </a:rPr>
              <a:t> in LEO</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type="body" idx="1"/>
          </p:nvPr>
        </p:nvSpPr>
        <p:spPr/>
        <p:txBody>
          <a:bodyPr/>
          <a:lstStyle/>
          <a:p>
            <a:pPr marL="0" indent="0">
              <a:buNone/>
            </a:pPr>
            <a:endParaRPr lang="de-DE" dirty="0"/>
          </a:p>
        </p:txBody>
      </p:sp>
      <p:sp>
        <p:nvSpPr>
          <p:cNvPr id="4" name="Date Placeholder 3"/>
          <p:cNvSpPr>
            <a:spLocks noGrp="1"/>
          </p:cNvSpPr>
          <p:nvPr>
            <p:ph type="dt" sz="half" idx="10"/>
          </p:nvPr>
        </p:nvSpPr>
        <p:spPr/>
        <p:txBody>
          <a:bodyPr/>
          <a:lstStyle/>
          <a:p>
            <a:fld id="{E569C28D-C2E4-407B-A382-78927EE18109}" type="datetime1">
              <a:rPr lang="en-US" smtClean="0"/>
              <a:t>8/5/2022</a:t>
            </a:fld>
            <a:endParaRPr lang="en-US"/>
          </a:p>
        </p:txBody>
      </p:sp>
      <p:sp>
        <p:nvSpPr>
          <p:cNvPr id="7" name="Footer Placeholder 6">
            <a:extLst>
              <a:ext uri="{FF2B5EF4-FFF2-40B4-BE49-F238E27FC236}">
                <a16:creationId xmlns:a16="http://schemas.microsoft.com/office/drawing/2014/main" id="{E630A2D7-FB97-E399-669E-6781C9E1AD84}"/>
              </a:ext>
            </a:extLst>
          </p:cNvPr>
          <p:cNvSpPr>
            <a:spLocks noGrp="1"/>
          </p:cNvSpPr>
          <p:nvPr>
            <p:ph type="ftr" sz="quarter" idx="11"/>
          </p:nvPr>
        </p:nvSpPr>
        <p:spPr/>
        <p:txBody>
          <a:bodyPr/>
          <a:lstStyle/>
          <a:p>
            <a:r>
              <a:rPr lang="en-US" smtClean="0"/>
              <a:t>IEEE 23rd Real-Time Conference</a:t>
            </a:r>
            <a:endParaRPr lang="en-US"/>
          </a:p>
        </p:txBody>
      </p:sp>
      <p:sp>
        <p:nvSpPr>
          <p:cNvPr id="8" name="Slide Number Placeholder 7">
            <a:extLst>
              <a:ext uri="{FF2B5EF4-FFF2-40B4-BE49-F238E27FC236}">
                <a16:creationId xmlns:a16="http://schemas.microsoft.com/office/drawing/2014/main" id="{93209AA6-EB62-F595-A37D-8C58DD7164FF}"/>
              </a:ext>
            </a:extLst>
          </p:cNvPr>
          <p:cNvSpPr>
            <a:spLocks noGrp="1"/>
          </p:cNvSpPr>
          <p:nvPr>
            <p:ph type="sldNum" sz="quarter" idx="12"/>
          </p:nvPr>
        </p:nvSpPr>
        <p:spPr/>
        <p:txBody>
          <a:bodyPr/>
          <a:lstStyle/>
          <a:p>
            <a:fld id="{E5BADDC4-6E59-499B-8CE5-8FED18AFF436}" type="slidenum">
              <a:rPr lang="en-US" smtClean="0"/>
              <a:t>28</a:t>
            </a:fld>
            <a:endParaRPr lang="en-US"/>
          </a:p>
        </p:txBody>
      </p:sp>
    </p:spTree>
    <p:extLst>
      <p:ext uri="{BB962C8B-B14F-4D97-AF65-F5344CB8AC3E}">
        <p14:creationId xmlns:p14="http://schemas.microsoft.com/office/powerpoint/2010/main" val="1639500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2400" dirty="0">
                <a:effectLst>
                  <a:outerShdw blurRad="38100" dist="38100" dir="2700000" algn="tl">
                    <a:srgbClr val="000000">
                      <a:alpha val="43137"/>
                    </a:srgbClr>
                  </a:outerShdw>
                </a:effectLst>
              </a:rPr>
              <a:t>SATRAM vs. EPT (Energetic Particle </a:t>
            </a:r>
            <a:r>
              <a:rPr lang="de-DE" sz="2400" dirty="0" err="1">
                <a:effectLst>
                  <a:outerShdw blurRad="38100" dist="38100" dir="2700000" algn="tl">
                    <a:srgbClr val="000000">
                      <a:alpha val="43137"/>
                    </a:srgbClr>
                  </a:outerShdw>
                </a:effectLst>
              </a:rPr>
              <a:t>Telescope</a:t>
            </a:r>
            <a:r>
              <a:rPr lang="de-DE" sz="2400" dirty="0">
                <a:effectLst>
                  <a:outerShdw blurRad="38100" dist="38100" dir="2700000" algn="tl">
                    <a:srgbClr val="000000">
                      <a:alpha val="43137"/>
                    </a:srgbClr>
                  </a:outerShdw>
                </a:effectLst>
              </a:rPr>
              <a:t>)*</a:t>
            </a:r>
            <a:r>
              <a:rPr lang="de-DE" sz="2400" baseline="30000" dirty="0">
                <a:effectLst>
                  <a:outerShdw blurRad="38100" dist="38100" dir="2700000" algn="tl">
                    <a:srgbClr val="000000">
                      <a:alpha val="43137"/>
                    </a:srgbClr>
                  </a:outerShdw>
                </a:effectLst>
              </a:rPr>
              <a:t>)</a:t>
            </a:r>
            <a:r>
              <a:rPr lang="de-DE" sz="2400" dirty="0">
                <a:effectLst>
                  <a:outerShdw blurRad="38100" dist="38100" dir="2700000" algn="tl">
                    <a:srgbClr val="000000">
                      <a:alpha val="43137"/>
                    </a:srgbClr>
                  </a:outerShdw>
                </a:effectLst>
              </a:rPr>
              <a:t>:</a:t>
            </a:r>
            <a:r>
              <a:rPr lang="de-DE" dirty="0">
                <a:effectLst>
                  <a:outerShdw blurRad="38100" dist="38100" dir="2700000" algn="tl">
                    <a:srgbClr val="000000">
                      <a:alpha val="43137"/>
                    </a:srgbClr>
                  </a:outerShdw>
                </a:effectLst>
              </a:rPr>
              <a:t/>
            </a:r>
            <a:br>
              <a:rPr lang="de-DE" dirty="0">
                <a:effectLst>
                  <a:outerShdw blurRad="38100" dist="38100" dir="2700000" algn="tl">
                    <a:srgbClr val="000000">
                      <a:alpha val="43137"/>
                    </a:srgbClr>
                  </a:outerShdw>
                </a:effectLst>
              </a:rPr>
            </a:br>
            <a:r>
              <a:rPr lang="de-DE" sz="6000" dirty="0" err="1">
                <a:effectLst>
                  <a:outerShdw blurRad="38100" dist="38100" dir="2700000" algn="tl">
                    <a:srgbClr val="000000">
                      <a:alpha val="43137"/>
                    </a:srgbClr>
                  </a:outerShdw>
                </a:effectLst>
              </a:rPr>
              <a:t>Electron</a:t>
            </a:r>
            <a:r>
              <a:rPr lang="de-DE" sz="6000" dirty="0">
                <a:effectLst>
                  <a:outerShdw blurRad="38100" dist="38100" dir="2700000" algn="tl">
                    <a:srgbClr val="000000">
                      <a:alpha val="43137"/>
                    </a:srgbClr>
                  </a:outerShdw>
                </a:effectLst>
              </a:rPr>
              <a:t> fluxes </a:t>
            </a:r>
            <a:endParaRPr lang="en-US" dirty="0">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652" y="1742500"/>
            <a:ext cx="7560361" cy="4062773"/>
          </a:xfrm>
          <a:prstGeom prst="rect">
            <a:avLst/>
          </a:prstGeom>
        </p:spPr>
      </p:pic>
      <p:sp>
        <p:nvSpPr>
          <p:cNvPr id="5" name="Date Placeholder 4"/>
          <p:cNvSpPr>
            <a:spLocks noGrp="1"/>
          </p:cNvSpPr>
          <p:nvPr>
            <p:ph type="dt" sz="half" idx="10"/>
          </p:nvPr>
        </p:nvSpPr>
        <p:spPr/>
        <p:txBody>
          <a:bodyPr/>
          <a:lstStyle/>
          <a:p>
            <a:fld id="{ABAE2B26-EA3C-48B0-A019-C127FBBD417E}" type="datetime1">
              <a:rPr lang="en-US" smtClean="0"/>
              <a:t>8/5/2022</a:t>
            </a:fld>
            <a:endParaRPr lang="en-US"/>
          </a:p>
        </p:txBody>
      </p:sp>
      <p:sp>
        <p:nvSpPr>
          <p:cNvPr id="10" name="Rectangle 9"/>
          <p:cNvSpPr/>
          <p:nvPr/>
        </p:nvSpPr>
        <p:spPr>
          <a:xfrm flipV="1">
            <a:off x="4452257" y="7052862"/>
            <a:ext cx="3819122" cy="45719"/>
          </a:xfrm>
          <a:prstGeom prst="rect">
            <a:avLst/>
          </a:prstGeom>
          <a:solidFill>
            <a:schemeClr val="accent4">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68C3D3A-D913-DE9E-578F-FA7C99BAF468}"/>
              </a:ext>
            </a:extLst>
          </p:cNvPr>
          <p:cNvSpPr txBox="1"/>
          <p:nvPr/>
        </p:nvSpPr>
        <p:spPr>
          <a:xfrm>
            <a:off x="524372" y="5970967"/>
            <a:ext cx="4591638" cy="400110"/>
          </a:xfrm>
          <a:prstGeom prst="rect">
            <a:avLst/>
          </a:prstGeom>
          <a:noFill/>
        </p:spPr>
        <p:txBody>
          <a:bodyPr wrap="square" rtlCol="0">
            <a:spAutoFit/>
          </a:bodyPr>
          <a:lstStyle/>
          <a:p>
            <a:r>
              <a:rPr lang="en-US" sz="2000" dirty="0"/>
              <a:t>*</a:t>
            </a:r>
            <a:r>
              <a:rPr lang="en-US" sz="2000" baseline="30000" dirty="0"/>
              <a:t>) </a:t>
            </a:r>
            <a:r>
              <a:rPr lang="en-US" sz="2000" dirty="0"/>
              <a:t>EPT and SATRAM are both on </a:t>
            </a:r>
            <a:r>
              <a:rPr lang="en-US" sz="2000" dirty="0" err="1"/>
              <a:t>Proba</a:t>
            </a:r>
            <a:r>
              <a:rPr lang="en-US" sz="2000" dirty="0"/>
              <a:t>-V.</a:t>
            </a:r>
          </a:p>
        </p:txBody>
      </p:sp>
      <p:sp>
        <p:nvSpPr>
          <p:cNvPr id="7" name="Footer Placeholder 6">
            <a:extLst>
              <a:ext uri="{FF2B5EF4-FFF2-40B4-BE49-F238E27FC236}">
                <a16:creationId xmlns:a16="http://schemas.microsoft.com/office/drawing/2014/main" id="{524B41D0-8D70-363A-6224-5F7DBC2EAC3A}"/>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1" name="Slide Number Placeholder 10">
            <a:extLst>
              <a:ext uri="{FF2B5EF4-FFF2-40B4-BE49-F238E27FC236}">
                <a16:creationId xmlns:a16="http://schemas.microsoft.com/office/drawing/2014/main" id="{D8D47D8A-31D1-1E80-C2FA-DA56BDFF6313}"/>
              </a:ext>
            </a:extLst>
          </p:cNvPr>
          <p:cNvSpPr>
            <a:spLocks noGrp="1"/>
          </p:cNvSpPr>
          <p:nvPr>
            <p:ph type="sldNum" sz="quarter" idx="12"/>
          </p:nvPr>
        </p:nvSpPr>
        <p:spPr/>
        <p:txBody>
          <a:bodyPr/>
          <a:lstStyle/>
          <a:p>
            <a:fld id="{E5BADDC4-6E59-499B-8CE5-8FED18AFF436}" type="slidenum">
              <a:rPr lang="en-US" smtClean="0"/>
              <a:t>29</a:t>
            </a:fld>
            <a:endParaRPr lang="en-US"/>
          </a:p>
        </p:txBody>
      </p:sp>
      <p:sp>
        <p:nvSpPr>
          <p:cNvPr id="6" name="TextBox 5">
            <a:extLst>
              <a:ext uri="{FF2B5EF4-FFF2-40B4-BE49-F238E27FC236}">
                <a16:creationId xmlns:a16="http://schemas.microsoft.com/office/drawing/2014/main" id="{453BB091-BF7D-24D5-B25D-A26B2A53CD99}"/>
              </a:ext>
            </a:extLst>
          </p:cNvPr>
          <p:cNvSpPr txBox="1"/>
          <p:nvPr/>
        </p:nvSpPr>
        <p:spPr>
          <a:xfrm>
            <a:off x="8084733" y="5970967"/>
            <a:ext cx="3929789" cy="369332"/>
          </a:xfrm>
          <a:prstGeom prst="rect">
            <a:avLst/>
          </a:prstGeom>
          <a:noFill/>
        </p:spPr>
        <p:txBody>
          <a:bodyPr wrap="square" rtlCol="0">
            <a:spAutoFit/>
          </a:bodyPr>
          <a:lstStyle/>
          <a:p>
            <a:r>
              <a:rPr lang="en-US" dirty="0"/>
              <a:t>60 seconds integration time</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8013" y="1414192"/>
            <a:ext cx="4533987" cy="4391081"/>
          </a:xfrm>
          <a:prstGeom prst="rect">
            <a:avLst/>
          </a:prstGeom>
        </p:spPr>
      </p:pic>
    </p:spTree>
    <p:extLst>
      <p:ext uri="{BB962C8B-B14F-4D97-AF65-F5344CB8AC3E}">
        <p14:creationId xmlns:p14="http://schemas.microsoft.com/office/powerpoint/2010/main" val="2164251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056" y="478474"/>
            <a:ext cx="10879888" cy="1000125"/>
          </a:xfrm>
        </p:spPr>
        <p:txBody>
          <a:bodyPr>
            <a:normAutofit fontScale="90000"/>
          </a:bodyPr>
          <a:lstStyle/>
          <a:p>
            <a:r>
              <a:rPr lang="de-DE" sz="3100" dirty="0" smtClean="0"/>
              <a:t>Working principle: </a:t>
            </a:r>
            <a:br>
              <a:rPr lang="de-DE" sz="3100" dirty="0" smtClean="0"/>
            </a:br>
            <a:r>
              <a:rPr lang="de-DE" sz="4900" dirty="0" smtClean="0"/>
              <a:t>Pattern recognition</a:t>
            </a:r>
            <a:endParaRPr lang="en-US" dirty="0"/>
          </a:p>
        </p:txBody>
      </p:sp>
      <p:sp>
        <p:nvSpPr>
          <p:cNvPr id="5" name="Date Placeholder 4"/>
          <p:cNvSpPr>
            <a:spLocks noGrp="1"/>
          </p:cNvSpPr>
          <p:nvPr>
            <p:ph type="dt" sz="half" idx="11"/>
          </p:nvPr>
        </p:nvSpPr>
        <p:spPr/>
        <p:txBody>
          <a:bodyPr/>
          <a:lstStyle/>
          <a:p>
            <a:pPr>
              <a:defRPr/>
            </a:pPr>
            <a:fld id="{FF886815-B1F0-46D5-9803-A893674475EA}" type="datetime1">
              <a:rPr lang="en-US" smtClean="0"/>
              <a:t>8/5/2022</a:t>
            </a:fld>
            <a:endParaRPr lang="en-US" dirty="0"/>
          </a:p>
        </p:txBody>
      </p:sp>
      <p:sp>
        <p:nvSpPr>
          <p:cNvPr id="6" name="Footer Placeholder 5"/>
          <p:cNvSpPr>
            <a:spLocks noGrp="1"/>
          </p:cNvSpPr>
          <p:nvPr>
            <p:ph type="ftr" sz="quarter" idx="12"/>
          </p:nvPr>
        </p:nvSpPr>
        <p:spPr/>
        <p:txBody>
          <a:bodyPr/>
          <a:lstStyle/>
          <a:p>
            <a:pPr>
              <a:defRPr/>
            </a:pPr>
            <a:r>
              <a:rPr lang="en-US" dirty="0" smtClean="0"/>
              <a:t>IEEE 23</a:t>
            </a:r>
            <a:r>
              <a:rPr lang="en-US" baseline="30000" dirty="0" smtClean="0"/>
              <a:t>rd</a:t>
            </a:r>
            <a:r>
              <a:rPr lang="en-US" dirty="0" smtClean="0"/>
              <a:t> Real-Time Conference</a:t>
            </a:r>
            <a:endParaRPr lang="en-US" dirty="0"/>
          </a:p>
        </p:txBody>
      </p:sp>
      <p:sp>
        <p:nvSpPr>
          <p:cNvPr id="7" name="Slide Number Placeholder 6"/>
          <p:cNvSpPr>
            <a:spLocks noGrp="1"/>
          </p:cNvSpPr>
          <p:nvPr>
            <p:ph type="sldNum" sz="quarter" idx="13"/>
          </p:nvPr>
        </p:nvSpPr>
        <p:spPr/>
        <p:txBody>
          <a:bodyPr/>
          <a:lstStyle/>
          <a:p>
            <a:pPr>
              <a:defRPr/>
            </a:pPr>
            <a:fld id="{AB4BB980-9567-45AE-AEC9-23E23BF1523A}" type="slidenum">
              <a:rPr lang="en-US" smtClean="0"/>
              <a:pPr>
                <a:defRPr/>
              </a:pPr>
              <a:t>3</a:t>
            </a:fld>
            <a:endParaRPr lang="en-US" dirty="0"/>
          </a:p>
        </p:txBody>
      </p:sp>
      <p:grpSp>
        <p:nvGrpSpPr>
          <p:cNvPr id="10" name="Group 9"/>
          <p:cNvGrpSpPr/>
          <p:nvPr/>
        </p:nvGrpSpPr>
        <p:grpSpPr>
          <a:xfrm>
            <a:off x="1068961" y="2217967"/>
            <a:ext cx="10759453" cy="3966767"/>
            <a:chOff x="812801" y="1316684"/>
            <a:chExt cx="10759453" cy="3966767"/>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801" y="1316684"/>
              <a:ext cx="10759453" cy="3966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2111477" y="4321265"/>
              <a:ext cx="2490018" cy="523220"/>
            </a:xfrm>
            <a:prstGeom prst="rect">
              <a:avLst/>
            </a:prstGeom>
            <a:noFill/>
          </p:spPr>
          <p:txBody>
            <a:bodyPr wrap="square" rtlCol="0">
              <a:spAutoFit/>
            </a:bodyPr>
            <a:lstStyle/>
            <a:p>
              <a:r>
                <a:rPr lang="de-DE" sz="1400" dirty="0"/>
                <a:t>2</a:t>
              </a:r>
              <a:r>
                <a:rPr lang="de-DE" sz="1400" dirty="0" smtClean="0"/>
                <a:t>0 s frame of natural radiation (at 2,231 m altitude)</a:t>
              </a:r>
              <a:endParaRPr lang="en-US" sz="1400" dirty="0"/>
            </a:p>
          </p:txBody>
        </p:sp>
      </p:grpSp>
      <p:sp>
        <p:nvSpPr>
          <p:cNvPr id="11" name="TextBox 10"/>
          <p:cNvSpPr txBox="1"/>
          <p:nvPr/>
        </p:nvSpPr>
        <p:spPr>
          <a:xfrm>
            <a:off x="5437146" y="278270"/>
            <a:ext cx="6754854" cy="1200329"/>
          </a:xfrm>
          <a:prstGeom prst="rect">
            <a:avLst/>
          </a:prstGeom>
          <a:noFill/>
        </p:spPr>
        <p:txBody>
          <a:bodyPr wrap="square" rtlCol="0">
            <a:spAutoFit/>
          </a:bodyPr>
          <a:lstStyle/>
          <a:p>
            <a:r>
              <a:rPr lang="de-DE" sz="2400" dirty="0" smtClean="0">
                <a:solidFill>
                  <a:srgbClr val="FF0000"/>
                </a:solidFill>
              </a:rPr>
              <a:t>Pattern recognition together with dE/dX information allows determination of incident particle type  - and energy?</a:t>
            </a:r>
            <a:endParaRPr lang="en-US" sz="2400" dirty="0">
              <a:solidFill>
                <a:srgbClr val="FF0000"/>
              </a:solidFill>
            </a:endParaRPr>
          </a:p>
        </p:txBody>
      </p:sp>
      <p:grpSp>
        <p:nvGrpSpPr>
          <p:cNvPr id="13" name="Group 12"/>
          <p:cNvGrpSpPr/>
          <p:nvPr/>
        </p:nvGrpSpPr>
        <p:grpSpPr>
          <a:xfrm>
            <a:off x="0" y="1650215"/>
            <a:ext cx="5437146" cy="4466592"/>
            <a:chOff x="497058" y="419030"/>
            <a:chExt cx="7083083" cy="5696672"/>
          </a:xfrm>
        </p:grpSpPr>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7058" y="419030"/>
              <a:ext cx="7083083" cy="5696672"/>
            </a:xfrm>
            <a:prstGeom prst="rect">
              <a:avLst/>
            </a:prstGeom>
          </p:spPr>
        </p:pic>
        <p:sp>
          <p:nvSpPr>
            <p:cNvPr id="15" name="TextBox 14"/>
            <p:cNvSpPr txBox="1"/>
            <p:nvPr/>
          </p:nvSpPr>
          <p:spPr>
            <a:xfrm>
              <a:off x="5007305" y="3982133"/>
              <a:ext cx="892731" cy="471044"/>
            </a:xfrm>
            <a:prstGeom prst="rect">
              <a:avLst/>
            </a:prstGeom>
            <a:solidFill>
              <a:schemeClr val="bg1"/>
            </a:solidFill>
          </p:spPr>
          <p:txBody>
            <a:bodyPr wrap="square" rtlCol="0">
              <a:spAutoFit/>
            </a:bodyPr>
            <a:lstStyle/>
            <a:p>
              <a:r>
                <a:rPr lang="de-DE" dirty="0" smtClean="0">
                  <a:ln w="9525">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γ</a:t>
              </a:r>
              <a:r>
                <a:rPr lang="de-DE" dirty="0" smtClean="0">
                  <a:ln w="9525">
                    <a:noFill/>
                  </a:ln>
                  <a:effectLst>
                    <a:outerShdw blurRad="38100" dist="38100" dir="2700000" algn="tl">
                      <a:srgbClr val="000000">
                        <a:alpha val="43137"/>
                      </a:srgbClr>
                    </a:outerShdw>
                  </a:effectLst>
                  <a:cs typeface="Times New Roman" panose="02020603050405020304" pitchFamily="18" charset="0"/>
                </a:rPr>
                <a:t>/e</a:t>
              </a:r>
              <a:r>
                <a:rPr lang="de-DE" baseline="30000" dirty="0" smtClean="0">
                  <a:ln w="9525">
                    <a:noFill/>
                  </a:ln>
                  <a:effectLst>
                    <a:outerShdw blurRad="38100" dist="38100" dir="2700000" algn="tl">
                      <a:srgbClr val="000000">
                        <a:alpha val="43137"/>
                      </a:srgbClr>
                    </a:outerShdw>
                  </a:effectLst>
                  <a:cs typeface="Times New Roman" panose="02020603050405020304" pitchFamily="18" charset="0"/>
                </a:rPr>
                <a:t>-</a:t>
              </a:r>
              <a:r>
                <a:rPr lang="de-DE" dirty="0" smtClean="0">
                  <a:solidFill>
                    <a:schemeClr val="accent1"/>
                  </a:solidFill>
                </a:rPr>
                <a:t> </a:t>
              </a:r>
              <a:endParaRPr lang="en-US" dirty="0">
                <a:solidFill>
                  <a:schemeClr val="accent1"/>
                </a:solidFill>
              </a:endParaRPr>
            </a:p>
          </p:txBody>
        </p:sp>
        <p:sp>
          <p:nvSpPr>
            <p:cNvPr id="16" name="TextBox 15"/>
            <p:cNvSpPr txBox="1"/>
            <p:nvPr/>
          </p:nvSpPr>
          <p:spPr>
            <a:xfrm>
              <a:off x="2856750" y="3553745"/>
              <a:ext cx="311043" cy="369332"/>
            </a:xfrm>
            <a:prstGeom prst="rect">
              <a:avLst/>
            </a:prstGeom>
            <a:solidFill>
              <a:schemeClr val="bg1"/>
            </a:solidFill>
          </p:spPr>
          <p:txBody>
            <a:bodyPr wrap="square" rtlCol="0">
              <a:spAutoFit/>
            </a:bodyPr>
            <a:lstStyle/>
            <a:p>
              <a:r>
                <a:rPr lang="de-DE" dirty="0" smtClean="0">
                  <a:effectLst>
                    <a:outerShdw blurRad="38100" dist="38100" dir="2700000" algn="tl">
                      <a:srgbClr val="000000">
                        <a:alpha val="43137"/>
                      </a:srgbClr>
                    </a:outerShdw>
                  </a:effectLst>
                </a:rPr>
                <a:t>µ</a:t>
              </a:r>
              <a:endParaRPr lang="en-US" dirty="0">
                <a:effectLst>
                  <a:outerShdw blurRad="38100" dist="38100" dir="2700000" algn="tl">
                    <a:srgbClr val="000000">
                      <a:alpha val="43137"/>
                    </a:srgbClr>
                  </a:outerShdw>
                </a:effectLst>
              </a:endParaRPr>
            </a:p>
          </p:txBody>
        </p:sp>
        <p:sp>
          <p:nvSpPr>
            <p:cNvPr id="17" name="TextBox 16"/>
            <p:cNvSpPr txBox="1"/>
            <p:nvPr/>
          </p:nvSpPr>
          <p:spPr>
            <a:xfrm>
              <a:off x="2216674" y="3082700"/>
              <a:ext cx="1655470" cy="471044"/>
            </a:xfrm>
            <a:prstGeom prst="rect">
              <a:avLst/>
            </a:prstGeom>
            <a:solidFill>
              <a:schemeClr val="bg1"/>
            </a:solidFill>
          </p:spPr>
          <p:txBody>
            <a:bodyPr wrap="square" rtlCol="0">
              <a:spAutoFit/>
            </a:bodyPr>
            <a:lstStyle/>
            <a:p>
              <a:r>
                <a:rPr lang="el-GR" dirty="0" smtClean="0">
                  <a:effectLst>
                    <a:outerShdw blurRad="38100" dist="38100" dir="2700000" algn="tl">
                      <a:srgbClr val="000000">
                        <a:alpha val="43137"/>
                      </a:srgbClr>
                    </a:outerShdw>
                  </a:effectLst>
                </a:rPr>
                <a:t>α</a:t>
              </a:r>
              <a:r>
                <a:rPr lang="de-DE" dirty="0" smtClean="0">
                  <a:effectLst>
                    <a:outerShdw blurRad="38100" dist="38100" dir="2700000" algn="tl">
                      <a:srgbClr val="000000">
                        <a:alpha val="43137"/>
                      </a:srgbClr>
                    </a:outerShdw>
                  </a:effectLst>
                </a:rPr>
                <a:t>-particle</a:t>
              </a:r>
              <a:endParaRPr lang="en-US" dirty="0">
                <a:effectLst>
                  <a:outerShdw blurRad="38100" dist="38100" dir="2700000" algn="tl">
                    <a:srgbClr val="000000">
                      <a:alpha val="43137"/>
                    </a:srgbClr>
                  </a:outerShdw>
                </a:effectLst>
              </a:endParaRPr>
            </a:p>
          </p:txBody>
        </p:sp>
        <p:sp>
          <p:nvSpPr>
            <p:cNvPr id="18" name="Oval 17"/>
            <p:cNvSpPr/>
            <p:nvPr/>
          </p:nvSpPr>
          <p:spPr>
            <a:xfrm>
              <a:off x="2509684" y="2664605"/>
              <a:ext cx="502588" cy="455535"/>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rot="1303164">
              <a:off x="2976404" y="3853788"/>
              <a:ext cx="235552" cy="849723"/>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rot="285253">
              <a:off x="4766424" y="4069631"/>
              <a:ext cx="304300" cy="428425"/>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5091216" y="4509665"/>
              <a:ext cx="511018" cy="476196"/>
            </a:xfrm>
            <a:prstGeom prst="rect">
              <a:avLst/>
            </a:prstGeom>
            <a:solidFill>
              <a:schemeClr val="bg1"/>
            </a:solidFill>
          </p:spPr>
          <p:txBody>
            <a:bodyPr wrap="square" rtlCol="0">
              <a:spAutoFit/>
            </a:bodyPr>
            <a:lstStyle/>
            <a:p>
              <a:r>
                <a:rPr lang="de-DE" dirty="0">
                  <a:effectLst>
                    <a:outerShdw blurRad="38100" dist="38100" dir="2700000" algn="tl">
                      <a:srgbClr val="000000">
                        <a:alpha val="43137"/>
                      </a:srgbClr>
                    </a:outerShdw>
                  </a:effectLst>
                  <a:cs typeface="Times New Roman" panose="02020603050405020304" pitchFamily="18" charset="0"/>
                </a:rPr>
                <a:t>p</a:t>
              </a:r>
              <a:r>
                <a:rPr lang="de-DE" baseline="30000" dirty="0" smtClean="0">
                  <a:effectLst>
                    <a:outerShdw blurRad="38100" dist="38100" dir="2700000" algn="tl">
                      <a:srgbClr val="000000">
                        <a:alpha val="43137"/>
                      </a:srgbClr>
                    </a:outerShdw>
                  </a:effectLst>
                  <a:cs typeface="Times New Roman" panose="02020603050405020304" pitchFamily="18" charset="0"/>
                </a:rPr>
                <a:t>+</a:t>
              </a:r>
              <a:r>
                <a:rPr lang="de-DE" dirty="0" smtClean="0">
                  <a:solidFill>
                    <a:schemeClr val="accent1"/>
                  </a:solidFill>
                </a:rPr>
                <a:t> </a:t>
              </a:r>
              <a:endParaRPr lang="en-US" dirty="0">
                <a:solidFill>
                  <a:schemeClr val="accent1"/>
                </a:solidFill>
              </a:endParaRPr>
            </a:p>
          </p:txBody>
        </p:sp>
        <p:sp>
          <p:nvSpPr>
            <p:cNvPr id="22" name="Oval 21"/>
            <p:cNvSpPr/>
            <p:nvPr/>
          </p:nvSpPr>
          <p:spPr>
            <a:xfrm rot="4048277">
              <a:off x="5589270" y="4551394"/>
              <a:ext cx="362571" cy="917360"/>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8" name="TextBox 7"/>
          <p:cNvSpPr txBox="1"/>
          <p:nvPr/>
        </p:nvSpPr>
        <p:spPr>
          <a:xfrm>
            <a:off x="5360996" y="1676162"/>
            <a:ext cx="6831004" cy="523220"/>
          </a:xfrm>
          <a:prstGeom prst="rect">
            <a:avLst/>
          </a:prstGeom>
          <a:noFill/>
        </p:spPr>
        <p:txBody>
          <a:bodyPr wrap="square" rtlCol="0">
            <a:spAutoFit/>
          </a:bodyPr>
          <a:lstStyle/>
          <a:p>
            <a:r>
              <a:rPr lang="en-US" sz="1400" dirty="0">
                <a:solidFill>
                  <a:schemeClr val="bg1">
                    <a:lumMod val="50000"/>
                  </a:schemeClr>
                </a:solidFill>
              </a:rPr>
              <a:t>T. Holy, </a:t>
            </a:r>
            <a:r>
              <a:rPr lang="en-US" sz="1400" dirty="0" smtClean="0">
                <a:solidFill>
                  <a:schemeClr val="bg1">
                    <a:lumMod val="50000"/>
                  </a:schemeClr>
                </a:solidFill>
              </a:rPr>
              <a:t>et al. </a:t>
            </a:r>
            <a:r>
              <a:rPr lang="en-US" sz="1400" i="1" dirty="0">
                <a:solidFill>
                  <a:schemeClr val="bg1">
                    <a:lumMod val="50000"/>
                  </a:schemeClr>
                </a:solidFill>
              </a:rPr>
              <a:t>Pattern </a:t>
            </a:r>
            <a:r>
              <a:rPr lang="en-US" sz="1400" i="1" dirty="0" smtClean="0">
                <a:solidFill>
                  <a:schemeClr val="bg1">
                    <a:lumMod val="50000"/>
                  </a:schemeClr>
                </a:solidFill>
              </a:rPr>
              <a:t>recognition of </a:t>
            </a:r>
            <a:r>
              <a:rPr lang="en-US" sz="1400" i="1" dirty="0">
                <a:solidFill>
                  <a:schemeClr val="bg1">
                    <a:lumMod val="50000"/>
                  </a:schemeClr>
                </a:solidFill>
              </a:rPr>
              <a:t>tracks induced by individual quanta of ionizing radiation in Medipix2 silicon </a:t>
            </a:r>
            <a:r>
              <a:rPr lang="en-US" sz="1400" i="1" dirty="0" smtClean="0">
                <a:solidFill>
                  <a:schemeClr val="bg1">
                    <a:lumMod val="50000"/>
                  </a:schemeClr>
                </a:solidFill>
              </a:rPr>
              <a:t>detector, </a:t>
            </a:r>
            <a:r>
              <a:rPr lang="en-US" sz="1400" dirty="0" err="1" smtClean="0">
                <a:solidFill>
                  <a:schemeClr val="bg1">
                    <a:lumMod val="50000"/>
                  </a:schemeClr>
                </a:solidFill>
              </a:rPr>
              <a:t>Nucl</a:t>
            </a:r>
            <a:r>
              <a:rPr lang="en-US" sz="1400" dirty="0" smtClean="0">
                <a:solidFill>
                  <a:schemeClr val="bg1">
                    <a:lumMod val="50000"/>
                  </a:schemeClr>
                </a:solidFill>
              </a:rPr>
              <a:t>. Inst. Meth. Phys. Res. A</a:t>
            </a:r>
            <a:r>
              <a:rPr lang="en-US" sz="1400" i="1" dirty="0" smtClean="0">
                <a:solidFill>
                  <a:schemeClr val="bg1">
                    <a:lumMod val="50000"/>
                  </a:schemeClr>
                </a:solidFill>
              </a:rPr>
              <a:t>,</a:t>
            </a:r>
            <a:r>
              <a:rPr lang="en-US" sz="1400" dirty="0" smtClean="0">
                <a:solidFill>
                  <a:schemeClr val="bg1">
                    <a:lumMod val="50000"/>
                  </a:schemeClr>
                </a:solidFill>
              </a:rPr>
              <a:t> </a:t>
            </a:r>
            <a:r>
              <a:rPr lang="en-US" sz="1400" dirty="0">
                <a:solidFill>
                  <a:schemeClr val="bg1">
                    <a:lumMod val="50000"/>
                  </a:schemeClr>
                </a:solidFill>
              </a:rPr>
              <a:t>591(1):287 – 290, 2008</a:t>
            </a:r>
            <a:r>
              <a:rPr lang="en-US" sz="1400" dirty="0" smtClean="0">
                <a:solidFill>
                  <a:schemeClr val="bg1">
                    <a:lumMod val="50000"/>
                  </a:schemeClr>
                </a:solidFill>
              </a:rPr>
              <a:t>.</a:t>
            </a:r>
            <a:endParaRPr lang="en-US" sz="1400" dirty="0">
              <a:solidFill>
                <a:schemeClr val="bg1">
                  <a:lumMod val="50000"/>
                </a:schemeClr>
              </a:solidFill>
            </a:endParaRPr>
          </a:p>
        </p:txBody>
      </p:sp>
      <p:sp>
        <p:nvSpPr>
          <p:cNvPr id="23" name="TextBox 22"/>
          <p:cNvSpPr txBox="1"/>
          <p:nvPr/>
        </p:nvSpPr>
        <p:spPr>
          <a:xfrm>
            <a:off x="239486" y="6099695"/>
            <a:ext cx="5121510" cy="369332"/>
          </a:xfrm>
          <a:prstGeom prst="rect">
            <a:avLst/>
          </a:prstGeom>
          <a:noFill/>
          <a:ln>
            <a:solidFill>
              <a:schemeClr val="accent1"/>
            </a:solidFill>
          </a:ln>
        </p:spPr>
        <p:txBody>
          <a:bodyPr wrap="square" rtlCol="0">
            <a:spAutoFit/>
          </a:bodyPr>
          <a:lstStyle/>
          <a:p>
            <a:r>
              <a:rPr lang="de-DE" dirty="0" smtClean="0"/>
              <a:t>60 minutes measurement at an altitude of 2 700 m</a:t>
            </a:r>
            <a:endParaRPr lang="en-US" dirty="0"/>
          </a:p>
        </p:txBody>
      </p:sp>
    </p:spTree>
    <p:extLst>
      <p:ext uri="{BB962C8B-B14F-4D97-AF65-F5344CB8AC3E}">
        <p14:creationId xmlns:p14="http://schemas.microsoft.com/office/powerpoint/2010/main" val="1106314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2400" dirty="0">
                <a:effectLst>
                  <a:outerShdw blurRad="38100" dist="38100" dir="2700000" algn="tl">
                    <a:srgbClr val="000000">
                      <a:alpha val="43137"/>
                    </a:srgbClr>
                  </a:outerShdw>
                </a:effectLst>
              </a:rPr>
              <a:t>SATRAM vs. ICARE-NG:</a:t>
            </a:r>
            <a:br>
              <a:rPr lang="de-DE" sz="2400" dirty="0">
                <a:effectLst>
                  <a:outerShdw blurRad="38100" dist="38100" dir="2700000" algn="tl">
                    <a:srgbClr val="000000">
                      <a:alpha val="43137"/>
                    </a:srgbClr>
                  </a:outerShdw>
                </a:effectLst>
              </a:rPr>
            </a:br>
            <a:r>
              <a:rPr lang="de-DE" sz="6000" dirty="0">
                <a:effectLst>
                  <a:outerShdw blurRad="38100" dist="38100" dir="2700000" algn="tl">
                    <a:srgbClr val="000000">
                      <a:alpha val="43137"/>
                    </a:srgbClr>
                  </a:outerShdw>
                </a:effectLst>
              </a:rPr>
              <a:t>Proton </a:t>
            </a:r>
            <a:r>
              <a:rPr lang="de-DE" sz="6000" dirty="0" err="1">
                <a:effectLst>
                  <a:outerShdw blurRad="38100" dist="38100" dir="2700000" algn="tl">
                    <a:srgbClr val="000000">
                      <a:alpha val="43137"/>
                    </a:srgbClr>
                  </a:outerShdw>
                </a:effectLst>
              </a:rPr>
              <a:t>fluxes</a:t>
            </a:r>
            <a:endParaRPr lang="en-US" sz="2400"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fld id="{7433FBE7-807E-42E4-AED7-8F81C24AFF37}" type="datetime1">
              <a:rPr lang="en-US" smtClean="0"/>
              <a:t>8/5/2022</a:t>
            </a:fld>
            <a:endParaRPr lang="en-US"/>
          </a:p>
        </p:txBody>
      </p:sp>
      <p:sp>
        <p:nvSpPr>
          <p:cNvPr id="11" name="Rectangle 10"/>
          <p:cNvSpPr/>
          <p:nvPr/>
        </p:nvSpPr>
        <p:spPr>
          <a:xfrm>
            <a:off x="6626860" y="5354925"/>
            <a:ext cx="5064760" cy="954107"/>
          </a:xfrm>
          <a:prstGeom prst="rect">
            <a:avLst/>
          </a:prstGeom>
        </p:spPr>
        <p:txBody>
          <a:bodyPr wrap="square">
            <a:spAutoFit/>
          </a:bodyPr>
          <a:lstStyle/>
          <a:p>
            <a:pPr lvl="0" algn="just">
              <a:spcAft>
                <a:spcPts val="0"/>
              </a:spcAft>
            </a:pPr>
            <a:r>
              <a:rPr lang="en-US" sz="1400" i="1" dirty="0">
                <a:solidFill>
                  <a:srgbClr val="000000"/>
                </a:solidFill>
                <a:ea typeface="Times New Roman" panose="02020603050405020304" pitchFamily="18" charset="0"/>
              </a:rPr>
              <a:t>M. </a:t>
            </a:r>
            <a:r>
              <a:rPr lang="en-US" sz="1400" i="1" dirty="0" err="1">
                <a:solidFill>
                  <a:srgbClr val="000000"/>
                </a:solidFill>
                <a:ea typeface="Times New Roman" panose="02020603050405020304" pitchFamily="18" charset="0"/>
              </a:rPr>
              <a:t>Ruffenach</a:t>
            </a:r>
            <a:r>
              <a:rPr lang="en-US" sz="1400" i="1" dirty="0">
                <a:solidFill>
                  <a:srgbClr val="000000"/>
                </a:solidFill>
                <a:ea typeface="Times New Roman" panose="02020603050405020304" pitchFamily="18" charset="0"/>
              </a:rPr>
              <a:t> et al., “A new technique based on convolutional neural networks to measure the energy of protons and electrons with a single </a:t>
            </a:r>
            <a:r>
              <a:rPr lang="en-US" sz="1400" i="1" dirty="0" err="1">
                <a:solidFill>
                  <a:srgbClr val="000000"/>
                </a:solidFill>
                <a:ea typeface="Times New Roman" panose="02020603050405020304" pitchFamily="18" charset="0"/>
              </a:rPr>
              <a:t>Timepix</a:t>
            </a:r>
            <a:r>
              <a:rPr lang="en-US" sz="1400" i="1" dirty="0">
                <a:solidFill>
                  <a:srgbClr val="000000"/>
                </a:solidFill>
                <a:ea typeface="Times New Roman" panose="02020603050405020304" pitchFamily="18" charset="0"/>
              </a:rPr>
              <a:t> detector”, in IEEE TNS, </a:t>
            </a:r>
            <a:r>
              <a:rPr lang="en-US" sz="1400" b="1" i="1" dirty="0">
                <a:solidFill>
                  <a:srgbClr val="000000"/>
                </a:solidFill>
                <a:ea typeface="Times New Roman" panose="02020603050405020304" pitchFamily="18" charset="0"/>
              </a:rPr>
              <a:t>68</a:t>
            </a:r>
            <a:r>
              <a:rPr lang="en-US" sz="1400" i="1" dirty="0">
                <a:solidFill>
                  <a:srgbClr val="000000"/>
                </a:solidFill>
                <a:ea typeface="Times New Roman" panose="02020603050405020304" pitchFamily="18" charset="0"/>
              </a:rPr>
              <a:t>, 8, pp. 1746-1753, (2021). </a:t>
            </a:r>
            <a:r>
              <a:rPr lang="en-US" sz="1400" i="1" dirty="0" err="1">
                <a:solidFill>
                  <a:srgbClr val="000000"/>
                </a:solidFill>
                <a:ea typeface="Times New Roman" panose="02020603050405020304" pitchFamily="18" charset="0"/>
              </a:rPr>
              <a:t>doi</a:t>
            </a:r>
            <a:r>
              <a:rPr lang="en-US" sz="1400" i="1" dirty="0">
                <a:solidFill>
                  <a:srgbClr val="000000"/>
                </a:solidFill>
                <a:ea typeface="Times New Roman" panose="02020603050405020304" pitchFamily="18" charset="0"/>
              </a:rPr>
              <a:t>: 10.1109/TNS.2021.3071583</a:t>
            </a:r>
          </a:p>
        </p:txBody>
      </p:sp>
      <p:pic>
        <p:nvPicPr>
          <p:cNvPr id="8" name="Picture 7"/>
          <p:cNvPicPr>
            <a:picLocks noChangeAspect="1"/>
          </p:cNvPicPr>
          <p:nvPr/>
        </p:nvPicPr>
        <p:blipFill>
          <a:blip r:embed="rId2"/>
          <a:stretch>
            <a:fillRect/>
          </a:stretch>
        </p:blipFill>
        <p:spPr>
          <a:xfrm>
            <a:off x="281618" y="1738006"/>
            <a:ext cx="5951542" cy="3806616"/>
          </a:xfrm>
          <a:prstGeom prst="rect">
            <a:avLst/>
          </a:prstGeom>
        </p:spPr>
      </p:pic>
      <p:pic>
        <p:nvPicPr>
          <p:cNvPr id="9" name="Picture 8"/>
          <p:cNvPicPr>
            <a:picLocks noChangeAspect="1"/>
          </p:cNvPicPr>
          <p:nvPr/>
        </p:nvPicPr>
        <p:blipFill>
          <a:blip r:embed="rId3"/>
          <a:stretch>
            <a:fillRect/>
          </a:stretch>
        </p:blipFill>
        <p:spPr>
          <a:xfrm>
            <a:off x="6233160" y="1690688"/>
            <a:ext cx="5852160" cy="3292781"/>
          </a:xfrm>
          <a:prstGeom prst="rect">
            <a:avLst/>
          </a:prstGeom>
        </p:spPr>
      </p:pic>
      <p:grpSp>
        <p:nvGrpSpPr>
          <p:cNvPr id="22" name="Group 21"/>
          <p:cNvGrpSpPr/>
          <p:nvPr/>
        </p:nvGrpSpPr>
        <p:grpSpPr>
          <a:xfrm>
            <a:off x="838200" y="3551023"/>
            <a:ext cx="10207752" cy="3170452"/>
            <a:chOff x="838200" y="3551023"/>
            <a:chExt cx="10207752" cy="3170452"/>
          </a:xfrm>
        </p:grpSpPr>
        <p:grpSp>
          <p:nvGrpSpPr>
            <p:cNvPr id="20" name="Group 19"/>
            <p:cNvGrpSpPr/>
            <p:nvPr/>
          </p:nvGrpSpPr>
          <p:grpSpPr>
            <a:xfrm>
              <a:off x="838200" y="3551023"/>
              <a:ext cx="10207752" cy="3170452"/>
              <a:chOff x="838200" y="3551023"/>
              <a:chExt cx="10207752" cy="3170452"/>
            </a:xfrm>
          </p:grpSpPr>
          <p:cxnSp>
            <p:nvCxnSpPr>
              <p:cNvPr id="14" name="Straight Connector 13"/>
              <p:cNvCxnSpPr/>
              <p:nvPr/>
            </p:nvCxnSpPr>
            <p:spPr>
              <a:xfrm flipV="1">
                <a:off x="6821424" y="3606680"/>
                <a:ext cx="4224528" cy="209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838200" y="3551023"/>
                <a:ext cx="4224528" cy="209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4"/>
              <a:stretch>
                <a:fillRect/>
              </a:stretch>
            </p:blipFill>
            <p:spPr>
              <a:xfrm>
                <a:off x="1400617" y="3809711"/>
                <a:ext cx="5226243" cy="2911764"/>
              </a:xfrm>
              <a:prstGeom prst="rect">
                <a:avLst/>
              </a:prstGeom>
              <a:ln>
                <a:noFill/>
              </a:ln>
              <a:effectLst>
                <a:outerShdw blurRad="190500" algn="tl" rotWithShape="0">
                  <a:srgbClr val="000000">
                    <a:alpha val="70000"/>
                  </a:srgbClr>
                </a:outerShdw>
              </a:effectLst>
            </p:spPr>
          </p:pic>
        </p:grpSp>
        <p:sp>
          <p:nvSpPr>
            <p:cNvPr id="21" name="TextBox 20"/>
            <p:cNvSpPr txBox="1"/>
            <p:nvPr/>
          </p:nvSpPr>
          <p:spPr>
            <a:xfrm>
              <a:off x="5110496" y="4707531"/>
              <a:ext cx="1319514" cy="307777"/>
            </a:xfrm>
            <a:prstGeom prst="rect">
              <a:avLst/>
            </a:prstGeom>
            <a:noFill/>
          </p:spPr>
          <p:txBody>
            <a:bodyPr wrap="square" rtlCol="0">
              <a:spAutoFit/>
            </a:bodyPr>
            <a:lstStyle/>
            <a:p>
              <a:r>
                <a:rPr lang="de-DE" sz="1400" b="1" dirty="0"/>
                <a:t>Latitude = -30°</a:t>
              </a:r>
              <a:endParaRPr lang="en-US" sz="1400" b="1" dirty="0"/>
            </a:p>
          </p:txBody>
        </p:sp>
      </p:grpSp>
      <p:pic>
        <p:nvPicPr>
          <p:cNvPr id="15" name="Picture 14"/>
          <p:cNvPicPr>
            <a:picLocks noChangeAspect="1"/>
          </p:cNvPicPr>
          <p:nvPr/>
        </p:nvPicPr>
        <p:blipFill>
          <a:blip r:embed="rId5">
            <a:clrChange>
              <a:clrFrom>
                <a:srgbClr val="FFFFFF"/>
              </a:clrFrom>
              <a:clrTo>
                <a:srgbClr val="FFFFFF">
                  <a:alpha val="0"/>
                </a:srgbClr>
              </a:clrTo>
            </a:clrChange>
          </a:blip>
          <a:stretch>
            <a:fillRect/>
          </a:stretch>
        </p:blipFill>
        <p:spPr>
          <a:xfrm>
            <a:off x="10080404" y="-157386"/>
            <a:ext cx="2156668" cy="853440"/>
          </a:xfrm>
          <a:prstGeom prst="rect">
            <a:avLst/>
          </a:prstGeom>
        </p:spPr>
      </p:pic>
      <p:pic>
        <p:nvPicPr>
          <p:cNvPr id="16" name="Picture 15"/>
          <p:cNvPicPr>
            <a:picLocks noChangeAspect="1"/>
          </p:cNvPicPr>
          <p:nvPr/>
        </p:nvPicPr>
        <p:blipFill>
          <a:blip r:embed="rId6">
            <a:clrChange>
              <a:clrFrom>
                <a:srgbClr val="FFFFFF"/>
              </a:clrFrom>
              <a:clrTo>
                <a:srgbClr val="FFFFFF">
                  <a:alpha val="0"/>
                </a:srgbClr>
              </a:clrTo>
            </a:clrChange>
          </a:blip>
          <a:stretch>
            <a:fillRect/>
          </a:stretch>
        </p:blipFill>
        <p:spPr>
          <a:xfrm>
            <a:off x="10080404" y="411679"/>
            <a:ext cx="2156668" cy="876886"/>
          </a:xfrm>
          <a:prstGeom prst="rect">
            <a:avLst/>
          </a:prstGeom>
        </p:spPr>
      </p:pic>
      <p:sp>
        <p:nvSpPr>
          <p:cNvPr id="3" name="Footer Placeholder 2">
            <a:extLst>
              <a:ext uri="{FF2B5EF4-FFF2-40B4-BE49-F238E27FC236}">
                <a16:creationId xmlns:a16="http://schemas.microsoft.com/office/drawing/2014/main" id="{99B30A3E-51FC-328E-08C4-9176DDFC92F1}"/>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7" name="Slide Number Placeholder 6">
            <a:extLst>
              <a:ext uri="{FF2B5EF4-FFF2-40B4-BE49-F238E27FC236}">
                <a16:creationId xmlns:a16="http://schemas.microsoft.com/office/drawing/2014/main" id="{73DA4089-F1D9-C316-5072-CBC2E05E03BD}"/>
              </a:ext>
            </a:extLst>
          </p:cNvPr>
          <p:cNvSpPr>
            <a:spLocks noGrp="1"/>
          </p:cNvSpPr>
          <p:nvPr>
            <p:ph type="sldNum" sz="quarter" idx="12"/>
          </p:nvPr>
        </p:nvSpPr>
        <p:spPr/>
        <p:txBody>
          <a:bodyPr/>
          <a:lstStyle/>
          <a:p>
            <a:fld id="{E5BADDC4-6E59-499B-8CE5-8FED18AFF436}" type="slidenum">
              <a:rPr lang="en-US" smtClean="0"/>
              <a:t>30</a:t>
            </a:fld>
            <a:endParaRPr lang="en-US"/>
          </a:p>
        </p:txBody>
      </p:sp>
    </p:spTree>
    <p:extLst>
      <p:ext uri="{BB962C8B-B14F-4D97-AF65-F5344CB8AC3E}">
        <p14:creationId xmlns:p14="http://schemas.microsoft.com/office/powerpoint/2010/main" val="308285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1524000" y="1915649"/>
            <a:ext cx="9144000" cy="2387600"/>
          </a:xfrm>
        </p:spPr>
        <p:txBody>
          <a:bodyPr>
            <a:normAutofit/>
          </a:bodyPr>
          <a:lstStyle/>
          <a:p>
            <a:r>
              <a:rPr lang="de-DE" sz="4800" dirty="0">
                <a:effectLst>
                  <a:outerShdw blurRad="38100" dist="38100" dir="2700000" algn="tl">
                    <a:srgbClr val="000000">
                      <a:alpha val="43137"/>
                    </a:srgbClr>
                  </a:outerShdw>
                </a:effectLst>
              </a:rPr>
              <a:t>Development of a demonstrator penetrating particle analyzer (</a:t>
            </a:r>
            <a:r>
              <a:rPr lang="de-DE" sz="4800" b="1" dirty="0">
                <a:effectLst>
                  <a:outerShdw blurRad="38100" dist="38100" dir="2700000" algn="tl">
                    <a:srgbClr val="000000">
                      <a:alpha val="43137"/>
                    </a:srgbClr>
                  </a:outerShdw>
                </a:effectLst>
              </a:rPr>
              <a:t>mini.PAN</a:t>
            </a:r>
            <a:r>
              <a:rPr lang="de-DE" sz="4800" dirty="0">
                <a:effectLst>
                  <a:outerShdw blurRad="38100" dist="38100" dir="2700000" algn="tl">
                    <a:srgbClr val="000000">
                      <a:alpha val="43137"/>
                    </a:srgbClr>
                  </a:outerShdw>
                </a:effectLst>
              </a:rPr>
              <a:t>) for deep space missions</a:t>
            </a:r>
          </a:p>
        </p:txBody>
      </p:sp>
      <p:pic>
        <p:nvPicPr>
          <p:cNvPr id="4" name="Picture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8444" y="4903958"/>
            <a:ext cx="2420880" cy="1675703"/>
          </a:xfrm>
          <a:prstGeom prst="rect">
            <a:avLst/>
          </a:prstGeom>
        </p:spPr>
      </p:pic>
      <p:sp>
        <p:nvSpPr>
          <p:cNvPr id="10" name="Rectangle 9"/>
          <p:cNvSpPr/>
          <p:nvPr/>
        </p:nvSpPr>
        <p:spPr>
          <a:xfrm>
            <a:off x="6625620" y="1262050"/>
            <a:ext cx="2703882" cy="369332"/>
          </a:xfrm>
          <a:prstGeom prst="rect">
            <a:avLst/>
          </a:prstGeom>
        </p:spPr>
        <p:txBody>
          <a:bodyPr wrap="none">
            <a:spAutoFit/>
          </a:bodyPr>
          <a:lstStyle/>
          <a:p>
            <a:r>
              <a:rPr lang="en-US" dirty="0"/>
              <a:t>http://www.pan-space.eu/</a:t>
            </a:r>
          </a:p>
        </p:txBody>
      </p:sp>
      <p:sp>
        <p:nvSpPr>
          <p:cNvPr id="2" name="Rectangle 1"/>
          <p:cNvSpPr/>
          <p:nvPr/>
        </p:nvSpPr>
        <p:spPr>
          <a:xfrm>
            <a:off x="128444" y="1007813"/>
            <a:ext cx="6022549" cy="523220"/>
          </a:xfrm>
          <a:prstGeom prst="rect">
            <a:avLst/>
          </a:prstGeom>
        </p:spPr>
        <p:txBody>
          <a:bodyPr wrap="square">
            <a:spAutoFit/>
          </a:bodyPr>
          <a:lstStyle/>
          <a:p>
            <a:r>
              <a:rPr lang="en-US" sz="1400" i="1" dirty="0" err="1">
                <a:solidFill>
                  <a:srgbClr val="222222"/>
                </a:solidFill>
                <a:latin typeface="thesansosflight"/>
              </a:rPr>
              <a:t>X.Wu</a:t>
            </a:r>
            <a:r>
              <a:rPr lang="en-US" sz="1400" i="1" dirty="0">
                <a:solidFill>
                  <a:srgbClr val="222222"/>
                </a:solidFill>
                <a:latin typeface="thesansosflight"/>
              </a:rPr>
              <a:t> et al., </a:t>
            </a:r>
            <a:r>
              <a:rPr lang="en-US" sz="1400" i="1" dirty="0">
                <a:solidFill>
                  <a:srgbClr val="222222"/>
                </a:solidFill>
                <a:latin typeface="thesansosfplain"/>
              </a:rPr>
              <a:t>Penetrating Particle </a:t>
            </a:r>
            <a:r>
              <a:rPr lang="en-US" sz="1400" i="1" dirty="0" err="1">
                <a:solidFill>
                  <a:srgbClr val="222222"/>
                </a:solidFill>
                <a:latin typeface="thesansosfplain"/>
              </a:rPr>
              <a:t>ANalyzer</a:t>
            </a:r>
            <a:r>
              <a:rPr lang="en-US" sz="1400" i="1" dirty="0">
                <a:solidFill>
                  <a:srgbClr val="222222"/>
                </a:solidFill>
                <a:latin typeface="thesansosfplain"/>
              </a:rPr>
              <a:t> (PAN), </a:t>
            </a:r>
            <a:r>
              <a:rPr lang="en-US" sz="1400" i="1" dirty="0">
                <a:solidFill>
                  <a:srgbClr val="222222"/>
                </a:solidFill>
                <a:latin typeface="thesansosflight"/>
              </a:rPr>
              <a:t>Adv. Space Res. 63, 8, 2672-2682 (2019)</a:t>
            </a:r>
            <a:r>
              <a:rPr lang="en-US" sz="1400" i="1" dirty="0">
                <a:latin typeface="thesansosflight"/>
              </a:rPr>
              <a:t> </a:t>
            </a:r>
            <a:r>
              <a:rPr lang="en-US" sz="1400" i="1" dirty="0">
                <a:latin typeface="thesansosflight"/>
                <a:hlinkClick r:id="rId3" tooltip="Persistent link using digital object identifier"/>
              </a:rPr>
              <a:t>https://doi.org/10.1016/j.asr.2019.01.012</a:t>
            </a:r>
            <a:endParaRPr lang="en-US" sz="1400" i="1" dirty="0"/>
          </a:p>
        </p:txBody>
      </p:sp>
      <p:pic>
        <p:nvPicPr>
          <p:cNvPr id="8" name="Picture 7" descr="/var/folders/25/qntvdc5n43j0fyzrc14fsl6w0000gn/T/com.microsoft.Word/Content.MSO/5A5D693E.tmp">
            <a:extLst>
              <a:ext uri="{FF2B5EF4-FFF2-40B4-BE49-F238E27FC236}">
                <a16:creationId xmlns:a16="http://schemas.microsoft.com/office/drawing/2014/main" id="{F312990B-08B5-0E4F-B7EB-EB7A95A4DD42}"/>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113648"/>
            <a:ext cx="4145280" cy="1169008"/>
          </a:xfrm>
          <a:prstGeom prst="rect">
            <a:avLst/>
          </a:prstGeom>
          <a:noFill/>
          <a:ln>
            <a:noFill/>
          </a:ln>
        </p:spPr>
      </p:pic>
      <p:sp>
        <p:nvSpPr>
          <p:cNvPr id="11" name="Rectangle 10"/>
          <p:cNvSpPr/>
          <p:nvPr/>
        </p:nvSpPr>
        <p:spPr>
          <a:xfrm>
            <a:off x="6625620" y="48046"/>
            <a:ext cx="5342602" cy="1200329"/>
          </a:xfrm>
          <a:prstGeom prst="rect">
            <a:avLst/>
          </a:prstGeom>
        </p:spPr>
        <p:txBody>
          <a:bodyPr wrap="square">
            <a:spAutoFit/>
          </a:bodyPr>
          <a:lstStyle/>
          <a:p>
            <a:r>
              <a:rPr lang="en-US" sz="1800" dirty="0">
                <a:solidFill>
                  <a:srgbClr val="222222"/>
                </a:solidFill>
                <a:latin typeface="thesansosfplain"/>
              </a:rPr>
              <a:t>This project has received funding from the European Union's Horizon 2020 research and innovation </a:t>
            </a:r>
            <a:r>
              <a:rPr lang="en-US" sz="1800" dirty="0" err="1">
                <a:solidFill>
                  <a:srgbClr val="222222"/>
                </a:solidFill>
                <a:latin typeface="thesansosfplain"/>
              </a:rPr>
              <a:t>programme</a:t>
            </a:r>
            <a:r>
              <a:rPr lang="en-US" sz="1800" dirty="0">
                <a:solidFill>
                  <a:srgbClr val="222222"/>
                </a:solidFill>
                <a:latin typeface="thesansosfplain"/>
              </a:rPr>
              <a:t> under grant agreement No 862044.</a:t>
            </a:r>
            <a:endParaRPr lang="en-US" sz="1800" dirty="0"/>
          </a:p>
        </p:txBody>
      </p:sp>
      <p:pic>
        <p:nvPicPr>
          <p:cNvPr id="13" name="Picture 2" descr="Université de Genève - Découvrez l&amp;#39;application officiel UNIMobile">
            <a:extLst>
              <a:ext uri="{FF2B5EF4-FFF2-40B4-BE49-F238E27FC236}">
                <a16:creationId xmlns:a16="http://schemas.microsoft.com/office/drawing/2014/main" id="{390F38DC-8A2A-4157-AA72-45A1B75C4DE7}"/>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413131" y="5163538"/>
            <a:ext cx="3758655" cy="98859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a:blip r:embed="rId6"/>
          <a:stretch>
            <a:fillRect/>
          </a:stretch>
        </p:blipFill>
        <p:spPr>
          <a:xfrm>
            <a:off x="9467551" y="4900123"/>
            <a:ext cx="2400897" cy="1519822"/>
          </a:xfrm>
          <a:prstGeom prst="rect">
            <a:avLst/>
          </a:prstGeom>
        </p:spPr>
      </p:pic>
      <p:pic>
        <p:nvPicPr>
          <p:cNvPr id="15" name="Obrázek 7"/>
          <p:cNvPicPr>
            <a:picLocks noChangeAspect="1"/>
          </p:cNvPicPr>
          <p:nvPr/>
        </p:nvPicPr>
        <p:blipFill>
          <a:blip r:embed="rId7"/>
          <a:stretch>
            <a:fillRect/>
          </a:stretch>
        </p:blipFill>
        <p:spPr>
          <a:xfrm>
            <a:off x="3062010" y="4874178"/>
            <a:ext cx="2055356" cy="1675703"/>
          </a:xfrm>
          <a:prstGeom prst="rect">
            <a:avLst/>
          </a:prstGeom>
        </p:spPr>
      </p:pic>
    </p:spTree>
    <p:extLst>
      <p:ext uri="{BB962C8B-B14F-4D97-AF65-F5344CB8AC3E}">
        <p14:creationId xmlns:p14="http://schemas.microsoft.com/office/powerpoint/2010/main" val="18238076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B655-CF58-93BF-1570-3427FAE40254}"/>
              </a:ext>
            </a:extLst>
          </p:cNvPr>
          <p:cNvSpPr>
            <a:spLocks noGrp="1"/>
          </p:cNvSpPr>
          <p:nvPr>
            <p:ph type="title"/>
          </p:nvPr>
        </p:nvSpPr>
        <p:spPr/>
        <p:txBody>
          <a:bodyPr/>
          <a:lstStyle/>
          <a:p>
            <a:r>
              <a:rPr lang="en-US" dirty="0">
                <a:effectLst>
                  <a:outerShdw blurRad="38100" dist="38100" dir="2700000" algn="tl">
                    <a:srgbClr val="000000">
                      <a:alpha val="43137"/>
                    </a:srgbClr>
                  </a:outerShdw>
                </a:effectLst>
              </a:rPr>
              <a:t>Scientific objectives</a:t>
            </a:r>
          </a:p>
        </p:txBody>
      </p:sp>
      <p:sp>
        <p:nvSpPr>
          <p:cNvPr id="3" name="Content Placeholder 2">
            <a:extLst>
              <a:ext uri="{FF2B5EF4-FFF2-40B4-BE49-F238E27FC236}">
                <a16:creationId xmlns:a16="http://schemas.microsoft.com/office/drawing/2014/main" id="{94A58628-0CF2-5AA0-5102-5657A5FC0A2A}"/>
              </a:ext>
            </a:extLst>
          </p:cNvPr>
          <p:cNvSpPr>
            <a:spLocks noGrp="1"/>
          </p:cNvSpPr>
          <p:nvPr>
            <p:ph idx="1"/>
          </p:nvPr>
        </p:nvSpPr>
        <p:spPr/>
        <p:txBody>
          <a:bodyPr/>
          <a:lstStyle/>
          <a:p>
            <a:pPr marL="0" lvl="1" indent="0">
              <a:spcBef>
                <a:spcPts val="1000"/>
              </a:spcBef>
              <a:buNone/>
            </a:pPr>
            <a:r>
              <a:rPr lang="en-GB" dirty="0">
                <a:latin typeface="Calibri" panose="020F0502020204030204" pitchFamily="34" charset="0"/>
                <a:ea typeface="Calibri" charset="0"/>
                <a:cs typeface="Calibri" panose="020F0502020204030204" pitchFamily="34" charset="0"/>
              </a:rPr>
              <a:t>Precisely measure and monitor flux, composition, and direction of penetrating particles ( up to </a:t>
            </a:r>
            <a:r>
              <a:rPr lang="en-GB" dirty="0">
                <a:latin typeface="Times New Roman" panose="02020603050405020304" pitchFamily="18" charset="0"/>
                <a:ea typeface="Calibri" charset="0"/>
                <a:cs typeface="Times New Roman" panose="02020603050405020304" pitchFamily="18" charset="0"/>
              </a:rPr>
              <a:t>~</a:t>
            </a:r>
            <a:r>
              <a:rPr lang="en-GB" dirty="0">
                <a:latin typeface="Calibri" panose="020F0502020204030204" pitchFamily="34" charset="0"/>
                <a:ea typeface="Calibri" charset="0"/>
                <a:cs typeface="Calibri" panose="020F0502020204030204" pitchFamily="34" charset="0"/>
              </a:rPr>
              <a:t>20 GeV/nucleon)</a:t>
            </a:r>
          </a:p>
          <a:p>
            <a:endParaRPr lang="en-US" dirty="0"/>
          </a:p>
        </p:txBody>
      </p:sp>
      <p:sp>
        <p:nvSpPr>
          <p:cNvPr id="4" name="Date Placeholder 3">
            <a:extLst>
              <a:ext uri="{FF2B5EF4-FFF2-40B4-BE49-F238E27FC236}">
                <a16:creationId xmlns:a16="http://schemas.microsoft.com/office/drawing/2014/main" id="{9B9CEBD0-F2EF-D511-74F6-334848E10B76}"/>
              </a:ext>
            </a:extLst>
          </p:cNvPr>
          <p:cNvSpPr>
            <a:spLocks noGrp="1"/>
          </p:cNvSpPr>
          <p:nvPr>
            <p:ph type="dt" sz="half" idx="10"/>
          </p:nvPr>
        </p:nvSpPr>
        <p:spPr/>
        <p:txBody>
          <a:bodyPr/>
          <a:lstStyle/>
          <a:p>
            <a:fld id="{E2CED869-16F4-4CEA-8A52-50C70208DC54}" type="datetime1">
              <a:rPr lang="en-US" smtClean="0"/>
              <a:t>8/5/2022</a:t>
            </a:fld>
            <a:endParaRPr lang="en-US"/>
          </a:p>
        </p:txBody>
      </p:sp>
      <p:sp>
        <p:nvSpPr>
          <p:cNvPr id="5" name="Footer Placeholder 4">
            <a:extLst>
              <a:ext uri="{FF2B5EF4-FFF2-40B4-BE49-F238E27FC236}">
                <a16:creationId xmlns:a16="http://schemas.microsoft.com/office/drawing/2014/main" id="{D7829606-AB2F-A2A5-675E-5ACA6FBB2C69}"/>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6" name="Slide Number Placeholder 5">
            <a:extLst>
              <a:ext uri="{FF2B5EF4-FFF2-40B4-BE49-F238E27FC236}">
                <a16:creationId xmlns:a16="http://schemas.microsoft.com/office/drawing/2014/main" id="{C5CD5C89-B5A0-C5D9-B209-38A5FF067B2B}"/>
              </a:ext>
            </a:extLst>
          </p:cNvPr>
          <p:cNvSpPr>
            <a:spLocks noGrp="1"/>
          </p:cNvSpPr>
          <p:nvPr>
            <p:ph type="sldNum" sz="quarter" idx="12"/>
          </p:nvPr>
        </p:nvSpPr>
        <p:spPr/>
        <p:txBody>
          <a:bodyPr/>
          <a:lstStyle/>
          <a:p>
            <a:fld id="{E5BADDC4-6E59-499B-8CE5-8FED18AFF436}" type="slidenum">
              <a:rPr lang="en-US" smtClean="0"/>
              <a:t>32</a:t>
            </a:fld>
            <a:endParaRPr lang="en-US"/>
          </a:p>
        </p:txBody>
      </p:sp>
      <p:pic>
        <p:nvPicPr>
          <p:cNvPr id="10" name="Picture 2">
            <a:extLst>
              <a:ext uri="{FF2B5EF4-FFF2-40B4-BE49-F238E27FC236}">
                <a16:creationId xmlns:a16="http://schemas.microsoft.com/office/drawing/2014/main" id="{37BCE4A1-8C78-F9D0-598D-FC1BACF0CC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685283"/>
            <a:ext cx="5974327" cy="3671067"/>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964681" y="2685283"/>
            <a:ext cx="4389120" cy="3671067"/>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400" u="sng" dirty="0">
                <a:solidFill>
                  <a:schemeClr val="tx1"/>
                </a:solidFill>
              </a:rPr>
              <a:t>Galactic cosmic ray (GCR) physics:</a:t>
            </a:r>
          </a:p>
          <a:p>
            <a:pPr marL="285750" indent="-285750">
              <a:buFont typeface="Arial" panose="020B0604020202020204" pitchFamily="34" charset="0"/>
              <a:buChar char="•"/>
            </a:pPr>
            <a:r>
              <a:rPr lang="de-DE" sz="2400" dirty="0">
                <a:solidFill>
                  <a:schemeClr val="tx1"/>
                </a:solidFill>
              </a:rPr>
              <a:t>Understand origin, acceleration mechanisms and propagation properties</a:t>
            </a:r>
          </a:p>
          <a:p>
            <a:pPr marL="285750" indent="-285750">
              <a:buFont typeface="Arial" panose="020B0604020202020204" pitchFamily="34" charset="0"/>
              <a:buChar char="•"/>
            </a:pPr>
            <a:r>
              <a:rPr lang="de-DE" sz="2400" dirty="0">
                <a:solidFill>
                  <a:schemeClr val="tx1"/>
                </a:solidFill>
              </a:rPr>
              <a:t>Antimatter content</a:t>
            </a:r>
          </a:p>
          <a:p>
            <a:pPr marL="285750" indent="-285750">
              <a:buFont typeface="Arial" panose="020B0604020202020204" pitchFamily="34" charset="0"/>
              <a:buChar char="•"/>
            </a:pPr>
            <a:endParaRPr lang="de-DE" sz="2400" dirty="0">
              <a:solidFill>
                <a:schemeClr val="tx1"/>
              </a:solidFill>
              <a:sym typeface="Wingdings" panose="05000000000000000000" pitchFamily="2" charset="2"/>
            </a:endParaRPr>
          </a:p>
          <a:p>
            <a:r>
              <a:rPr lang="de-DE" sz="2400" u="sng" dirty="0">
                <a:solidFill>
                  <a:schemeClr val="tx1"/>
                </a:solidFill>
                <a:sym typeface="Wingdings" panose="05000000000000000000" pitchFamily="2" charset="2"/>
              </a:rPr>
              <a:t>Dosimetric aspect:</a:t>
            </a:r>
          </a:p>
          <a:p>
            <a:pPr marL="342900" indent="-342900">
              <a:buFont typeface="Arial" panose="020B0604020202020204" pitchFamily="34" charset="0"/>
              <a:buChar char="•"/>
            </a:pPr>
            <a:r>
              <a:rPr lang="de-DE" sz="2400" dirty="0">
                <a:solidFill>
                  <a:schemeClr val="tx1"/>
                </a:solidFill>
                <a:sym typeface="Wingdings" panose="05000000000000000000" pitchFamily="2" charset="2"/>
              </a:rPr>
              <a:t>GCR major source of dose for astronauts on (interplanetary) missions</a:t>
            </a:r>
            <a:endParaRPr lang="en-US" sz="2400" dirty="0">
              <a:solidFill>
                <a:schemeClr val="tx1"/>
              </a:solidFill>
            </a:endParaRPr>
          </a:p>
        </p:txBody>
      </p:sp>
    </p:spTree>
    <p:extLst>
      <p:ext uri="{BB962C8B-B14F-4D97-AF65-F5344CB8AC3E}">
        <p14:creationId xmlns:p14="http://schemas.microsoft.com/office/powerpoint/2010/main" val="42455479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DE" dirty="0">
                <a:effectLst>
                  <a:outerShdw blurRad="38100" dist="38100" dir="2700000" algn="tl">
                    <a:srgbClr val="000000">
                      <a:alpha val="43137"/>
                    </a:srgbClr>
                  </a:outerShdw>
                </a:effectLst>
              </a:rPr>
              <a:t>Conceptual design</a:t>
            </a:r>
            <a:endParaRPr lang="en-US"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693876" y="1850385"/>
            <a:ext cx="4990124" cy="4351338"/>
          </a:xfrm>
        </p:spPr>
        <p:txBody>
          <a:bodyPr>
            <a:normAutofit fontScale="85000" lnSpcReduction="10000"/>
          </a:bodyPr>
          <a:lstStyle/>
          <a:p>
            <a:pPr marL="0" indent="0">
              <a:buNone/>
            </a:pPr>
            <a:r>
              <a:rPr lang="de-DE" b="1" dirty="0"/>
              <a:t>Magnetic spectrometer:</a:t>
            </a:r>
          </a:p>
          <a:p>
            <a:pPr marL="0" indent="0">
              <a:buNone/>
            </a:pPr>
            <a:r>
              <a:rPr lang="de-DE" sz="2400" dirty="0"/>
              <a:t>2 magnet sectors in Halbach geometry 0.4 T</a:t>
            </a:r>
          </a:p>
          <a:p>
            <a:endParaRPr lang="de-DE" sz="2400" dirty="0"/>
          </a:p>
          <a:p>
            <a:pPr marL="0" indent="0">
              <a:buNone/>
            </a:pPr>
            <a:r>
              <a:rPr lang="de-DE" sz="2400" dirty="0"/>
              <a:t>3 Tracker modules with 3 layers of strip detectors</a:t>
            </a:r>
          </a:p>
          <a:p>
            <a:pPr lvl="1"/>
            <a:r>
              <a:rPr lang="de-DE" sz="2000" dirty="0"/>
              <a:t>2 StripX (bending direction) – pitch: 25 µm</a:t>
            </a:r>
          </a:p>
          <a:p>
            <a:pPr lvl="1"/>
            <a:r>
              <a:rPr lang="de-DE" sz="2000" dirty="0"/>
              <a:t>1 StripY – pitch: 500 µm</a:t>
            </a:r>
          </a:p>
          <a:p>
            <a:pPr marL="0" indent="0">
              <a:buNone/>
            </a:pPr>
            <a:r>
              <a:rPr lang="de-DE" sz="2400" dirty="0"/>
              <a:t>2 Pixel modules</a:t>
            </a:r>
          </a:p>
          <a:p>
            <a:pPr lvl="1"/>
            <a:r>
              <a:rPr lang="de-DE" sz="2000" dirty="0"/>
              <a:t>Timepix3 quad (262,144 pixels, pitch: 55 µm)</a:t>
            </a:r>
          </a:p>
          <a:p>
            <a:pPr lvl="1"/>
            <a:endParaRPr lang="de-DE" sz="2000" dirty="0"/>
          </a:p>
          <a:p>
            <a:pPr marL="0" indent="0">
              <a:buNone/>
            </a:pPr>
            <a:r>
              <a:rPr lang="de-DE" sz="2400" dirty="0"/>
              <a:t>2 ToF modules (time resolution &lt; 100 ps):</a:t>
            </a:r>
          </a:p>
          <a:p>
            <a:pPr lvl="1"/>
            <a:r>
              <a:rPr lang="de-DE" sz="2000" dirty="0"/>
              <a:t>Scintillators (EJ230) coupled with SiPMs </a:t>
            </a:r>
          </a:p>
        </p:txBody>
      </p:sp>
      <p:pic>
        <p:nvPicPr>
          <p:cNvPr id="6" name="Picture 5">
            <a:extLst>
              <a:ext uri="{FF2B5EF4-FFF2-40B4-BE49-F238E27FC236}">
                <a16:creationId xmlns:a16="http://schemas.microsoft.com/office/drawing/2014/main" id="{2C469519-9402-4A62-BAEC-A9F12DD2D28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6400" y="1825625"/>
            <a:ext cx="5756478" cy="4400858"/>
          </a:xfrm>
          <a:prstGeom prst="rect">
            <a:avLst/>
          </a:prstGeom>
        </p:spPr>
      </p:pic>
      <p:grpSp>
        <p:nvGrpSpPr>
          <p:cNvPr id="9" name="Group 8"/>
          <p:cNvGrpSpPr/>
          <p:nvPr/>
        </p:nvGrpSpPr>
        <p:grpSpPr>
          <a:xfrm>
            <a:off x="6412152" y="397103"/>
            <a:ext cx="5553571" cy="4544096"/>
            <a:chOff x="6412152" y="534263"/>
            <a:chExt cx="5553571" cy="4544096"/>
          </a:xfrm>
        </p:grpSpPr>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4974" r="6476"/>
            <a:stretch/>
          </p:blipFill>
          <p:spPr>
            <a:xfrm>
              <a:off x="6412152" y="1027906"/>
              <a:ext cx="5553571" cy="4050453"/>
            </a:xfrm>
            <a:prstGeom prst="rect">
              <a:avLst/>
            </a:prstGeom>
            <a:ln>
              <a:noFill/>
            </a:ln>
            <a:effectLst>
              <a:outerShdw blurRad="190500" algn="tl" rotWithShape="0">
                <a:srgbClr val="000000">
                  <a:alpha val="70000"/>
                </a:srgbClr>
              </a:outerShdw>
            </a:effectLst>
          </p:spPr>
        </p:pic>
        <p:sp>
          <p:nvSpPr>
            <p:cNvPr id="8" name="TextBox 7"/>
            <p:cNvSpPr txBox="1"/>
            <p:nvPr/>
          </p:nvSpPr>
          <p:spPr>
            <a:xfrm>
              <a:off x="6412152" y="534263"/>
              <a:ext cx="3383280" cy="461665"/>
            </a:xfrm>
            <a:prstGeom prst="rect">
              <a:avLst/>
            </a:prstGeom>
            <a:noFill/>
          </p:spPr>
          <p:txBody>
            <a:bodyPr wrap="square" rtlCol="0">
              <a:spAutoFit/>
            </a:bodyPr>
            <a:lstStyle/>
            <a:p>
              <a:r>
                <a:rPr lang="de-DE" sz="2400" b="1" dirty="0"/>
                <a:t>Expected performance:</a:t>
              </a:r>
              <a:endParaRPr lang="en-US" sz="2400" b="1" dirty="0"/>
            </a:p>
          </p:txBody>
        </p:sp>
      </p:grpSp>
      <p:sp>
        <p:nvSpPr>
          <p:cNvPr id="10" name="TextBox 5">
            <a:extLst>
              <a:ext uri="{FF2B5EF4-FFF2-40B4-BE49-F238E27FC236}">
                <a16:creationId xmlns:a16="http://schemas.microsoft.com/office/drawing/2014/main" id="{71722F9E-D524-3646-863E-EE866C2375BD}"/>
              </a:ext>
            </a:extLst>
          </p:cNvPr>
          <p:cNvSpPr txBox="1">
            <a:spLocks noChangeArrowheads="1"/>
          </p:cNvSpPr>
          <p:nvPr/>
        </p:nvSpPr>
        <p:spPr bwMode="auto">
          <a:xfrm>
            <a:off x="6412152" y="5844571"/>
            <a:ext cx="3791512" cy="400110"/>
          </a:xfrm>
          <a:prstGeom prst="rect">
            <a:avLst/>
          </a:prstGeom>
          <a:noFill/>
          <a:ln w="9525">
            <a:noFill/>
            <a:miter lim="800000"/>
            <a:headEnd/>
            <a:tailEnd/>
          </a:ln>
        </p:spPr>
        <p:txBody>
          <a:bodyPr wrap="square">
            <a:prstTxWarp prst="textNoShape">
              <a:avLst/>
            </a:prstTxWarp>
            <a:spAutoFit/>
          </a:bodyPr>
          <a:lstStyle/>
          <a:p>
            <a:pPr marL="0" lvl="1" defTabSz="914400">
              <a:defRPr/>
            </a:pPr>
            <a:r>
              <a:rPr lang="en-US" altLang="zh-CN" sz="2000" b="1" dirty="0" err="1">
                <a:cs typeface="Arial" charset="0"/>
              </a:rPr>
              <a:t>Mini.PAN</a:t>
            </a:r>
            <a:r>
              <a:rPr lang="en-US" altLang="zh-CN" sz="2000" b="1" dirty="0">
                <a:cs typeface="Arial" charset="0"/>
              </a:rPr>
              <a:t> ~10 kg, ~20-30 W</a:t>
            </a:r>
            <a:endParaRPr lang="en-US" sz="2000" b="1" dirty="0">
              <a:cs typeface="Arial" charset="0"/>
            </a:endParaRPr>
          </a:p>
        </p:txBody>
      </p:sp>
      <p:sp>
        <p:nvSpPr>
          <p:cNvPr id="2" name="Date Placeholder 1"/>
          <p:cNvSpPr>
            <a:spLocks noGrp="1"/>
          </p:cNvSpPr>
          <p:nvPr>
            <p:ph type="dt" sz="half" idx="10"/>
          </p:nvPr>
        </p:nvSpPr>
        <p:spPr/>
        <p:txBody>
          <a:bodyPr/>
          <a:lstStyle/>
          <a:p>
            <a:fld id="{77B34DB2-E939-4228-9A1A-F445B2862EFB}" type="datetime1">
              <a:rPr lang="en-US" smtClean="0"/>
              <a:t>8/5/2022</a:t>
            </a:fld>
            <a:endParaRPr lang="en-US"/>
          </a:p>
        </p:txBody>
      </p:sp>
      <p:sp>
        <p:nvSpPr>
          <p:cNvPr id="12" name="Footer Placeholder 11">
            <a:extLst>
              <a:ext uri="{FF2B5EF4-FFF2-40B4-BE49-F238E27FC236}">
                <a16:creationId xmlns:a16="http://schemas.microsoft.com/office/drawing/2014/main" id="{7BB4AEA8-61CE-4BAF-4EFF-11FEC48458E1}"/>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3" name="Slide Number Placeholder 12">
            <a:extLst>
              <a:ext uri="{FF2B5EF4-FFF2-40B4-BE49-F238E27FC236}">
                <a16:creationId xmlns:a16="http://schemas.microsoft.com/office/drawing/2014/main" id="{A32DCD57-6FC1-4295-5E5F-CEAD3BE63A7C}"/>
              </a:ext>
            </a:extLst>
          </p:cNvPr>
          <p:cNvSpPr>
            <a:spLocks noGrp="1"/>
          </p:cNvSpPr>
          <p:nvPr>
            <p:ph type="sldNum" sz="quarter" idx="12"/>
          </p:nvPr>
        </p:nvSpPr>
        <p:spPr/>
        <p:txBody>
          <a:bodyPr/>
          <a:lstStyle/>
          <a:p>
            <a:fld id="{E5BADDC4-6E59-499B-8CE5-8FED18AFF436}" type="slidenum">
              <a:rPr lang="en-US" smtClean="0"/>
              <a:t>33</a:t>
            </a:fld>
            <a:endParaRPr lang="en-US"/>
          </a:p>
        </p:txBody>
      </p:sp>
    </p:spTree>
    <p:extLst>
      <p:ext uri="{BB962C8B-B14F-4D97-AF65-F5344CB8AC3E}">
        <p14:creationId xmlns:p14="http://schemas.microsoft.com/office/powerpoint/2010/main" val="1870501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DE" dirty="0">
                <a:effectLst>
                  <a:outerShdw blurRad="38100" dist="38100" dir="2700000" algn="tl">
                    <a:srgbClr val="000000">
                      <a:alpha val="43137"/>
                    </a:srgbClr>
                  </a:outerShdw>
                </a:effectLst>
              </a:rPr>
              <a:t>Magnet sectors</a:t>
            </a:r>
            <a:endParaRPr lang="en-US" dirty="0">
              <a:effectLst>
                <a:outerShdw blurRad="38100" dist="38100" dir="2700000" algn="tl">
                  <a:srgbClr val="000000">
                    <a:alpha val="43137"/>
                  </a:srgbClr>
                </a:outerShdw>
              </a:effectLst>
            </a:endParaRPr>
          </a:p>
        </p:txBody>
      </p:sp>
      <p:pic>
        <p:nvPicPr>
          <p:cNvPr id="40" name="Content Placeholder 39">
            <a:extLst>
              <a:ext uri="{FF2B5EF4-FFF2-40B4-BE49-F238E27FC236}">
                <a16:creationId xmlns:a16="http://schemas.microsoft.com/office/drawing/2014/main" id="{4C3A40C4-A7F2-42D6-9012-040A3EB4124E}"/>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4082" t="5311" r="4044" b="16362"/>
          <a:stretch/>
        </p:blipFill>
        <p:spPr>
          <a:xfrm>
            <a:off x="5951209" y="3863866"/>
            <a:ext cx="5453883" cy="2672664"/>
          </a:xfrm>
          <a:prstGeom prst="rect">
            <a:avLst/>
          </a:prstGeom>
        </p:spPr>
      </p:pic>
      <p:grpSp>
        <p:nvGrpSpPr>
          <p:cNvPr id="41" name="Group 40"/>
          <p:cNvGrpSpPr/>
          <p:nvPr/>
        </p:nvGrpSpPr>
        <p:grpSpPr>
          <a:xfrm>
            <a:off x="297964" y="580259"/>
            <a:ext cx="11091888" cy="5907903"/>
            <a:chOff x="221764" y="580259"/>
            <a:chExt cx="11091888" cy="5907903"/>
          </a:xfrm>
        </p:grpSpPr>
        <p:grpSp>
          <p:nvGrpSpPr>
            <p:cNvPr id="26" name="Group 25"/>
            <p:cNvGrpSpPr/>
            <p:nvPr/>
          </p:nvGrpSpPr>
          <p:grpSpPr>
            <a:xfrm>
              <a:off x="221764" y="580259"/>
              <a:ext cx="11091888" cy="5907903"/>
              <a:chOff x="812801" y="1932704"/>
              <a:chExt cx="7747981" cy="4043739"/>
            </a:xfrm>
          </p:grpSpPr>
          <p:pic>
            <p:nvPicPr>
              <p:cNvPr id="27" name="Picture 26">
                <a:extLst>
                  <a:ext uri="{FF2B5EF4-FFF2-40B4-BE49-F238E27FC236}">
                    <a16:creationId xmlns:a16="http://schemas.microsoft.com/office/drawing/2014/main" id="{A86EBD74-FE79-E14C-890B-BD57039BEDC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3057" y="1932704"/>
                <a:ext cx="1787725" cy="2188858"/>
              </a:xfrm>
              <a:prstGeom prst="rect">
                <a:avLst/>
              </a:prstGeom>
            </p:spPr>
          </p:pic>
          <p:grpSp>
            <p:nvGrpSpPr>
              <p:cNvPr id="28" name="Group 27"/>
              <p:cNvGrpSpPr/>
              <p:nvPr/>
            </p:nvGrpSpPr>
            <p:grpSpPr>
              <a:xfrm>
                <a:off x="812801" y="2683220"/>
                <a:ext cx="6074264" cy="3293223"/>
                <a:chOff x="243074" y="1903026"/>
                <a:chExt cx="6074264" cy="3293223"/>
              </a:xfrm>
            </p:grpSpPr>
            <p:pic>
              <p:nvPicPr>
                <p:cNvPr id="29" name="Picture 28"/>
                <p:cNvPicPr>
                  <a:picLocks noChangeAspect="1"/>
                </p:cNvPicPr>
                <p:nvPr/>
              </p:nvPicPr>
              <p:blipFill rotWithShape="1">
                <a:blip r:embed="rId5" cstate="print">
                  <a:extLst>
                    <a:ext uri="{28A0092B-C50C-407E-A947-70E740481C1C}">
                      <a14:useLocalDpi xmlns:a14="http://schemas.microsoft.com/office/drawing/2010/main" val="0"/>
                    </a:ext>
                  </a:extLst>
                </a:blip>
                <a:srcRect l="25294" t="19630" r="25817" b="15185"/>
                <a:stretch/>
              </p:blipFill>
              <p:spPr>
                <a:xfrm>
                  <a:off x="773165" y="2002374"/>
                  <a:ext cx="3193875" cy="3193875"/>
                </a:xfrm>
                <a:prstGeom prst="rect">
                  <a:avLst/>
                </a:prstGeom>
              </p:spPr>
            </p:pic>
            <p:sp>
              <p:nvSpPr>
                <p:cNvPr id="30" name="Text Placeholder 10"/>
                <p:cNvSpPr>
                  <a:spLocks/>
                </p:cNvSpPr>
                <p:nvPr/>
              </p:nvSpPr>
              <p:spPr bwMode="auto">
                <a:xfrm rot="16200000">
                  <a:off x="-99826" y="3328854"/>
                  <a:ext cx="914400" cy="228600"/>
                </a:xfrm>
                <a:prstGeom prst="rect">
                  <a:avLst/>
                </a:prstGeom>
                <a:noFill/>
                <a:ln w="9525">
                  <a:noFill/>
                  <a:miter lim="800000"/>
                  <a:headEnd/>
                  <a:tailEnd/>
                </a:ln>
              </p:spPr>
              <p:txBody>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spcBef>
                      <a:spcPct val="20000"/>
                    </a:spcBef>
                    <a:buFont typeface="Arial" charset="0"/>
                    <a:buNone/>
                  </a:pPr>
                  <a:r>
                    <a:rPr lang="en-US" sz="2400" dirty="0">
                      <a:latin typeface="Calibri" pitchFamily="34" charset="0"/>
                    </a:rPr>
                    <a:t>120 mm</a:t>
                  </a:r>
                </a:p>
              </p:txBody>
            </p:sp>
            <p:cxnSp>
              <p:nvCxnSpPr>
                <p:cNvPr id="31" name="Straight Arrow Connector 30"/>
                <p:cNvCxnSpPr/>
                <p:nvPr/>
              </p:nvCxnSpPr>
              <p:spPr>
                <a:xfrm>
                  <a:off x="553399" y="2035994"/>
                  <a:ext cx="16740" cy="3005873"/>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p:cNvCxnSpPr/>
                <p:nvPr/>
              </p:nvCxnSpPr>
              <p:spPr>
                <a:xfrm flipH="1">
                  <a:off x="1464604" y="3588040"/>
                  <a:ext cx="1888196" cy="11272"/>
                </a:xfrm>
                <a:prstGeom prst="straightConnector1">
                  <a:avLst/>
                </a:prstGeom>
                <a:ln>
                  <a:solidFill>
                    <a:srgbClr val="FF0000"/>
                  </a:solidFill>
                  <a:headEnd type="arrow"/>
                  <a:tailEnd type="arrow"/>
                </a:ln>
              </p:spPr>
              <p:style>
                <a:lnRef idx="1">
                  <a:schemeClr val="dk1"/>
                </a:lnRef>
                <a:fillRef idx="0">
                  <a:schemeClr val="dk1"/>
                </a:fillRef>
                <a:effectRef idx="0">
                  <a:schemeClr val="dk1"/>
                </a:effectRef>
                <a:fontRef idx="minor">
                  <a:schemeClr val="tx1"/>
                </a:fontRef>
              </p:style>
            </p:cxnSp>
            <p:sp>
              <p:nvSpPr>
                <p:cNvPr id="33" name="Text Placeholder 10"/>
                <p:cNvSpPr>
                  <a:spLocks/>
                </p:cNvSpPr>
                <p:nvPr/>
              </p:nvSpPr>
              <p:spPr bwMode="auto">
                <a:xfrm>
                  <a:off x="2057400" y="3310331"/>
                  <a:ext cx="914400" cy="228600"/>
                </a:xfrm>
                <a:prstGeom prst="rect">
                  <a:avLst/>
                </a:prstGeom>
                <a:noFill/>
                <a:ln w="9525">
                  <a:noFill/>
                  <a:miter lim="800000"/>
                  <a:headEnd/>
                  <a:tailEnd/>
                </a:ln>
              </p:spPr>
              <p:txBody>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spcBef>
                      <a:spcPct val="20000"/>
                    </a:spcBef>
                    <a:buFont typeface="Arial" charset="0"/>
                    <a:buNone/>
                  </a:pPr>
                  <a:r>
                    <a:rPr lang="en-US" sz="1400" dirty="0">
                      <a:solidFill>
                        <a:srgbClr val="FF0000"/>
                      </a:solidFill>
                      <a:latin typeface="Calibri" pitchFamily="34" charset="0"/>
                    </a:rPr>
                    <a:t>50 mm</a:t>
                  </a:r>
                </a:p>
              </p:txBody>
            </p:sp>
            <p:sp>
              <p:nvSpPr>
                <p:cNvPr id="34" name="TextBox 73"/>
                <p:cNvSpPr txBox="1"/>
                <p:nvPr/>
              </p:nvSpPr>
              <p:spPr>
                <a:xfrm>
                  <a:off x="4265826" y="1903026"/>
                  <a:ext cx="1884843" cy="315992"/>
                </a:xfrm>
                <a:prstGeom prst="rect">
                  <a:avLst/>
                </a:prstGeom>
                <a:noFill/>
              </p:spPr>
              <p:txBody>
                <a:bodyPr wrap="square" rtlCol="0">
                  <a:sp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2400" dirty="0">
                      <a:latin typeface="+mn-lt"/>
                    </a:rPr>
                    <a:t>Ring, aluminium</a:t>
                  </a:r>
                </a:p>
              </p:txBody>
            </p:sp>
            <p:cxnSp>
              <p:nvCxnSpPr>
                <p:cNvPr id="35" name="Straight Arrow Connector 34"/>
                <p:cNvCxnSpPr>
                  <a:stCxn id="34" idx="1"/>
                </p:cNvCxnSpPr>
                <p:nvPr/>
              </p:nvCxnSpPr>
              <p:spPr>
                <a:xfrm flipH="1">
                  <a:off x="2971801" y="2061022"/>
                  <a:ext cx="1294025" cy="7257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3197650" y="2514600"/>
                  <a:ext cx="106817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80"/>
                <p:cNvSpPr txBox="1"/>
                <p:nvPr/>
              </p:nvSpPr>
              <p:spPr>
                <a:xfrm>
                  <a:off x="4265825" y="2329934"/>
                  <a:ext cx="2051513" cy="568786"/>
                </a:xfrm>
                <a:prstGeom prst="rect">
                  <a:avLst/>
                </a:prstGeom>
                <a:noFill/>
              </p:spPr>
              <p:txBody>
                <a:bodyPr wrap="square" rtlCol="0">
                  <a:sp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sz="2400" dirty="0">
                      <a:latin typeface="+mn-lt"/>
                    </a:rPr>
                    <a:t>Permanent magnet block, </a:t>
                  </a:r>
                  <a:r>
                    <a:rPr lang="en-GB" sz="2400" dirty="0" err="1">
                      <a:latin typeface="+mn-lt"/>
                    </a:rPr>
                    <a:t>NdFeB</a:t>
                  </a:r>
                  <a:endParaRPr lang="en-GB" sz="2400" dirty="0">
                    <a:latin typeface="+mn-lt"/>
                  </a:endParaRPr>
                </a:p>
              </p:txBody>
            </p:sp>
            <p:cxnSp>
              <p:nvCxnSpPr>
                <p:cNvPr id="38" name="Straight Arrow Connector 37"/>
                <p:cNvCxnSpPr/>
                <p:nvPr/>
              </p:nvCxnSpPr>
              <p:spPr>
                <a:xfrm flipH="1">
                  <a:off x="2375755" y="2668488"/>
                  <a:ext cx="8581" cy="641843"/>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2375755" y="3695869"/>
                  <a:ext cx="919" cy="669539"/>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3" name="TextBox 2"/>
            <p:cNvSpPr txBox="1"/>
            <p:nvPr/>
          </p:nvSpPr>
          <p:spPr>
            <a:xfrm>
              <a:off x="8436569" y="6118830"/>
              <a:ext cx="2877083" cy="369332"/>
            </a:xfrm>
            <a:prstGeom prst="rect">
              <a:avLst/>
            </a:prstGeom>
            <a:noFill/>
          </p:spPr>
          <p:txBody>
            <a:bodyPr wrap="square" rtlCol="0">
              <a:spAutoFit/>
            </a:bodyPr>
            <a:lstStyle/>
            <a:p>
              <a:r>
                <a:rPr lang="de-DE" dirty="0">
                  <a:solidFill>
                    <a:schemeClr val="bg1"/>
                  </a:solidFill>
                </a:rPr>
                <a:t>Mapping the B-field strength</a:t>
              </a:r>
              <a:endParaRPr lang="en-US" dirty="0">
                <a:solidFill>
                  <a:schemeClr val="bg1"/>
                </a:solidFill>
              </a:endParaRPr>
            </a:p>
          </p:txBody>
        </p:sp>
      </p:grpSp>
      <p:sp>
        <p:nvSpPr>
          <p:cNvPr id="2" name="Date Placeholder 1"/>
          <p:cNvSpPr>
            <a:spLocks noGrp="1"/>
          </p:cNvSpPr>
          <p:nvPr>
            <p:ph type="dt" sz="half" idx="10"/>
          </p:nvPr>
        </p:nvSpPr>
        <p:spPr/>
        <p:txBody>
          <a:bodyPr/>
          <a:lstStyle/>
          <a:p>
            <a:fld id="{9D4F8FC4-05D5-4EA7-B40E-6DCCA519632C}" type="datetime1">
              <a:rPr lang="en-US" smtClean="0"/>
              <a:t>8/5/2022</a:t>
            </a:fld>
            <a:endParaRPr lang="en-US"/>
          </a:p>
        </p:txBody>
      </p:sp>
      <p:sp>
        <p:nvSpPr>
          <p:cNvPr id="7" name="Footer Placeholder 6">
            <a:extLst>
              <a:ext uri="{FF2B5EF4-FFF2-40B4-BE49-F238E27FC236}">
                <a16:creationId xmlns:a16="http://schemas.microsoft.com/office/drawing/2014/main" id="{663F40E9-22D3-5DB2-95A1-7BAD0A60C3D1}"/>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8" name="Slide Number Placeholder 7">
            <a:extLst>
              <a:ext uri="{FF2B5EF4-FFF2-40B4-BE49-F238E27FC236}">
                <a16:creationId xmlns:a16="http://schemas.microsoft.com/office/drawing/2014/main" id="{4C7210CD-50AA-E8D8-7385-D1508F36268C}"/>
              </a:ext>
            </a:extLst>
          </p:cNvPr>
          <p:cNvSpPr>
            <a:spLocks noGrp="1"/>
          </p:cNvSpPr>
          <p:nvPr>
            <p:ph type="sldNum" sz="quarter" idx="12"/>
          </p:nvPr>
        </p:nvSpPr>
        <p:spPr/>
        <p:txBody>
          <a:bodyPr/>
          <a:lstStyle/>
          <a:p>
            <a:fld id="{E5BADDC4-6E59-499B-8CE5-8FED18AFF436}" type="slidenum">
              <a:rPr lang="en-US" smtClean="0"/>
              <a:t>34</a:t>
            </a:fld>
            <a:endParaRPr lang="en-US"/>
          </a:p>
        </p:txBody>
      </p:sp>
    </p:spTree>
    <p:extLst>
      <p:ext uri="{BB962C8B-B14F-4D97-AF65-F5344CB8AC3E}">
        <p14:creationId xmlns:p14="http://schemas.microsoft.com/office/powerpoint/2010/main" val="27788825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DE" dirty="0">
                <a:effectLst>
                  <a:outerShdw blurRad="38100" dist="38100" dir="2700000" algn="tl">
                    <a:srgbClr val="000000">
                      <a:alpha val="43137"/>
                    </a:srgbClr>
                  </a:outerShdw>
                </a:effectLst>
              </a:rPr>
              <a:t>Tracking modules</a:t>
            </a:r>
            <a:endParaRPr lang="en-US" dirty="0">
              <a:effectLst>
                <a:outerShdw blurRad="38100" dist="38100" dir="2700000" algn="tl">
                  <a:srgbClr val="000000">
                    <a:alpha val="43137"/>
                  </a:srgbClr>
                </a:outerShdw>
              </a:effectLst>
            </a:endParaRPr>
          </a:p>
        </p:txBody>
      </p:sp>
      <p:sp>
        <p:nvSpPr>
          <p:cNvPr id="3" name="TextBox 2"/>
          <p:cNvSpPr txBox="1"/>
          <p:nvPr/>
        </p:nvSpPr>
        <p:spPr>
          <a:xfrm>
            <a:off x="8878529" y="6058913"/>
            <a:ext cx="2877083" cy="369332"/>
          </a:xfrm>
          <a:prstGeom prst="rect">
            <a:avLst/>
          </a:prstGeom>
          <a:noFill/>
        </p:spPr>
        <p:txBody>
          <a:bodyPr wrap="square" rtlCol="0">
            <a:spAutoFit/>
          </a:bodyPr>
          <a:lstStyle/>
          <a:p>
            <a:r>
              <a:rPr lang="de-DE" dirty="0">
                <a:solidFill>
                  <a:schemeClr val="bg1"/>
                </a:solidFill>
              </a:rPr>
              <a:t>Mapping the B-field strength</a:t>
            </a:r>
            <a:endParaRPr lang="en-US" dirty="0">
              <a:solidFill>
                <a:schemeClr val="bg1"/>
              </a:solidFill>
            </a:endParaRPr>
          </a:p>
        </p:txBody>
      </p:sp>
      <p:pic>
        <p:nvPicPr>
          <p:cNvPr id="42" name="Picture 41">
            <a:extLst>
              <a:ext uri="{FF2B5EF4-FFF2-40B4-BE49-F238E27FC236}">
                <a16:creationId xmlns:a16="http://schemas.microsoft.com/office/drawing/2014/main" id="{43B7F691-76A1-8B4D-9C45-3526ADC9846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494829" y="1686163"/>
            <a:ext cx="3489286" cy="2616657"/>
          </a:xfrm>
          <a:prstGeom prst="rect">
            <a:avLst/>
          </a:prstGeom>
        </p:spPr>
      </p:pic>
      <p:pic>
        <p:nvPicPr>
          <p:cNvPr id="41" name="Content Placeholder 4" descr="A picture containing electronics, circuit&#10;&#10;Description automatically generated">
            <a:extLst>
              <a:ext uri="{FF2B5EF4-FFF2-40B4-BE49-F238E27FC236}">
                <a16:creationId xmlns:a16="http://schemas.microsoft.com/office/drawing/2014/main" id="{F1E145D6-3DE9-5540-B976-CE80C103C3B7}"/>
              </a:ext>
            </a:extLst>
          </p:cNvPr>
          <p:cNvPicPr>
            <a:picLocks noGrp="1" noChangeAspect="1"/>
          </p:cNvPicPr>
          <p:nvPr/>
        </p:nvPicPr>
        <p:blipFill>
          <a:blip r:embed="rId4"/>
          <a:stretch>
            <a:fillRect/>
          </a:stretch>
        </p:blipFill>
        <p:spPr>
          <a:xfrm>
            <a:off x="421071" y="1686163"/>
            <a:ext cx="2982769" cy="2616657"/>
          </a:xfrm>
          <a:prstGeom prst="rect">
            <a:avLst/>
          </a:prstGeom>
        </p:spPr>
      </p:pic>
      <p:grpSp>
        <p:nvGrpSpPr>
          <p:cNvPr id="51" name="Group 50"/>
          <p:cNvGrpSpPr/>
          <p:nvPr/>
        </p:nvGrpSpPr>
        <p:grpSpPr>
          <a:xfrm>
            <a:off x="421071" y="4437449"/>
            <a:ext cx="6563044" cy="2009071"/>
            <a:chOff x="18847219" y="19318682"/>
            <a:chExt cx="10285610" cy="4139380"/>
          </a:xfrm>
        </p:grpSpPr>
        <p:pic>
          <p:nvPicPr>
            <p:cNvPr id="52" name="Picture 51">
              <a:extLst>
                <a:ext uri="{FF2B5EF4-FFF2-40B4-BE49-F238E27FC236}">
                  <a16:creationId xmlns:a16="http://schemas.microsoft.com/office/drawing/2014/main" id="{AA8C5E14-D1C8-4D41-9C93-91E862E113A9}"/>
                </a:ext>
              </a:extLst>
            </p:cNvPr>
            <p:cNvPicPr>
              <a:picLocks noChangeAspect="1"/>
            </p:cNvPicPr>
            <p:nvPr/>
          </p:nvPicPr>
          <p:blipFill>
            <a:blip r:embed="rId5"/>
            <a:stretch>
              <a:fillRect/>
            </a:stretch>
          </p:blipFill>
          <p:spPr>
            <a:xfrm>
              <a:off x="18847219" y="19318682"/>
              <a:ext cx="10285610" cy="4139380"/>
            </a:xfrm>
            <a:prstGeom prst="rect">
              <a:avLst/>
            </a:prstGeom>
          </p:spPr>
        </p:pic>
        <p:sp>
          <p:nvSpPr>
            <p:cNvPr id="53" name="5-Point Star 52"/>
            <p:cNvSpPr/>
            <p:nvPr/>
          </p:nvSpPr>
          <p:spPr>
            <a:xfrm>
              <a:off x="19700112" y="21829854"/>
              <a:ext cx="208344" cy="254643"/>
            </a:xfrm>
            <a:prstGeom prst="star5">
              <a:avLst/>
            </a:prstGeom>
            <a:solidFill>
              <a:schemeClr val="accent6"/>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4298410" rtl="0" fontAlgn="auto" latinLnBrk="0" hangingPunct="0">
                <a:lnSpc>
                  <a:spcPct val="100000"/>
                </a:lnSpc>
                <a:spcBef>
                  <a:spcPts val="0"/>
                </a:spcBef>
                <a:spcAft>
                  <a:spcPts val="0"/>
                </a:spcAft>
                <a:buClrTx/>
                <a:buSzTx/>
                <a:buFontTx/>
                <a:buNone/>
                <a:tabLst/>
              </a:pPr>
              <a:endParaRPr kumimoji="0" lang="en-US" sz="8500" b="0" i="0" u="none" strike="noStrike" cap="none" spc="0" normalizeH="0" baseline="0">
                <a:ln>
                  <a:noFill/>
                </a:ln>
                <a:solidFill>
                  <a:srgbClr val="000000"/>
                </a:solidFill>
                <a:effectLst/>
                <a:uFillTx/>
                <a:latin typeface="+mn-lt"/>
                <a:ea typeface="+mn-ea"/>
                <a:cs typeface="+mn-cs"/>
                <a:sym typeface="Helvetica"/>
              </a:endParaRPr>
            </a:p>
          </p:txBody>
        </p:sp>
        <p:sp>
          <p:nvSpPr>
            <p:cNvPr id="54" name="5-Point Star 53"/>
            <p:cNvSpPr/>
            <p:nvPr/>
          </p:nvSpPr>
          <p:spPr>
            <a:xfrm>
              <a:off x="20500695" y="21426960"/>
              <a:ext cx="208344" cy="254643"/>
            </a:xfrm>
            <a:prstGeom prst="star5">
              <a:avLst/>
            </a:prstGeom>
            <a:solidFill>
              <a:schemeClr val="accent6"/>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4298410" rtl="0" fontAlgn="auto" latinLnBrk="0" hangingPunct="0">
                <a:lnSpc>
                  <a:spcPct val="100000"/>
                </a:lnSpc>
                <a:spcBef>
                  <a:spcPts val="0"/>
                </a:spcBef>
                <a:spcAft>
                  <a:spcPts val="0"/>
                </a:spcAft>
                <a:buClrTx/>
                <a:buSzTx/>
                <a:buFontTx/>
                <a:buNone/>
                <a:tabLst/>
              </a:pPr>
              <a:endParaRPr kumimoji="0" lang="en-US" sz="8500" b="0" i="0" u="none" strike="noStrike" cap="none" spc="0" normalizeH="0" baseline="0">
                <a:ln>
                  <a:noFill/>
                </a:ln>
                <a:solidFill>
                  <a:srgbClr val="000000"/>
                </a:solidFill>
                <a:effectLst/>
                <a:uFillTx/>
                <a:latin typeface="+mn-lt"/>
                <a:ea typeface="+mn-ea"/>
                <a:cs typeface="+mn-cs"/>
                <a:sym typeface="Helvetica"/>
              </a:endParaRPr>
            </a:p>
          </p:txBody>
        </p:sp>
        <p:sp>
          <p:nvSpPr>
            <p:cNvPr id="55" name="5-Point Star 54"/>
            <p:cNvSpPr/>
            <p:nvPr/>
          </p:nvSpPr>
          <p:spPr>
            <a:xfrm>
              <a:off x="23741903" y="20600220"/>
              <a:ext cx="208344" cy="254643"/>
            </a:xfrm>
            <a:prstGeom prst="star5">
              <a:avLst/>
            </a:prstGeom>
            <a:solidFill>
              <a:schemeClr val="accent6"/>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4298410" rtl="0" fontAlgn="auto" latinLnBrk="0" hangingPunct="0">
                <a:lnSpc>
                  <a:spcPct val="100000"/>
                </a:lnSpc>
                <a:spcBef>
                  <a:spcPts val="0"/>
                </a:spcBef>
                <a:spcAft>
                  <a:spcPts val="0"/>
                </a:spcAft>
                <a:buClrTx/>
                <a:buSzTx/>
                <a:buFontTx/>
                <a:buNone/>
                <a:tabLst/>
              </a:pPr>
              <a:endParaRPr kumimoji="0" lang="en-US" sz="8500" b="0" i="0" u="none" strike="noStrike" cap="none" spc="0" normalizeH="0" baseline="0">
                <a:ln>
                  <a:noFill/>
                </a:ln>
                <a:solidFill>
                  <a:srgbClr val="000000"/>
                </a:solidFill>
                <a:effectLst/>
                <a:uFillTx/>
                <a:latin typeface="+mn-lt"/>
                <a:ea typeface="+mn-ea"/>
                <a:cs typeface="+mn-cs"/>
                <a:sym typeface="Helvetica"/>
              </a:endParaRPr>
            </a:p>
          </p:txBody>
        </p:sp>
        <p:sp>
          <p:nvSpPr>
            <p:cNvPr id="56" name="5-Point Star 55"/>
            <p:cNvSpPr/>
            <p:nvPr/>
          </p:nvSpPr>
          <p:spPr>
            <a:xfrm>
              <a:off x="24423462" y="20435457"/>
              <a:ext cx="208344" cy="254643"/>
            </a:xfrm>
            <a:prstGeom prst="star5">
              <a:avLst/>
            </a:prstGeom>
            <a:solidFill>
              <a:schemeClr val="accent6"/>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4298410" rtl="0" fontAlgn="auto" latinLnBrk="0" hangingPunct="0">
                <a:lnSpc>
                  <a:spcPct val="100000"/>
                </a:lnSpc>
                <a:spcBef>
                  <a:spcPts val="0"/>
                </a:spcBef>
                <a:spcAft>
                  <a:spcPts val="0"/>
                </a:spcAft>
                <a:buClrTx/>
                <a:buSzTx/>
                <a:buFontTx/>
                <a:buNone/>
                <a:tabLst/>
              </a:pPr>
              <a:endParaRPr kumimoji="0" lang="en-US" sz="8500" b="0" i="0" u="none" strike="noStrike" cap="none" spc="0" normalizeH="0" baseline="0">
                <a:ln>
                  <a:noFill/>
                </a:ln>
                <a:solidFill>
                  <a:srgbClr val="000000"/>
                </a:solidFill>
                <a:effectLst/>
                <a:uFillTx/>
                <a:latin typeface="+mn-lt"/>
                <a:ea typeface="+mn-ea"/>
                <a:cs typeface="+mn-cs"/>
                <a:sym typeface="Helvetica"/>
              </a:endParaRPr>
            </a:p>
          </p:txBody>
        </p:sp>
        <p:sp>
          <p:nvSpPr>
            <p:cNvPr id="57" name="5-Point Star 56"/>
            <p:cNvSpPr/>
            <p:nvPr/>
          </p:nvSpPr>
          <p:spPr>
            <a:xfrm>
              <a:off x="27673891" y="20454571"/>
              <a:ext cx="136087" cy="216414"/>
            </a:xfrm>
            <a:prstGeom prst="star5">
              <a:avLst/>
            </a:prstGeom>
            <a:solidFill>
              <a:schemeClr val="accent6"/>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4298410" rtl="0" fontAlgn="auto" latinLnBrk="0" hangingPunct="0">
                <a:lnSpc>
                  <a:spcPct val="100000"/>
                </a:lnSpc>
                <a:spcBef>
                  <a:spcPts val="0"/>
                </a:spcBef>
                <a:spcAft>
                  <a:spcPts val="0"/>
                </a:spcAft>
                <a:buClrTx/>
                <a:buSzTx/>
                <a:buFontTx/>
                <a:buNone/>
                <a:tabLst/>
              </a:pPr>
              <a:endParaRPr kumimoji="0" lang="en-US" sz="8500" b="0" i="0" u="none" strike="noStrike" cap="none" spc="0" normalizeH="0" baseline="0">
                <a:ln>
                  <a:noFill/>
                </a:ln>
                <a:solidFill>
                  <a:srgbClr val="000000"/>
                </a:solidFill>
                <a:effectLst/>
                <a:uFillTx/>
                <a:latin typeface="+mn-lt"/>
                <a:ea typeface="+mn-ea"/>
                <a:cs typeface="+mn-cs"/>
                <a:sym typeface="Helvetica"/>
              </a:endParaRPr>
            </a:p>
          </p:txBody>
        </p:sp>
        <p:sp>
          <p:nvSpPr>
            <p:cNvPr id="58" name="5-Point Star 57"/>
            <p:cNvSpPr/>
            <p:nvPr/>
          </p:nvSpPr>
          <p:spPr>
            <a:xfrm>
              <a:off x="28403360" y="20514323"/>
              <a:ext cx="136087" cy="216414"/>
            </a:xfrm>
            <a:prstGeom prst="star5">
              <a:avLst/>
            </a:prstGeom>
            <a:solidFill>
              <a:schemeClr val="accent6"/>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4298410" rtl="0" fontAlgn="auto" latinLnBrk="0" hangingPunct="0">
                <a:lnSpc>
                  <a:spcPct val="100000"/>
                </a:lnSpc>
                <a:spcBef>
                  <a:spcPts val="0"/>
                </a:spcBef>
                <a:spcAft>
                  <a:spcPts val="0"/>
                </a:spcAft>
                <a:buClrTx/>
                <a:buSzTx/>
                <a:buFontTx/>
                <a:buNone/>
                <a:tabLst/>
              </a:pPr>
              <a:endParaRPr kumimoji="0" lang="en-US" sz="8500" b="0" i="0" u="none" strike="noStrike" cap="none" spc="0" normalizeH="0" baseline="0">
                <a:ln>
                  <a:noFill/>
                </a:ln>
                <a:solidFill>
                  <a:srgbClr val="000000"/>
                </a:solidFill>
                <a:effectLst/>
                <a:uFillTx/>
                <a:latin typeface="+mn-lt"/>
                <a:ea typeface="+mn-ea"/>
                <a:cs typeface="+mn-cs"/>
                <a:sym typeface="Helvetica"/>
              </a:endParaRPr>
            </a:p>
          </p:txBody>
        </p:sp>
      </p:grpSp>
      <p:pic>
        <p:nvPicPr>
          <p:cNvPr id="59" name="Obrázek 3">
            <a:extLst>
              <a:ext uri="{FF2B5EF4-FFF2-40B4-BE49-F238E27FC236}">
                <a16:creationId xmlns:a16="http://schemas.microsoft.com/office/drawing/2014/main" id="{2B6C32AE-DAB2-4F46-AF59-9144E8C19B1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56600" y="1406118"/>
            <a:ext cx="2960470" cy="3289899"/>
          </a:xfrm>
          <a:prstGeom prst="rect">
            <a:avLst/>
          </a:prstGeom>
        </p:spPr>
      </p:pic>
      <p:pic>
        <p:nvPicPr>
          <p:cNvPr id="60"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67990" y="4766929"/>
            <a:ext cx="2667231" cy="1642121"/>
          </a:xfrm>
          <a:prstGeom prst="rect">
            <a:avLst/>
          </a:prstGeom>
          <a:ln w="28575">
            <a:solidFill>
              <a:schemeClr val="accent1"/>
            </a:solidFill>
          </a:ln>
        </p:spPr>
      </p:pic>
      <p:pic>
        <p:nvPicPr>
          <p:cNvPr id="61" name="Picture 60"/>
          <p:cNvPicPr>
            <a:picLocks/>
          </p:cNvPicPr>
          <p:nvPr/>
        </p:nvPicPr>
        <p:blipFill rotWithShape="1">
          <a:blip r:embed="rId8"/>
          <a:srcRect t="11599" r="50487"/>
          <a:stretch/>
        </p:blipFill>
        <p:spPr>
          <a:xfrm>
            <a:off x="10437647" y="4909449"/>
            <a:ext cx="1620000" cy="1484361"/>
          </a:xfrm>
          <a:prstGeom prst="rect">
            <a:avLst/>
          </a:prstGeom>
          <a:ln w="25400">
            <a:solidFill>
              <a:schemeClr val="accent1"/>
            </a:solidFill>
          </a:ln>
        </p:spPr>
      </p:pic>
      <p:pic>
        <p:nvPicPr>
          <p:cNvPr id="62" name="Picture 61"/>
          <p:cNvPicPr>
            <a:picLocks/>
          </p:cNvPicPr>
          <p:nvPr/>
        </p:nvPicPr>
        <p:blipFill rotWithShape="1">
          <a:blip r:embed="rId9"/>
          <a:srcRect t="11718" r="50197"/>
          <a:stretch/>
        </p:blipFill>
        <p:spPr>
          <a:xfrm>
            <a:off x="10437647" y="210106"/>
            <a:ext cx="1620000" cy="1483200"/>
          </a:xfrm>
          <a:prstGeom prst="rect">
            <a:avLst/>
          </a:prstGeom>
          <a:ln w="25400">
            <a:solidFill>
              <a:schemeClr val="accent1"/>
            </a:solidFill>
          </a:ln>
        </p:spPr>
      </p:pic>
      <p:pic>
        <p:nvPicPr>
          <p:cNvPr id="64" name="Picture 63"/>
          <p:cNvPicPr>
            <a:picLocks/>
          </p:cNvPicPr>
          <p:nvPr/>
        </p:nvPicPr>
        <p:blipFill rotWithShape="1">
          <a:blip r:embed="rId10"/>
          <a:srcRect t="11522" r="50295"/>
          <a:stretch/>
        </p:blipFill>
        <p:spPr>
          <a:xfrm>
            <a:off x="10437647" y="1773722"/>
            <a:ext cx="1620000" cy="1483200"/>
          </a:xfrm>
          <a:prstGeom prst="rect">
            <a:avLst/>
          </a:prstGeom>
          <a:ln w="25400">
            <a:solidFill>
              <a:schemeClr val="accent1"/>
            </a:solidFill>
          </a:ln>
        </p:spPr>
      </p:pic>
      <p:pic>
        <p:nvPicPr>
          <p:cNvPr id="65" name="Picture 64"/>
          <p:cNvPicPr preferRelativeResize="0">
            <a:picLocks/>
          </p:cNvPicPr>
          <p:nvPr/>
        </p:nvPicPr>
        <p:blipFill rotWithShape="1">
          <a:blip r:embed="rId11"/>
          <a:srcRect t="11431" r="50197"/>
          <a:stretch/>
        </p:blipFill>
        <p:spPr>
          <a:xfrm>
            <a:off x="10437647" y="3344718"/>
            <a:ext cx="1620000" cy="1483200"/>
          </a:xfrm>
          <a:prstGeom prst="rect">
            <a:avLst/>
          </a:prstGeom>
          <a:ln w="25400">
            <a:solidFill>
              <a:schemeClr val="accent1"/>
            </a:solidFill>
          </a:ln>
        </p:spPr>
      </p:pic>
      <p:sp>
        <p:nvSpPr>
          <p:cNvPr id="2" name="Date Placeholder 1"/>
          <p:cNvSpPr>
            <a:spLocks noGrp="1"/>
          </p:cNvSpPr>
          <p:nvPr>
            <p:ph type="dt" sz="half" idx="10"/>
          </p:nvPr>
        </p:nvSpPr>
        <p:spPr/>
        <p:txBody>
          <a:bodyPr/>
          <a:lstStyle/>
          <a:p>
            <a:fld id="{F17AEFC8-76F2-49F1-9E40-49369DBF1646}" type="datetime1">
              <a:rPr lang="en-US" smtClean="0"/>
              <a:t>8/5/2022</a:t>
            </a:fld>
            <a:endParaRPr lang="en-US"/>
          </a:p>
        </p:txBody>
      </p:sp>
      <p:sp>
        <p:nvSpPr>
          <p:cNvPr id="8" name="Footer Placeholder 7">
            <a:extLst>
              <a:ext uri="{FF2B5EF4-FFF2-40B4-BE49-F238E27FC236}">
                <a16:creationId xmlns:a16="http://schemas.microsoft.com/office/drawing/2014/main" id="{877270E4-705F-2432-6AB1-F91618970851}"/>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9" name="Slide Number Placeholder 8">
            <a:extLst>
              <a:ext uri="{FF2B5EF4-FFF2-40B4-BE49-F238E27FC236}">
                <a16:creationId xmlns:a16="http://schemas.microsoft.com/office/drawing/2014/main" id="{6971B49A-C9AE-6281-37F0-4C299D5E5EA3}"/>
              </a:ext>
            </a:extLst>
          </p:cNvPr>
          <p:cNvSpPr>
            <a:spLocks noGrp="1"/>
          </p:cNvSpPr>
          <p:nvPr>
            <p:ph type="sldNum" sz="quarter" idx="12"/>
          </p:nvPr>
        </p:nvSpPr>
        <p:spPr/>
        <p:txBody>
          <a:bodyPr/>
          <a:lstStyle/>
          <a:p>
            <a:fld id="{E5BADDC4-6E59-499B-8CE5-8FED18AFF436}" type="slidenum">
              <a:rPr lang="en-US" smtClean="0"/>
              <a:t>35</a:t>
            </a:fld>
            <a:endParaRPr lang="en-US"/>
          </a:p>
        </p:txBody>
      </p:sp>
    </p:spTree>
    <p:extLst>
      <p:ext uri="{BB962C8B-B14F-4D97-AF65-F5344CB8AC3E}">
        <p14:creationId xmlns:p14="http://schemas.microsoft.com/office/powerpoint/2010/main" val="112457943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DE" dirty="0" smtClean="0">
                <a:effectLst>
                  <a:outerShdw blurRad="38100" dist="38100" dir="2700000" algn="tl">
                    <a:srgbClr val="000000">
                      <a:alpha val="43137"/>
                    </a:srgbClr>
                  </a:outerShdw>
                </a:effectLst>
              </a:rPr>
              <a:t>TOF module</a:t>
            </a:r>
            <a:endParaRPr lang="en-US" dirty="0">
              <a:effectLst>
                <a:outerShdw blurRad="38100" dist="38100" dir="2700000" algn="tl">
                  <a:srgbClr val="000000">
                    <a:alpha val="43137"/>
                  </a:srgbClr>
                </a:outerShdw>
              </a:effectLst>
            </a:endParaRPr>
          </a:p>
        </p:txBody>
      </p:sp>
      <p:sp>
        <p:nvSpPr>
          <p:cNvPr id="3" name="TextBox 2"/>
          <p:cNvSpPr txBox="1"/>
          <p:nvPr/>
        </p:nvSpPr>
        <p:spPr>
          <a:xfrm>
            <a:off x="8878529" y="6058913"/>
            <a:ext cx="2877083" cy="369332"/>
          </a:xfrm>
          <a:prstGeom prst="rect">
            <a:avLst/>
          </a:prstGeom>
          <a:noFill/>
        </p:spPr>
        <p:txBody>
          <a:bodyPr wrap="square" rtlCol="0">
            <a:spAutoFit/>
          </a:bodyPr>
          <a:lstStyle/>
          <a:p>
            <a:r>
              <a:rPr lang="de-DE" dirty="0">
                <a:solidFill>
                  <a:schemeClr val="bg1"/>
                </a:solidFill>
              </a:rPr>
              <a:t>Mapping the B-field strength</a:t>
            </a:r>
            <a:endParaRPr lang="en-US" dirty="0">
              <a:solidFill>
                <a:schemeClr val="bg1"/>
              </a:solidFill>
            </a:endParaRPr>
          </a:p>
        </p:txBody>
      </p:sp>
      <p:sp>
        <p:nvSpPr>
          <p:cNvPr id="2" name="Date Placeholder 1"/>
          <p:cNvSpPr>
            <a:spLocks noGrp="1"/>
          </p:cNvSpPr>
          <p:nvPr>
            <p:ph type="dt" sz="half" idx="10"/>
          </p:nvPr>
        </p:nvSpPr>
        <p:spPr/>
        <p:txBody>
          <a:bodyPr/>
          <a:lstStyle/>
          <a:p>
            <a:fld id="{E174C2D0-EAB6-4A26-9AE7-C08182DBD2E6}" type="datetime1">
              <a:rPr lang="en-US" smtClean="0"/>
              <a:t>8/5/2022</a:t>
            </a:fld>
            <a:endParaRPr lang="en-US"/>
          </a:p>
        </p:txBody>
      </p:sp>
      <p:sp>
        <p:nvSpPr>
          <p:cNvPr id="8" name="Footer Placeholder 7">
            <a:extLst>
              <a:ext uri="{FF2B5EF4-FFF2-40B4-BE49-F238E27FC236}">
                <a16:creationId xmlns:a16="http://schemas.microsoft.com/office/drawing/2014/main" id="{877270E4-705F-2432-6AB1-F91618970851}"/>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9" name="Slide Number Placeholder 8">
            <a:extLst>
              <a:ext uri="{FF2B5EF4-FFF2-40B4-BE49-F238E27FC236}">
                <a16:creationId xmlns:a16="http://schemas.microsoft.com/office/drawing/2014/main" id="{6971B49A-C9AE-6281-37F0-4C299D5E5EA3}"/>
              </a:ext>
            </a:extLst>
          </p:cNvPr>
          <p:cNvSpPr>
            <a:spLocks noGrp="1"/>
          </p:cNvSpPr>
          <p:nvPr>
            <p:ph type="sldNum" sz="quarter" idx="12"/>
          </p:nvPr>
        </p:nvSpPr>
        <p:spPr/>
        <p:txBody>
          <a:bodyPr/>
          <a:lstStyle/>
          <a:p>
            <a:fld id="{E5BADDC4-6E59-499B-8CE5-8FED18AFF436}" type="slidenum">
              <a:rPr lang="en-US" smtClean="0"/>
              <a:t>36</a:t>
            </a:fld>
            <a:endParaRPr lang="en-US"/>
          </a:p>
        </p:txBody>
      </p:sp>
      <p:pic>
        <p:nvPicPr>
          <p:cNvPr id="5" name="Picture 4"/>
          <p:cNvPicPr>
            <a:picLocks noChangeAspect="1"/>
          </p:cNvPicPr>
          <p:nvPr/>
        </p:nvPicPr>
        <p:blipFill rotWithShape="1">
          <a:blip r:embed="rId3"/>
          <a:srcRect r="52867"/>
          <a:stretch/>
        </p:blipFill>
        <p:spPr>
          <a:xfrm>
            <a:off x="838200" y="1440822"/>
            <a:ext cx="6117771" cy="4323818"/>
          </a:xfrm>
          <a:prstGeom prst="rect">
            <a:avLst/>
          </a:prstGeom>
        </p:spPr>
      </p:pic>
      <p:sp>
        <p:nvSpPr>
          <p:cNvPr id="6" name="TextBox 5"/>
          <p:cNvSpPr txBox="1"/>
          <p:nvPr/>
        </p:nvSpPr>
        <p:spPr>
          <a:xfrm>
            <a:off x="838199" y="5659356"/>
            <a:ext cx="5758543" cy="923330"/>
          </a:xfrm>
          <a:prstGeom prst="rect">
            <a:avLst/>
          </a:prstGeom>
          <a:noFill/>
        </p:spPr>
        <p:txBody>
          <a:bodyPr wrap="square" rtlCol="0">
            <a:spAutoFit/>
          </a:bodyPr>
          <a:lstStyle/>
          <a:p>
            <a:pPr marL="285750" indent="-285750">
              <a:buFont typeface="Arial" panose="020B0604020202020204" pitchFamily="34" charset="0"/>
              <a:buChar char="•"/>
            </a:pPr>
            <a:r>
              <a:rPr lang="de-DE" dirty="0" smtClean="0"/>
              <a:t>Plastic scintillator coupled to SiPM</a:t>
            </a:r>
          </a:p>
          <a:p>
            <a:pPr marL="285750" indent="-285750">
              <a:buFont typeface="Arial" panose="020B0604020202020204" pitchFamily="34" charset="0"/>
              <a:buChar char="•"/>
            </a:pPr>
            <a:r>
              <a:rPr lang="en-US" dirty="0" smtClean="0"/>
              <a:t>Time </a:t>
            </a:r>
            <a:r>
              <a:rPr lang="en-US" dirty="0"/>
              <a:t>resolution is ~200 ps. </a:t>
            </a:r>
          </a:p>
          <a:p>
            <a:pPr marL="285750" indent="-285750">
              <a:buFont typeface="Arial" panose="020B0604020202020204" pitchFamily="34" charset="0"/>
              <a:buChar char="•"/>
            </a:pPr>
            <a:endParaRPr lang="de-DE" dirty="0" smtClean="0"/>
          </a:p>
        </p:txBody>
      </p:sp>
      <p:pic>
        <p:nvPicPr>
          <p:cNvPr id="25" name="Picture 24">
            <a:extLst>
              <a:ext uri="{FF2B5EF4-FFF2-40B4-BE49-F238E27FC236}">
                <a16:creationId xmlns:a16="http://schemas.microsoft.com/office/drawing/2014/main" id="{C120CD22-F60C-4CF5-B61D-C439D514300A}"/>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427094" y="100139"/>
            <a:ext cx="4241462" cy="3181097"/>
          </a:xfrm>
          <a:prstGeom prst="rect">
            <a:avLst/>
          </a:prstGeom>
        </p:spPr>
      </p:pic>
      <p:pic>
        <p:nvPicPr>
          <p:cNvPr id="26" name="Picture 25"/>
          <p:cNvPicPr>
            <a:picLocks noChangeAspect="1"/>
          </p:cNvPicPr>
          <p:nvPr/>
        </p:nvPicPr>
        <p:blipFill rotWithShape="1">
          <a:blip r:embed="rId3"/>
          <a:srcRect l="49263"/>
          <a:stretch/>
        </p:blipFill>
        <p:spPr>
          <a:xfrm>
            <a:off x="7270727" y="2971258"/>
            <a:ext cx="4921273" cy="3231161"/>
          </a:xfrm>
          <a:prstGeom prst="rect">
            <a:avLst/>
          </a:prstGeom>
        </p:spPr>
      </p:pic>
    </p:spTree>
    <p:extLst>
      <p:ext uri="{BB962C8B-B14F-4D97-AF65-F5344CB8AC3E}">
        <p14:creationId xmlns:p14="http://schemas.microsoft.com/office/powerpoint/2010/main" val="31566361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1890210" y="2515393"/>
            <a:ext cx="6043273" cy="1325563"/>
          </a:xfrm>
        </p:spPr>
        <p:txBody>
          <a:bodyPr/>
          <a:lstStyle/>
          <a:p>
            <a:pPr algn="ctr"/>
            <a:r>
              <a:rPr lang="de-DE" dirty="0" smtClean="0"/>
              <a:t>Mechanics integration</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1199880" y="911948"/>
            <a:ext cx="6043272" cy="4532453"/>
          </a:xfrm>
        </p:spPr>
      </p:pic>
      <p:sp>
        <p:nvSpPr>
          <p:cNvPr id="4" name="Date Placeholder 3"/>
          <p:cNvSpPr>
            <a:spLocks noGrp="1"/>
          </p:cNvSpPr>
          <p:nvPr>
            <p:ph type="dt" sz="half" idx="10"/>
          </p:nvPr>
        </p:nvSpPr>
        <p:spPr/>
        <p:txBody>
          <a:bodyPr/>
          <a:lstStyle/>
          <a:p>
            <a:fld id="{12EAD0DD-B88E-4BDD-84D8-37026312A685}" type="datetime1">
              <a:rPr lang="en-US" smtClean="0"/>
              <a:t>8/5/2022</a:t>
            </a:fld>
            <a:endParaRPr lang="en-US"/>
          </a:p>
        </p:txBody>
      </p:sp>
      <p:sp>
        <p:nvSpPr>
          <p:cNvPr id="5" name="Footer Placeholder 4"/>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6" name="Slide Number Placeholder 5"/>
          <p:cNvSpPr>
            <a:spLocks noGrp="1"/>
          </p:cNvSpPr>
          <p:nvPr>
            <p:ph type="sldNum" sz="quarter" idx="12"/>
          </p:nvPr>
        </p:nvSpPr>
        <p:spPr/>
        <p:txBody>
          <a:bodyPr/>
          <a:lstStyle/>
          <a:p>
            <a:fld id="{E5BADDC4-6E59-499B-8CE5-8FED18AFF436}" type="slidenum">
              <a:rPr lang="en-US" smtClean="0"/>
              <a:t>37</a:t>
            </a:fld>
            <a:endParaRPr lang="en-US"/>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054495" y="911950"/>
            <a:ext cx="6043270" cy="4532452"/>
          </a:xfrm>
          <a:prstGeom prst="rect">
            <a:avLst/>
          </a:prstGeom>
        </p:spPr>
      </p:pic>
      <p:sp>
        <p:nvSpPr>
          <p:cNvPr id="9" name="TextBox 8"/>
          <p:cNvSpPr txBox="1"/>
          <p:nvPr/>
        </p:nvSpPr>
        <p:spPr>
          <a:xfrm>
            <a:off x="6933849" y="266216"/>
            <a:ext cx="2142281" cy="369332"/>
          </a:xfrm>
          <a:prstGeom prst="rect">
            <a:avLst/>
          </a:prstGeom>
          <a:solidFill>
            <a:schemeClr val="bg2"/>
          </a:solidFill>
          <a:ln>
            <a:solidFill>
              <a:schemeClr val="accent1"/>
            </a:solidFill>
          </a:ln>
        </p:spPr>
        <p:txBody>
          <a:bodyPr wrap="square" rtlCol="0">
            <a:spAutoFit/>
          </a:bodyPr>
          <a:lstStyle/>
          <a:p>
            <a:r>
              <a:rPr lang="de-DE" dirty="0" smtClean="0">
                <a:effectLst>
                  <a:outerShdw blurRad="38100" dist="38100" dir="2700000" algn="tl">
                    <a:srgbClr val="000000">
                      <a:alpha val="43137"/>
                    </a:srgbClr>
                  </a:outerShdw>
                </a:effectLst>
              </a:rPr>
              <a:t>SPS test beam setup</a:t>
            </a:r>
            <a:endParaRPr lang="en-US" dirty="0">
              <a:effectLst>
                <a:outerShdw blurRad="38100" dist="38100" dir="2700000" algn="tl">
                  <a:srgbClr val="000000">
                    <a:alpha val="43137"/>
                  </a:srgbClr>
                </a:outerShdw>
              </a:effectLst>
            </a:endParaRPr>
          </a:p>
        </p:txBody>
      </p:sp>
      <p:sp>
        <p:nvSpPr>
          <p:cNvPr id="10" name="TextBox 9"/>
          <p:cNvSpPr txBox="1"/>
          <p:nvPr/>
        </p:nvSpPr>
        <p:spPr>
          <a:xfrm>
            <a:off x="2060185" y="635548"/>
            <a:ext cx="2483493" cy="369332"/>
          </a:xfrm>
          <a:prstGeom prst="rect">
            <a:avLst/>
          </a:prstGeom>
          <a:solidFill>
            <a:schemeClr val="bg2"/>
          </a:solidFill>
          <a:ln>
            <a:solidFill>
              <a:schemeClr val="accent1"/>
            </a:solidFill>
          </a:ln>
        </p:spPr>
        <p:txBody>
          <a:bodyPr wrap="square" rtlCol="0">
            <a:spAutoFit/>
          </a:bodyPr>
          <a:lstStyle/>
          <a:p>
            <a:r>
              <a:rPr lang="de-DE" dirty="0" smtClean="0">
                <a:effectLst>
                  <a:outerShdw blurRad="38100" dist="38100" dir="2700000" algn="tl">
                    <a:srgbClr val="000000">
                      <a:alpha val="43137"/>
                    </a:srgbClr>
                  </a:outerShdw>
                </a:effectLst>
              </a:rPr>
              <a:t>Pixel module integration</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904516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DE" dirty="0">
                <a:effectLst>
                  <a:outerShdw blurRad="38100" dist="38100" dir="2700000" algn="tl">
                    <a:srgbClr val="000000">
                      <a:alpha val="43137"/>
                    </a:srgbClr>
                  </a:outerShdw>
                </a:effectLst>
              </a:rPr>
              <a:t>Electronics integration</a:t>
            </a:r>
            <a:endParaRPr lang="en-US" dirty="0">
              <a:effectLst>
                <a:outerShdw blurRad="38100" dist="38100" dir="2700000" algn="tl">
                  <a:srgbClr val="000000">
                    <a:alpha val="43137"/>
                  </a:srgbClr>
                </a:outerShdw>
              </a:effectLst>
            </a:endParaRPr>
          </a:p>
        </p:txBody>
      </p:sp>
      <p:sp>
        <p:nvSpPr>
          <p:cNvPr id="3" name="TextBox 2"/>
          <p:cNvSpPr txBox="1"/>
          <p:nvPr/>
        </p:nvSpPr>
        <p:spPr>
          <a:xfrm>
            <a:off x="8878529" y="6058913"/>
            <a:ext cx="2877083" cy="369332"/>
          </a:xfrm>
          <a:prstGeom prst="rect">
            <a:avLst/>
          </a:prstGeom>
          <a:noFill/>
        </p:spPr>
        <p:txBody>
          <a:bodyPr wrap="square" rtlCol="0">
            <a:spAutoFit/>
          </a:bodyPr>
          <a:lstStyle/>
          <a:p>
            <a:r>
              <a:rPr lang="de-DE" dirty="0">
                <a:solidFill>
                  <a:schemeClr val="bg1"/>
                </a:solidFill>
              </a:rPr>
              <a:t>Mapping the B-field strength</a:t>
            </a:r>
            <a:endParaRPr lang="en-US" dirty="0">
              <a:solidFill>
                <a:schemeClr val="bg1"/>
              </a:solidFill>
            </a:endParaRPr>
          </a:p>
        </p:txBody>
      </p:sp>
      <p:pic>
        <p:nvPicPr>
          <p:cNvPr id="10" name="Picture 9">
            <a:extLst>
              <a:ext uri="{FF2B5EF4-FFF2-40B4-BE49-F238E27FC236}">
                <a16:creationId xmlns:a16="http://schemas.microsoft.com/office/drawing/2014/main" id="{3D5C5625-0B60-46BB-BF8F-C4F3BA57FC21}"/>
              </a:ext>
            </a:extLst>
          </p:cNvPr>
          <p:cNvPicPr>
            <a:picLocks noChangeAspect="1"/>
          </p:cNvPicPr>
          <p:nvPr/>
        </p:nvPicPr>
        <p:blipFill>
          <a:blip r:embed="rId3"/>
          <a:stretch>
            <a:fillRect/>
          </a:stretch>
        </p:blipFill>
        <p:spPr>
          <a:xfrm>
            <a:off x="838200" y="1713770"/>
            <a:ext cx="8568295" cy="4737557"/>
          </a:xfrm>
          <a:prstGeom prst="rect">
            <a:avLst/>
          </a:prstGeom>
        </p:spPr>
      </p:pic>
      <p:sp>
        <p:nvSpPr>
          <p:cNvPr id="5" name="TextBox 4"/>
          <p:cNvSpPr txBox="1"/>
          <p:nvPr/>
        </p:nvSpPr>
        <p:spPr>
          <a:xfrm>
            <a:off x="8227443" y="1298524"/>
            <a:ext cx="3800332" cy="1200329"/>
          </a:xfrm>
          <a:prstGeom prst="rect">
            <a:avLst/>
          </a:prstGeom>
          <a:noFill/>
        </p:spPr>
        <p:txBody>
          <a:bodyPr wrap="square" rtlCol="0">
            <a:spAutoFit/>
          </a:bodyPr>
          <a:lstStyle/>
          <a:p>
            <a:r>
              <a:rPr lang="de-DE" sz="2400" dirty="0"/>
              <a:t>Preparation of a common readout system after mission requirements are known</a:t>
            </a:r>
          </a:p>
        </p:txBody>
      </p:sp>
      <p:sp>
        <p:nvSpPr>
          <p:cNvPr id="2" name="Date Placeholder 1"/>
          <p:cNvSpPr>
            <a:spLocks noGrp="1"/>
          </p:cNvSpPr>
          <p:nvPr>
            <p:ph type="dt" sz="half" idx="10"/>
          </p:nvPr>
        </p:nvSpPr>
        <p:spPr/>
        <p:txBody>
          <a:bodyPr/>
          <a:lstStyle/>
          <a:p>
            <a:fld id="{7643CA76-8B8E-4350-868E-EB1C085B6F6D}" type="datetime1">
              <a:rPr lang="en-US" smtClean="0"/>
              <a:t>8/5/2022</a:t>
            </a:fld>
            <a:endParaRPr lang="en-US"/>
          </a:p>
        </p:txBody>
      </p:sp>
      <p:sp>
        <p:nvSpPr>
          <p:cNvPr id="8" name="Footer Placeholder 7">
            <a:extLst>
              <a:ext uri="{FF2B5EF4-FFF2-40B4-BE49-F238E27FC236}">
                <a16:creationId xmlns:a16="http://schemas.microsoft.com/office/drawing/2014/main" id="{FF367BAE-FAC7-C04D-14DB-BBB024868506}"/>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9" name="Slide Number Placeholder 8">
            <a:extLst>
              <a:ext uri="{FF2B5EF4-FFF2-40B4-BE49-F238E27FC236}">
                <a16:creationId xmlns:a16="http://schemas.microsoft.com/office/drawing/2014/main" id="{F437C840-B238-800C-A8C2-5A40284A2B5F}"/>
              </a:ext>
            </a:extLst>
          </p:cNvPr>
          <p:cNvSpPr>
            <a:spLocks noGrp="1"/>
          </p:cNvSpPr>
          <p:nvPr>
            <p:ph type="sldNum" sz="quarter" idx="12"/>
          </p:nvPr>
        </p:nvSpPr>
        <p:spPr/>
        <p:txBody>
          <a:bodyPr/>
          <a:lstStyle/>
          <a:p>
            <a:fld id="{E5BADDC4-6E59-499B-8CE5-8FED18AFF436}" type="slidenum">
              <a:rPr lang="en-US" smtClean="0"/>
              <a:t>38</a:t>
            </a:fld>
            <a:endParaRPr lang="en-US"/>
          </a:p>
        </p:txBody>
      </p:sp>
    </p:spTree>
    <p:extLst>
      <p:ext uri="{BB962C8B-B14F-4D97-AF65-F5344CB8AC3E}">
        <p14:creationId xmlns:p14="http://schemas.microsoft.com/office/powerpoint/2010/main" val="33628555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1524000" y="1915649"/>
            <a:ext cx="9144000" cy="2387600"/>
          </a:xfrm>
        </p:spPr>
        <p:txBody>
          <a:bodyPr>
            <a:normAutofit/>
          </a:bodyPr>
          <a:lstStyle/>
          <a:p>
            <a:r>
              <a:rPr lang="de-DE" sz="5400" dirty="0">
                <a:effectLst>
                  <a:outerShdw blurRad="38100" dist="38100" dir="2700000" algn="tl">
                    <a:srgbClr val="000000">
                      <a:alpha val="43137"/>
                    </a:srgbClr>
                  </a:outerShdw>
                </a:effectLst>
              </a:rPr>
              <a:t>Penetrating </a:t>
            </a:r>
            <a:r>
              <a:rPr lang="de-DE" sz="5400" dirty="0" err="1">
                <a:effectLst>
                  <a:outerShdw blurRad="38100" dist="38100" dir="2700000" algn="tl">
                    <a:srgbClr val="000000">
                      <a:alpha val="43137"/>
                    </a:srgbClr>
                  </a:outerShdw>
                </a:effectLst>
              </a:rPr>
              <a:t>particle</a:t>
            </a:r>
            <a:r>
              <a:rPr lang="de-DE" sz="5400" dirty="0">
                <a:effectLst>
                  <a:outerShdw blurRad="38100" dist="38100" dir="2700000" algn="tl">
                    <a:srgbClr val="000000">
                      <a:alpha val="43137"/>
                    </a:srgbClr>
                  </a:outerShdw>
                </a:effectLst>
              </a:rPr>
              <a:t> </a:t>
            </a:r>
            <a:r>
              <a:rPr lang="de-DE" sz="5400" dirty="0" err="1">
                <a:effectLst>
                  <a:outerShdw blurRad="38100" dist="38100" dir="2700000" algn="tl">
                    <a:srgbClr val="000000">
                      <a:alpha val="43137"/>
                    </a:srgbClr>
                  </a:outerShdw>
                </a:effectLst>
              </a:rPr>
              <a:t>analyzer</a:t>
            </a:r>
            <a:r>
              <a:rPr lang="de-DE" sz="5400" dirty="0">
                <a:effectLst>
                  <a:outerShdw blurRad="38100" dist="38100" dir="2700000" algn="tl">
                    <a:srgbClr val="000000">
                      <a:alpha val="43137"/>
                    </a:srgbClr>
                  </a:outerShdw>
                </a:effectLst>
              </a:rPr>
              <a:t> </a:t>
            </a:r>
            <a:r>
              <a:rPr lang="de-DE" sz="5400" dirty="0" err="1">
                <a:effectLst>
                  <a:outerShdw blurRad="38100" dist="38100" dir="2700000" algn="tl">
                    <a:srgbClr val="000000">
                      <a:alpha val="43137"/>
                    </a:srgbClr>
                  </a:outerShdw>
                </a:effectLst>
              </a:rPr>
              <a:t>based</a:t>
            </a:r>
            <a:r>
              <a:rPr lang="de-DE" sz="5400" dirty="0">
                <a:effectLst>
                  <a:outerShdw blurRad="38100" dist="38100" dir="2700000" algn="tl">
                    <a:srgbClr val="000000">
                      <a:alpha val="43137"/>
                    </a:srgbClr>
                  </a:outerShdw>
                </a:effectLst>
              </a:rPr>
              <a:t> on Timepix4 - </a:t>
            </a:r>
            <a:r>
              <a:rPr lang="de-DE" sz="5400" b="1" dirty="0">
                <a:effectLst>
                  <a:outerShdw blurRad="38100" dist="38100" dir="2700000" algn="tl">
                    <a:srgbClr val="000000">
                      <a:alpha val="43137"/>
                    </a:srgbClr>
                  </a:outerShdw>
                </a:effectLst>
              </a:rPr>
              <a:t>Pix.PAN</a:t>
            </a:r>
          </a:p>
        </p:txBody>
      </p:sp>
      <p:pic>
        <p:nvPicPr>
          <p:cNvPr id="3" name="Picture 2" descr="Université de Genève - Découvrez l&amp;#39;application officiel UNIMobile">
            <a:extLst>
              <a:ext uri="{FF2B5EF4-FFF2-40B4-BE49-F238E27FC236}">
                <a16:creationId xmlns:a16="http://schemas.microsoft.com/office/drawing/2014/main" id="{D6084209-AA3E-CC4A-7494-AD827297C73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746131" y="5117818"/>
            <a:ext cx="3758655" cy="988590"/>
          </a:xfrm>
          <a:prstGeom prst="rect">
            <a:avLst/>
          </a:prstGeom>
          <a:noFill/>
          <a:extLst>
            <a:ext uri="{909E8E84-426E-40DD-AFC4-6F175D3DCCD1}">
              <a14:hiddenFill xmlns:a14="http://schemas.microsoft.com/office/drawing/2010/main">
                <a:solidFill>
                  <a:srgbClr val="FFFFFF"/>
                </a:solidFill>
              </a14:hiddenFill>
            </a:ext>
          </a:extLst>
        </p:spPr>
      </p:pic>
      <p:pic>
        <p:nvPicPr>
          <p:cNvPr id="4" name="Obrázek 7">
            <a:extLst>
              <a:ext uri="{FF2B5EF4-FFF2-40B4-BE49-F238E27FC236}">
                <a16:creationId xmlns:a16="http://schemas.microsoft.com/office/drawing/2014/main" id="{36732F58-0A4E-8CA3-7DA1-12DF253279A4}"/>
              </a:ext>
            </a:extLst>
          </p:cNvPr>
          <p:cNvPicPr>
            <a:picLocks noChangeAspect="1"/>
          </p:cNvPicPr>
          <p:nvPr/>
        </p:nvPicPr>
        <p:blipFill>
          <a:blip r:embed="rId3"/>
          <a:stretch>
            <a:fillRect/>
          </a:stretch>
        </p:blipFill>
        <p:spPr>
          <a:xfrm>
            <a:off x="6973322" y="4774261"/>
            <a:ext cx="2055356" cy="1675703"/>
          </a:xfrm>
          <a:prstGeom prst="rect">
            <a:avLst/>
          </a:prstGeom>
        </p:spPr>
      </p:pic>
    </p:spTree>
    <p:extLst>
      <p:ext uri="{BB962C8B-B14F-4D97-AF65-F5344CB8AC3E}">
        <p14:creationId xmlns:p14="http://schemas.microsoft.com/office/powerpoint/2010/main" val="42596950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41" y="107498"/>
            <a:ext cx="5707566" cy="1325563"/>
          </a:xfrm>
        </p:spPr>
        <p:txBody>
          <a:bodyPr/>
          <a:lstStyle/>
          <a:p>
            <a:r>
              <a:rPr lang="de-DE" dirty="0" smtClean="0">
                <a:effectLst>
                  <a:outerShdw blurRad="38100" dist="38100" dir="2700000" algn="tl">
                    <a:srgbClr val="000000">
                      <a:alpha val="43137"/>
                    </a:srgbClr>
                  </a:outerShdw>
                </a:effectLst>
              </a:rPr>
              <a:t>Medipix collaboration(s) </a:t>
            </a:r>
            <a:endParaRPr lang="en-US"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fld id="{F502F805-9AF9-4EE1-AB90-8B6CB98C1C1D}" type="datetime1">
              <a:rPr lang="en-US" smtClean="0"/>
              <a:t>8/5/2022</a:t>
            </a:fld>
            <a:endParaRPr lang="en-US" dirty="0"/>
          </a:p>
        </p:txBody>
      </p:sp>
      <p:sp>
        <p:nvSpPr>
          <p:cNvPr id="5" name="Footer Placeholder 4"/>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6" name="Slide Number Placeholder 5"/>
          <p:cNvSpPr>
            <a:spLocks noGrp="1"/>
          </p:cNvSpPr>
          <p:nvPr>
            <p:ph type="sldNum" sz="quarter" idx="12"/>
          </p:nvPr>
        </p:nvSpPr>
        <p:spPr/>
        <p:txBody>
          <a:bodyPr/>
          <a:lstStyle/>
          <a:p>
            <a:fld id="{8975CE01-7557-4849-882C-8F89B4B6B6F3}" type="slidenum">
              <a:rPr lang="en-US" smtClean="0"/>
              <a:t>4</a:t>
            </a:fld>
            <a:endParaRPr lang="en-US"/>
          </a:p>
        </p:txBody>
      </p:sp>
      <p:sp>
        <p:nvSpPr>
          <p:cNvPr id="3" name="TextBox 2"/>
          <p:cNvSpPr txBox="1"/>
          <p:nvPr/>
        </p:nvSpPr>
        <p:spPr>
          <a:xfrm>
            <a:off x="871649" y="914077"/>
            <a:ext cx="5831541" cy="646331"/>
          </a:xfrm>
          <a:prstGeom prst="rect">
            <a:avLst/>
          </a:prstGeom>
          <a:noFill/>
        </p:spPr>
        <p:txBody>
          <a:bodyPr wrap="square" rtlCol="0">
            <a:spAutoFit/>
          </a:bodyPr>
          <a:lstStyle/>
          <a:p>
            <a:r>
              <a:rPr lang="de-DE" dirty="0">
                <a:hlinkClick r:id="rId2"/>
              </a:rPr>
              <a:t>https://</a:t>
            </a:r>
            <a:r>
              <a:rPr lang="de-DE" dirty="0" smtClean="0">
                <a:hlinkClick r:id="rId2"/>
              </a:rPr>
              <a:t>medipix.web.cern.ch/collaborations</a:t>
            </a:r>
            <a:endParaRPr lang="de-DE" dirty="0" smtClean="0"/>
          </a:p>
          <a:p>
            <a:endParaRPr lang="en-US" dirty="0"/>
          </a:p>
        </p:txBody>
      </p:sp>
      <p:sp>
        <p:nvSpPr>
          <p:cNvPr id="7" name="Rectangle 6"/>
          <p:cNvSpPr/>
          <p:nvPr/>
        </p:nvSpPr>
        <p:spPr>
          <a:xfrm>
            <a:off x="6986691" y="4820761"/>
            <a:ext cx="4538546" cy="1477328"/>
          </a:xfrm>
          <a:prstGeom prst="rect">
            <a:avLst/>
          </a:prstGeom>
        </p:spPr>
        <p:txBody>
          <a:bodyPr wrap="square">
            <a:spAutoFit/>
          </a:bodyPr>
          <a:lstStyle/>
          <a:p>
            <a:r>
              <a:rPr lang="en-US" dirty="0">
                <a:solidFill>
                  <a:srgbClr val="292929"/>
                </a:solidFill>
                <a:latin typeface="sourcesans-regular"/>
              </a:rPr>
              <a:t>The </a:t>
            </a:r>
            <a:r>
              <a:rPr lang="en-US" dirty="0" err="1">
                <a:solidFill>
                  <a:srgbClr val="292929"/>
                </a:solidFill>
                <a:latin typeface="sourcesans-regular"/>
              </a:rPr>
              <a:t>Medipix</a:t>
            </a:r>
            <a:r>
              <a:rPr lang="en-US" dirty="0">
                <a:solidFill>
                  <a:srgbClr val="292929"/>
                </a:solidFill>
                <a:latin typeface="sourcesans-regular"/>
              </a:rPr>
              <a:t> technology is one of CERN’s most successful </a:t>
            </a:r>
            <a:r>
              <a:rPr lang="en-US" u="sng" dirty="0">
                <a:solidFill>
                  <a:srgbClr val="2574B9"/>
                </a:solidFill>
                <a:latin typeface="sourcesans-regular"/>
                <a:hlinkClick r:id="rId3"/>
              </a:rPr>
              <a:t>knowledge transfer</a:t>
            </a:r>
            <a:r>
              <a:rPr lang="en-US" dirty="0">
                <a:solidFill>
                  <a:srgbClr val="292929"/>
                </a:solidFill>
                <a:latin typeface="sourcesans-regular"/>
              </a:rPr>
              <a:t> cases. Each collaboration has triggered a significant number of commercial activities in widely </a:t>
            </a:r>
            <a:r>
              <a:rPr lang="en-US" u="sng" dirty="0">
                <a:solidFill>
                  <a:srgbClr val="2574B9"/>
                </a:solidFill>
                <a:latin typeface="sourcesans-regular"/>
                <a:hlinkClick r:id="rId4"/>
              </a:rPr>
              <a:t>differing application areas</a:t>
            </a:r>
            <a:r>
              <a:rPr lang="en-US" dirty="0" smtClean="0">
                <a:solidFill>
                  <a:srgbClr val="292929"/>
                </a:solidFill>
                <a:latin typeface="sourcesans-regular"/>
              </a:rPr>
              <a:t>.</a:t>
            </a:r>
            <a:endParaRPr lang="en-US" dirty="0"/>
          </a:p>
        </p:txBody>
      </p:sp>
      <p:sp>
        <p:nvSpPr>
          <p:cNvPr id="8" name="TextBox 7"/>
          <p:cNvSpPr txBox="1"/>
          <p:nvPr/>
        </p:nvSpPr>
        <p:spPr>
          <a:xfrm>
            <a:off x="828617" y="1389866"/>
            <a:ext cx="5874573" cy="646331"/>
          </a:xfrm>
          <a:prstGeom prst="rect">
            <a:avLst/>
          </a:prstGeom>
          <a:noFill/>
        </p:spPr>
        <p:txBody>
          <a:bodyPr wrap="square" rtlCol="0">
            <a:spAutoFit/>
          </a:bodyPr>
          <a:lstStyle/>
          <a:p>
            <a:r>
              <a:rPr lang="de-DE" dirty="0" smtClean="0"/>
              <a:t>Founded in 1999 to bring technology developed for high energy physics to biomedical applications ...</a:t>
            </a:r>
            <a:endParaRPr lang="en-US" dirty="0"/>
          </a:p>
        </p:txBody>
      </p:sp>
      <p:pic>
        <p:nvPicPr>
          <p:cNvPr id="1028" name="Picture 4" descr="View of a 3D colour X-Ray of a human hand."/>
          <p:cNvPicPr>
            <a:picLocks noChangeAspect="1" noChangeArrowheads="1"/>
          </p:cNvPicPr>
          <p:nvPr/>
        </p:nvPicPr>
        <p:blipFill rotWithShape="1">
          <a:blip r:embed="rId5">
            <a:extLst>
              <a:ext uri="{28A0092B-C50C-407E-A947-70E740481C1C}">
                <a14:useLocalDpi xmlns:a14="http://schemas.microsoft.com/office/drawing/2010/main" val="0"/>
              </a:ext>
            </a:extLst>
          </a:blip>
          <a:srcRect l="11317" r="29122"/>
          <a:stretch/>
        </p:blipFill>
        <p:spPr bwMode="auto">
          <a:xfrm>
            <a:off x="6986691" y="34725"/>
            <a:ext cx="3717875" cy="390133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7002714" y="0"/>
            <a:ext cx="3980134" cy="738664"/>
          </a:xfrm>
          <a:prstGeom prst="rect">
            <a:avLst/>
          </a:prstGeom>
        </p:spPr>
        <p:txBody>
          <a:bodyPr wrap="square">
            <a:spAutoFit/>
          </a:bodyPr>
          <a:lstStyle/>
          <a:p>
            <a:r>
              <a:rPr lang="en-US" sz="1400" dirty="0">
                <a:solidFill>
                  <a:schemeClr val="bg1"/>
                </a:solidFill>
              </a:rPr>
              <a:t>https://home.cern/news/news/knowledge-sharing/first-3d-colour-x-ray-human-using-cern-technology</a:t>
            </a:r>
          </a:p>
        </p:txBody>
      </p:sp>
      <p:sp>
        <p:nvSpPr>
          <p:cNvPr id="10" name="Rectangle 9"/>
          <p:cNvSpPr/>
          <p:nvPr/>
        </p:nvSpPr>
        <p:spPr>
          <a:xfrm>
            <a:off x="6960280" y="3893857"/>
            <a:ext cx="2569934" cy="369332"/>
          </a:xfrm>
          <a:prstGeom prst="rect">
            <a:avLst/>
          </a:prstGeom>
        </p:spPr>
        <p:txBody>
          <a:bodyPr wrap="none">
            <a:spAutoFit/>
          </a:bodyPr>
          <a:lstStyle/>
          <a:p>
            <a:r>
              <a:rPr lang="en-US" dirty="0">
                <a:latin typeface="sourcesans-regular"/>
              </a:rPr>
              <a:t>MARS </a:t>
            </a:r>
            <a:r>
              <a:rPr lang="en-US" dirty="0" err="1">
                <a:latin typeface="sourcesans-regular"/>
              </a:rPr>
              <a:t>Bioimaging</a:t>
            </a:r>
            <a:r>
              <a:rPr lang="en-US" dirty="0">
                <a:latin typeface="sourcesans-regular"/>
              </a:rPr>
              <a:t> </a:t>
            </a:r>
            <a:r>
              <a:rPr lang="en-US" dirty="0" smtClean="0">
                <a:latin typeface="sourcesans-regular"/>
              </a:rPr>
              <a:t>Ltd.</a:t>
            </a:r>
            <a:r>
              <a:rPr lang="en-US" dirty="0" smtClean="0">
                <a:solidFill>
                  <a:schemeClr val="bg1"/>
                </a:solidFill>
                <a:latin typeface="sourcesans-regular"/>
              </a:rPr>
              <a:t>.</a:t>
            </a:r>
            <a:endParaRPr lang="en-US" dirty="0">
              <a:solidFill>
                <a:schemeClr val="bg1"/>
              </a:solidFill>
            </a:endParaRPr>
          </a:p>
        </p:txBody>
      </p:sp>
      <p:grpSp>
        <p:nvGrpSpPr>
          <p:cNvPr id="12" name="Group 11"/>
          <p:cNvGrpSpPr/>
          <p:nvPr/>
        </p:nvGrpSpPr>
        <p:grpSpPr>
          <a:xfrm>
            <a:off x="781654" y="2194165"/>
            <a:ext cx="6056693" cy="4092967"/>
            <a:chOff x="686217" y="2907610"/>
            <a:chExt cx="6056693" cy="4092967"/>
          </a:xfrm>
        </p:grpSpPr>
        <p:pic>
          <p:nvPicPr>
            <p:cNvPr id="1026" name="Picture 2" descr="Left: Graphic combining energy spectra measured by RToo scanner (© InsightART, 2019); Right: RToo scanning the painting Madonna and Child (© Jiří Lauterkranc, 2019). (Image: CER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6520" y="2907610"/>
              <a:ext cx="5956390" cy="365656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86217" y="6538912"/>
              <a:ext cx="6011532" cy="461665"/>
            </a:xfrm>
            <a:prstGeom prst="rect">
              <a:avLst/>
            </a:prstGeom>
          </p:spPr>
          <p:txBody>
            <a:bodyPr wrap="square">
              <a:spAutoFit/>
            </a:bodyPr>
            <a:lstStyle/>
            <a:p>
              <a:r>
                <a:rPr lang="en-US" sz="1200" dirty="0">
                  <a:latin typeface="sourcesans-regular"/>
                </a:rPr>
                <a:t>https://medipix.web.cern.ch/index.php/news/news/timepix/cern-technology-helps-rediscover-lost-painting-raphael</a:t>
              </a:r>
              <a:endParaRPr lang="en-US" sz="1200" dirty="0"/>
            </a:p>
          </p:txBody>
        </p:sp>
      </p:grpSp>
      <p:sp>
        <p:nvSpPr>
          <p:cNvPr id="13" name="Rectangle 12"/>
          <p:cNvSpPr/>
          <p:nvPr/>
        </p:nvSpPr>
        <p:spPr>
          <a:xfrm>
            <a:off x="3860152" y="2239640"/>
            <a:ext cx="2180149" cy="369332"/>
          </a:xfrm>
          <a:prstGeom prst="rect">
            <a:avLst/>
          </a:prstGeom>
        </p:spPr>
        <p:txBody>
          <a:bodyPr wrap="none">
            <a:spAutoFit/>
          </a:bodyPr>
          <a:lstStyle/>
          <a:p>
            <a:r>
              <a:rPr lang="en-US" dirty="0">
                <a:solidFill>
                  <a:schemeClr val="bg1"/>
                </a:solidFill>
              </a:rPr>
              <a:t>https://insightart.eu/</a:t>
            </a:r>
          </a:p>
        </p:txBody>
      </p:sp>
      <p:pic>
        <p:nvPicPr>
          <p:cNvPr id="16" name="Picture 15" descr="Affichage de Wrist MARS Image with real hand.jpe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588027" y="2809520"/>
            <a:ext cx="2603973" cy="19529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67022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44BE72A-DAC2-46A9-A59D-1496E9E75A0D}" type="datetime1">
              <a:rPr lang="en-US" smtClean="0"/>
              <a:t>8/5/2022</a:t>
            </a:fld>
            <a:endParaRPr lang="en-US"/>
          </a:p>
        </p:txBody>
      </p:sp>
      <p:sp>
        <p:nvSpPr>
          <p:cNvPr id="5" name="Footer Placeholder 4"/>
          <p:cNvSpPr>
            <a:spLocks noGrp="1"/>
          </p:cNvSpPr>
          <p:nvPr>
            <p:ph type="ftr" sz="quarter" idx="11"/>
          </p:nvPr>
        </p:nvSpPr>
        <p:spPr/>
        <p:txBody>
          <a:bodyPr/>
          <a:lstStyle/>
          <a:p>
            <a:r>
              <a:rPr lang="en-US" smtClean="0"/>
              <a:t>IEEE 23rd Real-Time Conference</a:t>
            </a:r>
            <a:endParaRPr lang="en-US"/>
          </a:p>
        </p:txBody>
      </p:sp>
      <p:sp>
        <p:nvSpPr>
          <p:cNvPr id="6" name="Slide Number Placeholder 5"/>
          <p:cNvSpPr>
            <a:spLocks noGrp="1"/>
          </p:cNvSpPr>
          <p:nvPr>
            <p:ph type="sldNum" sz="quarter" idx="12"/>
          </p:nvPr>
        </p:nvSpPr>
        <p:spPr/>
        <p:txBody>
          <a:bodyPr/>
          <a:lstStyle/>
          <a:p>
            <a:fld id="{8975CE01-7557-4849-882C-8F89B4B6B6F3}" type="slidenum">
              <a:rPr lang="en-US" smtClean="0"/>
              <a:t>40</a:t>
            </a:fld>
            <a:endParaRPr lang="en-US"/>
          </a:p>
        </p:txBody>
      </p:sp>
      <p:pic>
        <p:nvPicPr>
          <p:cNvPr id="7" name="Picture 6"/>
          <p:cNvPicPr>
            <a:picLocks noChangeAspect="1"/>
          </p:cNvPicPr>
          <p:nvPr/>
        </p:nvPicPr>
        <p:blipFill rotWithShape="1">
          <a:blip r:embed="rId2"/>
          <a:srcRect t="15433" b="6034"/>
          <a:stretch/>
        </p:blipFill>
        <p:spPr>
          <a:xfrm>
            <a:off x="300389" y="100107"/>
            <a:ext cx="11188752" cy="6599597"/>
          </a:xfrm>
          <a:prstGeom prst="rect">
            <a:avLst/>
          </a:prstGeom>
        </p:spPr>
      </p:pic>
    </p:spTree>
    <p:extLst>
      <p:ext uri="{BB962C8B-B14F-4D97-AF65-F5344CB8AC3E}">
        <p14:creationId xmlns:p14="http://schemas.microsoft.com/office/powerpoint/2010/main" val="32496414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z="2800" u="sng" dirty="0">
                <a:effectLst>
                  <a:outerShdw blurRad="38100" dist="38100" dir="2700000" algn="tl">
                    <a:srgbClr val="000000">
                      <a:alpha val="43137"/>
                    </a:srgbClr>
                  </a:outerShdw>
                </a:effectLst>
              </a:rPr>
              <a:t>Pix.PAN:</a:t>
            </a:r>
            <a:r>
              <a:rPr lang="de-DE" sz="4000" u="sng" dirty="0">
                <a:effectLst>
                  <a:outerShdw blurRad="38100" dist="38100" dir="2700000" algn="tl">
                    <a:srgbClr val="000000">
                      <a:alpha val="43137"/>
                    </a:srgbClr>
                  </a:outerShdw>
                </a:effectLst>
              </a:rPr>
              <a:t/>
            </a:r>
            <a:br>
              <a:rPr lang="de-DE" sz="4000" u="sng" dirty="0">
                <a:effectLst>
                  <a:outerShdw blurRad="38100" dist="38100" dir="2700000" algn="tl">
                    <a:srgbClr val="000000">
                      <a:alpha val="43137"/>
                    </a:srgbClr>
                  </a:outerShdw>
                </a:effectLst>
              </a:rPr>
            </a:br>
            <a:r>
              <a:rPr lang="de-DE" sz="4800" dirty="0">
                <a:effectLst>
                  <a:outerShdw blurRad="38100" dist="38100" dir="2700000" algn="tl">
                    <a:srgbClr val="000000">
                      <a:alpha val="43137"/>
                    </a:srgbClr>
                  </a:outerShdw>
                </a:effectLst>
              </a:rPr>
              <a:t>Performance considerations and Timepix4</a:t>
            </a:r>
            <a:endParaRPr lang="en-US" dirty="0">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920477"/>
                <a:ext cx="6628879" cy="4404123"/>
              </a:xfrm>
            </p:spPr>
            <p:txBody>
              <a:bodyPr>
                <a:normAutofit fontScale="85000" lnSpcReduction="20000"/>
              </a:bodyPr>
              <a:lstStyle/>
              <a:p>
                <a:pPr marL="0" indent="0">
                  <a:buNone/>
                </a:pPr>
                <a:r>
                  <a:rPr lang="de-DE" sz="2400" dirty="0">
                    <a:sym typeface="Wingdings" panose="05000000000000000000" pitchFamily="2" charset="2"/>
                  </a:rPr>
                  <a:t>Mini.PAN with 3 tracking station consisting of 2 Timepix4 quads as sensing element </a:t>
                </a:r>
              </a:p>
              <a:p>
                <a:pPr>
                  <a:buFont typeface="Wingdings" panose="05000000000000000000" pitchFamily="2" charset="2"/>
                  <a:buChar char="à"/>
                </a:pPr>
                <a:r>
                  <a:rPr lang="de-DE" sz="2400" dirty="0">
                    <a:sym typeface="Wingdings" panose="05000000000000000000" pitchFamily="2" charset="2"/>
                  </a:rPr>
                  <a:t>Significant simplification of mini.PAN</a:t>
                </a:r>
              </a:p>
              <a:p>
                <a:pPr>
                  <a:buFont typeface="Wingdings" panose="05000000000000000000" pitchFamily="2" charset="2"/>
                  <a:buChar char="à"/>
                </a:pPr>
                <a:r>
                  <a:rPr lang="de-DE" sz="2400">
                    <a:sym typeface="Wingdings" panose="05000000000000000000" pitchFamily="2" charset="2"/>
                  </a:rPr>
                  <a:t>Add hig</a:t>
                </a:r>
                <a:r>
                  <a:rPr lang="cs-CZ" sz="2400" dirty="0">
                    <a:sym typeface="Wingdings" panose="05000000000000000000" pitchFamily="2" charset="2"/>
                  </a:rPr>
                  <a:t>h </a:t>
                </a:r>
                <a:r>
                  <a:rPr lang="de-DE" sz="2400" dirty="0">
                    <a:sym typeface="Wingdings" panose="05000000000000000000" pitchFamily="2" charset="2"/>
                  </a:rPr>
                  <a:t>rate capability</a:t>
                </a:r>
              </a:p>
              <a:p>
                <a:pPr>
                  <a:buFont typeface="Wingdings" panose="05000000000000000000" pitchFamily="2" charset="2"/>
                  <a:buChar char="à"/>
                </a:pPr>
                <a:r>
                  <a:rPr lang="de-DE" sz="2400" dirty="0">
                    <a:sym typeface="Wingdings" panose="05000000000000000000" pitchFamily="2" charset="2"/>
                  </a:rPr>
                  <a:t>Self-triggered operation in data-driven mode</a:t>
                </a:r>
              </a:p>
              <a:p>
                <a:pPr>
                  <a:buFont typeface="Wingdings" panose="05000000000000000000" pitchFamily="2" charset="2"/>
                  <a:buChar char="à"/>
                </a:pPr>
                <a:r>
                  <a:rPr lang="de-DE" sz="2400" dirty="0">
                    <a:sym typeface="Wingdings" panose="05000000000000000000" pitchFamily="2" charset="2"/>
                  </a:rPr>
                  <a:t>5D vector (</a:t>
                </a:r>
                <a14:m>
                  <m:oMath xmlns:m="http://schemas.openxmlformats.org/officeDocument/2006/math">
                    <m:acc>
                      <m:accPr>
                        <m:chr m:val="⃑"/>
                        <m:ctrlPr>
                          <a:rPr lang="de-DE" sz="2400" i="1" smtClean="0">
                            <a:latin typeface="Cambria Math" panose="02040503050406030204" pitchFamily="18" charset="0"/>
                            <a:sym typeface="Wingdings" panose="05000000000000000000" pitchFamily="2" charset="2"/>
                          </a:rPr>
                        </m:ctrlPr>
                      </m:accPr>
                      <m:e>
                        <m:r>
                          <a:rPr lang="de-DE" sz="2400" b="0" i="1" smtClean="0">
                            <a:latin typeface="Cambria Math" panose="02040503050406030204" pitchFamily="18" charset="0"/>
                            <a:sym typeface="Wingdings" panose="05000000000000000000" pitchFamily="2" charset="2"/>
                          </a:rPr>
                          <m:t>𝑥</m:t>
                        </m:r>
                      </m:e>
                    </m:acc>
                  </m:oMath>
                </a14:m>
                <a:r>
                  <a:rPr lang="de-DE" sz="2400" dirty="0">
                    <a:sym typeface="Wingdings" panose="05000000000000000000" pitchFamily="2" charset="2"/>
                  </a:rPr>
                  <a:t>,</a:t>
                </a:r>
                <a14:m>
                  <m:oMath xmlns:m="http://schemas.openxmlformats.org/officeDocument/2006/math">
                    <m:r>
                      <a:rPr lang="de-DE" sz="2400" i="1" dirty="0" smtClean="0">
                        <a:latin typeface="Cambria Math" panose="02040503050406030204" pitchFamily="18" charset="0"/>
                        <a:sym typeface="Wingdings" panose="05000000000000000000" pitchFamily="2" charset="2"/>
                      </a:rPr>
                      <m:t>𝑡</m:t>
                    </m:r>
                  </m:oMath>
                </a14:m>
                <a:r>
                  <a:rPr lang="de-DE" sz="2400" dirty="0">
                    <a:sym typeface="Wingdings" panose="05000000000000000000" pitchFamily="2" charset="2"/>
                  </a:rPr>
                  <a:t>,</a:t>
                </a:r>
                <a14:m>
                  <m:oMath xmlns:m="http://schemas.openxmlformats.org/officeDocument/2006/math">
                    <m:f>
                      <m:fPr>
                        <m:ctrlPr>
                          <a:rPr lang="de-DE" sz="2400" i="1" dirty="0" smtClean="0">
                            <a:latin typeface="Cambria Math" panose="02040503050406030204" pitchFamily="18" charset="0"/>
                            <a:sym typeface="Wingdings" panose="05000000000000000000" pitchFamily="2" charset="2"/>
                          </a:rPr>
                        </m:ctrlPr>
                      </m:fPr>
                      <m:num>
                        <m:r>
                          <a:rPr lang="de-DE" sz="2400" b="0" i="1" dirty="0" smtClean="0">
                            <a:latin typeface="Cambria Math" panose="02040503050406030204" pitchFamily="18" charset="0"/>
                            <a:sym typeface="Wingdings" panose="05000000000000000000" pitchFamily="2" charset="2"/>
                          </a:rPr>
                          <m:t>𝑑𝐸</m:t>
                        </m:r>
                      </m:num>
                      <m:den>
                        <m:r>
                          <a:rPr lang="de-DE" sz="2400" b="0" i="1" dirty="0" smtClean="0">
                            <a:latin typeface="Cambria Math" panose="02040503050406030204" pitchFamily="18" charset="0"/>
                            <a:sym typeface="Wingdings" panose="05000000000000000000" pitchFamily="2" charset="2"/>
                          </a:rPr>
                          <m:t>𝑑𝑋</m:t>
                        </m:r>
                      </m:den>
                    </m:f>
                  </m:oMath>
                </a14:m>
                <a:r>
                  <a:rPr lang="de-DE" sz="2400" dirty="0">
                    <a:sym typeface="Wingdings" panose="05000000000000000000" pitchFamily="2" charset="2"/>
                  </a:rPr>
                  <a:t>) with </a:t>
                </a:r>
                <a14:m>
                  <m:oMath xmlns:m="http://schemas.openxmlformats.org/officeDocument/2006/math">
                    <m:r>
                      <a:rPr lang="de-DE" sz="2400" i="1" smtClean="0">
                        <a:latin typeface="Cambria Math" panose="02040503050406030204" pitchFamily="18" charset="0"/>
                        <a:ea typeface="Cambria Math" panose="02040503050406030204" pitchFamily="18" charset="0"/>
                        <a:sym typeface="Wingdings" panose="05000000000000000000" pitchFamily="2" charset="2"/>
                      </a:rPr>
                      <m:t>∆</m:t>
                    </m:r>
                    <m:r>
                      <a:rPr lang="de-DE" sz="2400" b="0" i="1" smtClean="0">
                        <a:latin typeface="Cambria Math" panose="02040503050406030204" pitchFamily="18" charset="0"/>
                        <a:ea typeface="Cambria Math" panose="02040503050406030204" pitchFamily="18" charset="0"/>
                        <a:sym typeface="Wingdings" panose="05000000000000000000" pitchFamily="2" charset="2"/>
                      </a:rPr>
                      <m:t>𝑡</m:t>
                    </m:r>
                    <m:r>
                      <a:rPr lang="de-DE" sz="2400" b="0" i="1" smtClean="0">
                        <a:latin typeface="Cambria Math" panose="02040503050406030204" pitchFamily="18" charset="0"/>
                        <a:ea typeface="Cambria Math" panose="02040503050406030204" pitchFamily="18" charset="0"/>
                        <a:sym typeface="Wingdings" panose="05000000000000000000" pitchFamily="2" charset="2"/>
                      </a:rPr>
                      <m:t>&lt;200</m:t>
                    </m:r>
                  </m:oMath>
                </a14:m>
                <a:r>
                  <a:rPr lang="de-DE" sz="2400" dirty="0">
                    <a:sym typeface="Wingdings" panose="05000000000000000000" pitchFamily="2" charset="2"/>
                  </a:rPr>
                  <a:t> ps in each station</a:t>
                </a:r>
              </a:p>
              <a:p>
                <a:pPr marL="0" indent="0">
                  <a:buNone/>
                </a:pPr>
                <a:endParaRPr lang="de-DE" sz="2400" dirty="0">
                  <a:sym typeface="Wingdings" panose="05000000000000000000" pitchFamily="2" charset="2"/>
                </a:endParaRPr>
              </a:p>
              <a:p>
                <a:pPr marL="0" indent="0">
                  <a:buNone/>
                </a:pPr>
                <a:r>
                  <a:rPr lang="de-DE" sz="2400" b="1" dirty="0">
                    <a:sym typeface="Wingdings" panose="05000000000000000000" pitchFamily="2" charset="2"/>
                  </a:rPr>
                  <a:t>Requirements/challenges:</a:t>
                </a:r>
              </a:p>
              <a:p>
                <a:r>
                  <a:rPr lang="de-DE" sz="2400" dirty="0">
                    <a:sym typeface="Wingdings" panose="05000000000000000000" pitchFamily="2" charset="2"/>
                  </a:rPr>
                  <a:t>Thin sensor and ASIC (total thicknesss &lt; 400 µm)</a:t>
                </a:r>
              </a:p>
              <a:p>
                <a:r>
                  <a:rPr lang="de-DE" sz="2400" dirty="0">
                    <a:sym typeface="Wingdings" panose="05000000000000000000" pitchFamily="2" charset="2"/>
                  </a:rPr>
                  <a:t>Synchronization of 24 Timepix4 with low jitter</a:t>
                </a:r>
              </a:p>
              <a:p>
                <a:r>
                  <a:rPr lang="de-DE" sz="2400" dirty="0">
                    <a:solidFill>
                      <a:srgbClr val="FF0000"/>
                    </a:solidFill>
                    <a:sym typeface="Wingdings" panose="05000000000000000000" pitchFamily="2" charset="2"/>
                  </a:rPr>
                  <a:t>Desired power </a:t>
                </a:r>
                <a:r>
                  <a:rPr lang="de-DE" sz="2400" dirty="0" err="1">
                    <a:solidFill>
                      <a:srgbClr val="FF0000"/>
                    </a:solidFill>
                    <a:sym typeface="Wingdings" panose="05000000000000000000" pitchFamily="2" charset="2"/>
                  </a:rPr>
                  <a:t>consumption</a:t>
                </a:r>
                <a:r>
                  <a:rPr lang="de-DE" sz="2400" dirty="0">
                    <a:solidFill>
                      <a:srgbClr val="FF0000"/>
                    </a:solidFill>
                    <a:sym typeface="Wingdings" panose="05000000000000000000" pitchFamily="2" charset="2"/>
                  </a:rPr>
                  <a:t> &lt; 20 W (vs 60 W)</a:t>
                </a:r>
              </a:p>
              <a:p>
                <a:r>
                  <a:rPr lang="de-DE" sz="2400" dirty="0">
                    <a:solidFill>
                      <a:srgbClr val="FF0000"/>
                    </a:solidFill>
                    <a:sym typeface="Wingdings" panose="05000000000000000000" pitchFamily="2" charset="2"/>
                  </a:rPr>
                  <a:t>Bending direction spatial resolution needed is &lt; 5µm (vs current Timepix4 baseline design 16 µm)</a:t>
                </a:r>
              </a:p>
              <a:p>
                <a:pPr>
                  <a:buFont typeface="Wingdings" panose="05000000000000000000" pitchFamily="2" charset="2"/>
                  <a:buChar char="à"/>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920477"/>
                <a:ext cx="6628879" cy="4404123"/>
              </a:xfrm>
              <a:blipFill>
                <a:blip r:embed="rId2"/>
                <a:stretch>
                  <a:fillRect l="-1012" t="-2490"/>
                </a:stretch>
              </a:blipFill>
            </p:spPr>
            <p:txBody>
              <a:bodyPr/>
              <a:lstStyle/>
              <a:p>
                <a:r>
                  <a:rPr lang="en-US">
                    <a:noFill/>
                  </a:rPr>
                  <a:t> </a:t>
                </a:r>
              </a:p>
            </p:txBody>
          </p:sp>
        </mc:Fallback>
      </mc:AlternateContent>
      <p:grpSp>
        <p:nvGrpSpPr>
          <p:cNvPr id="9" name="Group 8"/>
          <p:cNvGrpSpPr/>
          <p:nvPr/>
        </p:nvGrpSpPr>
        <p:grpSpPr>
          <a:xfrm>
            <a:off x="7406119" y="1801141"/>
            <a:ext cx="4172704" cy="4416779"/>
            <a:chOff x="7467079" y="1690688"/>
            <a:chExt cx="4172704" cy="4416779"/>
          </a:xfrm>
        </p:grpSpPr>
        <p:pic>
          <p:nvPicPr>
            <p:cNvPr id="4" name="Picture 3">
              <a:extLst>
                <a:ext uri="{FF2B5EF4-FFF2-40B4-BE49-F238E27FC236}">
                  <a16:creationId xmlns:a16="http://schemas.microsoft.com/office/drawing/2014/main" id="{3BB262AF-9A64-A34C-841F-C5F6BFDD9441}"/>
                </a:ext>
              </a:extLst>
            </p:cNvPr>
            <p:cNvPicPr>
              <a:picLocks noChangeAspect="1"/>
            </p:cNvPicPr>
            <p:nvPr/>
          </p:nvPicPr>
          <p:blipFill>
            <a:blip r:embed="rId3"/>
            <a:stretch>
              <a:fillRect/>
            </a:stretch>
          </p:blipFill>
          <p:spPr>
            <a:xfrm>
              <a:off x="7467079" y="1690688"/>
              <a:ext cx="4172704" cy="4416779"/>
            </a:xfrm>
            <a:prstGeom prst="rect">
              <a:avLst/>
            </a:prstGeom>
          </p:spPr>
        </p:pic>
        <p:pic>
          <p:nvPicPr>
            <p:cNvPr id="7" name="Picture 6">
              <a:extLst>
                <a:ext uri="{FF2B5EF4-FFF2-40B4-BE49-F238E27FC236}">
                  <a16:creationId xmlns:a16="http://schemas.microsoft.com/office/drawing/2014/main" id="{F9A683BB-AC59-DE4E-B63E-854D27D1340D}"/>
                </a:ext>
              </a:extLst>
            </p:cNvPr>
            <p:cNvPicPr>
              <a:picLocks noChangeAspect="1"/>
            </p:cNvPicPr>
            <p:nvPr/>
          </p:nvPicPr>
          <p:blipFill>
            <a:blip r:embed="rId4"/>
            <a:stretch>
              <a:fillRect/>
            </a:stretch>
          </p:blipFill>
          <p:spPr>
            <a:xfrm>
              <a:off x="7467079" y="3986553"/>
              <a:ext cx="1917670" cy="1717177"/>
            </a:xfrm>
            <a:prstGeom prst="rect">
              <a:avLst/>
            </a:prstGeom>
          </p:spPr>
        </p:pic>
      </p:grpSp>
      <p:sp>
        <p:nvSpPr>
          <p:cNvPr id="5" name="Date Placeholder 4"/>
          <p:cNvSpPr>
            <a:spLocks noGrp="1"/>
          </p:cNvSpPr>
          <p:nvPr>
            <p:ph type="dt" sz="half" idx="10"/>
          </p:nvPr>
        </p:nvSpPr>
        <p:spPr/>
        <p:txBody>
          <a:bodyPr/>
          <a:lstStyle/>
          <a:p>
            <a:fld id="{03933DD0-2586-48ED-B4CE-A28AD05BD60A}" type="datetime1">
              <a:rPr lang="en-US" smtClean="0"/>
              <a:t>8/5/2022</a:t>
            </a:fld>
            <a:endParaRPr lang="en-US"/>
          </a:p>
        </p:txBody>
      </p:sp>
      <p:sp>
        <p:nvSpPr>
          <p:cNvPr id="10" name="Footer Placeholder 9">
            <a:extLst>
              <a:ext uri="{FF2B5EF4-FFF2-40B4-BE49-F238E27FC236}">
                <a16:creationId xmlns:a16="http://schemas.microsoft.com/office/drawing/2014/main" id="{879757BD-83B3-FCB9-5CB2-660A26425A9D}"/>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1" name="Slide Number Placeholder 10">
            <a:extLst>
              <a:ext uri="{FF2B5EF4-FFF2-40B4-BE49-F238E27FC236}">
                <a16:creationId xmlns:a16="http://schemas.microsoft.com/office/drawing/2014/main" id="{E6835651-D091-4C24-6E38-1B503A94E494}"/>
              </a:ext>
            </a:extLst>
          </p:cNvPr>
          <p:cNvSpPr>
            <a:spLocks noGrp="1"/>
          </p:cNvSpPr>
          <p:nvPr>
            <p:ph type="sldNum" sz="quarter" idx="12"/>
          </p:nvPr>
        </p:nvSpPr>
        <p:spPr/>
        <p:txBody>
          <a:bodyPr/>
          <a:lstStyle/>
          <a:p>
            <a:fld id="{E5BADDC4-6E59-499B-8CE5-8FED18AFF436}" type="slidenum">
              <a:rPr lang="en-US" smtClean="0"/>
              <a:t>41</a:t>
            </a:fld>
            <a:endParaRPr lang="en-US"/>
          </a:p>
        </p:txBody>
      </p:sp>
      <p:sp>
        <p:nvSpPr>
          <p:cNvPr id="6" name="TextBox 5">
            <a:extLst>
              <a:ext uri="{FF2B5EF4-FFF2-40B4-BE49-F238E27FC236}">
                <a16:creationId xmlns:a16="http://schemas.microsoft.com/office/drawing/2014/main" id="{04AABD7C-54E4-76F7-027F-FDC3C2E9FFDE}"/>
              </a:ext>
            </a:extLst>
          </p:cNvPr>
          <p:cNvSpPr txBox="1"/>
          <p:nvPr/>
        </p:nvSpPr>
        <p:spPr>
          <a:xfrm>
            <a:off x="8252429" y="2112247"/>
            <a:ext cx="1361961" cy="338554"/>
          </a:xfrm>
          <a:prstGeom prst="rect">
            <a:avLst/>
          </a:prstGeom>
          <a:noFill/>
        </p:spPr>
        <p:txBody>
          <a:bodyPr wrap="square" rtlCol="0">
            <a:spAutoFit/>
          </a:bodyPr>
          <a:lstStyle/>
          <a:p>
            <a:r>
              <a:rPr lang="cs-CZ" sz="1600" dirty="0"/>
              <a:t>(</a:t>
            </a:r>
            <a:r>
              <a:rPr lang="cs-CZ" sz="1600" dirty="0" err="1"/>
              <a:t>optional</a:t>
            </a:r>
            <a:r>
              <a:rPr lang="cs-CZ" sz="1600" dirty="0"/>
              <a:t>)</a:t>
            </a:r>
            <a:endParaRPr lang="en-US" sz="1600" dirty="0"/>
          </a:p>
        </p:txBody>
      </p:sp>
    </p:spTree>
    <p:extLst>
      <p:ext uri="{BB962C8B-B14F-4D97-AF65-F5344CB8AC3E}">
        <p14:creationId xmlns:p14="http://schemas.microsoft.com/office/powerpoint/2010/main" val="5599927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z="2800" u="sng" dirty="0">
                <a:effectLst>
                  <a:outerShdw blurRad="38100" dist="38100" dir="2700000" algn="tl">
                    <a:srgbClr val="000000">
                      <a:alpha val="43137"/>
                    </a:srgbClr>
                  </a:outerShdw>
                </a:effectLst>
              </a:rPr>
              <a:t>Pix.PAN:</a:t>
            </a:r>
            <a:r>
              <a:rPr lang="de-DE" sz="4000" u="sng" dirty="0">
                <a:effectLst>
                  <a:outerShdw blurRad="38100" dist="38100" dir="2700000" algn="tl">
                    <a:srgbClr val="000000">
                      <a:alpha val="43137"/>
                    </a:srgbClr>
                  </a:outerShdw>
                </a:effectLst>
              </a:rPr>
              <a:t/>
            </a:r>
            <a:br>
              <a:rPr lang="de-DE" sz="4000" u="sng" dirty="0">
                <a:effectLst>
                  <a:outerShdw blurRad="38100" dist="38100" dir="2700000" algn="tl">
                    <a:srgbClr val="000000">
                      <a:alpha val="43137"/>
                    </a:srgbClr>
                  </a:outerShdw>
                </a:effectLst>
              </a:rPr>
            </a:br>
            <a:r>
              <a:rPr lang="de-DE" sz="4800" dirty="0">
                <a:effectLst>
                  <a:outerShdw blurRad="38100" dist="38100" dir="2700000" algn="tl">
                    <a:srgbClr val="000000">
                      <a:alpha val="43137"/>
                    </a:srgbClr>
                  </a:outerShdw>
                </a:effectLst>
              </a:rPr>
              <a:t>Rectangular pixel design as solution?</a:t>
            </a:r>
            <a:endParaRPr lang="en-US" dirty="0">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920477"/>
                <a:ext cx="10515600" cy="4404123"/>
              </a:xfrm>
            </p:spPr>
            <p:txBody>
              <a:bodyPr>
                <a:normAutofit fontScale="92500"/>
              </a:bodyPr>
              <a:lstStyle/>
              <a:p>
                <a:pPr marL="0" indent="0">
                  <a:buNone/>
                </a:pPr>
                <a:r>
                  <a:rPr lang="de-DE" sz="2400" dirty="0">
                    <a:sym typeface="Wingdings" panose="05000000000000000000" pitchFamily="2" charset="2"/>
                  </a:rPr>
                  <a:t>Pitch in non-bending direction is not crucial for particle kinetic energy determination</a:t>
                </a:r>
              </a:p>
              <a:p>
                <a:pPr marL="0" indent="0">
                  <a:buNone/>
                </a:pPr>
                <a:r>
                  <a:rPr lang="de-DE" sz="2400" b="1" dirty="0">
                    <a:sym typeface="Wingdings" panose="05000000000000000000" pitchFamily="2" charset="2"/>
                  </a:rPr>
                  <a:t>Use asymmetric “long thin“ pixels with a “pitch adapter“  for oversampling in </a:t>
                </a:r>
                <a:r>
                  <a:rPr lang="de-DE" sz="2400" b="1" dirty="0" err="1">
                    <a:sym typeface="Wingdings" panose="05000000000000000000" pitchFamily="2" charset="2"/>
                  </a:rPr>
                  <a:t>one</a:t>
                </a:r>
                <a:r>
                  <a:rPr lang="de-DE" sz="2400" b="1" dirty="0">
                    <a:sym typeface="Wingdings" panose="05000000000000000000" pitchFamily="2" charset="2"/>
                  </a:rPr>
                  <a:t> </a:t>
                </a:r>
                <a:r>
                  <a:rPr lang="de-DE" sz="2400" b="1" dirty="0" err="1">
                    <a:sym typeface="Wingdings" panose="05000000000000000000" pitchFamily="2" charset="2"/>
                  </a:rPr>
                  <a:t>direction</a:t>
                </a:r>
                <a:r>
                  <a:rPr lang="cs-CZ" sz="2400" b="1" dirty="0">
                    <a:sym typeface="Wingdings" panose="05000000000000000000" pitchFamily="2" charset="2"/>
                  </a:rPr>
                  <a:t> and c</a:t>
                </a:r>
                <a:r>
                  <a:rPr lang="de-DE" sz="2400" b="1" dirty="0" err="1">
                    <a:sym typeface="Wingdings" panose="05000000000000000000" pitchFamily="2" charset="2"/>
                  </a:rPr>
                  <a:t>onnect</a:t>
                </a:r>
                <a:r>
                  <a:rPr lang="de-DE" sz="2400" b="1" dirty="0">
                    <a:sym typeface="Wingdings" panose="05000000000000000000" pitchFamily="2" charset="2"/>
                  </a:rPr>
                  <a:t> only 1/8 </a:t>
                </a:r>
                <a:r>
                  <a:rPr lang="de-DE" sz="2400" b="1" dirty="0" err="1">
                    <a:sym typeface="Wingdings" panose="05000000000000000000" pitchFamily="2" charset="2"/>
                  </a:rPr>
                  <a:t>pixels</a:t>
                </a:r>
                <a:r>
                  <a:rPr lang="de-DE" sz="2400" b="1" dirty="0">
                    <a:sym typeface="Wingdings" panose="05000000000000000000" pitchFamily="2" charset="2"/>
                  </a:rPr>
                  <a:t>!</a:t>
                </a:r>
                <a:endParaRPr lang="cs-CZ" sz="2400" b="1" dirty="0">
                  <a:sym typeface="Wingdings" panose="05000000000000000000" pitchFamily="2" charset="2"/>
                </a:endParaRPr>
              </a:p>
              <a:p>
                <a:pPr marL="0" indent="0">
                  <a:buNone/>
                </a:pPr>
                <a:endParaRPr lang="cs-CZ" sz="2400" b="1" dirty="0">
                  <a:sym typeface="Wingdings" panose="05000000000000000000" pitchFamily="2" charset="2"/>
                </a:endParaRPr>
              </a:p>
              <a:p>
                <a:pPr marL="0" indent="0">
                  <a:buNone/>
                </a:pPr>
                <a:endParaRPr lang="cs-CZ" sz="2400" b="1" dirty="0">
                  <a:sym typeface="Wingdings" panose="05000000000000000000" pitchFamily="2" charset="2"/>
                </a:endParaRPr>
              </a:p>
              <a:p>
                <a:pPr marL="0" indent="0">
                  <a:buNone/>
                </a:pPr>
                <a:endParaRPr lang="cs-CZ" sz="2400" b="1" dirty="0">
                  <a:sym typeface="Wingdings" panose="05000000000000000000" pitchFamily="2" charset="2"/>
                </a:endParaRPr>
              </a:p>
              <a:p>
                <a:pPr marL="0" indent="0">
                  <a:buNone/>
                </a:pPr>
                <a:endParaRPr lang="de-DE" sz="2400" b="1" dirty="0">
                  <a:sym typeface="Wingdings" panose="05000000000000000000" pitchFamily="2" charset="2"/>
                </a:endParaRPr>
              </a:p>
              <a:p>
                <a:pPr>
                  <a:buFont typeface="Wingdings" panose="05000000000000000000" pitchFamily="2" charset="2"/>
                  <a:buChar char="à"/>
                </a:pPr>
                <a:r>
                  <a:rPr lang="de-DE" sz="2400" dirty="0">
                    <a:sym typeface="Wingdings" panose="05000000000000000000" pitchFamily="2" charset="2"/>
                  </a:rPr>
                  <a:t>Pixel 13.75 x 1760 µm - creates a matrix of </a:t>
                </a:r>
                <a:r>
                  <a:rPr lang="de-DE" sz="2400" u="sng" dirty="0">
                    <a:sym typeface="Wingdings" panose="05000000000000000000" pitchFamily="2" charset="2"/>
                  </a:rPr>
                  <a:t>8224</a:t>
                </a:r>
                <a:r>
                  <a:rPr lang="de-DE" sz="2400" dirty="0">
                    <a:sym typeface="Wingdings" panose="05000000000000000000" pitchFamily="2" charset="2"/>
                  </a:rPr>
                  <a:t> in bending </a:t>
                </a:r>
                <a:r>
                  <a:rPr lang="de-DE" sz="2400" u="sng" dirty="0">
                    <a:sym typeface="Wingdings" panose="05000000000000000000" pitchFamily="2" charset="2"/>
                  </a:rPr>
                  <a:t>by 56 pixels</a:t>
                </a:r>
                <a:r>
                  <a:rPr lang="de-DE" sz="2400" dirty="0">
                    <a:sym typeface="Wingdings" panose="05000000000000000000" pitchFamily="2" charset="2"/>
                  </a:rPr>
                  <a:t> in non-bending direction with </a:t>
                </a:r>
                <a14:m>
                  <m:oMath xmlns:m="http://schemas.openxmlformats.org/officeDocument/2006/math">
                    <m:r>
                      <a:rPr lang="de-DE" sz="2400" b="1" i="1" smtClean="0">
                        <a:latin typeface="Cambria Math" panose="02040503050406030204" pitchFamily="18" charset="0"/>
                        <a:sym typeface="Wingdings" panose="05000000000000000000" pitchFamily="2" charset="2"/>
                      </a:rPr>
                      <m:t>𝒅𝒙</m:t>
                    </m:r>
                    <m:r>
                      <a:rPr lang="de-DE" sz="2400" b="1" i="1" smtClean="0">
                        <a:latin typeface="Cambria Math" panose="02040503050406030204" pitchFamily="18" charset="0"/>
                        <a:sym typeface="Wingdings" panose="05000000000000000000" pitchFamily="2" charset="2"/>
                      </a:rPr>
                      <m:t>=</m:t>
                    </m:r>
                    <m:r>
                      <a:rPr lang="de-DE" sz="2400" b="1" i="1" smtClean="0">
                        <a:latin typeface="Cambria Math" panose="02040503050406030204" pitchFamily="18" charset="0"/>
                        <a:sym typeface="Wingdings" panose="05000000000000000000" pitchFamily="2" charset="2"/>
                      </a:rPr>
                      <m:t>𝟑</m:t>
                    </m:r>
                    <m:r>
                      <a:rPr lang="de-DE" sz="2400" b="1" i="1" smtClean="0">
                        <a:latin typeface="Cambria Math" panose="02040503050406030204" pitchFamily="18" charset="0"/>
                        <a:sym typeface="Wingdings" panose="05000000000000000000" pitchFamily="2" charset="2"/>
                      </a:rPr>
                      <m:t>.</m:t>
                    </m:r>
                    <m:r>
                      <a:rPr lang="de-DE" sz="2400" b="1" i="1" smtClean="0">
                        <a:latin typeface="Cambria Math" panose="02040503050406030204" pitchFamily="18" charset="0"/>
                        <a:sym typeface="Wingdings" panose="05000000000000000000" pitchFamily="2" charset="2"/>
                      </a:rPr>
                      <m:t>𝟕</m:t>
                    </m:r>
                  </m:oMath>
                </a14:m>
                <a:r>
                  <a:rPr lang="de-DE" sz="2400" b="1" dirty="0">
                    <a:sym typeface="Wingdings" panose="05000000000000000000" pitchFamily="2" charset="2"/>
                  </a:rPr>
                  <a:t> µm</a:t>
                </a:r>
              </a:p>
              <a:p>
                <a:pPr>
                  <a:buFont typeface="Wingdings" panose="05000000000000000000" pitchFamily="2" charset="2"/>
                  <a:buChar char="à"/>
                </a:pPr>
                <a:r>
                  <a:rPr lang="de-DE" sz="2400" dirty="0">
                    <a:sym typeface="Wingdings" panose="05000000000000000000" pitchFamily="2" charset="2"/>
                  </a:rPr>
                  <a:t>Power comsumption reduced to </a:t>
                </a:r>
                <a:r>
                  <a:rPr lang="de-DE" sz="2400" b="1" dirty="0">
                    <a:sym typeface="Wingdings" panose="05000000000000000000" pitchFamily="2" charset="2"/>
                  </a:rPr>
                  <a:t>~25 W</a:t>
                </a:r>
                <a:r>
                  <a:rPr lang="de-DE" sz="2400" dirty="0">
                    <a:sym typeface="Wingdings" panose="05000000000000000000" pitchFamily="2" charset="2"/>
                  </a:rPr>
                  <a:t>. Further reduction by explointing chip configurations (operation at reduced clock, ... )</a:t>
                </a:r>
              </a:p>
              <a:p>
                <a:pPr>
                  <a:buFont typeface="Wingdings" panose="05000000000000000000" pitchFamily="2" charset="2"/>
                  <a:buChar char="à"/>
                </a:pPr>
                <a:endParaRPr lang="de-DE" sz="2400" b="1" dirty="0">
                  <a:sym typeface="Wingdings" panose="05000000000000000000" pitchFamily="2" charset="2"/>
                </a:endParaRPr>
              </a:p>
              <a:p>
                <a:pPr>
                  <a:buFont typeface="Wingdings" panose="05000000000000000000" pitchFamily="2" charset="2"/>
                  <a:buChar char="à"/>
                </a:pPr>
                <a:endParaRPr lang="de-DE" sz="2400" dirty="0">
                  <a:sym typeface="Wingdings" panose="05000000000000000000" pitchFamily="2" charset="2"/>
                </a:endParaRPr>
              </a:p>
              <a:p>
                <a:pPr>
                  <a:buFont typeface="Wingdings" panose="05000000000000000000" pitchFamily="2" charset="2"/>
                  <a:buChar char="à"/>
                </a:pPr>
                <a:endParaRPr lang="en-US" dirty="0">
                  <a:sym typeface="Wingdings" panose="05000000000000000000" pitchFamily="2" charset="2"/>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920477"/>
                <a:ext cx="10515600" cy="4404123"/>
              </a:xfrm>
              <a:blipFill>
                <a:blip r:embed="rId2"/>
                <a:stretch>
                  <a:fillRect l="-754" t="-1798" b="-415"/>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1E45B8D3-0002-448F-95A7-8F25D06CCA1D}" type="datetime1">
              <a:rPr lang="en-US" smtClean="0"/>
              <a:t>8/5/2022</a:t>
            </a:fld>
            <a:endParaRPr lang="en-US" dirty="0"/>
          </a:p>
        </p:txBody>
      </p:sp>
      <p:grpSp>
        <p:nvGrpSpPr>
          <p:cNvPr id="170" name="Group 169">
            <a:extLst>
              <a:ext uri="{FF2B5EF4-FFF2-40B4-BE49-F238E27FC236}">
                <a16:creationId xmlns:a16="http://schemas.microsoft.com/office/drawing/2014/main" id="{52F267B8-A878-F217-0530-B986AE4A7E1A}"/>
              </a:ext>
            </a:extLst>
          </p:cNvPr>
          <p:cNvGrpSpPr/>
          <p:nvPr/>
        </p:nvGrpSpPr>
        <p:grpSpPr>
          <a:xfrm>
            <a:off x="1663802" y="2978647"/>
            <a:ext cx="8864396" cy="1457623"/>
            <a:chOff x="1663802" y="2978647"/>
            <a:chExt cx="8864396" cy="1457623"/>
          </a:xfrm>
        </p:grpSpPr>
        <p:grpSp>
          <p:nvGrpSpPr>
            <p:cNvPr id="7" name="Group 6">
              <a:extLst>
                <a:ext uri="{FF2B5EF4-FFF2-40B4-BE49-F238E27FC236}">
                  <a16:creationId xmlns:a16="http://schemas.microsoft.com/office/drawing/2014/main" id="{0CFA69B2-B475-9E16-4D54-9A310CFD713F}"/>
                </a:ext>
              </a:extLst>
            </p:cNvPr>
            <p:cNvGrpSpPr/>
            <p:nvPr/>
          </p:nvGrpSpPr>
          <p:grpSpPr>
            <a:xfrm>
              <a:off x="1663802" y="3463725"/>
              <a:ext cx="8864396" cy="972545"/>
              <a:chOff x="1207826" y="4151641"/>
              <a:chExt cx="8864396" cy="972545"/>
            </a:xfrm>
          </p:grpSpPr>
          <p:grpSp>
            <p:nvGrpSpPr>
              <p:cNvPr id="8" name="Group 7">
                <a:extLst>
                  <a:ext uri="{FF2B5EF4-FFF2-40B4-BE49-F238E27FC236}">
                    <a16:creationId xmlns:a16="http://schemas.microsoft.com/office/drawing/2014/main" id="{D49CF8CB-EA57-94EB-70AA-C05578C94C57}"/>
                  </a:ext>
                </a:extLst>
              </p:cNvPr>
              <p:cNvGrpSpPr/>
              <p:nvPr/>
            </p:nvGrpSpPr>
            <p:grpSpPr>
              <a:xfrm>
                <a:off x="1207826" y="4154245"/>
                <a:ext cx="8864396" cy="969941"/>
                <a:chOff x="425957" y="2296083"/>
                <a:chExt cx="8864396" cy="969941"/>
              </a:xfrm>
            </p:grpSpPr>
            <p:sp>
              <p:nvSpPr>
                <p:cNvPr id="30" name="Rectangle 29">
                  <a:extLst>
                    <a:ext uri="{FF2B5EF4-FFF2-40B4-BE49-F238E27FC236}">
                      <a16:creationId xmlns:a16="http://schemas.microsoft.com/office/drawing/2014/main" id="{C2A66B81-6175-A7F4-0EED-B0C23D00B272}"/>
                    </a:ext>
                  </a:extLst>
                </p:cNvPr>
                <p:cNvSpPr/>
                <p:nvPr/>
              </p:nvSpPr>
              <p:spPr>
                <a:xfrm>
                  <a:off x="425957"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77D96B6E-FFF4-B9CC-22F2-3F823F71ECFB}"/>
                    </a:ext>
                  </a:extLst>
                </p:cNvPr>
                <p:cNvSpPr/>
                <p:nvPr/>
              </p:nvSpPr>
              <p:spPr>
                <a:xfrm>
                  <a:off x="425957"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B8FBB886-1D47-5A6F-B3AF-AAE7E5C6E86F}"/>
                    </a:ext>
                  </a:extLst>
                </p:cNvPr>
                <p:cNvSpPr/>
                <p:nvPr/>
              </p:nvSpPr>
              <p:spPr>
                <a:xfrm>
                  <a:off x="425957"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CB9DF5F-C1BD-D2F1-B282-0A72CF500B16}"/>
                    </a:ext>
                  </a:extLst>
                </p:cNvPr>
                <p:cNvSpPr/>
                <p:nvPr/>
              </p:nvSpPr>
              <p:spPr>
                <a:xfrm>
                  <a:off x="425957"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E5C9FE2C-5C8D-3A7E-5A82-2041E21D4AF5}"/>
                    </a:ext>
                  </a:extLst>
                </p:cNvPr>
                <p:cNvSpPr/>
                <p:nvPr/>
              </p:nvSpPr>
              <p:spPr>
                <a:xfrm>
                  <a:off x="686661"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7C973059-0703-9545-9F5B-EE43FEC776E0}"/>
                    </a:ext>
                  </a:extLst>
                </p:cNvPr>
                <p:cNvSpPr/>
                <p:nvPr/>
              </p:nvSpPr>
              <p:spPr>
                <a:xfrm>
                  <a:off x="686661"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A065A514-7B54-1A6B-5017-488E5B8D404C}"/>
                    </a:ext>
                  </a:extLst>
                </p:cNvPr>
                <p:cNvSpPr/>
                <p:nvPr/>
              </p:nvSpPr>
              <p:spPr>
                <a:xfrm>
                  <a:off x="686661"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370668EE-95D2-BB43-969B-C70D9776C8B3}"/>
                    </a:ext>
                  </a:extLst>
                </p:cNvPr>
                <p:cNvSpPr/>
                <p:nvPr/>
              </p:nvSpPr>
              <p:spPr>
                <a:xfrm>
                  <a:off x="686661"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03943E16-BE0D-73EB-5ABD-D8DFC0A227ED}"/>
                    </a:ext>
                  </a:extLst>
                </p:cNvPr>
                <p:cNvSpPr/>
                <p:nvPr/>
              </p:nvSpPr>
              <p:spPr>
                <a:xfrm>
                  <a:off x="947364"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44205866-C464-E511-6423-4B97FC384A47}"/>
                    </a:ext>
                  </a:extLst>
                </p:cNvPr>
                <p:cNvSpPr/>
                <p:nvPr/>
              </p:nvSpPr>
              <p:spPr>
                <a:xfrm>
                  <a:off x="947364"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2E2F7011-CB35-2193-661E-65C27A2470E5}"/>
                    </a:ext>
                  </a:extLst>
                </p:cNvPr>
                <p:cNvSpPr/>
                <p:nvPr/>
              </p:nvSpPr>
              <p:spPr>
                <a:xfrm>
                  <a:off x="947364"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561BB71A-6C24-A111-493D-C946AF672077}"/>
                    </a:ext>
                  </a:extLst>
                </p:cNvPr>
                <p:cNvSpPr/>
                <p:nvPr/>
              </p:nvSpPr>
              <p:spPr>
                <a:xfrm>
                  <a:off x="947364"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3AEB403A-5E7D-BF71-1BE1-F76ECB220CFD}"/>
                    </a:ext>
                  </a:extLst>
                </p:cNvPr>
                <p:cNvSpPr/>
                <p:nvPr/>
              </p:nvSpPr>
              <p:spPr>
                <a:xfrm>
                  <a:off x="1208068"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525A1B73-DC6E-8FD9-7667-B22AA6F8A26F}"/>
                    </a:ext>
                  </a:extLst>
                </p:cNvPr>
                <p:cNvSpPr/>
                <p:nvPr/>
              </p:nvSpPr>
              <p:spPr>
                <a:xfrm>
                  <a:off x="1208068"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9CDB7018-C5E2-C854-6076-7E9BE41319D8}"/>
                    </a:ext>
                  </a:extLst>
                </p:cNvPr>
                <p:cNvSpPr/>
                <p:nvPr/>
              </p:nvSpPr>
              <p:spPr>
                <a:xfrm>
                  <a:off x="1208068"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BE851E7E-8D9A-5E35-8738-4ABDB9DB2821}"/>
                    </a:ext>
                  </a:extLst>
                </p:cNvPr>
                <p:cNvSpPr/>
                <p:nvPr/>
              </p:nvSpPr>
              <p:spPr>
                <a:xfrm>
                  <a:off x="1208068"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9D754276-2714-5E88-8F3A-B148F5ACEDBD}"/>
                    </a:ext>
                  </a:extLst>
                </p:cNvPr>
                <p:cNvSpPr/>
                <p:nvPr/>
              </p:nvSpPr>
              <p:spPr>
                <a:xfrm>
                  <a:off x="1468771"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6078F20C-97C0-35FB-40BD-188CEBD39DE0}"/>
                    </a:ext>
                  </a:extLst>
                </p:cNvPr>
                <p:cNvSpPr/>
                <p:nvPr/>
              </p:nvSpPr>
              <p:spPr>
                <a:xfrm>
                  <a:off x="1468771"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D376B18C-2813-835C-2626-2D03F8A0F924}"/>
                    </a:ext>
                  </a:extLst>
                </p:cNvPr>
                <p:cNvSpPr/>
                <p:nvPr/>
              </p:nvSpPr>
              <p:spPr>
                <a:xfrm>
                  <a:off x="1468771"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5A21B5EC-A508-8A8C-1A78-79AAACBA989D}"/>
                    </a:ext>
                  </a:extLst>
                </p:cNvPr>
                <p:cNvSpPr/>
                <p:nvPr/>
              </p:nvSpPr>
              <p:spPr>
                <a:xfrm>
                  <a:off x="1468771"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A1706F8A-40B0-ADEA-AF6E-FC45508517C7}"/>
                    </a:ext>
                  </a:extLst>
                </p:cNvPr>
                <p:cNvSpPr/>
                <p:nvPr/>
              </p:nvSpPr>
              <p:spPr>
                <a:xfrm>
                  <a:off x="1729475"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3A38A14D-0EA3-69B7-4979-072E23526067}"/>
                    </a:ext>
                  </a:extLst>
                </p:cNvPr>
                <p:cNvSpPr/>
                <p:nvPr/>
              </p:nvSpPr>
              <p:spPr>
                <a:xfrm>
                  <a:off x="1729475"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DB4FEA6A-6884-52CE-DFC4-CCBC452D5376}"/>
                    </a:ext>
                  </a:extLst>
                </p:cNvPr>
                <p:cNvSpPr/>
                <p:nvPr/>
              </p:nvSpPr>
              <p:spPr>
                <a:xfrm>
                  <a:off x="1729475"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50BF1FC2-9E2C-C453-79BB-B1EC4C833E06}"/>
                    </a:ext>
                  </a:extLst>
                </p:cNvPr>
                <p:cNvSpPr/>
                <p:nvPr/>
              </p:nvSpPr>
              <p:spPr>
                <a:xfrm>
                  <a:off x="1729475"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ACF90AB2-8A5F-AD01-13BF-B3EEDC8C3EED}"/>
                    </a:ext>
                  </a:extLst>
                </p:cNvPr>
                <p:cNvSpPr/>
                <p:nvPr/>
              </p:nvSpPr>
              <p:spPr>
                <a:xfrm>
                  <a:off x="1990177"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4741650B-DE25-8720-76B1-B1BB2460A418}"/>
                    </a:ext>
                  </a:extLst>
                </p:cNvPr>
                <p:cNvSpPr/>
                <p:nvPr/>
              </p:nvSpPr>
              <p:spPr>
                <a:xfrm>
                  <a:off x="1990177"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8553082B-E548-A20A-76CF-375E017F4709}"/>
                    </a:ext>
                  </a:extLst>
                </p:cNvPr>
                <p:cNvSpPr/>
                <p:nvPr/>
              </p:nvSpPr>
              <p:spPr>
                <a:xfrm>
                  <a:off x="1990177"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70A8F2D0-83D7-AE38-27C6-6D741CC24336}"/>
                    </a:ext>
                  </a:extLst>
                </p:cNvPr>
                <p:cNvSpPr/>
                <p:nvPr/>
              </p:nvSpPr>
              <p:spPr>
                <a:xfrm>
                  <a:off x="1990177"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BF89D4F3-ABFA-0846-0382-16B00FA3B2EB}"/>
                    </a:ext>
                  </a:extLst>
                </p:cNvPr>
                <p:cNvSpPr/>
                <p:nvPr/>
              </p:nvSpPr>
              <p:spPr>
                <a:xfrm>
                  <a:off x="2250881"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34024E3E-1A08-925A-28D2-698458019D23}"/>
                    </a:ext>
                  </a:extLst>
                </p:cNvPr>
                <p:cNvSpPr/>
                <p:nvPr/>
              </p:nvSpPr>
              <p:spPr>
                <a:xfrm>
                  <a:off x="2250881"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C4FC6BEE-A14A-CF52-B6FF-9595F4257D32}"/>
                    </a:ext>
                  </a:extLst>
                </p:cNvPr>
                <p:cNvSpPr/>
                <p:nvPr/>
              </p:nvSpPr>
              <p:spPr>
                <a:xfrm>
                  <a:off x="2250881"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B58049D5-C89F-0199-7C7C-EF2D076DB438}"/>
                    </a:ext>
                  </a:extLst>
                </p:cNvPr>
                <p:cNvSpPr/>
                <p:nvPr/>
              </p:nvSpPr>
              <p:spPr>
                <a:xfrm>
                  <a:off x="2250881"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4869E860-A297-75B6-6F8F-D3EBD843D8F3}"/>
                    </a:ext>
                  </a:extLst>
                </p:cNvPr>
                <p:cNvSpPr/>
                <p:nvPr/>
              </p:nvSpPr>
              <p:spPr>
                <a:xfrm>
                  <a:off x="2511584"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9C77AC42-8790-DDC1-BCB1-CB256D8A5A5A}"/>
                    </a:ext>
                  </a:extLst>
                </p:cNvPr>
                <p:cNvSpPr/>
                <p:nvPr/>
              </p:nvSpPr>
              <p:spPr>
                <a:xfrm>
                  <a:off x="2511584"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561E9FAF-A266-3383-23D5-43DC3DDA6110}"/>
                    </a:ext>
                  </a:extLst>
                </p:cNvPr>
                <p:cNvSpPr/>
                <p:nvPr/>
              </p:nvSpPr>
              <p:spPr>
                <a:xfrm>
                  <a:off x="2511584"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99EC54FA-2F45-BD40-15A8-915D943F3733}"/>
                    </a:ext>
                  </a:extLst>
                </p:cNvPr>
                <p:cNvSpPr/>
                <p:nvPr/>
              </p:nvSpPr>
              <p:spPr>
                <a:xfrm>
                  <a:off x="2511584"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56F60D6-2D66-474B-56CD-3213744D60B6}"/>
                    </a:ext>
                  </a:extLst>
                </p:cNvPr>
                <p:cNvSpPr/>
                <p:nvPr/>
              </p:nvSpPr>
              <p:spPr>
                <a:xfrm>
                  <a:off x="2772288"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2A7B4A1E-71E8-9844-8A3F-4615CC70184D}"/>
                    </a:ext>
                  </a:extLst>
                </p:cNvPr>
                <p:cNvSpPr/>
                <p:nvPr/>
              </p:nvSpPr>
              <p:spPr>
                <a:xfrm>
                  <a:off x="2772288"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5CA069F5-0075-CA8C-8814-AD9C386C9EB9}"/>
                    </a:ext>
                  </a:extLst>
                </p:cNvPr>
                <p:cNvSpPr/>
                <p:nvPr/>
              </p:nvSpPr>
              <p:spPr>
                <a:xfrm>
                  <a:off x="2772288"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F66290DB-B797-68D0-562E-EF1A19E8A2F7}"/>
                    </a:ext>
                  </a:extLst>
                </p:cNvPr>
                <p:cNvSpPr/>
                <p:nvPr/>
              </p:nvSpPr>
              <p:spPr>
                <a:xfrm>
                  <a:off x="2772288"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F6F4083C-B7CA-3720-0EBE-3B3930FD5C32}"/>
                    </a:ext>
                  </a:extLst>
                </p:cNvPr>
                <p:cNvSpPr/>
                <p:nvPr/>
              </p:nvSpPr>
              <p:spPr>
                <a:xfrm>
                  <a:off x="3032991"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28174B4-EE5E-6A02-5028-A21432EB278C}"/>
                    </a:ext>
                  </a:extLst>
                </p:cNvPr>
                <p:cNvSpPr/>
                <p:nvPr/>
              </p:nvSpPr>
              <p:spPr>
                <a:xfrm>
                  <a:off x="3032991"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7C87683D-BEF4-5D12-C0E2-E4AF2C1699C3}"/>
                    </a:ext>
                  </a:extLst>
                </p:cNvPr>
                <p:cNvSpPr/>
                <p:nvPr/>
              </p:nvSpPr>
              <p:spPr>
                <a:xfrm>
                  <a:off x="3032991"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7E4BAAFF-5C2C-3615-D05D-90CBBC489857}"/>
                    </a:ext>
                  </a:extLst>
                </p:cNvPr>
                <p:cNvSpPr/>
                <p:nvPr/>
              </p:nvSpPr>
              <p:spPr>
                <a:xfrm>
                  <a:off x="3032991"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8FD3FB1B-12F7-3F39-A2BC-256440E222E0}"/>
                    </a:ext>
                  </a:extLst>
                </p:cNvPr>
                <p:cNvSpPr/>
                <p:nvPr/>
              </p:nvSpPr>
              <p:spPr>
                <a:xfrm>
                  <a:off x="3293695"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0A9BAB46-738A-E59D-34CE-75E3740F4E03}"/>
                    </a:ext>
                  </a:extLst>
                </p:cNvPr>
                <p:cNvSpPr/>
                <p:nvPr/>
              </p:nvSpPr>
              <p:spPr>
                <a:xfrm>
                  <a:off x="3293695"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40971CA7-DEB6-B8EE-54A7-913643F6E9C6}"/>
                    </a:ext>
                  </a:extLst>
                </p:cNvPr>
                <p:cNvSpPr/>
                <p:nvPr/>
              </p:nvSpPr>
              <p:spPr>
                <a:xfrm>
                  <a:off x="3293695"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8D562AE0-8377-1CF9-EDEF-A92B7E8A08A4}"/>
                    </a:ext>
                  </a:extLst>
                </p:cNvPr>
                <p:cNvSpPr/>
                <p:nvPr/>
              </p:nvSpPr>
              <p:spPr>
                <a:xfrm>
                  <a:off x="3293695"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9B73958E-EAAA-4CFD-FA88-1A7ED073DDFD}"/>
                    </a:ext>
                  </a:extLst>
                </p:cNvPr>
                <p:cNvSpPr/>
                <p:nvPr/>
              </p:nvSpPr>
              <p:spPr>
                <a:xfrm>
                  <a:off x="3554397"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DF09D595-0D60-AEEB-1A79-12D5CD3AC812}"/>
                    </a:ext>
                  </a:extLst>
                </p:cNvPr>
                <p:cNvSpPr/>
                <p:nvPr/>
              </p:nvSpPr>
              <p:spPr>
                <a:xfrm>
                  <a:off x="3554397"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07780579-2934-BF08-3983-6102A8307F74}"/>
                    </a:ext>
                  </a:extLst>
                </p:cNvPr>
                <p:cNvSpPr/>
                <p:nvPr/>
              </p:nvSpPr>
              <p:spPr>
                <a:xfrm>
                  <a:off x="3554397"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559B30AA-DF8B-21BE-8EF2-172CF6683331}"/>
                    </a:ext>
                  </a:extLst>
                </p:cNvPr>
                <p:cNvSpPr/>
                <p:nvPr/>
              </p:nvSpPr>
              <p:spPr>
                <a:xfrm>
                  <a:off x="3554397"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822F37FE-38A8-AE9C-E128-713260EF9511}"/>
                    </a:ext>
                  </a:extLst>
                </p:cNvPr>
                <p:cNvSpPr/>
                <p:nvPr/>
              </p:nvSpPr>
              <p:spPr>
                <a:xfrm>
                  <a:off x="3815101"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E0F26EC5-3EC3-420C-7F97-D4DBA9B380EE}"/>
                    </a:ext>
                  </a:extLst>
                </p:cNvPr>
                <p:cNvSpPr/>
                <p:nvPr/>
              </p:nvSpPr>
              <p:spPr>
                <a:xfrm>
                  <a:off x="3815101"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13F7D101-6F21-B6D7-89FB-2D4942D5ED65}"/>
                    </a:ext>
                  </a:extLst>
                </p:cNvPr>
                <p:cNvSpPr/>
                <p:nvPr/>
              </p:nvSpPr>
              <p:spPr>
                <a:xfrm>
                  <a:off x="3815101"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96258DAE-EBD9-0EC9-B010-BC39BC735FF0}"/>
                    </a:ext>
                  </a:extLst>
                </p:cNvPr>
                <p:cNvSpPr/>
                <p:nvPr/>
              </p:nvSpPr>
              <p:spPr>
                <a:xfrm>
                  <a:off x="3815101"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67EF9611-85F6-B939-E5C4-A606ED15ABDF}"/>
                    </a:ext>
                  </a:extLst>
                </p:cNvPr>
                <p:cNvSpPr/>
                <p:nvPr/>
              </p:nvSpPr>
              <p:spPr>
                <a:xfrm>
                  <a:off x="4075804"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6F652199-91F3-CD2E-ABDA-5C9E300F4F46}"/>
                    </a:ext>
                  </a:extLst>
                </p:cNvPr>
                <p:cNvSpPr/>
                <p:nvPr/>
              </p:nvSpPr>
              <p:spPr>
                <a:xfrm>
                  <a:off x="4075804"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6DFFD29B-7591-1BFE-9AED-17F97BD027BD}"/>
                    </a:ext>
                  </a:extLst>
                </p:cNvPr>
                <p:cNvSpPr/>
                <p:nvPr/>
              </p:nvSpPr>
              <p:spPr>
                <a:xfrm>
                  <a:off x="4075804"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B1984CEE-757F-9FE7-7BBD-F45C1805F7E2}"/>
                    </a:ext>
                  </a:extLst>
                </p:cNvPr>
                <p:cNvSpPr/>
                <p:nvPr/>
              </p:nvSpPr>
              <p:spPr>
                <a:xfrm>
                  <a:off x="4075804"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BD6A918C-E098-D0C4-47F4-3D2F752981D0}"/>
                    </a:ext>
                  </a:extLst>
                </p:cNvPr>
                <p:cNvSpPr/>
                <p:nvPr/>
              </p:nvSpPr>
              <p:spPr>
                <a:xfrm>
                  <a:off x="4336508"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978E58C5-0E7C-07FF-3766-2FE6908F98B5}"/>
                    </a:ext>
                  </a:extLst>
                </p:cNvPr>
                <p:cNvSpPr/>
                <p:nvPr/>
              </p:nvSpPr>
              <p:spPr>
                <a:xfrm>
                  <a:off x="4336508"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BE140935-1F81-81F3-D740-000649081C39}"/>
                    </a:ext>
                  </a:extLst>
                </p:cNvPr>
                <p:cNvSpPr/>
                <p:nvPr/>
              </p:nvSpPr>
              <p:spPr>
                <a:xfrm>
                  <a:off x="4336508"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CB78C55D-0FA9-E9A7-33DD-156DC8F89B7C}"/>
                    </a:ext>
                  </a:extLst>
                </p:cNvPr>
                <p:cNvSpPr/>
                <p:nvPr/>
              </p:nvSpPr>
              <p:spPr>
                <a:xfrm>
                  <a:off x="4336508"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903546C1-18CF-21A3-4D21-1AABE405558A}"/>
                    </a:ext>
                  </a:extLst>
                </p:cNvPr>
                <p:cNvSpPr/>
                <p:nvPr/>
              </p:nvSpPr>
              <p:spPr>
                <a:xfrm>
                  <a:off x="4597211"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9666E891-D621-8F39-D57E-99DACC4D114B}"/>
                    </a:ext>
                  </a:extLst>
                </p:cNvPr>
                <p:cNvSpPr/>
                <p:nvPr/>
              </p:nvSpPr>
              <p:spPr>
                <a:xfrm>
                  <a:off x="4597211"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2D8C895C-83AA-50BD-5D32-CFE0647DC5B1}"/>
                    </a:ext>
                  </a:extLst>
                </p:cNvPr>
                <p:cNvSpPr/>
                <p:nvPr/>
              </p:nvSpPr>
              <p:spPr>
                <a:xfrm>
                  <a:off x="4597211"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9039360C-4297-8F60-40FB-B5677C48C201}"/>
                    </a:ext>
                  </a:extLst>
                </p:cNvPr>
                <p:cNvSpPr/>
                <p:nvPr/>
              </p:nvSpPr>
              <p:spPr>
                <a:xfrm>
                  <a:off x="4597211"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BD627127-4274-2652-7AE8-1CF27960302A}"/>
                    </a:ext>
                  </a:extLst>
                </p:cNvPr>
                <p:cNvSpPr/>
                <p:nvPr/>
              </p:nvSpPr>
              <p:spPr>
                <a:xfrm>
                  <a:off x="4857915"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ECA22D0A-BBC3-5830-B5D7-862E16BFACEB}"/>
                    </a:ext>
                  </a:extLst>
                </p:cNvPr>
                <p:cNvSpPr/>
                <p:nvPr/>
              </p:nvSpPr>
              <p:spPr>
                <a:xfrm>
                  <a:off x="4857915"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628020D0-F4AB-696B-2072-01AC3E5EB93C}"/>
                    </a:ext>
                  </a:extLst>
                </p:cNvPr>
                <p:cNvSpPr/>
                <p:nvPr/>
              </p:nvSpPr>
              <p:spPr>
                <a:xfrm>
                  <a:off x="4857915"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06B32DDD-C104-71CF-377B-2968DB2CE0E7}"/>
                    </a:ext>
                  </a:extLst>
                </p:cNvPr>
                <p:cNvSpPr/>
                <p:nvPr/>
              </p:nvSpPr>
              <p:spPr>
                <a:xfrm>
                  <a:off x="4857915"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B8FEE427-A631-E01F-59F7-A7E630E62AE6}"/>
                    </a:ext>
                  </a:extLst>
                </p:cNvPr>
                <p:cNvSpPr/>
                <p:nvPr/>
              </p:nvSpPr>
              <p:spPr>
                <a:xfrm>
                  <a:off x="5118617"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a:extLst>
                    <a:ext uri="{FF2B5EF4-FFF2-40B4-BE49-F238E27FC236}">
                      <a16:creationId xmlns:a16="http://schemas.microsoft.com/office/drawing/2014/main" id="{5429105C-FD11-8071-D4B3-BFCCCECA48EF}"/>
                    </a:ext>
                  </a:extLst>
                </p:cNvPr>
                <p:cNvSpPr/>
                <p:nvPr/>
              </p:nvSpPr>
              <p:spPr>
                <a:xfrm>
                  <a:off x="5118617"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a:extLst>
                    <a:ext uri="{FF2B5EF4-FFF2-40B4-BE49-F238E27FC236}">
                      <a16:creationId xmlns:a16="http://schemas.microsoft.com/office/drawing/2014/main" id="{2767757F-71B2-199C-AFAC-20D316FB31D9}"/>
                    </a:ext>
                  </a:extLst>
                </p:cNvPr>
                <p:cNvSpPr/>
                <p:nvPr/>
              </p:nvSpPr>
              <p:spPr>
                <a:xfrm>
                  <a:off x="5118617"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9673D233-33FA-CB95-7D0D-743D68A50A1C}"/>
                    </a:ext>
                  </a:extLst>
                </p:cNvPr>
                <p:cNvSpPr/>
                <p:nvPr/>
              </p:nvSpPr>
              <p:spPr>
                <a:xfrm>
                  <a:off x="5118617"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a:extLst>
                    <a:ext uri="{FF2B5EF4-FFF2-40B4-BE49-F238E27FC236}">
                      <a16:creationId xmlns:a16="http://schemas.microsoft.com/office/drawing/2014/main" id="{D8729170-8275-4412-3AD4-A9DAFA9659DB}"/>
                    </a:ext>
                  </a:extLst>
                </p:cNvPr>
                <p:cNvSpPr/>
                <p:nvPr/>
              </p:nvSpPr>
              <p:spPr>
                <a:xfrm>
                  <a:off x="5379321"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81AC0D60-53BC-378E-0C37-368E513D67AA}"/>
                    </a:ext>
                  </a:extLst>
                </p:cNvPr>
                <p:cNvSpPr/>
                <p:nvPr/>
              </p:nvSpPr>
              <p:spPr>
                <a:xfrm>
                  <a:off x="5379321"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6A364000-53E9-B089-81CD-8BAFBCE50380}"/>
                    </a:ext>
                  </a:extLst>
                </p:cNvPr>
                <p:cNvSpPr/>
                <p:nvPr/>
              </p:nvSpPr>
              <p:spPr>
                <a:xfrm>
                  <a:off x="5379321"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04A0C6B8-80A4-C954-262D-1C61742CE9FB}"/>
                    </a:ext>
                  </a:extLst>
                </p:cNvPr>
                <p:cNvSpPr/>
                <p:nvPr/>
              </p:nvSpPr>
              <p:spPr>
                <a:xfrm>
                  <a:off x="5379321"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a:extLst>
                    <a:ext uri="{FF2B5EF4-FFF2-40B4-BE49-F238E27FC236}">
                      <a16:creationId xmlns:a16="http://schemas.microsoft.com/office/drawing/2014/main" id="{CEF8893F-8252-EAB7-F07B-AF59F02DB3D5}"/>
                    </a:ext>
                  </a:extLst>
                </p:cNvPr>
                <p:cNvSpPr/>
                <p:nvPr/>
              </p:nvSpPr>
              <p:spPr>
                <a:xfrm>
                  <a:off x="5640024"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a:extLst>
                    <a:ext uri="{FF2B5EF4-FFF2-40B4-BE49-F238E27FC236}">
                      <a16:creationId xmlns:a16="http://schemas.microsoft.com/office/drawing/2014/main" id="{F0AB31D3-4E73-1687-1E6D-95CD9998ED1E}"/>
                    </a:ext>
                  </a:extLst>
                </p:cNvPr>
                <p:cNvSpPr/>
                <p:nvPr/>
              </p:nvSpPr>
              <p:spPr>
                <a:xfrm>
                  <a:off x="5640024"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a:extLst>
                    <a:ext uri="{FF2B5EF4-FFF2-40B4-BE49-F238E27FC236}">
                      <a16:creationId xmlns:a16="http://schemas.microsoft.com/office/drawing/2014/main" id="{05FEAFCE-93B3-AF1E-A7DF-0D6E8F66A527}"/>
                    </a:ext>
                  </a:extLst>
                </p:cNvPr>
                <p:cNvSpPr/>
                <p:nvPr/>
              </p:nvSpPr>
              <p:spPr>
                <a:xfrm>
                  <a:off x="5640024"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a:extLst>
                    <a:ext uri="{FF2B5EF4-FFF2-40B4-BE49-F238E27FC236}">
                      <a16:creationId xmlns:a16="http://schemas.microsoft.com/office/drawing/2014/main" id="{FDC76259-033A-9D51-3145-98F8FDBA347E}"/>
                    </a:ext>
                  </a:extLst>
                </p:cNvPr>
                <p:cNvSpPr/>
                <p:nvPr/>
              </p:nvSpPr>
              <p:spPr>
                <a:xfrm>
                  <a:off x="5640024"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A88D29CE-346D-CB5A-B3A1-810451C86231}"/>
                    </a:ext>
                  </a:extLst>
                </p:cNvPr>
                <p:cNvSpPr/>
                <p:nvPr/>
              </p:nvSpPr>
              <p:spPr>
                <a:xfrm>
                  <a:off x="5900728"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a:extLst>
                    <a:ext uri="{FF2B5EF4-FFF2-40B4-BE49-F238E27FC236}">
                      <a16:creationId xmlns:a16="http://schemas.microsoft.com/office/drawing/2014/main" id="{03CDE796-C695-9774-B926-0280E8583CE9}"/>
                    </a:ext>
                  </a:extLst>
                </p:cNvPr>
                <p:cNvSpPr/>
                <p:nvPr/>
              </p:nvSpPr>
              <p:spPr>
                <a:xfrm>
                  <a:off x="5900728"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a16="http://schemas.microsoft.com/office/drawing/2014/main" id="{6D1C395F-D58A-E75B-112C-38AAD815AEE6}"/>
                    </a:ext>
                  </a:extLst>
                </p:cNvPr>
                <p:cNvSpPr/>
                <p:nvPr/>
              </p:nvSpPr>
              <p:spPr>
                <a:xfrm>
                  <a:off x="5900728"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a:extLst>
                    <a:ext uri="{FF2B5EF4-FFF2-40B4-BE49-F238E27FC236}">
                      <a16:creationId xmlns:a16="http://schemas.microsoft.com/office/drawing/2014/main" id="{AB6DEE8F-1528-ECD6-0FDA-C7058EC90736}"/>
                    </a:ext>
                  </a:extLst>
                </p:cNvPr>
                <p:cNvSpPr/>
                <p:nvPr/>
              </p:nvSpPr>
              <p:spPr>
                <a:xfrm>
                  <a:off x="5900728"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tangle 117">
                  <a:extLst>
                    <a:ext uri="{FF2B5EF4-FFF2-40B4-BE49-F238E27FC236}">
                      <a16:creationId xmlns:a16="http://schemas.microsoft.com/office/drawing/2014/main" id="{A9ECDCE5-7F45-3E83-4878-D5F6C4BEA727}"/>
                    </a:ext>
                  </a:extLst>
                </p:cNvPr>
                <p:cNvSpPr/>
                <p:nvPr/>
              </p:nvSpPr>
              <p:spPr>
                <a:xfrm>
                  <a:off x="6161431"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Rectangle 118">
                  <a:extLst>
                    <a:ext uri="{FF2B5EF4-FFF2-40B4-BE49-F238E27FC236}">
                      <a16:creationId xmlns:a16="http://schemas.microsoft.com/office/drawing/2014/main" id="{893D13C2-74FD-973F-ACAE-10B3EEDD24E4}"/>
                    </a:ext>
                  </a:extLst>
                </p:cNvPr>
                <p:cNvSpPr/>
                <p:nvPr/>
              </p:nvSpPr>
              <p:spPr>
                <a:xfrm>
                  <a:off x="6161431"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Rectangle 119">
                  <a:extLst>
                    <a:ext uri="{FF2B5EF4-FFF2-40B4-BE49-F238E27FC236}">
                      <a16:creationId xmlns:a16="http://schemas.microsoft.com/office/drawing/2014/main" id="{E97B4271-A733-3C93-E669-B3DFAF1FD2C9}"/>
                    </a:ext>
                  </a:extLst>
                </p:cNvPr>
                <p:cNvSpPr/>
                <p:nvPr/>
              </p:nvSpPr>
              <p:spPr>
                <a:xfrm>
                  <a:off x="6161431"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DE4CC389-57A6-9D7D-CDAA-09EDC42AB78D}"/>
                    </a:ext>
                  </a:extLst>
                </p:cNvPr>
                <p:cNvSpPr/>
                <p:nvPr/>
              </p:nvSpPr>
              <p:spPr>
                <a:xfrm>
                  <a:off x="6161431"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a:extLst>
                    <a:ext uri="{FF2B5EF4-FFF2-40B4-BE49-F238E27FC236}">
                      <a16:creationId xmlns:a16="http://schemas.microsoft.com/office/drawing/2014/main" id="{37CEF7D5-E78F-BA29-5715-17DB5319ECE6}"/>
                    </a:ext>
                  </a:extLst>
                </p:cNvPr>
                <p:cNvSpPr/>
                <p:nvPr/>
              </p:nvSpPr>
              <p:spPr>
                <a:xfrm>
                  <a:off x="6422135" y="2298505"/>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a:extLst>
                    <a:ext uri="{FF2B5EF4-FFF2-40B4-BE49-F238E27FC236}">
                      <a16:creationId xmlns:a16="http://schemas.microsoft.com/office/drawing/2014/main" id="{6F11584C-74F0-87D3-F16D-6649B293C888}"/>
                    </a:ext>
                  </a:extLst>
                </p:cNvPr>
                <p:cNvSpPr/>
                <p:nvPr/>
              </p:nvSpPr>
              <p:spPr>
                <a:xfrm>
                  <a:off x="6422135" y="2537828"/>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123">
                  <a:extLst>
                    <a:ext uri="{FF2B5EF4-FFF2-40B4-BE49-F238E27FC236}">
                      <a16:creationId xmlns:a16="http://schemas.microsoft.com/office/drawing/2014/main" id="{9EA7B9EC-157D-8766-D9D5-7D62AEA53DBE}"/>
                    </a:ext>
                  </a:extLst>
                </p:cNvPr>
                <p:cNvSpPr/>
                <p:nvPr/>
              </p:nvSpPr>
              <p:spPr>
                <a:xfrm>
                  <a:off x="6422135" y="278226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a:extLst>
                    <a:ext uri="{FF2B5EF4-FFF2-40B4-BE49-F238E27FC236}">
                      <a16:creationId xmlns:a16="http://schemas.microsoft.com/office/drawing/2014/main" id="{4857F1A5-9FFE-BA09-1CBE-84C3C3A313F8}"/>
                    </a:ext>
                  </a:extLst>
                </p:cNvPr>
                <p:cNvSpPr/>
                <p:nvPr/>
              </p:nvSpPr>
              <p:spPr>
                <a:xfrm>
                  <a:off x="6422135" y="3024144"/>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a:extLst>
                    <a:ext uri="{FF2B5EF4-FFF2-40B4-BE49-F238E27FC236}">
                      <a16:creationId xmlns:a16="http://schemas.microsoft.com/office/drawing/2014/main" id="{6A29DCB8-FCA5-CF92-47AE-DBB538EE12E3}"/>
                    </a:ext>
                  </a:extLst>
                </p:cNvPr>
                <p:cNvSpPr/>
                <p:nvPr/>
              </p:nvSpPr>
              <p:spPr>
                <a:xfrm>
                  <a:off x="6683315" y="2296083"/>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126">
                  <a:extLst>
                    <a:ext uri="{FF2B5EF4-FFF2-40B4-BE49-F238E27FC236}">
                      <a16:creationId xmlns:a16="http://schemas.microsoft.com/office/drawing/2014/main" id="{5DCE7F89-B2EB-37BD-028E-A5D6F791F8B6}"/>
                    </a:ext>
                  </a:extLst>
                </p:cNvPr>
                <p:cNvSpPr/>
                <p:nvPr/>
              </p:nvSpPr>
              <p:spPr>
                <a:xfrm>
                  <a:off x="6683315" y="2535406"/>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a:extLst>
                    <a:ext uri="{FF2B5EF4-FFF2-40B4-BE49-F238E27FC236}">
                      <a16:creationId xmlns:a16="http://schemas.microsoft.com/office/drawing/2014/main" id="{4762EEC3-5714-8331-17AD-BF26E154DB68}"/>
                    </a:ext>
                  </a:extLst>
                </p:cNvPr>
                <p:cNvSpPr/>
                <p:nvPr/>
              </p:nvSpPr>
              <p:spPr>
                <a:xfrm>
                  <a:off x="6683315" y="277984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Rectangle 128">
                  <a:extLst>
                    <a:ext uri="{FF2B5EF4-FFF2-40B4-BE49-F238E27FC236}">
                      <a16:creationId xmlns:a16="http://schemas.microsoft.com/office/drawing/2014/main" id="{8CAD8DB9-BE5D-5F8F-6FE1-AF8E038D9B6E}"/>
                    </a:ext>
                  </a:extLst>
                </p:cNvPr>
                <p:cNvSpPr/>
                <p:nvPr/>
              </p:nvSpPr>
              <p:spPr>
                <a:xfrm>
                  <a:off x="6683315" y="302172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4D742FA2-A83C-3ECF-6A36-71BD0FCA29FA}"/>
                    </a:ext>
                  </a:extLst>
                </p:cNvPr>
                <p:cNvSpPr/>
                <p:nvPr/>
              </p:nvSpPr>
              <p:spPr>
                <a:xfrm>
                  <a:off x="6944019" y="2296083"/>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C2D2BA48-D106-471B-233A-37920DA74BB6}"/>
                    </a:ext>
                  </a:extLst>
                </p:cNvPr>
                <p:cNvSpPr/>
                <p:nvPr/>
              </p:nvSpPr>
              <p:spPr>
                <a:xfrm>
                  <a:off x="6944019" y="2535406"/>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Rectangle 131">
                  <a:extLst>
                    <a:ext uri="{FF2B5EF4-FFF2-40B4-BE49-F238E27FC236}">
                      <a16:creationId xmlns:a16="http://schemas.microsoft.com/office/drawing/2014/main" id="{F4F0B940-1910-0DF1-A1A6-BC1551BCE591}"/>
                    </a:ext>
                  </a:extLst>
                </p:cNvPr>
                <p:cNvSpPr/>
                <p:nvPr/>
              </p:nvSpPr>
              <p:spPr>
                <a:xfrm>
                  <a:off x="6944019" y="277984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Rectangle 132">
                  <a:extLst>
                    <a:ext uri="{FF2B5EF4-FFF2-40B4-BE49-F238E27FC236}">
                      <a16:creationId xmlns:a16="http://schemas.microsoft.com/office/drawing/2014/main" id="{7AB616A0-32C6-2132-7D17-D1779849632D}"/>
                    </a:ext>
                  </a:extLst>
                </p:cNvPr>
                <p:cNvSpPr/>
                <p:nvPr/>
              </p:nvSpPr>
              <p:spPr>
                <a:xfrm>
                  <a:off x="6944019" y="302172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a16="http://schemas.microsoft.com/office/drawing/2014/main" id="{4E91D588-1FC1-A0C5-B480-E9330EBB3C56}"/>
                    </a:ext>
                  </a:extLst>
                </p:cNvPr>
                <p:cNvSpPr/>
                <p:nvPr/>
              </p:nvSpPr>
              <p:spPr>
                <a:xfrm>
                  <a:off x="7204723" y="2296083"/>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Rectangle 134">
                  <a:extLst>
                    <a:ext uri="{FF2B5EF4-FFF2-40B4-BE49-F238E27FC236}">
                      <a16:creationId xmlns:a16="http://schemas.microsoft.com/office/drawing/2014/main" id="{EFE2709B-FAC8-F6B9-995E-A48427DA6E82}"/>
                    </a:ext>
                  </a:extLst>
                </p:cNvPr>
                <p:cNvSpPr/>
                <p:nvPr/>
              </p:nvSpPr>
              <p:spPr>
                <a:xfrm>
                  <a:off x="7204723" y="2535406"/>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Rectangle 135">
                  <a:extLst>
                    <a:ext uri="{FF2B5EF4-FFF2-40B4-BE49-F238E27FC236}">
                      <a16:creationId xmlns:a16="http://schemas.microsoft.com/office/drawing/2014/main" id="{F41AE587-0649-9E64-DED9-8559D64F2203}"/>
                    </a:ext>
                  </a:extLst>
                </p:cNvPr>
                <p:cNvSpPr/>
                <p:nvPr/>
              </p:nvSpPr>
              <p:spPr>
                <a:xfrm>
                  <a:off x="7204723" y="277984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95D7BFED-26F8-EB35-8A0A-6D03D6ECE746}"/>
                    </a:ext>
                  </a:extLst>
                </p:cNvPr>
                <p:cNvSpPr/>
                <p:nvPr/>
              </p:nvSpPr>
              <p:spPr>
                <a:xfrm>
                  <a:off x="7204723" y="302172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BF27AE7C-5548-045D-920C-A8E6E16F15B7}"/>
                    </a:ext>
                  </a:extLst>
                </p:cNvPr>
                <p:cNvSpPr/>
                <p:nvPr/>
              </p:nvSpPr>
              <p:spPr>
                <a:xfrm>
                  <a:off x="7465427" y="2296083"/>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ectangle 138">
                  <a:extLst>
                    <a:ext uri="{FF2B5EF4-FFF2-40B4-BE49-F238E27FC236}">
                      <a16:creationId xmlns:a16="http://schemas.microsoft.com/office/drawing/2014/main" id="{B9D7B4D4-3AE6-DD66-A4BA-B001E8779019}"/>
                    </a:ext>
                  </a:extLst>
                </p:cNvPr>
                <p:cNvSpPr/>
                <p:nvPr/>
              </p:nvSpPr>
              <p:spPr>
                <a:xfrm>
                  <a:off x="7465427" y="2535406"/>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7837390B-5E9D-18CB-E3BA-EB14B5E17AD2}"/>
                    </a:ext>
                  </a:extLst>
                </p:cNvPr>
                <p:cNvSpPr/>
                <p:nvPr/>
              </p:nvSpPr>
              <p:spPr>
                <a:xfrm>
                  <a:off x="7465427" y="277984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18F8CFE8-626A-1AC2-B09B-F960E73AC9C4}"/>
                    </a:ext>
                  </a:extLst>
                </p:cNvPr>
                <p:cNvSpPr/>
                <p:nvPr/>
              </p:nvSpPr>
              <p:spPr>
                <a:xfrm>
                  <a:off x="7465427" y="302172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a:extLst>
                    <a:ext uri="{FF2B5EF4-FFF2-40B4-BE49-F238E27FC236}">
                      <a16:creationId xmlns:a16="http://schemas.microsoft.com/office/drawing/2014/main" id="{B2F491D5-FB84-10E0-D309-4E899B3D466A}"/>
                    </a:ext>
                  </a:extLst>
                </p:cNvPr>
                <p:cNvSpPr/>
                <p:nvPr/>
              </p:nvSpPr>
              <p:spPr>
                <a:xfrm>
                  <a:off x="7726130" y="2296083"/>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a:extLst>
                    <a:ext uri="{FF2B5EF4-FFF2-40B4-BE49-F238E27FC236}">
                      <a16:creationId xmlns:a16="http://schemas.microsoft.com/office/drawing/2014/main" id="{DFFFB5CD-BB22-4EC8-73A2-B30F6F0217EC}"/>
                    </a:ext>
                  </a:extLst>
                </p:cNvPr>
                <p:cNvSpPr/>
                <p:nvPr/>
              </p:nvSpPr>
              <p:spPr>
                <a:xfrm>
                  <a:off x="7726130" y="2535406"/>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a:extLst>
                    <a:ext uri="{FF2B5EF4-FFF2-40B4-BE49-F238E27FC236}">
                      <a16:creationId xmlns:a16="http://schemas.microsoft.com/office/drawing/2014/main" id="{CF47C40B-A057-68CB-61E3-A7D65E0DA339}"/>
                    </a:ext>
                  </a:extLst>
                </p:cNvPr>
                <p:cNvSpPr/>
                <p:nvPr/>
              </p:nvSpPr>
              <p:spPr>
                <a:xfrm>
                  <a:off x="7726130" y="277984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a:extLst>
                    <a:ext uri="{FF2B5EF4-FFF2-40B4-BE49-F238E27FC236}">
                      <a16:creationId xmlns:a16="http://schemas.microsoft.com/office/drawing/2014/main" id="{5E0376BC-4692-F3EE-DC14-79D0DA97EB0E}"/>
                    </a:ext>
                  </a:extLst>
                </p:cNvPr>
                <p:cNvSpPr/>
                <p:nvPr/>
              </p:nvSpPr>
              <p:spPr>
                <a:xfrm>
                  <a:off x="7726130" y="302172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453E8A12-A671-47CD-BC9A-E52002D90567}"/>
                    </a:ext>
                  </a:extLst>
                </p:cNvPr>
                <p:cNvSpPr/>
                <p:nvPr/>
              </p:nvSpPr>
              <p:spPr>
                <a:xfrm>
                  <a:off x="7986834" y="2296083"/>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a16="http://schemas.microsoft.com/office/drawing/2014/main" id="{BAE83DB9-96AB-24DE-C5AC-989DDE7A4B40}"/>
                    </a:ext>
                  </a:extLst>
                </p:cNvPr>
                <p:cNvSpPr/>
                <p:nvPr/>
              </p:nvSpPr>
              <p:spPr>
                <a:xfrm>
                  <a:off x="7986834" y="2535406"/>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Rectangle 147">
                  <a:extLst>
                    <a:ext uri="{FF2B5EF4-FFF2-40B4-BE49-F238E27FC236}">
                      <a16:creationId xmlns:a16="http://schemas.microsoft.com/office/drawing/2014/main" id="{F3E2741A-73D7-AF44-D972-CEDF3B4801E4}"/>
                    </a:ext>
                  </a:extLst>
                </p:cNvPr>
                <p:cNvSpPr/>
                <p:nvPr/>
              </p:nvSpPr>
              <p:spPr>
                <a:xfrm>
                  <a:off x="7986834" y="277984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60063BDA-84FA-819F-5187-7EB356A641F4}"/>
                    </a:ext>
                  </a:extLst>
                </p:cNvPr>
                <p:cNvSpPr/>
                <p:nvPr/>
              </p:nvSpPr>
              <p:spPr>
                <a:xfrm>
                  <a:off x="7986834" y="302172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149">
                  <a:extLst>
                    <a:ext uri="{FF2B5EF4-FFF2-40B4-BE49-F238E27FC236}">
                      <a16:creationId xmlns:a16="http://schemas.microsoft.com/office/drawing/2014/main" id="{BA771A46-70D0-DB13-D445-DE588B5A858B}"/>
                    </a:ext>
                  </a:extLst>
                </p:cNvPr>
                <p:cNvSpPr/>
                <p:nvPr/>
              </p:nvSpPr>
              <p:spPr>
                <a:xfrm>
                  <a:off x="8247538" y="2296083"/>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150">
                  <a:extLst>
                    <a:ext uri="{FF2B5EF4-FFF2-40B4-BE49-F238E27FC236}">
                      <a16:creationId xmlns:a16="http://schemas.microsoft.com/office/drawing/2014/main" id="{ACA49BC4-C9A1-670D-310D-557FEC695CF5}"/>
                    </a:ext>
                  </a:extLst>
                </p:cNvPr>
                <p:cNvSpPr/>
                <p:nvPr/>
              </p:nvSpPr>
              <p:spPr>
                <a:xfrm>
                  <a:off x="8247538" y="2535406"/>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Rectangle 151">
                  <a:extLst>
                    <a:ext uri="{FF2B5EF4-FFF2-40B4-BE49-F238E27FC236}">
                      <a16:creationId xmlns:a16="http://schemas.microsoft.com/office/drawing/2014/main" id="{07865914-0995-792C-09CE-0F73696C488F}"/>
                    </a:ext>
                  </a:extLst>
                </p:cNvPr>
                <p:cNvSpPr/>
                <p:nvPr/>
              </p:nvSpPr>
              <p:spPr>
                <a:xfrm>
                  <a:off x="8247538" y="277984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C820BF9C-D1D4-873B-215B-63188D1CE037}"/>
                    </a:ext>
                  </a:extLst>
                </p:cNvPr>
                <p:cNvSpPr/>
                <p:nvPr/>
              </p:nvSpPr>
              <p:spPr>
                <a:xfrm>
                  <a:off x="8247538" y="302172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Rectangle 153">
                  <a:extLst>
                    <a:ext uri="{FF2B5EF4-FFF2-40B4-BE49-F238E27FC236}">
                      <a16:creationId xmlns:a16="http://schemas.microsoft.com/office/drawing/2014/main" id="{185507C1-950E-40DE-80AA-136E1C1881A0}"/>
                    </a:ext>
                  </a:extLst>
                </p:cNvPr>
                <p:cNvSpPr/>
                <p:nvPr/>
              </p:nvSpPr>
              <p:spPr>
                <a:xfrm>
                  <a:off x="8508242" y="2296083"/>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Rectangle 154">
                  <a:extLst>
                    <a:ext uri="{FF2B5EF4-FFF2-40B4-BE49-F238E27FC236}">
                      <a16:creationId xmlns:a16="http://schemas.microsoft.com/office/drawing/2014/main" id="{1C4F7C03-2BE7-8E82-B094-D203E48A59A3}"/>
                    </a:ext>
                  </a:extLst>
                </p:cNvPr>
                <p:cNvSpPr/>
                <p:nvPr/>
              </p:nvSpPr>
              <p:spPr>
                <a:xfrm>
                  <a:off x="8508242" y="2535406"/>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Rectangle 155">
                  <a:extLst>
                    <a:ext uri="{FF2B5EF4-FFF2-40B4-BE49-F238E27FC236}">
                      <a16:creationId xmlns:a16="http://schemas.microsoft.com/office/drawing/2014/main" id="{6F0D0F45-FC6B-ADDA-2D2B-7209A8F40331}"/>
                    </a:ext>
                  </a:extLst>
                </p:cNvPr>
                <p:cNvSpPr/>
                <p:nvPr/>
              </p:nvSpPr>
              <p:spPr>
                <a:xfrm>
                  <a:off x="8508242" y="277984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156">
                  <a:extLst>
                    <a:ext uri="{FF2B5EF4-FFF2-40B4-BE49-F238E27FC236}">
                      <a16:creationId xmlns:a16="http://schemas.microsoft.com/office/drawing/2014/main" id="{74C37417-AABD-A571-C19E-98587DE809D5}"/>
                    </a:ext>
                  </a:extLst>
                </p:cNvPr>
                <p:cNvSpPr/>
                <p:nvPr/>
              </p:nvSpPr>
              <p:spPr>
                <a:xfrm>
                  <a:off x="8508242" y="302172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ectangle 157">
                  <a:extLst>
                    <a:ext uri="{FF2B5EF4-FFF2-40B4-BE49-F238E27FC236}">
                      <a16:creationId xmlns:a16="http://schemas.microsoft.com/office/drawing/2014/main" id="{AED17138-C2E5-6321-1155-812DB43CE897}"/>
                    </a:ext>
                  </a:extLst>
                </p:cNvPr>
                <p:cNvSpPr/>
                <p:nvPr/>
              </p:nvSpPr>
              <p:spPr>
                <a:xfrm>
                  <a:off x="8768945" y="2296083"/>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Rectangle 158">
                  <a:extLst>
                    <a:ext uri="{FF2B5EF4-FFF2-40B4-BE49-F238E27FC236}">
                      <a16:creationId xmlns:a16="http://schemas.microsoft.com/office/drawing/2014/main" id="{4D20BAB6-B43C-52FE-79A0-B261A19369BB}"/>
                    </a:ext>
                  </a:extLst>
                </p:cNvPr>
                <p:cNvSpPr/>
                <p:nvPr/>
              </p:nvSpPr>
              <p:spPr>
                <a:xfrm>
                  <a:off x="8768945" y="2535406"/>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Rectangle 159">
                  <a:extLst>
                    <a:ext uri="{FF2B5EF4-FFF2-40B4-BE49-F238E27FC236}">
                      <a16:creationId xmlns:a16="http://schemas.microsoft.com/office/drawing/2014/main" id="{75CEA972-A7C8-BB23-1BD2-ADFC0D7D4343}"/>
                    </a:ext>
                  </a:extLst>
                </p:cNvPr>
                <p:cNvSpPr/>
                <p:nvPr/>
              </p:nvSpPr>
              <p:spPr>
                <a:xfrm>
                  <a:off x="8768945" y="277984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160">
                  <a:extLst>
                    <a:ext uri="{FF2B5EF4-FFF2-40B4-BE49-F238E27FC236}">
                      <a16:creationId xmlns:a16="http://schemas.microsoft.com/office/drawing/2014/main" id="{A246FF09-F891-4FB1-4B64-8E09A514D8EF}"/>
                    </a:ext>
                  </a:extLst>
                </p:cNvPr>
                <p:cNvSpPr/>
                <p:nvPr/>
              </p:nvSpPr>
              <p:spPr>
                <a:xfrm>
                  <a:off x="8768945" y="302172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ectangle 161">
                  <a:extLst>
                    <a:ext uri="{FF2B5EF4-FFF2-40B4-BE49-F238E27FC236}">
                      <a16:creationId xmlns:a16="http://schemas.microsoft.com/office/drawing/2014/main" id="{2F507DB0-C06C-866F-72B4-21A3A07BC09B}"/>
                    </a:ext>
                  </a:extLst>
                </p:cNvPr>
                <p:cNvSpPr/>
                <p:nvPr/>
              </p:nvSpPr>
              <p:spPr>
                <a:xfrm>
                  <a:off x="9029649" y="2296083"/>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ectangle 162">
                  <a:extLst>
                    <a:ext uri="{FF2B5EF4-FFF2-40B4-BE49-F238E27FC236}">
                      <a16:creationId xmlns:a16="http://schemas.microsoft.com/office/drawing/2014/main" id="{69C4C3AC-1C81-4FA3-0412-2F7002A09E5A}"/>
                    </a:ext>
                  </a:extLst>
                </p:cNvPr>
                <p:cNvSpPr/>
                <p:nvPr/>
              </p:nvSpPr>
              <p:spPr>
                <a:xfrm>
                  <a:off x="9029649" y="2535406"/>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ectangle 163">
                  <a:extLst>
                    <a:ext uri="{FF2B5EF4-FFF2-40B4-BE49-F238E27FC236}">
                      <a16:creationId xmlns:a16="http://schemas.microsoft.com/office/drawing/2014/main" id="{10C25E84-67BE-0713-740A-322C47DB7FCA}"/>
                    </a:ext>
                  </a:extLst>
                </p:cNvPr>
                <p:cNvSpPr/>
                <p:nvPr/>
              </p:nvSpPr>
              <p:spPr>
                <a:xfrm>
                  <a:off x="9029649" y="277984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a:extLst>
                    <a:ext uri="{FF2B5EF4-FFF2-40B4-BE49-F238E27FC236}">
                      <a16:creationId xmlns:a16="http://schemas.microsoft.com/office/drawing/2014/main" id="{79ECD18F-1322-A8A6-47A8-B005ED6BC323}"/>
                    </a:ext>
                  </a:extLst>
                </p:cNvPr>
                <p:cNvSpPr/>
                <p:nvPr/>
              </p:nvSpPr>
              <p:spPr>
                <a:xfrm>
                  <a:off x="9029649" y="3021722"/>
                  <a:ext cx="260704" cy="2418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03DFF49C-EDAE-BE0F-9B9A-B919A0CDA85E}"/>
                  </a:ext>
                </a:extLst>
              </p:cNvPr>
              <p:cNvGrpSpPr/>
              <p:nvPr/>
            </p:nvGrpSpPr>
            <p:grpSpPr>
              <a:xfrm>
                <a:off x="1468111" y="4647983"/>
                <a:ext cx="8343346" cy="234188"/>
                <a:chOff x="1207466" y="4146556"/>
                <a:chExt cx="8343346" cy="250039"/>
              </a:xfrm>
            </p:grpSpPr>
            <p:sp>
              <p:nvSpPr>
                <p:cNvPr id="26" name="Rectangle 25">
                  <a:extLst>
                    <a:ext uri="{FF2B5EF4-FFF2-40B4-BE49-F238E27FC236}">
                      <a16:creationId xmlns:a16="http://schemas.microsoft.com/office/drawing/2014/main" id="{651701F4-8617-5120-8407-78AE2645E8FA}"/>
                    </a:ext>
                  </a:extLst>
                </p:cNvPr>
                <p:cNvSpPr/>
                <p:nvPr/>
              </p:nvSpPr>
              <p:spPr>
                <a:xfrm>
                  <a:off x="1207585" y="4146556"/>
                  <a:ext cx="8343227" cy="6400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6C972968-EC69-49C0-CABE-E92DEDDC785B}"/>
                    </a:ext>
                  </a:extLst>
                </p:cNvPr>
                <p:cNvSpPr/>
                <p:nvPr/>
              </p:nvSpPr>
              <p:spPr>
                <a:xfrm>
                  <a:off x="1207466" y="4209633"/>
                  <a:ext cx="8343227" cy="64008"/>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313A72E-E179-36EF-CF63-2E4F5631D13E}"/>
                    </a:ext>
                  </a:extLst>
                </p:cNvPr>
                <p:cNvSpPr/>
                <p:nvPr/>
              </p:nvSpPr>
              <p:spPr>
                <a:xfrm>
                  <a:off x="1207585" y="4273486"/>
                  <a:ext cx="8343227" cy="64008"/>
                </a:xfrm>
                <a:prstGeom prst="rect">
                  <a:avLst/>
                </a:prstGeom>
                <a:solidFill>
                  <a:schemeClr val="accent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B79CEC1-7FF5-36DE-6D93-29C69A50FD3C}"/>
                    </a:ext>
                  </a:extLst>
                </p:cNvPr>
                <p:cNvSpPr/>
                <p:nvPr/>
              </p:nvSpPr>
              <p:spPr>
                <a:xfrm>
                  <a:off x="1207466" y="4332587"/>
                  <a:ext cx="8343227" cy="64008"/>
                </a:xfrm>
                <a:prstGeom prst="rect">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44887B88-9525-2EFA-D50E-E68482624BF5}"/>
                  </a:ext>
                </a:extLst>
              </p:cNvPr>
              <p:cNvGrpSpPr/>
              <p:nvPr/>
            </p:nvGrpSpPr>
            <p:grpSpPr>
              <a:xfrm>
                <a:off x="1471626" y="4151641"/>
                <a:ext cx="8343346" cy="234188"/>
                <a:chOff x="1471626" y="4151641"/>
                <a:chExt cx="8343346" cy="234188"/>
              </a:xfrm>
            </p:grpSpPr>
            <p:grpSp>
              <p:nvGrpSpPr>
                <p:cNvPr id="16" name="Group 15">
                  <a:extLst>
                    <a:ext uri="{FF2B5EF4-FFF2-40B4-BE49-F238E27FC236}">
                      <a16:creationId xmlns:a16="http://schemas.microsoft.com/office/drawing/2014/main" id="{C3757ADF-3AE2-F61C-F234-1D16D91C77FC}"/>
                    </a:ext>
                  </a:extLst>
                </p:cNvPr>
                <p:cNvGrpSpPr/>
                <p:nvPr/>
              </p:nvGrpSpPr>
              <p:grpSpPr>
                <a:xfrm>
                  <a:off x="1471626" y="4151641"/>
                  <a:ext cx="8343346" cy="234188"/>
                  <a:chOff x="1207466" y="4146556"/>
                  <a:chExt cx="8343346" cy="250039"/>
                </a:xfrm>
              </p:grpSpPr>
              <p:sp>
                <p:nvSpPr>
                  <p:cNvPr id="22" name="Rectangle 21">
                    <a:extLst>
                      <a:ext uri="{FF2B5EF4-FFF2-40B4-BE49-F238E27FC236}">
                        <a16:creationId xmlns:a16="http://schemas.microsoft.com/office/drawing/2014/main" id="{88E6F32B-DD12-9239-BDB7-BA25DD676298}"/>
                      </a:ext>
                    </a:extLst>
                  </p:cNvPr>
                  <p:cNvSpPr/>
                  <p:nvPr/>
                </p:nvSpPr>
                <p:spPr>
                  <a:xfrm>
                    <a:off x="1207585" y="4146556"/>
                    <a:ext cx="8343227" cy="6400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51D970B-60E3-9CD0-BEA0-8350AC6209B5}"/>
                      </a:ext>
                    </a:extLst>
                  </p:cNvPr>
                  <p:cNvSpPr/>
                  <p:nvPr/>
                </p:nvSpPr>
                <p:spPr>
                  <a:xfrm>
                    <a:off x="1207466" y="4209633"/>
                    <a:ext cx="8343227" cy="64008"/>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BC21D8B-738C-D7A4-1D14-B01E3AFF437C}"/>
                      </a:ext>
                    </a:extLst>
                  </p:cNvPr>
                  <p:cNvSpPr/>
                  <p:nvPr/>
                </p:nvSpPr>
                <p:spPr>
                  <a:xfrm>
                    <a:off x="1207585" y="4273486"/>
                    <a:ext cx="8343227" cy="64008"/>
                  </a:xfrm>
                  <a:prstGeom prst="rect">
                    <a:avLst/>
                  </a:prstGeom>
                  <a:solidFill>
                    <a:schemeClr val="accent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01768D6-A5B1-4DA3-5BFD-F005E077C924}"/>
                      </a:ext>
                    </a:extLst>
                  </p:cNvPr>
                  <p:cNvSpPr/>
                  <p:nvPr/>
                </p:nvSpPr>
                <p:spPr>
                  <a:xfrm>
                    <a:off x="1207466" y="4332587"/>
                    <a:ext cx="8343227" cy="64008"/>
                  </a:xfrm>
                  <a:prstGeom prst="rect">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DA31CC49-E4BE-1D0F-0CF7-34E19FAD59C2}"/>
                    </a:ext>
                  </a:extLst>
                </p:cNvPr>
                <p:cNvGrpSpPr/>
                <p:nvPr/>
              </p:nvGrpSpPr>
              <p:grpSpPr>
                <a:xfrm>
                  <a:off x="2377028" y="4166295"/>
                  <a:ext cx="6300009" cy="211782"/>
                  <a:chOff x="1578867" y="4164585"/>
                  <a:chExt cx="6300009" cy="211782"/>
                </a:xfrm>
              </p:grpSpPr>
              <p:sp>
                <p:nvSpPr>
                  <p:cNvPr id="18" name="Oval 17">
                    <a:extLst>
                      <a:ext uri="{FF2B5EF4-FFF2-40B4-BE49-F238E27FC236}">
                        <a16:creationId xmlns:a16="http://schemas.microsoft.com/office/drawing/2014/main" id="{8A8E84F8-46E7-4CBC-8FAE-0384E7638815}"/>
                      </a:ext>
                    </a:extLst>
                  </p:cNvPr>
                  <p:cNvSpPr/>
                  <p:nvPr/>
                </p:nvSpPr>
                <p:spPr>
                  <a:xfrm>
                    <a:off x="1578867" y="4164585"/>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1EFE056B-32D3-E969-2592-4F3E276F7CD9}"/>
                      </a:ext>
                    </a:extLst>
                  </p:cNvPr>
                  <p:cNvSpPr/>
                  <p:nvPr/>
                </p:nvSpPr>
                <p:spPr>
                  <a:xfrm>
                    <a:off x="3666221" y="4217083"/>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3B5CF7E-BB9A-699A-24FB-D63C010541F1}"/>
                      </a:ext>
                    </a:extLst>
                  </p:cNvPr>
                  <p:cNvSpPr/>
                  <p:nvPr/>
                </p:nvSpPr>
                <p:spPr>
                  <a:xfrm>
                    <a:off x="5751848" y="4283156"/>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E2690D78-86C0-074C-903A-2E5C493828A7}"/>
                      </a:ext>
                    </a:extLst>
                  </p:cNvPr>
                  <p:cNvSpPr/>
                  <p:nvPr/>
                </p:nvSpPr>
                <p:spPr>
                  <a:xfrm>
                    <a:off x="7842300" y="4339791"/>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1" name="Group 10">
                <a:extLst>
                  <a:ext uri="{FF2B5EF4-FFF2-40B4-BE49-F238E27FC236}">
                    <a16:creationId xmlns:a16="http://schemas.microsoft.com/office/drawing/2014/main" id="{E5BFDD7E-32C0-B9E7-5A0D-58DA34EE272F}"/>
                  </a:ext>
                </a:extLst>
              </p:cNvPr>
              <p:cNvGrpSpPr/>
              <p:nvPr/>
            </p:nvGrpSpPr>
            <p:grpSpPr>
              <a:xfrm>
                <a:off x="2356708" y="4663918"/>
                <a:ext cx="6300009" cy="211782"/>
                <a:chOff x="1578867" y="4164585"/>
                <a:chExt cx="6300009" cy="211782"/>
              </a:xfrm>
            </p:grpSpPr>
            <p:sp>
              <p:nvSpPr>
                <p:cNvPr id="12" name="Oval 11">
                  <a:extLst>
                    <a:ext uri="{FF2B5EF4-FFF2-40B4-BE49-F238E27FC236}">
                      <a16:creationId xmlns:a16="http://schemas.microsoft.com/office/drawing/2014/main" id="{8CE50B5E-130B-A6C6-944B-EA9A171BF0DA}"/>
                    </a:ext>
                  </a:extLst>
                </p:cNvPr>
                <p:cNvSpPr/>
                <p:nvPr/>
              </p:nvSpPr>
              <p:spPr>
                <a:xfrm>
                  <a:off x="1578867" y="4164585"/>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E60AB53-2B49-7912-DD66-618C6E565A58}"/>
                    </a:ext>
                  </a:extLst>
                </p:cNvPr>
                <p:cNvSpPr/>
                <p:nvPr/>
              </p:nvSpPr>
              <p:spPr>
                <a:xfrm>
                  <a:off x="3666221" y="4217083"/>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E7EEA983-C4FC-34BB-B84E-0DB0C70A6C77}"/>
                    </a:ext>
                  </a:extLst>
                </p:cNvPr>
                <p:cNvSpPr/>
                <p:nvPr/>
              </p:nvSpPr>
              <p:spPr>
                <a:xfrm>
                  <a:off x="5751848" y="4283156"/>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4145C90-8B36-FD6C-14EE-58BFD373B1D5}"/>
                    </a:ext>
                  </a:extLst>
                </p:cNvPr>
                <p:cNvSpPr/>
                <p:nvPr/>
              </p:nvSpPr>
              <p:spPr>
                <a:xfrm>
                  <a:off x="7842300" y="4339791"/>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167" name="Straight Arrow Connector 166">
              <a:extLst>
                <a:ext uri="{FF2B5EF4-FFF2-40B4-BE49-F238E27FC236}">
                  <a16:creationId xmlns:a16="http://schemas.microsoft.com/office/drawing/2014/main" id="{F8E9F4CF-1F96-B5F6-804E-D62A0828429D}"/>
                </a:ext>
              </a:extLst>
            </p:cNvPr>
            <p:cNvCxnSpPr>
              <a:cxnSpLocks/>
            </p:cNvCxnSpPr>
            <p:nvPr/>
          </p:nvCxnSpPr>
          <p:spPr>
            <a:xfrm>
              <a:off x="1927721" y="3331936"/>
              <a:ext cx="8339593"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9" name="TextBox 168">
              <a:extLst>
                <a:ext uri="{FF2B5EF4-FFF2-40B4-BE49-F238E27FC236}">
                  <a16:creationId xmlns:a16="http://schemas.microsoft.com/office/drawing/2014/main" id="{A42ACCFF-E908-CA8E-0706-A1A237DCD075}"/>
                </a:ext>
              </a:extLst>
            </p:cNvPr>
            <p:cNvSpPr txBox="1"/>
            <p:nvPr/>
          </p:nvSpPr>
          <p:spPr>
            <a:xfrm>
              <a:off x="8210005" y="2978647"/>
              <a:ext cx="2014033" cy="369332"/>
            </a:xfrm>
            <a:prstGeom prst="rect">
              <a:avLst/>
            </a:prstGeom>
            <a:noFill/>
          </p:spPr>
          <p:txBody>
            <a:bodyPr wrap="square" rtlCol="0">
              <a:spAutoFit/>
            </a:bodyPr>
            <a:lstStyle/>
            <a:p>
              <a:r>
                <a:rPr lang="cs-CZ" dirty="0"/>
                <a:t>32 Timepix4 </a:t>
              </a:r>
              <a:r>
                <a:rPr lang="cs-CZ" dirty="0" err="1"/>
                <a:t>pixels</a:t>
              </a:r>
              <a:endParaRPr lang="en-US" dirty="0"/>
            </a:p>
          </p:txBody>
        </p:sp>
      </p:grpSp>
      <p:sp>
        <p:nvSpPr>
          <p:cNvPr id="166" name="Footer Placeholder 165">
            <a:extLst>
              <a:ext uri="{FF2B5EF4-FFF2-40B4-BE49-F238E27FC236}">
                <a16:creationId xmlns:a16="http://schemas.microsoft.com/office/drawing/2014/main" id="{D425FB8B-033B-D4CA-6E93-F83C4DD862CB}"/>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168" name="Slide Number Placeholder 167">
            <a:extLst>
              <a:ext uri="{FF2B5EF4-FFF2-40B4-BE49-F238E27FC236}">
                <a16:creationId xmlns:a16="http://schemas.microsoft.com/office/drawing/2014/main" id="{047EDB49-1B51-5973-3CE7-EFFD0B21ACA1}"/>
              </a:ext>
            </a:extLst>
          </p:cNvPr>
          <p:cNvSpPr>
            <a:spLocks noGrp="1"/>
          </p:cNvSpPr>
          <p:nvPr>
            <p:ph type="sldNum" sz="quarter" idx="12"/>
          </p:nvPr>
        </p:nvSpPr>
        <p:spPr/>
        <p:txBody>
          <a:bodyPr/>
          <a:lstStyle/>
          <a:p>
            <a:fld id="{E5BADDC4-6E59-499B-8CE5-8FED18AFF436}" type="slidenum">
              <a:rPr lang="en-US" smtClean="0"/>
              <a:t>42</a:t>
            </a:fld>
            <a:endParaRPr lang="en-US"/>
          </a:p>
        </p:txBody>
      </p:sp>
    </p:spTree>
    <p:extLst>
      <p:ext uri="{BB962C8B-B14F-4D97-AF65-F5344CB8AC3E}">
        <p14:creationId xmlns:p14="http://schemas.microsoft.com/office/powerpoint/2010/main" val="29372264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de-DE" dirty="0"/>
              <a:t>Acknowlegdements</a:t>
            </a:r>
            <a:endParaRPr lang="en-US" dirty="0"/>
          </a:p>
        </p:txBody>
      </p:sp>
      <p:sp>
        <p:nvSpPr>
          <p:cNvPr id="7" name="Subtitle 6"/>
          <p:cNvSpPr>
            <a:spLocks noGrp="1"/>
          </p:cNvSpPr>
          <p:nvPr>
            <p:ph type="subTitle" idx="1"/>
          </p:nvPr>
        </p:nvSpPr>
        <p:spPr/>
        <p:txBody>
          <a:bodyPr>
            <a:normAutofit fontScale="92500" lnSpcReduction="10000"/>
          </a:bodyPr>
          <a:lstStyle/>
          <a:p>
            <a:r>
              <a:rPr lang="de-DE" b="1" dirty="0"/>
              <a:t>St</a:t>
            </a:r>
            <a:r>
              <a:rPr lang="cs-CZ" b="1" dirty="0"/>
              <a:t>. </a:t>
            </a:r>
            <a:r>
              <a:rPr lang="de-DE" b="1" dirty="0"/>
              <a:t>Gohl, M</a:t>
            </a:r>
            <a:r>
              <a:rPr lang="cs-CZ" b="1" dirty="0"/>
              <a:t>.</a:t>
            </a:r>
            <a:r>
              <a:rPr lang="de-DE" b="1" dirty="0"/>
              <a:t> Kaplan, S</a:t>
            </a:r>
            <a:r>
              <a:rPr lang="cs-CZ" b="1" dirty="0"/>
              <a:t>.</a:t>
            </a:r>
            <a:r>
              <a:rPr lang="de-DE" b="1" dirty="0"/>
              <a:t> Pospisil, M</a:t>
            </a:r>
            <a:r>
              <a:rPr lang="cs-CZ" b="1" dirty="0"/>
              <a:t>.</a:t>
            </a:r>
            <a:r>
              <a:rPr lang="de-DE" b="1" dirty="0"/>
              <a:t> Ruffenach, X</a:t>
            </a:r>
            <a:r>
              <a:rPr lang="cs-CZ" b="1" dirty="0"/>
              <a:t>.</a:t>
            </a:r>
            <a:r>
              <a:rPr lang="de-DE" b="1" dirty="0"/>
              <a:t> Wu</a:t>
            </a:r>
          </a:p>
          <a:p>
            <a:r>
              <a:rPr lang="cs-CZ" b="1" dirty="0"/>
              <a:t>Advacam s.r.o. </a:t>
            </a:r>
            <a:r>
              <a:rPr lang="cs-CZ" dirty="0"/>
              <a:t>(L. Marek, J. Jakubek, C. Granja</a:t>
            </a:r>
            <a:r>
              <a:rPr lang="de-DE" dirty="0"/>
              <a:t>)</a:t>
            </a:r>
            <a:endParaRPr lang="cs-CZ" b="1" dirty="0"/>
          </a:p>
          <a:p>
            <a:r>
              <a:rPr lang="de-DE" b="1" dirty="0"/>
              <a:t>PAN </a:t>
            </a:r>
            <a:r>
              <a:rPr lang="de-DE" b="1" dirty="0" err="1"/>
              <a:t>collaboration</a:t>
            </a:r>
            <a:r>
              <a:rPr lang="cs-CZ" b="1" dirty="0"/>
              <a:t> </a:t>
            </a:r>
          </a:p>
          <a:p>
            <a:r>
              <a:rPr lang="de-DE" b="1" dirty="0"/>
              <a:t>Medipix collaborations</a:t>
            </a:r>
            <a:r>
              <a:rPr lang="cs-CZ" b="1" dirty="0"/>
              <a:t> </a:t>
            </a:r>
          </a:p>
        </p:txBody>
      </p:sp>
      <p:pic>
        <p:nvPicPr>
          <p:cNvPr id="4" name="Picture 2" descr="Université de Genève - Découvrez l&amp;#39;application officiel UNIMobile">
            <a:extLst>
              <a:ext uri="{FF2B5EF4-FFF2-40B4-BE49-F238E27FC236}">
                <a16:creationId xmlns:a16="http://schemas.microsoft.com/office/drawing/2014/main" id="{390F38DC-8A2A-4157-AA72-45A1B75C4DE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337543" y="5437746"/>
            <a:ext cx="3758655" cy="98859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9609791" y="5172130"/>
            <a:ext cx="2400897" cy="1519822"/>
          </a:xfrm>
          <a:prstGeom prst="rect">
            <a:avLst/>
          </a:prstGeom>
        </p:spPr>
      </p:pic>
      <p:pic>
        <p:nvPicPr>
          <p:cNvPr id="8" name="Obrázek 5"/>
          <p:cNvPicPr>
            <a:picLocks noChangeAspect="1"/>
          </p:cNvPicPr>
          <p:nvPr/>
        </p:nvPicPr>
        <p:blipFill>
          <a:blip r:embed="rId4"/>
          <a:stretch>
            <a:fillRect/>
          </a:stretch>
        </p:blipFill>
        <p:spPr>
          <a:xfrm>
            <a:off x="264478" y="5458157"/>
            <a:ext cx="2843953" cy="1033437"/>
          </a:xfrm>
          <a:prstGeom prst="rect">
            <a:avLst/>
          </a:prstGeom>
        </p:spPr>
      </p:pic>
      <p:pic>
        <p:nvPicPr>
          <p:cNvPr id="10" name="Obrázek 7"/>
          <p:cNvPicPr>
            <a:picLocks noChangeAspect="1"/>
          </p:cNvPicPr>
          <p:nvPr/>
        </p:nvPicPr>
        <p:blipFill>
          <a:blip r:embed="rId5"/>
          <a:stretch>
            <a:fillRect/>
          </a:stretch>
        </p:blipFill>
        <p:spPr>
          <a:xfrm>
            <a:off x="264478" y="270890"/>
            <a:ext cx="1910450" cy="1557564"/>
          </a:xfrm>
          <a:prstGeom prst="rect">
            <a:avLst/>
          </a:prstGeom>
        </p:spPr>
      </p:pic>
      <p:pic>
        <p:nvPicPr>
          <p:cNvPr id="11" name="Picture 10"/>
          <p:cNvPicPr>
            <a:picLocks noChangeAspect="1"/>
          </p:cNvPicPr>
          <p:nvPr/>
        </p:nvPicPr>
        <p:blipFill>
          <a:blip r:embed="rId6" cstate="print">
            <a:duotone>
              <a:prstClr val="black"/>
              <a:srgbClr val="000000">
                <a:tint val="45000"/>
                <a:satMod val="400000"/>
              </a:srgbClr>
            </a:duotone>
            <a:extLst>
              <a:ext uri="{BEBA8EAE-BF5A-486C-A8C5-ECC9F3942E4B}">
                <a14:imgProps xmlns:a14="http://schemas.microsoft.com/office/drawing/2010/main">
                  <a14:imgLayer r:embed="rId7">
                    <a14:imgEffect>
                      <a14:artisticGlowEdges/>
                    </a14:imgEffect>
                  </a14:imgLayer>
                </a14:imgProps>
              </a:ext>
              <a:ext uri="{28A0092B-C50C-407E-A947-70E740481C1C}">
                <a14:useLocalDpi xmlns:a14="http://schemas.microsoft.com/office/drawing/2010/main" val="0"/>
              </a:ext>
            </a:extLst>
          </a:blip>
          <a:stretch>
            <a:fillRect/>
          </a:stretch>
        </p:blipFill>
        <p:spPr>
          <a:xfrm>
            <a:off x="2387563" y="497838"/>
            <a:ext cx="2689267" cy="1069105"/>
          </a:xfrm>
          <a:prstGeom prst="rect">
            <a:avLst/>
          </a:prstGeom>
        </p:spPr>
      </p:pic>
      <p:pic>
        <p:nvPicPr>
          <p:cNvPr id="9" name="Picture 8">
            <a:extLst>
              <a:ext uri="{FF2B5EF4-FFF2-40B4-BE49-F238E27FC236}">
                <a16:creationId xmlns:a16="http://schemas.microsoft.com/office/drawing/2014/main" id="{13BDCF37-3D5F-7DA2-3F6B-686CB158EE3D}"/>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0080404" y="159423"/>
            <a:ext cx="2156668" cy="853440"/>
          </a:xfrm>
          <a:prstGeom prst="rect">
            <a:avLst/>
          </a:prstGeom>
        </p:spPr>
      </p:pic>
      <p:pic>
        <p:nvPicPr>
          <p:cNvPr id="12" name="Picture 11">
            <a:extLst>
              <a:ext uri="{FF2B5EF4-FFF2-40B4-BE49-F238E27FC236}">
                <a16:creationId xmlns:a16="http://schemas.microsoft.com/office/drawing/2014/main" id="{334AA216-6E97-E2DB-21D0-8082BBC912A3}"/>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0080404" y="807161"/>
            <a:ext cx="2156668" cy="876886"/>
          </a:xfrm>
          <a:prstGeom prst="rect">
            <a:avLst/>
          </a:prstGeom>
        </p:spPr>
      </p:pic>
      <p:pic>
        <p:nvPicPr>
          <p:cNvPr id="13" name="Picture 12">
            <a:extLst>
              <a:ext uri="{FF2B5EF4-FFF2-40B4-BE49-F238E27FC236}">
                <a16:creationId xmlns:a16="http://schemas.microsoft.com/office/drawing/2014/main" id="{77B4090E-B5C3-CE26-2E55-CDE4B0D20842}"/>
              </a:ext>
            </a:extLst>
          </p:cNvPr>
          <p:cNvPicPr/>
          <p:nvPr/>
        </p:nvPicPr>
        <p:blipFill>
          <a:blip r:embed="rId10">
            <a:extLst>
              <a:ext uri="{28A0092B-C50C-407E-A947-70E740481C1C}">
                <a14:useLocalDpi xmlns:a14="http://schemas.microsoft.com/office/drawing/2010/main" val="0"/>
              </a:ext>
            </a:extLst>
          </a:blip>
          <a:stretch>
            <a:fillRect/>
          </a:stretch>
        </p:blipFill>
        <p:spPr>
          <a:xfrm>
            <a:off x="7365779" y="455281"/>
            <a:ext cx="2714625" cy="466725"/>
          </a:xfrm>
          <a:prstGeom prst="rect">
            <a:avLst/>
          </a:prstGeom>
        </p:spPr>
      </p:pic>
    </p:spTree>
    <p:extLst>
      <p:ext uri="{BB962C8B-B14F-4D97-AF65-F5344CB8AC3E}">
        <p14:creationId xmlns:p14="http://schemas.microsoft.com/office/powerpoint/2010/main" val="28540229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effectLst>
                  <a:outerShdw blurRad="38100" dist="38100" dir="2700000" algn="tl">
                    <a:srgbClr val="000000">
                      <a:alpha val="43137"/>
                    </a:srgbClr>
                  </a:outerShdw>
                </a:effectLst>
              </a:rPr>
              <a:t>Conclusion and outlook</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de-DE" dirty="0"/>
              <a:t>The Timepix detector‘s capability of </a:t>
            </a:r>
            <a:r>
              <a:rPr lang="de-DE" u="sng" dirty="0"/>
              <a:t>single-layer particle tracking and particle species separation</a:t>
            </a:r>
            <a:r>
              <a:rPr lang="de-DE" dirty="0"/>
              <a:t> allows production of competitive radiation monitors with one order of reduction in mass</a:t>
            </a:r>
          </a:p>
          <a:p>
            <a:r>
              <a:rPr lang="de-DE" dirty="0"/>
              <a:t>Future development should focus on improving</a:t>
            </a:r>
          </a:p>
          <a:p>
            <a:pPr lvl="1"/>
            <a:r>
              <a:rPr lang="de-DE" dirty="0"/>
              <a:t>Resource-efficient algorithms for on-board processing and data compression</a:t>
            </a:r>
          </a:p>
          <a:p>
            <a:pPr lvl="1"/>
            <a:r>
              <a:rPr lang="de-DE" dirty="0"/>
              <a:t>Electron and proton spectroscopy </a:t>
            </a:r>
          </a:p>
          <a:p>
            <a:pPr lvl="1"/>
            <a:endParaRPr lang="de-DE" dirty="0"/>
          </a:p>
          <a:p>
            <a:r>
              <a:rPr lang="de-DE" dirty="0" err="1"/>
              <a:t>Latest</a:t>
            </a:r>
            <a:r>
              <a:rPr lang="de-DE" dirty="0"/>
              <a:t> </a:t>
            </a:r>
            <a:r>
              <a:rPr lang="de-DE" dirty="0" err="1"/>
              <a:t>generation</a:t>
            </a:r>
            <a:r>
              <a:rPr lang="de-DE" dirty="0"/>
              <a:t> </a:t>
            </a:r>
            <a:r>
              <a:rPr lang="de-DE" dirty="0" err="1"/>
              <a:t>of</a:t>
            </a:r>
            <a:r>
              <a:rPr lang="de-DE" dirty="0"/>
              <a:t> Timepix detectors could be the baseline </a:t>
            </a:r>
            <a:r>
              <a:rPr lang="de-DE" dirty="0" err="1"/>
              <a:t>for</a:t>
            </a:r>
            <a:r>
              <a:rPr lang="de-DE" dirty="0"/>
              <a:t> </a:t>
            </a:r>
            <a:r>
              <a:rPr lang="de-DE" dirty="0" err="1"/>
              <a:t>particle</a:t>
            </a:r>
            <a:r>
              <a:rPr lang="de-DE" dirty="0"/>
              <a:t> spectrometers for astroparticle physics</a:t>
            </a:r>
            <a:endParaRPr lang="en-US" dirty="0"/>
          </a:p>
        </p:txBody>
      </p:sp>
      <p:sp>
        <p:nvSpPr>
          <p:cNvPr id="4" name="Date Placeholder 3"/>
          <p:cNvSpPr>
            <a:spLocks noGrp="1"/>
          </p:cNvSpPr>
          <p:nvPr>
            <p:ph type="dt" sz="half" idx="10"/>
          </p:nvPr>
        </p:nvSpPr>
        <p:spPr/>
        <p:txBody>
          <a:bodyPr/>
          <a:lstStyle/>
          <a:p>
            <a:fld id="{3181E341-8D1E-4426-A683-85901F078991}" type="datetime1">
              <a:rPr lang="en-US" smtClean="0"/>
              <a:t>8/5/2022</a:t>
            </a:fld>
            <a:endParaRPr lang="en-US"/>
          </a:p>
        </p:txBody>
      </p:sp>
      <p:sp>
        <p:nvSpPr>
          <p:cNvPr id="7" name="Footer Placeholder 6">
            <a:extLst>
              <a:ext uri="{FF2B5EF4-FFF2-40B4-BE49-F238E27FC236}">
                <a16:creationId xmlns:a16="http://schemas.microsoft.com/office/drawing/2014/main" id="{679FF316-AD6F-85AC-D3B3-9A4529587939}"/>
              </a:ext>
            </a:extLst>
          </p:cNvPr>
          <p:cNvSpPr>
            <a:spLocks noGrp="1"/>
          </p:cNvSpPr>
          <p:nvPr>
            <p:ph type="ftr" sz="quarter" idx="11"/>
          </p:nvPr>
        </p:nvSpPr>
        <p:spPr/>
        <p:txBody>
          <a:bodyPr/>
          <a:lstStyle/>
          <a:p>
            <a:r>
              <a:rPr lang="en-US" dirty="0" smtClean="0"/>
              <a:t>IEEE 23</a:t>
            </a:r>
            <a:r>
              <a:rPr lang="en-US" baseline="30000" dirty="0" smtClean="0"/>
              <a:t>rd</a:t>
            </a:r>
            <a:r>
              <a:rPr lang="en-US" dirty="0" smtClean="0"/>
              <a:t> Real-Time Conference</a:t>
            </a:r>
            <a:endParaRPr lang="en-US" dirty="0"/>
          </a:p>
        </p:txBody>
      </p:sp>
      <p:sp>
        <p:nvSpPr>
          <p:cNvPr id="8" name="Slide Number Placeholder 7">
            <a:extLst>
              <a:ext uri="{FF2B5EF4-FFF2-40B4-BE49-F238E27FC236}">
                <a16:creationId xmlns:a16="http://schemas.microsoft.com/office/drawing/2014/main" id="{0FEA62C9-5155-56C4-80ED-F69D8FE22DA8}"/>
              </a:ext>
            </a:extLst>
          </p:cNvPr>
          <p:cNvSpPr>
            <a:spLocks noGrp="1"/>
          </p:cNvSpPr>
          <p:nvPr>
            <p:ph type="sldNum" sz="quarter" idx="12"/>
          </p:nvPr>
        </p:nvSpPr>
        <p:spPr/>
        <p:txBody>
          <a:bodyPr/>
          <a:lstStyle/>
          <a:p>
            <a:fld id="{E5BADDC4-6E59-499B-8CE5-8FED18AFF436}" type="slidenum">
              <a:rPr lang="en-US" smtClean="0"/>
              <a:t>44</a:t>
            </a:fld>
            <a:endParaRPr lang="en-US"/>
          </a:p>
        </p:txBody>
      </p:sp>
    </p:spTree>
    <p:extLst>
      <p:ext uri="{BB962C8B-B14F-4D97-AF65-F5344CB8AC3E}">
        <p14:creationId xmlns:p14="http://schemas.microsoft.com/office/powerpoint/2010/main" val="34359916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cs-CZ" dirty="0"/>
              <a:t>Thank you</a:t>
            </a:r>
            <a:r>
              <a:rPr lang="en-US" dirty="0"/>
              <a:t> for your attention!</a:t>
            </a:r>
          </a:p>
        </p:txBody>
      </p:sp>
      <p:sp>
        <p:nvSpPr>
          <p:cNvPr id="10" name="Text Placeholder 9"/>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C0F9EAFE-56F3-40FA-8438-4C7F8F6F2922}" type="datetime1">
              <a:rPr lang="en-US" smtClean="0"/>
              <a:t>8/5/2022</a:t>
            </a:fld>
            <a:endParaRPr lang="en-US"/>
          </a:p>
        </p:txBody>
      </p:sp>
      <p:sp>
        <p:nvSpPr>
          <p:cNvPr id="2" name="Footer Placeholder 1">
            <a:extLst>
              <a:ext uri="{FF2B5EF4-FFF2-40B4-BE49-F238E27FC236}">
                <a16:creationId xmlns:a16="http://schemas.microsoft.com/office/drawing/2014/main" id="{97BDE4EB-CDCB-90FE-E779-DCCDE6712AAF}"/>
              </a:ext>
            </a:extLst>
          </p:cNvPr>
          <p:cNvSpPr>
            <a:spLocks noGrp="1"/>
          </p:cNvSpPr>
          <p:nvPr>
            <p:ph type="ftr" sz="quarter" idx="11"/>
          </p:nvPr>
        </p:nvSpPr>
        <p:spPr/>
        <p:txBody>
          <a:bodyPr/>
          <a:lstStyle/>
          <a:p>
            <a:r>
              <a:rPr lang="en-US" smtClean="0"/>
              <a:t>IEEE 23rd Real-Time Conference</a:t>
            </a:r>
            <a:endParaRPr lang="en-US"/>
          </a:p>
        </p:txBody>
      </p:sp>
      <p:sp>
        <p:nvSpPr>
          <p:cNvPr id="3" name="Slide Number Placeholder 2">
            <a:extLst>
              <a:ext uri="{FF2B5EF4-FFF2-40B4-BE49-F238E27FC236}">
                <a16:creationId xmlns:a16="http://schemas.microsoft.com/office/drawing/2014/main" id="{300C2671-525F-BA4F-0AD7-2B8B4B8AEA6D}"/>
              </a:ext>
            </a:extLst>
          </p:cNvPr>
          <p:cNvSpPr>
            <a:spLocks noGrp="1"/>
          </p:cNvSpPr>
          <p:nvPr>
            <p:ph type="sldNum" sz="quarter" idx="12"/>
          </p:nvPr>
        </p:nvSpPr>
        <p:spPr/>
        <p:txBody>
          <a:bodyPr/>
          <a:lstStyle/>
          <a:p>
            <a:fld id="{E5BADDC4-6E59-499B-8CE5-8FED18AFF436}" type="slidenum">
              <a:rPr lang="en-US" smtClean="0"/>
              <a:t>45</a:t>
            </a:fld>
            <a:endParaRPr lang="en-US"/>
          </a:p>
        </p:txBody>
      </p:sp>
    </p:spTree>
    <p:extLst>
      <p:ext uri="{BB962C8B-B14F-4D97-AF65-F5344CB8AC3E}">
        <p14:creationId xmlns:p14="http://schemas.microsoft.com/office/powerpoint/2010/main" val="34028869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de-DE" dirty="0"/>
              <a:t>Back up</a:t>
            </a:r>
            <a:endParaRPr lang="en-US" dirty="0"/>
          </a:p>
        </p:txBody>
      </p:sp>
      <p:sp>
        <p:nvSpPr>
          <p:cNvPr id="10" name="Text Placeholder 9"/>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BCEFD5B8-DA36-46F3-8DFF-09538E63ECCB}" type="datetime1">
              <a:rPr lang="en-US" smtClean="0"/>
              <a:t>8/5/2022</a:t>
            </a:fld>
            <a:endParaRPr lang="en-US"/>
          </a:p>
        </p:txBody>
      </p:sp>
      <p:sp>
        <p:nvSpPr>
          <p:cNvPr id="2" name="Footer Placeholder 1">
            <a:extLst>
              <a:ext uri="{FF2B5EF4-FFF2-40B4-BE49-F238E27FC236}">
                <a16:creationId xmlns:a16="http://schemas.microsoft.com/office/drawing/2014/main" id="{04ECE302-8F26-1F5A-9663-F92346CC59CD}"/>
              </a:ext>
            </a:extLst>
          </p:cNvPr>
          <p:cNvSpPr>
            <a:spLocks noGrp="1"/>
          </p:cNvSpPr>
          <p:nvPr>
            <p:ph type="ftr" sz="quarter" idx="11"/>
          </p:nvPr>
        </p:nvSpPr>
        <p:spPr/>
        <p:txBody>
          <a:bodyPr/>
          <a:lstStyle/>
          <a:p>
            <a:r>
              <a:rPr lang="en-US" smtClean="0"/>
              <a:t>IEEE 23rd Real-Time Conference</a:t>
            </a:r>
            <a:endParaRPr lang="en-US"/>
          </a:p>
        </p:txBody>
      </p:sp>
      <p:sp>
        <p:nvSpPr>
          <p:cNvPr id="3" name="Slide Number Placeholder 2">
            <a:extLst>
              <a:ext uri="{FF2B5EF4-FFF2-40B4-BE49-F238E27FC236}">
                <a16:creationId xmlns:a16="http://schemas.microsoft.com/office/drawing/2014/main" id="{BCFF4301-9BD7-7905-FA4E-DD08558728C8}"/>
              </a:ext>
            </a:extLst>
          </p:cNvPr>
          <p:cNvSpPr>
            <a:spLocks noGrp="1"/>
          </p:cNvSpPr>
          <p:nvPr>
            <p:ph type="sldNum" sz="quarter" idx="12"/>
          </p:nvPr>
        </p:nvSpPr>
        <p:spPr/>
        <p:txBody>
          <a:bodyPr/>
          <a:lstStyle/>
          <a:p>
            <a:fld id="{E5BADDC4-6E59-499B-8CE5-8FED18AFF436}" type="slidenum">
              <a:rPr lang="en-US" smtClean="0"/>
              <a:t>46</a:t>
            </a:fld>
            <a:endParaRPr lang="en-US"/>
          </a:p>
        </p:txBody>
      </p:sp>
    </p:spTree>
    <p:extLst>
      <p:ext uri="{BB962C8B-B14F-4D97-AF65-F5344CB8AC3E}">
        <p14:creationId xmlns:p14="http://schemas.microsoft.com/office/powerpoint/2010/main" val="22619618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0D906B06-50B9-43BB-A05A-0CF941EFDF71}" type="datetime1">
              <a:rPr lang="en-US" smtClean="0"/>
              <a:t>8/5/2022</a:t>
            </a:fld>
            <a:endParaRPr lang="en-US"/>
          </a:p>
        </p:txBody>
      </p:sp>
      <p:sp>
        <p:nvSpPr>
          <p:cNvPr id="13" name="Footer Placeholder 12">
            <a:extLst>
              <a:ext uri="{FF2B5EF4-FFF2-40B4-BE49-F238E27FC236}">
                <a16:creationId xmlns:a16="http://schemas.microsoft.com/office/drawing/2014/main" id="{2C59FD91-C5ED-92CD-B252-94A716EC1647}"/>
              </a:ext>
            </a:extLst>
          </p:cNvPr>
          <p:cNvSpPr>
            <a:spLocks noGrp="1"/>
          </p:cNvSpPr>
          <p:nvPr>
            <p:ph type="ftr" sz="quarter" idx="11"/>
          </p:nvPr>
        </p:nvSpPr>
        <p:spPr/>
        <p:txBody>
          <a:bodyPr/>
          <a:lstStyle/>
          <a:p>
            <a:r>
              <a:rPr lang="en-US" smtClean="0"/>
              <a:t>IEEE 23rd Real-Time Conference</a:t>
            </a:r>
            <a:endParaRPr lang="en-US"/>
          </a:p>
        </p:txBody>
      </p:sp>
      <p:sp>
        <p:nvSpPr>
          <p:cNvPr id="14" name="Slide Number Placeholder 13">
            <a:extLst>
              <a:ext uri="{FF2B5EF4-FFF2-40B4-BE49-F238E27FC236}">
                <a16:creationId xmlns:a16="http://schemas.microsoft.com/office/drawing/2014/main" id="{951FD8C5-36A1-9DE2-9348-5D05AB2DC749}"/>
              </a:ext>
            </a:extLst>
          </p:cNvPr>
          <p:cNvSpPr>
            <a:spLocks noGrp="1"/>
          </p:cNvSpPr>
          <p:nvPr>
            <p:ph type="sldNum" sz="quarter" idx="12"/>
          </p:nvPr>
        </p:nvSpPr>
        <p:spPr/>
        <p:txBody>
          <a:bodyPr/>
          <a:lstStyle/>
          <a:p>
            <a:fld id="{E5BADDC4-6E59-499B-8CE5-8FED18AFF436}" type="slidenum">
              <a:rPr lang="en-US" smtClean="0"/>
              <a:t>47</a:t>
            </a:fld>
            <a:endParaRPr lang="en-US"/>
          </a:p>
        </p:txBody>
      </p:sp>
      <p:pic>
        <p:nvPicPr>
          <p:cNvPr id="16" name="Picture 15"/>
          <p:cNvPicPr>
            <a:picLocks noChangeAspect="1"/>
          </p:cNvPicPr>
          <p:nvPr/>
        </p:nvPicPr>
        <p:blipFill rotWithShape="1">
          <a:blip r:embed="rId3"/>
          <a:srcRect t="9796" r="51453"/>
          <a:stretch/>
        </p:blipFill>
        <p:spPr>
          <a:xfrm>
            <a:off x="6132299" y="59889"/>
            <a:ext cx="5061995" cy="3122177"/>
          </a:xfrm>
          <a:prstGeom prst="rect">
            <a:avLst/>
          </a:prstGeom>
        </p:spPr>
      </p:pic>
      <p:pic>
        <p:nvPicPr>
          <p:cNvPr id="19" name="Picture 18"/>
          <p:cNvPicPr>
            <a:picLocks noChangeAspect="1"/>
          </p:cNvPicPr>
          <p:nvPr/>
        </p:nvPicPr>
        <p:blipFill rotWithShape="1">
          <a:blip r:embed="rId3"/>
          <a:srcRect l="48935" t="14445" b="5556"/>
          <a:stretch/>
        </p:blipFill>
        <p:spPr>
          <a:xfrm>
            <a:off x="5149876" y="3129958"/>
            <a:ext cx="6921448" cy="3599436"/>
          </a:xfrm>
          <a:prstGeom prst="rect">
            <a:avLst/>
          </a:prstGeom>
        </p:spPr>
      </p:pic>
      <p:grpSp>
        <p:nvGrpSpPr>
          <p:cNvPr id="20" name="Group 19"/>
          <p:cNvGrpSpPr/>
          <p:nvPr/>
        </p:nvGrpSpPr>
        <p:grpSpPr>
          <a:xfrm>
            <a:off x="838200" y="840605"/>
            <a:ext cx="4040765" cy="5096423"/>
            <a:chOff x="7885048" y="742573"/>
            <a:chExt cx="4518367" cy="5618530"/>
          </a:xfrm>
        </p:grpSpPr>
        <p:grpSp>
          <p:nvGrpSpPr>
            <p:cNvPr id="21" name="Group 20"/>
            <p:cNvGrpSpPr/>
            <p:nvPr/>
          </p:nvGrpSpPr>
          <p:grpSpPr>
            <a:xfrm>
              <a:off x="7885048" y="742573"/>
              <a:ext cx="4518367" cy="5618530"/>
              <a:chOff x="7874888" y="790953"/>
              <a:chExt cx="4518367" cy="5618530"/>
            </a:xfrm>
          </p:grpSpPr>
          <p:pic>
            <p:nvPicPr>
              <p:cNvPr id="24" name="Picture 23"/>
              <p:cNvPicPr>
                <a:picLocks noChangeAspect="1"/>
              </p:cNvPicPr>
              <p:nvPr/>
            </p:nvPicPr>
            <p:blipFill>
              <a:blip r:embed="rId4"/>
              <a:stretch>
                <a:fillRect/>
              </a:stretch>
            </p:blipFill>
            <p:spPr>
              <a:xfrm>
                <a:off x="8227278" y="790953"/>
                <a:ext cx="3813586" cy="5293995"/>
              </a:xfrm>
              <a:prstGeom prst="rect">
                <a:avLst/>
              </a:prstGeom>
            </p:spPr>
          </p:pic>
          <p:sp>
            <p:nvSpPr>
              <p:cNvPr id="25" name="Rectangle 24"/>
              <p:cNvSpPr/>
              <p:nvPr/>
            </p:nvSpPr>
            <p:spPr>
              <a:xfrm>
                <a:off x="7874888" y="6132484"/>
                <a:ext cx="4518367" cy="276999"/>
              </a:xfrm>
              <a:prstGeom prst="rect">
                <a:avLst/>
              </a:prstGeom>
            </p:spPr>
            <p:txBody>
              <a:bodyPr wrap="square">
                <a:spAutoFit/>
              </a:bodyPr>
              <a:lstStyle/>
              <a:p>
                <a:pPr>
                  <a:buSzPct val="100000"/>
                </a:pPr>
                <a:r>
                  <a:rPr lang="en-US" sz="1200" dirty="0" err="1"/>
                  <a:t>Mauk</a:t>
                </a:r>
                <a:r>
                  <a:rPr lang="en-US" sz="1200" dirty="0"/>
                  <a:t>, B.H., Fox, N.J., </a:t>
                </a:r>
                <a:r>
                  <a:rPr lang="en-US" sz="1200" dirty="0" err="1"/>
                  <a:t>Kanekal</a:t>
                </a:r>
                <a:r>
                  <a:rPr lang="en-US" sz="1200" dirty="0"/>
                  <a:t>, S.G. et al. Space </a:t>
                </a:r>
                <a:r>
                  <a:rPr lang="en-US" sz="1200" dirty="0" err="1"/>
                  <a:t>Sci</a:t>
                </a:r>
                <a:r>
                  <a:rPr lang="en-US" sz="1200" dirty="0"/>
                  <a:t> Rev (2013) 179: 3. </a:t>
                </a:r>
              </a:p>
            </p:txBody>
          </p:sp>
        </p:grpSp>
        <p:sp>
          <p:nvSpPr>
            <p:cNvPr id="22" name="Rectangle 21"/>
            <p:cNvSpPr/>
            <p:nvPr/>
          </p:nvSpPr>
          <p:spPr>
            <a:xfrm>
              <a:off x="10871200" y="850033"/>
              <a:ext cx="1076960" cy="389487"/>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0871200" y="2876973"/>
              <a:ext cx="1076960" cy="389487"/>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 name="Straight Arrow Connector 8"/>
          <p:cNvCxnSpPr/>
          <p:nvPr/>
        </p:nvCxnSpPr>
        <p:spPr>
          <a:xfrm flipV="1">
            <a:off x="7097486" y="1959429"/>
            <a:ext cx="664028" cy="4245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596742" y="2203265"/>
            <a:ext cx="642257" cy="369332"/>
          </a:xfrm>
          <a:prstGeom prst="rect">
            <a:avLst/>
          </a:prstGeom>
          <a:noFill/>
        </p:spPr>
        <p:txBody>
          <a:bodyPr wrap="square" rtlCol="0">
            <a:spAutoFit/>
          </a:bodyPr>
          <a:lstStyle/>
          <a:p>
            <a:r>
              <a:rPr lang="de-DE" dirty="0" smtClean="0"/>
              <a:t>SAA</a:t>
            </a:r>
            <a:endParaRPr lang="en-US" dirty="0"/>
          </a:p>
        </p:txBody>
      </p:sp>
    </p:spTree>
    <p:extLst>
      <p:ext uri="{BB962C8B-B14F-4D97-AF65-F5344CB8AC3E}">
        <p14:creationId xmlns:p14="http://schemas.microsoft.com/office/powerpoint/2010/main" val="21348425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4B09999-6A29-4F63-8A4B-F327A1303EEA}" type="datetime1">
              <a:rPr lang="en-US" smtClean="0"/>
              <a:t>8/5/2022</a:t>
            </a:fld>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88350"/>
            <a:ext cx="12192000" cy="6168000"/>
          </a:xfrm>
          <a:prstGeom prst="rect">
            <a:avLst/>
          </a:prstGeom>
        </p:spPr>
      </p:pic>
      <p:grpSp>
        <p:nvGrpSpPr>
          <p:cNvPr id="24" name="Group 23"/>
          <p:cNvGrpSpPr/>
          <p:nvPr/>
        </p:nvGrpSpPr>
        <p:grpSpPr>
          <a:xfrm>
            <a:off x="4260028" y="96820"/>
            <a:ext cx="4098664" cy="4304768"/>
            <a:chOff x="4260028" y="96820"/>
            <a:chExt cx="4098664" cy="4304768"/>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6287" y="96820"/>
              <a:ext cx="3332405" cy="26659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Straight Connector 8"/>
            <p:cNvCxnSpPr/>
            <p:nvPr/>
          </p:nvCxnSpPr>
          <p:spPr>
            <a:xfrm flipV="1">
              <a:off x="4260028" y="96820"/>
              <a:ext cx="746312" cy="4304768"/>
            </a:xfrm>
            <a:prstGeom prst="line">
              <a:avLst/>
            </a:prstGeom>
            <a:ln w="22225"/>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flipV="1">
              <a:off x="4260028" y="2785991"/>
              <a:ext cx="4098664" cy="1615597"/>
            </a:xfrm>
            <a:prstGeom prst="line">
              <a:avLst/>
            </a:prstGeom>
            <a:ln w="25400"/>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flipV="1">
              <a:off x="4260028" y="2785991"/>
              <a:ext cx="746312" cy="1615597"/>
            </a:xfrm>
            <a:prstGeom prst="line">
              <a:avLst/>
            </a:prstGeom>
            <a:ln w="25400"/>
          </p:spPr>
          <p:style>
            <a:lnRef idx="1">
              <a:schemeClr val="dk1"/>
            </a:lnRef>
            <a:fillRef idx="0">
              <a:schemeClr val="dk1"/>
            </a:fillRef>
            <a:effectRef idx="0">
              <a:schemeClr val="dk1"/>
            </a:effectRef>
            <a:fontRef idx="minor">
              <a:schemeClr val="tx1"/>
            </a:fontRef>
          </p:style>
        </p:cxnSp>
      </p:grpSp>
      <p:grpSp>
        <p:nvGrpSpPr>
          <p:cNvPr id="25" name="Group 24"/>
          <p:cNvGrpSpPr/>
          <p:nvPr/>
        </p:nvGrpSpPr>
        <p:grpSpPr>
          <a:xfrm>
            <a:off x="226060" y="1245695"/>
            <a:ext cx="3373120" cy="4616625"/>
            <a:chOff x="2239757" y="-214963"/>
            <a:chExt cx="3373120" cy="4616625"/>
          </a:xfrm>
        </p:grpSpPr>
        <p:cxnSp>
          <p:nvCxnSpPr>
            <p:cNvPr id="28" name="Straight Connector 27"/>
            <p:cNvCxnSpPr/>
            <p:nvPr/>
          </p:nvCxnSpPr>
          <p:spPr>
            <a:xfrm flipV="1">
              <a:off x="4279377" y="2483963"/>
              <a:ext cx="1333500" cy="1917699"/>
            </a:xfrm>
            <a:prstGeom prst="line">
              <a:avLst/>
            </a:prstGeom>
            <a:ln w="25400"/>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flipH="1" flipV="1">
              <a:off x="2239757" y="2483962"/>
              <a:ext cx="2048455" cy="1917633"/>
            </a:xfrm>
            <a:prstGeom prst="line">
              <a:avLst/>
            </a:prstGeom>
            <a:ln w="25400"/>
          </p:spPr>
          <p:style>
            <a:lnRef idx="1">
              <a:schemeClr val="dk1"/>
            </a:lnRef>
            <a:fillRef idx="0">
              <a:schemeClr val="dk1"/>
            </a:fillRef>
            <a:effectRef idx="0">
              <a:schemeClr val="dk1"/>
            </a:effectRef>
            <a:fontRef idx="minor">
              <a:schemeClr val="tx1"/>
            </a:fontRef>
          </p:style>
        </p:cxnSp>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2692" y="-214963"/>
              <a:ext cx="3332405" cy="26659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grpSp>
        <p:nvGrpSpPr>
          <p:cNvPr id="23" name="Group 22"/>
          <p:cNvGrpSpPr/>
          <p:nvPr/>
        </p:nvGrpSpPr>
        <p:grpSpPr>
          <a:xfrm>
            <a:off x="7841428" y="3036838"/>
            <a:ext cx="3825000" cy="3593356"/>
            <a:chOff x="7841428" y="3036838"/>
            <a:chExt cx="3825000" cy="3593356"/>
          </a:xfrm>
        </p:grpSpPr>
        <p:grpSp>
          <p:nvGrpSpPr>
            <p:cNvPr id="3" name="Group 2"/>
            <p:cNvGrpSpPr/>
            <p:nvPr/>
          </p:nvGrpSpPr>
          <p:grpSpPr>
            <a:xfrm>
              <a:off x="7841428" y="3570194"/>
              <a:ext cx="3825000" cy="3060000"/>
              <a:chOff x="8116356" y="3510155"/>
              <a:chExt cx="3825000" cy="3060000"/>
            </a:xfrm>
          </p:grpSpPr>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16356" y="3510155"/>
                <a:ext cx="3825000" cy="3060000"/>
              </a:xfrm>
              <a:prstGeom prst="rect">
                <a:avLst/>
              </a:prstGeom>
              <a:ln w="31750">
                <a:solidFill>
                  <a:srgbClr val="292929"/>
                </a:solidFill>
              </a:ln>
            </p:spPr>
          </p:pic>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253758" y="3549065"/>
                <a:ext cx="1041784" cy="1790060"/>
              </a:xfrm>
              <a:prstGeom prst="rect">
                <a:avLst/>
              </a:prstGeom>
              <a:ln>
                <a:solidFill>
                  <a:schemeClr val="tx1"/>
                </a:solidFill>
              </a:ln>
            </p:spPr>
          </p:pic>
          <p:sp>
            <p:nvSpPr>
              <p:cNvPr id="18" name="Oval 17"/>
              <p:cNvSpPr/>
              <p:nvPr/>
            </p:nvSpPr>
            <p:spPr>
              <a:xfrm>
                <a:off x="10875523" y="5819125"/>
                <a:ext cx="223737" cy="4595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18" idx="3"/>
              </p:cNvCxnSpPr>
              <p:nvPr/>
            </p:nvCxnSpPr>
            <p:spPr>
              <a:xfrm flipH="1" flipV="1">
                <a:off x="10169558" y="5223753"/>
                <a:ext cx="738731" cy="9876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8" idx="5"/>
              </p:cNvCxnSpPr>
              <p:nvPr/>
            </p:nvCxnSpPr>
            <p:spPr>
              <a:xfrm flipV="1">
                <a:off x="11066494" y="5223753"/>
                <a:ext cx="246174" cy="9876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Straight Connector 26"/>
            <p:cNvCxnSpPr/>
            <p:nvPr/>
          </p:nvCxnSpPr>
          <p:spPr>
            <a:xfrm flipV="1">
              <a:off x="7841428" y="3036838"/>
              <a:ext cx="1912500" cy="504966"/>
            </a:xfrm>
            <a:prstGeom prst="line">
              <a:avLst/>
            </a:prstGeom>
            <a:ln w="25400"/>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9753928" y="3036838"/>
              <a:ext cx="1912500" cy="504966"/>
            </a:xfrm>
            <a:prstGeom prst="line">
              <a:avLst/>
            </a:prstGeom>
            <a:ln w="25400"/>
          </p:spPr>
          <p:style>
            <a:lnRef idx="1">
              <a:schemeClr val="dk1"/>
            </a:lnRef>
            <a:fillRef idx="0">
              <a:schemeClr val="dk1"/>
            </a:fillRef>
            <a:effectRef idx="0">
              <a:schemeClr val="dk1"/>
            </a:effectRef>
            <a:fontRef idx="minor">
              <a:schemeClr val="tx1"/>
            </a:fontRef>
          </p:style>
        </p:cxnSp>
      </p:grpSp>
      <p:sp>
        <p:nvSpPr>
          <p:cNvPr id="7" name="Footer Placeholder 6">
            <a:extLst>
              <a:ext uri="{FF2B5EF4-FFF2-40B4-BE49-F238E27FC236}">
                <a16:creationId xmlns:a16="http://schemas.microsoft.com/office/drawing/2014/main" id="{7BAF938D-EFBB-9204-88E5-CC806417F8D9}"/>
              </a:ext>
            </a:extLst>
          </p:cNvPr>
          <p:cNvSpPr>
            <a:spLocks noGrp="1"/>
          </p:cNvSpPr>
          <p:nvPr>
            <p:ph type="ftr" sz="quarter" idx="11"/>
          </p:nvPr>
        </p:nvSpPr>
        <p:spPr/>
        <p:txBody>
          <a:bodyPr/>
          <a:lstStyle/>
          <a:p>
            <a:r>
              <a:rPr lang="en-US" smtClean="0"/>
              <a:t>IEEE 23rd Real-Time Conference</a:t>
            </a:r>
            <a:endParaRPr lang="en-US"/>
          </a:p>
        </p:txBody>
      </p:sp>
      <p:sp>
        <p:nvSpPr>
          <p:cNvPr id="11" name="Slide Number Placeholder 10">
            <a:extLst>
              <a:ext uri="{FF2B5EF4-FFF2-40B4-BE49-F238E27FC236}">
                <a16:creationId xmlns:a16="http://schemas.microsoft.com/office/drawing/2014/main" id="{82615A79-81DD-B38C-428E-CE77ECE07C86}"/>
              </a:ext>
            </a:extLst>
          </p:cNvPr>
          <p:cNvSpPr>
            <a:spLocks noGrp="1"/>
          </p:cNvSpPr>
          <p:nvPr>
            <p:ph type="sldNum" sz="quarter" idx="12"/>
          </p:nvPr>
        </p:nvSpPr>
        <p:spPr/>
        <p:txBody>
          <a:bodyPr/>
          <a:lstStyle/>
          <a:p>
            <a:fld id="{E5BADDC4-6E59-499B-8CE5-8FED18AFF436}" type="slidenum">
              <a:rPr lang="en-US" smtClean="0"/>
              <a:t>48</a:t>
            </a:fld>
            <a:endParaRPr lang="en-US"/>
          </a:p>
        </p:txBody>
      </p:sp>
    </p:spTree>
    <p:extLst>
      <p:ext uri="{BB962C8B-B14F-4D97-AF65-F5344CB8AC3E}">
        <p14:creationId xmlns:p14="http://schemas.microsoft.com/office/powerpoint/2010/main" val="2815383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a:t>Steady flux of Galactic Cosmic Rays</a:t>
            </a:r>
            <a:endParaRPr lang="en-US" dirty="0"/>
          </a:p>
        </p:txBody>
      </p:sp>
      <p:sp>
        <p:nvSpPr>
          <p:cNvPr id="3" name="Text Placeholder 2"/>
          <p:cNvSpPr>
            <a:spLocks noGrp="1"/>
          </p:cNvSpPr>
          <p:nvPr>
            <p:ph type="body" sz="quarter" idx="10"/>
          </p:nvPr>
        </p:nvSpPr>
        <p:spPr>
          <a:xfrm>
            <a:off x="5568074" y="1281872"/>
            <a:ext cx="6302768" cy="969292"/>
          </a:xfrm>
        </p:spPr>
        <p:txBody>
          <a:bodyPr/>
          <a:lstStyle/>
          <a:p>
            <a:r>
              <a:rPr lang="en-US" sz="2000" dirty="0"/>
              <a:t>Galactic cosmic ray flux modulated by solar activity</a:t>
            </a:r>
          </a:p>
          <a:p>
            <a:endParaRPr lang="en-US" dirty="0"/>
          </a:p>
        </p:txBody>
      </p:sp>
      <p:sp>
        <p:nvSpPr>
          <p:cNvPr id="4" name="Date Placeholder 3"/>
          <p:cNvSpPr>
            <a:spLocks noGrp="1"/>
          </p:cNvSpPr>
          <p:nvPr>
            <p:ph type="dt" sz="half" idx="11"/>
          </p:nvPr>
        </p:nvSpPr>
        <p:spPr/>
        <p:txBody>
          <a:bodyPr/>
          <a:lstStyle/>
          <a:p>
            <a:pPr>
              <a:defRPr/>
            </a:pPr>
            <a:fld id="{B46D6C24-572F-4969-A698-691B1F716F70}" type="datetime1">
              <a:rPr lang="en-US" smtClean="0"/>
              <a:t>8/5/2022</a:t>
            </a:fld>
            <a:endParaRPr lang="en-US" dirty="0"/>
          </a:p>
        </p:txBody>
      </p:sp>
      <p:sp>
        <p:nvSpPr>
          <p:cNvPr id="9" name="TextBox 8"/>
          <p:cNvSpPr txBox="1"/>
          <p:nvPr/>
        </p:nvSpPr>
        <p:spPr>
          <a:xfrm>
            <a:off x="904607" y="1219201"/>
            <a:ext cx="6487886" cy="1631216"/>
          </a:xfrm>
          <a:prstGeom prst="rect">
            <a:avLst/>
          </a:prstGeom>
          <a:noFill/>
        </p:spPr>
        <p:txBody>
          <a:bodyPr wrap="square" rtlCol="0">
            <a:spAutoFit/>
          </a:bodyPr>
          <a:lstStyle/>
          <a:p>
            <a:r>
              <a:rPr lang="de-DE" sz="2000" dirty="0"/>
              <a:t>98% Baryonic component</a:t>
            </a:r>
          </a:p>
          <a:p>
            <a:pPr marL="342900" indent="-342900">
              <a:buFont typeface="Arial" panose="020B0604020202020204" pitchFamily="34" charset="0"/>
              <a:buChar char="•"/>
            </a:pPr>
            <a:r>
              <a:rPr lang="de-DE" sz="2000" dirty="0"/>
              <a:t>87% protons</a:t>
            </a:r>
          </a:p>
          <a:p>
            <a:pPr marL="342900" indent="-342900">
              <a:buFont typeface="Arial" panose="020B0604020202020204" pitchFamily="34" charset="0"/>
              <a:buChar char="•"/>
            </a:pPr>
            <a:r>
              <a:rPr lang="de-DE" sz="2000" dirty="0"/>
              <a:t>12% alpha-particles</a:t>
            </a:r>
          </a:p>
          <a:p>
            <a:pPr marL="342900" indent="-342900">
              <a:buFont typeface="Arial" panose="020B0604020202020204" pitchFamily="34" charset="0"/>
              <a:buChar char="•"/>
            </a:pPr>
            <a:r>
              <a:rPr lang="de-DE" sz="2000" dirty="0"/>
              <a:t>1% heavy ions (Z &gt; 2)</a:t>
            </a:r>
            <a:endParaRPr lang="de-DE" dirty="0"/>
          </a:p>
          <a:p>
            <a:r>
              <a:rPr lang="de-DE" sz="2000" dirty="0"/>
              <a:t>2% Leptons (electrons and positrons)</a:t>
            </a:r>
            <a:endParaRPr lang="en-US" sz="2000" dirty="0"/>
          </a:p>
        </p:txBody>
      </p:sp>
      <p:pic>
        <p:nvPicPr>
          <p:cNvPr id="10" name="Picture 9"/>
          <p:cNvPicPr>
            <a:picLocks noChangeAspect="1"/>
          </p:cNvPicPr>
          <p:nvPr/>
        </p:nvPicPr>
        <p:blipFill>
          <a:blip r:embed="rId3"/>
          <a:stretch>
            <a:fillRect/>
          </a:stretch>
        </p:blipFill>
        <p:spPr>
          <a:xfrm>
            <a:off x="812801" y="2912120"/>
            <a:ext cx="4084328" cy="3809355"/>
          </a:xfrm>
          <a:prstGeom prst="rect">
            <a:avLst/>
          </a:prstGeom>
        </p:spPr>
      </p:pic>
      <p:pic>
        <p:nvPicPr>
          <p:cNvPr id="11" name="Picture 10"/>
          <p:cNvPicPr>
            <a:picLocks noChangeAspect="1"/>
          </p:cNvPicPr>
          <p:nvPr/>
        </p:nvPicPr>
        <p:blipFill>
          <a:blip r:embed="rId4"/>
          <a:stretch>
            <a:fillRect/>
          </a:stretch>
        </p:blipFill>
        <p:spPr>
          <a:xfrm>
            <a:off x="5787192" y="1629545"/>
            <a:ext cx="5266909" cy="5091930"/>
          </a:xfrm>
          <a:prstGeom prst="rect">
            <a:avLst/>
          </a:prstGeom>
        </p:spPr>
      </p:pic>
      <p:sp>
        <p:nvSpPr>
          <p:cNvPr id="8" name="Footer Placeholder 7">
            <a:extLst>
              <a:ext uri="{FF2B5EF4-FFF2-40B4-BE49-F238E27FC236}">
                <a16:creationId xmlns:a16="http://schemas.microsoft.com/office/drawing/2014/main" id="{00347BA7-3956-A654-5BC6-37A0992698DC}"/>
              </a:ext>
            </a:extLst>
          </p:cNvPr>
          <p:cNvSpPr>
            <a:spLocks noGrp="1"/>
          </p:cNvSpPr>
          <p:nvPr>
            <p:ph type="ftr" sz="quarter" idx="12"/>
          </p:nvPr>
        </p:nvSpPr>
        <p:spPr/>
        <p:txBody>
          <a:bodyPr/>
          <a:lstStyle/>
          <a:p>
            <a:pPr>
              <a:defRPr/>
            </a:pPr>
            <a:r>
              <a:rPr lang="en-US" smtClean="0"/>
              <a:t>IEEE 23rd Real-Time Conference</a:t>
            </a:r>
            <a:endParaRPr lang="en-US" dirty="0"/>
          </a:p>
        </p:txBody>
      </p:sp>
      <p:sp>
        <p:nvSpPr>
          <p:cNvPr id="12" name="Slide Number Placeholder 11">
            <a:extLst>
              <a:ext uri="{FF2B5EF4-FFF2-40B4-BE49-F238E27FC236}">
                <a16:creationId xmlns:a16="http://schemas.microsoft.com/office/drawing/2014/main" id="{F3D5F291-ED72-34FC-1CC9-33AD29D385C1}"/>
              </a:ext>
            </a:extLst>
          </p:cNvPr>
          <p:cNvSpPr>
            <a:spLocks noGrp="1"/>
          </p:cNvSpPr>
          <p:nvPr>
            <p:ph type="sldNum" sz="quarter" idx="13"/>
          </p:nvPr>
        </p:nvSpPr>
        <p:spPr/>
        <p:txBody>
          <a:bodyPr/>
          <a:lstStyle/>
          <a:p>
            <a:pPr>
              <a:defRPr/>
            </a:pPr>
            <a:fld id="{AB4BB980-9567-45AE-AEC9-23E23BF1523A}" type="slidenum">
              <a:rPr lang="en-US" smtClean="0"/>
              <a:pPr>
                <a:defRPr/>
              </a:pPr>
              <a:t>49</a:t>
            </a:fld>
            <a:endParaRPr lang="en-US" dirty="0"/>
          </a:p>
        </p:txBody>
      </p:sp>
    </p:spTree>
    <p:extLst>
      <p:ext uri="{BB962C8B-B14F-4D97-AF65-F5344CB8AC3E}">
        <p14:creationId xmlns:p14="http://schemas.microsoft.com/office/powerpoint/2010/main" val="1344643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9076"/>
            <a:ext cx="8235462" cy="1000125"/>
          </a:xfrm>
        </p:spPr>
        <p:txBody>
          <a:bodyPr>
            <a:normAutofit fontScale="90000"/>
          </a:bodyPr>
          <a:lstStyle/>
          <a:p>
            <a:r>
              <a:rPr lang="de-DE" dirty="0" smtClean="0"/>
              <a:t>Hybrid pixel detector of</a:t>
            </a:r>
            <a:r>
              <a:rPr lang="de-DE" dirty="0"/>
              <a:t> </a:t>
            </a:r>
            <a:r>
              <a:rPr lang="de-DE" dirty="0" smtClean="0"/>
              <a:t>the </a:t>
            </a:r>
            <a:br>
              <a:rPr lang="de-DE" dirty="0" smtClean="0"/>
            </a:br>
            <a:r>
              <a:rPr lang="de-DE" dirty="0" smtClean="0"/>
              <a:t>Medipix/</a:t>
            </a:r>
            <a:r>
              <a:rPr lang="cs-CZ" sz="4900" dirty="0" smtClean="0"/>
              <a:t>Timepix family</a:t>
            </a:r>
            <a:endParaRPr lang="en-US" sz="4900" dirty="0"/>
          </a:p>
        </p:txBody>
      </p:sp>
      <p:sp>
        <p:nvSpPr>
          <p:cNvPr id="4" name="Date Placeholder 3"/>
          <p:cNvSpPr>
            <a:spLocks noGrp="1"/>
          </p:cNvSpPr>
          <p:nvPr>
            <p:ph type="dt" sz="half" idx="11"/>
          </p:nvPr>
        </p:nvSpPr>
        <p:spPr/>
        <p:txBody>
          <a:bodyPr/>
          <a:lstStyle/>
          <a:p>
            <a:pPr>
              <a:defRPr/>
            </a:pPr>
            <a:fld id="{186F28B9-2AFE-4676-86B3-A49301C5790C}" type="datetime1">
              <a:rPr lang="en-US" smtClean="0"/>
              <a:t>8/5/2022</a:t>
            </a:fld>
            <a:endParaRPr lang="en-US" dirty="0"/>
          </a:p>
        </p:txBody>
      </p:sp>
      <p:sp>
        <p:nvSpPr>
          <p:cNvPr id="5" name="Footer Placeholder 4"/>
          <p:cNvSpPr>
            <a:spLocks noGrp="1"/>
          </p:cNvSpPr>
          <p:nvPr>
            <p:ph type="ftr" sz="quarter" idx="12"/>
          </p:nvPr>
        </p:nvSpPr>
        <p:spPr/>
        <p:txBody>
          <a:bodyPr/>
          <a:lstStyle/>
          <a:p>
            <a:pPr>
              <a:defRPr/>
            </a:pPr>
            <a:r>
              <a:rPr lang="en-US" dirty="0" smtClean="0"/>
              <a:t>IEEE 23</a:t>
            </a:r>
            <a:r>
              <a:rPr lang="en-US" baseline="30000" dirty="0" smtClean="0"/>
              <a:t>rd</a:t>
            </a:r>
            <a:r>
              <a:rPr lang="en-US" dirty="0" smtClean="0"/>
              <a:t> Real-Time Conference</a:t>
            </a:r>
            <a:endParaRPr lang="en-US" dirty="0"/>
          </a:p>
        </p:txBody>
      </p:sp>
      <p:sp>
        <p:nvSpPr>
          <p:cNvPr id="7" name="Slide Number Placeholder 6"/>
          <p:cNvSpPr>
            <a:spLocks noGrp="1"/>
          </p:cNvSpPr>
          <p:nvPr>
            <p:ph type="sldNum" sz="quarter" idx="13"/>
          </p:nvPr>
        </p:nvSpPr>
        <p:spPr/>
        <p:txBody>
          <a:bodyPr/>
          <a:lstStyle/>
          <a:p>
            <a:pPr>
              <a:defRPr/>
            </a:pPr>
            <a:fld id="{AB4BB980-9567-45AE-AEC9-23E23BF1523A}" type="slidenum">
              <a:rPr lang="en-US" smtClean="0"/>
              <a:pPr>
                <a:defRPr/>
              </a:pPr>
              <a:t>5</a:t>
            </a:fld>
            <a:endParaRPr lang="en-US" dirty="0"/>
          </a:p>
        </p:txBody>
      </p:sp>
      <p:sp>
        <p:nvSpPr>
          <p:cNvPr id="12" name="Text Placeholder 2">
            <a:extLst>
              <a:ext uri="{FF2B5EF4-FFF2-40B4-BE49-F238E27FC236}">
                <a16:creationId xmlns:a16="http://schemas.microsoft.com/office/drawing/2014/main" id="{53A166ED-A8E5-409F-AA28-35EE0E09EBB5}"/>
              </a:ext>
            </a:extLst>
          </p:cNvPr>
          <p:cNvSpPr>
            <a:spLocks noGrp="1"/>
          </p:cNvSpPr>
          <p:nvPr>
            <p:ph type="body" sz="quarter" idx="10"/>
          </p:nvPr>
        </p:nvSpPr>
        <p:spPr>
          <a:xfrm>
            <a:off x="838200" y="1619861"/>
            <a:ext cx="5196840" cy="1330603"/>
          </a:xfrm>
        </p:spPr>
        <p:txBody>
          <a:bodyPr>
            <a:normAutofit fontScale="92500" lnSpcReduction="20000"/>
          </a:bodyPr>
          <a:lstStyle/>
          <a:p>
            <a:pPr marL="0" indent="0">
              <a:lnSpc>
                <a:spcPct val="100000"/>
              </a:lnSpc>
              <a:buClr>
                <a:schemeClr val="tx1"/>
              </a:buClr>
              <a:buSzPct val="100000"/>
              <a:buNone/>
            </a:pPr>
            <a:r>
              <a:rPr lang="de-DE" sz="2400" b="1" dirty="0" smtClean="0"/>
              <a:t>1998 </a:t>
            </a:r>
            <a:r>
              <a:rPr lang="de-DE" sz="2400" dirty="0" smtClean="0"/>
              <a:t>Medipix1: 64 x 64 pixels, pixel pitch 170 µm</a:t>
            </a:r>
            <a:r>
              <a:rPr lang="de-DE" sz="2400" b="1" dirty="0" smtClean="0"/>
              <a:t> </a:t>
            </a:r>
          </a:p>
          <a:p>
            <a:pPr marL="0" indent="0">
              <a:lnSpc>
                <a:spcPct val="100000"/>
              </a:lnSpc>
              <a:buClr>
                <a:schemeClr val="tx1"/>
              </a:buClr>
              <a:buSzPct val="100000"/>
              <a:buNone/>
            </a:pPr>
            <a:r>
              <a:rPr lang="de-DE" sz="2400" b="1" dirty="0" smtClean="0"/>
              <a:t>2005 </a:t>
            </a:r>
            <a:r>
              <a:rPr lang="de-DE" sz="2400" dirty="0" smtClean="0"/>
              <a:t>Medipix2 (Mpix2MXR20): </a:t>
            </a:r>
            <a:r>
              <a:rPr lang="es-ES" sz="2400" dirty="0" err="1" smtClean="0"/>
              <a:t>First</a:t>
            </a:r>
            <a:r>
              <a:rPr lang="es-ES" sz="2400" dirty="0" smtClean="0"/>
              <a:t> </a:t>
            </a:r>
            <a:r>
              <a:rPr lang="es-ES" sz="2400" dirty="0" err="1"/>
              <a:t>hybrid</a:t>
            </a:r>
            <a:r>
              <a:rPr lang="es-ES" sz="2400" dirty="0"/>
              <a:t> pixel detector at a pitch </a:t>
            </a:r>
            <a:r>
              <a:rPr lang="es-ES" sz="2400" dirty="0" err="1"/>
              <a:t>below</a:t>
            </a:r>
            <a:r>
              <a:rPr lang="es-ES" sz="2400" dirty="0"/>
              <a:t> </a:t>
            </a:r>
            <a:r>
              <a:rPr lang="es-ES" sz="2400" dirty="0" smtClean="0"/>
              <a:t>150</a:t>
            </a:r>
            <a:r>
              <a:rPr lang="es-ES" sz="2400" dirty="0" smtClean="0">
                <a:latin typeface="Symbol" panose="05050102010706020507" pitchFamily="18" charset="2"/>
              </a:rPr>
              <a:t>m</a:t>
            </a:r>
            <a:r>
              <a:rPr lang="es-ES" sz="2400" dirty="0" smtClean="0"/>
              <a:t>m.</a:t>
            </a:r>
            <a:endParaRPr lang="es-ES" sz="2400" dirty="0"/>
          </a:p>
          <a:p>
            <a:pPr marL="0" indent="0">
              <a:lnSpc>
                <a:spcPct val="100000"/>
              </a:lnSpc>
              <a:buClr>
                <a:schemeClr val="tx1"/>
              </a:buClr>
              <a:buSzPct val="100000"/>
              <a:buNone/>
            </a:pPr>
            <a:endParaRPr lang="de-DE" sz="1800" dirty="0" smtClean="0"/>
          </a:p>
          <a:p>
            <a:pPr marL="0" indent="0">
              <a:lnSpc>
                <a:spcPct val="100000"/>
              </a:lnSpc>
              <a:buClr>
                <a:schemeClr val="tx1"/>
              </a:buClr>
              <a:buSzPct val="100000"/>
              <a:buNone/>
            </a:pPr>
            <a:endParaRPr lang="de-DE" sz="1800" dirty="0" smtClean="0"/>
          </a:p>
          <a:p>
            <a:pPr marL="0" indent="0">
              <a:lnSpc>
                <a:spcPct val="100000"/>
              </a:lnSpc>
              <a:buClr>
                <a:schemeClr val="tx1"/>
              </a:buClr>
              <a:buSzPct val="100000"/>
              <a:buNone/>
            </a:pPr>
            <a:endParaRPr lang="de-DE" sz="1800" i="1" dirty="0" smtClean="0"/>
          </a:p>
        </p:txBody>
      </p:sp>
      <p:sp>
        <p:nvSpPr>
          <p:cNvPr id="24" name="Text Placeholder 2">
            <a:extLst>
              <a:ext uri="{FF2B5EF4-FFF2-40B4-BE49-F238E27FC236}">
                <a16:creationId xmlns:a16="http://schemas.microsoft.com/office/drawing/2014/main" id="{53A166ED-A8E5-409F-AA28-35EE0E09EBB5}"/>
              </a:ext>
            </a:extLst>
          </p:cNvPr>
          <p:cNvSpPr txBox="1">
            <a:spLocks/>
          </p:cNvSpPr>
          <p:nvPr/>
        </p:nvSpPr>
        <p:spPr>
          <a:xfrm>
            <a:off x="838200" y="3351124"/>
            <a:ext cx="5416296" cy="29783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Clr>
                <a:schemeClr val="tx1"/>
              </a:buClr>
              <a:buSzPct val="100000"/>
              <a:buFont typeface="Arial" panose="020B0604020202020204" pitchFamily="34" charset="0"/>
              <a:buNone/>
            </a:pPr>
            <a:r>
              <a:rPr lang="de-DE" sz="2200" b="1" dirty="0" smtClean="0"/>
              <a:t>Photon counting chips </a:t>
            </a:r>
            <a:r>
              <a:rPr lang="de-DE" sz="2200" dirty="0" smtClean="0"/>
              <a:t>(Optimized for energy sensitive x-ray imaging applications)</a:t>
            </a:r>
          </a:p>
          <a:p>
            <a:pPr marL="0" indent="0">
              <a:lnSpc>
                <a:spcPct val="100000"/>
              </a:lnSpc>
              <a:buClr>
                <a:schemeClr val="tx1"/>
              </a:buClr>
              <a:buSzPct val="100000"/>
              <a:buFont typeface="Arial" panose="020B0604020202020204" pitchFamily="34" charset="0"/>
              <a:buNone/>
            </a:pPr>
            <a:r>
              <a:rPr lang="de-DE" sz="2200" dirty="0" smtClean="0"/>
              <a:t>Each pixel measures the number of interacting photons in few energy bins. </a:t>
            </a:r>
          </a:p>
          <a:p>
            <a:pPr marL="0" indent="0">
              <a:lnSpc>
                <a:spcPct val="100000"/>
              </a:lnSpc>
              <a:buClr>
                <a:schemeClr val="tx1"/>
              </a:buClr>
              <a:buSzPct val="100000"/>
              <a:buNone/>
            </a:pPr>
            <a:r>
              <a:rPr lang="de-DE" sz="2200" b="1" dirty="0" smtClean="0">
                <a:sym typeface="Wingdings" panose="05000000000000000000" pitchFamily="2" charset="2"/>
              </a:rPr>
              <a:t>2011 </a:t>
            </a:r>
            <a:r>
              <a:rPr lang="de-DE" sz="2200" dirty="0" smtClean="0">
                <a:sym typeface="Wingdings" panose="05000000000000000000" pitchFamily="2" charset="2"/>
              </a:rPr>
              <a:t>Medipix3 RX</a:t>
            </a:r>
          </a:p>
          <a:p>
            <a:pPr marL="0" indent="0">
              <a:lnSpc>
                <a:spcPct val="100000"/>
              </a:lnSpc>
              <a:buClr>
                <a:schemeClr val="tx1"/>
              </a:buClr>
              <a:buSzPct val="100000"/>
              <a:buNone/>
            </a:pPr>
            <a:r>
              <a:rPr lang="de-DE" sz="2200" b="1" dirty="0" smtClean="0">
                <a:sym typeface="Wingdings" panose="05000000000000000000" pitchFamily="2" charset="2"/>
              </a:rPr>
              <a:t>2022 </a:t>
            </a:r>
            <a:r>
              <a:rPr lang="de-DE" sz="2200" dirty="0" smtClean="0">
                <a:sym typeface="Wingdings" panose="05000000000000000000" pitchFamily="2" charset="2"/>
              </a:rPr>
              <a:t>Medipix4</a:t>
            </a:r>
          </a:p>
          <a:p>
            <a:pPr marL="0" indent="0">
              <a:lnSpc>
                <a:spcPct val="100000"/>
              </a:lnSpc>
              <a:buClr>
                <a:schemeClr val="tx1"/>
              </a:buClr>
              <a:buSzPct val="100000"/>
              <a:buNone/>
            </a:pPr>
            <a:endParaRPr lang="es-ES" sz="1800" dirty="0" smtClean="0"/>
          </a:p>
          <a:p>
            <a:pPr marL="0" indent="0">
              <a:lnSpc>
                <a:spcPct val="100000"/>
              </a:lnSpc>
              <a:buClr>
                <a:schemeClr val="tx1"/>
              </a:buClr>
              <a:buSzPct val="100000"/>
              <a:buFont typeface="Arial" panose="020B0604020202020204" pitchFamily="34" charset="0"/>
              <a:buNone/>
            </a:pPr>
            <a:endParaRPr lang="de-DE" sz="1800" dirty="0" smtClean="0"/>
          </a:p>
          <a:p>
            <a:pPr marL="0" indent="0">
              <a:lnSpc>
                <a:spcPct val="100000"/>
              </a:lnSpc>
              <a:buClr>
                <a:schemeClr val="tx1"/>
              </a:buClr>
              <a:buSzPct val="100000"/>
              <a:buFont typeface="Arial" panose="020B0604020202020204" pitchFamily="34" charset="0"/>
              <a:buNone/>
            </a:pPr>
            <a:endParaRPr lang="de-DE" sz="1800" dirty="0" smtClean="0"/>
          </a:p>
          <a:p>
            <a:pPr marL="0" indent="0">
              <a:lnSpc>
                <a:spcPct val="100000"/>
              </a:lnSpc>
              <a:buClr>
                <a:schemeClr val="tx1"/>
              </a:buClr>
              <a:buSzPct val="100000"/>
              <a:buFont typeface="Arial" panose="020B0604020202020204" pitchFamily="34" charset="0"/>
              <a:buNone/>
            </a:pPr>
            <a:endParaRPr lang="de-DE" sz="1800" i="1" dirty="0" smtClean="0"/>
          </a:p>
        </p:txBody>
      </p:sp>
      <p:sp>
        <p:nvSpPr>
          <p:cNvPr id="26" name="Text Placeholder 2">
            <a:extLst>
              <a:ext uri="{FF2B5EF4-FFF2-40B4-BE49-F238E27FC236}">
                <a16:creationId xmlns:a16="http://schemas.microsoft.com/office/drawing/2014/main" id="{53A166ED-A8E5-409F-AA28-35EE0E09EBB5}"/>
              </a:ext>
            </a:extLst>
          </p:cNvPr>
          <p:cNvSpPr txBox="1">
            <a:spLocks/>
          </p:cNvSpPr>
          <p:nvPr/>
        </p:nvSpPr>
        <p:spPr>
          <a:xfrm>
            <a:off x="6756434" y="1619861"/>
            <a:ext cx="5435566" cy="36245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Clr>
                <a:schemeClr val="tx1"/>
              </a:buClr>
              <a:buSzPct val="100000"/>
              <a:buNone/>
            </a:pPr>
            <a:r>
              <a:rPr lang="de-DE" sz="2200" b="1" dirty="0" smtClean="0">
                <a:sym typeface="Wingdings" panose="05000000000000000000" pitchFamily="2" charset="2"/>
              </a:rPr>
              <a:t>Pixel processing chips </a:t>
            </a:r>
            <a:r>
              <a:rPr lang="de-DE" sz="2200" dirty="0" smtClean="0">
                <a:sym typeface="Wingdings" panose="05000000000000000000" pitchFamily="2" charset="2"/>
              </a:rPr>
              <a:t>(Measurement and characterization of single quanta of ionizing radiation)</a:t>
            </a:r>
          </a:p>
          <a:p>
            <a:pPr marL="0" indent="0">
              <a:lnSpc>
                <a:spcPct val="100000"/>
              </a:lnSpc>
              <a:buClr>
                <a:schemeClr val="tx1"/>
              </a:buClr>
              <a:buSzPct val="100000"/>
              <a:buNone/>
            </a:pPr>
            <a:r>
              <a:rPr lang="de-DE" sz="2200" dirty="0" smtClean="0">
                <a:sym typeface="Wingdings" panose="05000000000000000000" pitchFamily="2" charset="2"/>
              </a:rPr>
              <a:t>Each pixel can measure energy and/or time of arrival and number of interactions.</a:t>
            </a:r>
          </a:p>
          <a:p>
            <a:pPr marL="0" indent="0">
              <a:lnSpc>
                <a:spcPct val="100000"/>
              </a:lnSpc>
              <a:buClr>
                <a:schemeClr val="tx1"/>
              </a:buClr>
              <a:buSzPct val="100000"/>
              <a:buNone/>
            </a:pPr>
            <a:r>
              <a:rPr lang="de-DE" sz="2200" b="1" dirty="0" smtClean="0">
                <a:sym typeface="Wingdings" panose="05000000000000000000" pitchFamily="2" charset="2"/>
              </a:rPr>
              <a:t>2006 </a:t>
            </a:r>
            <a:r>
              <a:rPr lang="de-DE" sz="2200" dirty="0" smtClean="0">
                <a:sym typeface="Wingdings" panose="05000000000000000000" pitchFamily="2" charset="2"/>
              </a:rPr>
              <a:t>Timepix</a:t>
            </a:r>
          </a:p>
          <a:p>
            <a:pPr marL="0" indent="0">
              <a:lnSpc>
                <a:spcPct val="100000"/>
              </a:lnSpc>
              <a:buClr>
                <a:schemeClr val="tx1"/>
              </a:buClr>
              <a:buSzPct val="100000"/>
              <a:buNone/>
            </a:pPr>
            <a:r>
              <a:rPr lang="de-DE" sz="2200" b="1" dirty="0" smtClean="0">
                <a:sym typeface="Wingdings" panose="05000000000000000000" pitchFamily="2" charset="2"/>
              </a:rPr>
              <a:t>2013 </a:t>
            </a:r>
            <a:r>
              <a:rPr lang="de-DE" sz="2200" dirty="0" smtClean="0">
                <a:sym typeface="Wingdings" panose="05000000000000000000" pitchFamily="2" charset="2"/>
              </a:rPr>
              <a:t>Timepix3</a:t>
            </a:r>
            <a:endParaRPr lang="de-DE" sz="1800" dirty="0" smtClean="0">
              <a:sym typeface="Wingdings" panose="05000000000000000000" pitchFamily="2" charset="2"/>
            </a:endParaRPr>
          </a:p>
          <a:p>
            <a:pPr marL="0" indent="0">
              <a:lnSpc>
                <a:spcPct val="100000"/>
              </a:lnSpc>
              <a:buClr>
                <a:schemeClr val="tx1"/>
              </a:buClr>
              <a:buSzPct val="100000"/>
              <a:buNone/>
            </a:pPr>
            <a:r>
              <a:rPr lang="de-DE" sz="2200" b="1" dirty="0" smtClean="0">
                <a:sym typeface="Wingdings" panose="05000000000000000000" pitchFamily="2" charset="2"/>
              </a:rPr>
              <a:t>2020 </a:t>
            </a:r>
            <a:r>
              <a:rPr lang="de-DE" sz="2200" dirty="0" smtClean="0">
                <a:sym typeface="Wingdings" panose="05000000000000000000" pitchFamily="2" charset="2"/>
              </a:rPr>
              <a:t>Timepix2</a:t>
            </a:r>
          </a:p>
          <a:p>
            <a:pPr marL="0" indent="0">
              <a:lnSpc>
                <a:spcPct val="100000"/>
              </a:lnSpc>
              <a:buClr>
                <a:schemeClr val="tx1"/>
              </a:buClr>
              <a:buSzPct val="100000"/>
              <a:buNone/>
            </a:pPr>
            <a:r>
              <a:rPr lang="de-DE" sz="2200" b="1" dirty="0" smtClean="0">
                <a:sym typeface="Wingdings" panose="05000000000000000000" pitchFamily="2" charset="2"/>
              </a:rPr>
              <a:t>2021 </a:t>
            </a:r>
            <a:r>
              <a:rPr lang="de-DE" sz="2200" dirty="0" smtClean="0">
                <a:sym typeface="Wingdings" panose="05000000000000000000" pitchFamily="2" charset="2"/>
              </a:rPr>
              <a:t>Timepix4 </a:t>
            </a:r>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768" y="96154"/>
            <a:ext cx="2824954" cy="1123047"/>
          </a:xfrm>
          <a:prstGeom prst="rect">
            <a:avLst/>
          </a:prstGeom>
          <a:solidFill>
            <a:srgbClr val="0070C0"/>
          </a:solidFill>
        </p:spPr>
      </p:pic>
      <p:cxnSp>
        <p:nvCxnSpPr>
          <p:cNvPr id="29" name="Straight Arrow Connector 28"/>
          <p:cNvCxnSpPr>
            <a:stCxn id="12" idx="2"/>
            <a:endCxn id="24" idx="0"/>
          </p:cNvCxnSpPr>
          <p:nvPr/>
        </p:nvCxnSpPr>
        <p:spPr>
          <a:xfrm>
            <a:off x="3436620" y="2950464"/>
            <a:ext cx="109728" cy="4006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3"/>
          </p:cNvCxnSpPr>
          <p:nvPr/>
        </p:nvCxnSpPr>
        <p:spPr>
          <a:xfrm>
            <a:off x="6035040" y="2285163"/>
            <a:ext cx="67262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591719" y="3557115"/>
            <a:ext cx="2230734" cy="9099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591719" y="4977936"/>
            <a:ext cx="2230734" cy="41049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651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37" grpId="0" animBg="1"/>
      <p:bldP spid="1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CE2FF43-21BD-480D-AFEB-C887DB073B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73096"/>
            <a:ext cx="9039828" cy="5084904"/>
          </a:xfrm>
          <a:prstGeom prst="rect">
            <a:avLst/>
          </a:prstGeom>
        </p:spPr>
      </p:pic>
      <p:sp>
        <p:nvSpPr>
          <p:cNvPr id="2" name="Title 1"/>
          <p:cNvSpPr>
            <a:spLocks noGrp="1"/>
          </p:cNvSpPr>
          <p:nvPr>
            <p:ph type="ctrTitle"/>
          </p:nvPr>
        </p:nvSpPr>
        <p:spPr>
          <a:xfrm>
            <a:off x="-529" y="83912"/>
            <a:ext cx="12192000" cy="1401291"/>
          </a:xfrm>
        </p:spPr>
        <p:txBody>
          <a:bodyPr>
            <a:normAutofit/>
          </a:bodyPr>
          <a:lstStyle/>
          <a:p>
            <a:r>
              <a:rPr lang="en-US" sz="4400" dirty="0" smtClean="0">
                <a:effectLst>
                  <a:outerShdw blurRad="38100" dist="38100" dir="2700000" algn="tl">
                    <a:srgbClr val="000000">
                      <a:alpha val="43137"/>
                    </a:srgbClr>
                  </a:outerShdw>
                </a:effectLst>
              </a:rPr>
              <a:t>Hybrid pixel detectors of </a:t>
            </a:r>
            <a:r>
              <a:rPr lang="en-US" sz="4400" dirty="0" err="1" smtClean="0">
                <a:effectLst>
                  <a:outerShdw blurRad="38100" dist="38100" dir="2700000" algn="tl">
                    <a:srgbClr val="000000">
                      <a:alpha val="43137"/>
                    </a:srgbClr>
                  </a:outerShdw>
                </a:effectLst>
              </a:rPr>
              <a:t>Timepix</a:t>
            </a:r>
            <a:r>
              <a:rPr lang="en-US" sz="4400" dirty="0" smtClean="0">
                <a:effectLst>
                  <a:outerShdw blurRad="38100" dist="38100" dir="2700000" algn="tl">
                    <a:srgbClr val="000000">
                      <a:alpha val="43137"/>
                    </a:srgbClr>
                  </a:outerShdw>
                </a:effectLst>
              </a:rPr>
              <a:t> technology and their application in particle physics and space</a:t>
            </a:r>
            <a:endParaRPr lang="en-US" sz="4400" dirty="0">
              <a:effectLst>
                <a:outerShdw blurRad="38100" dist="38100" dir="2700000" algn="tl">
                  <a:srgbClr val="000000">
                    <a:alpha val="43137"/>
                  </a:srgbClr>
                </a:outerShdw>
              </a:effectLst>
            </a:endParaRPr>
          </a:p>
        </p:txBody>
      </p:sp>
      <p:sp>
        <p:nvSpPr>
          <p:cNvPr id="11" name="Subtitle 10"/>
          <p:cNvSpPr>
            <a:spLocks noGrp="1"/>
          </p:cNvSpPr>
          <p:nvPr>
            <p:ph type="subTitle" idx="1"/>
          </p:nvPr>
        </p:nvSpPr>
        <p:spPr>
          <a:xfrm>
            <a:off x="9144000" y="1773096"/>
            <a:ext cx="2882096" cy="3227167"/>
          </a:xfrm>
        </p:spPr>
        <p:txBody>
          <a:bodyPr>
            <a:normAutofit/>
          </a:bodyPr>
          <a:lstStyle/>
          <a:p>
            <a:r>
              <a:rPr lang="de-DE" dirty="0" smtClean="0"/>
              <a:t>Benedikt Bergmann</a:t>
            </a:r>
          </a:p>
          <a:p>
            <a:endParaRPr lang="de-DE" dirty="0" smtClean="0"/>
          </a:p>
          <a:p>
            <a:r>
              <a:rPr lang="de-DE" dirty="0" smtClean="0"/>
              <a:t>Institute of Experimental and Applied Physics, Czech Technical University</a:t>
            </a:r>
          </a:p>
          <a:p>
            <a:endParaRPr lang="de-DE" dirty="0"/>
          </a:p>
          <a:p>
            <a:endParaRPr lang="de-DE" dirty="0"/>
          </a:p>
        </p:txBody>
      </p:sp>
      <p:sp>
        <p:nvSpPr>
          <p:cNvPr id="3" name="Rectangle 2"/>
          <p:cNvSpPr/>
          <p:nvPr/>
        </p:nvSpPr>
        <p:spPr>
          <a:xfrm>
            <a:off x="9311816" y="4733761"/>
            <a:ext cx="2818452" cy="830997"/>
          </a:xfrm>
          <a:prstGeom prst="rect">
            <a:avLst/>
          </a:prstGeom>
        </p:spPr>
        <p:txBody>
          <a:bodyPr wrap="square">
            <a:spAutoFit/>
          </a:bodyPr>
          <a:lstStyle/>
          <a:p>
            <a:pPr algn="ctr"/>
            <a:r>
              <a:rPr lang="de-DE" sz="2400" dirty="0">
                <a:hlinkClick r:id="rId4"/>
              </a:rPr>
              <a:t>benedikt.bergmann@utef.cvut.cz</a:t>
            </a:r>
            <a:endParaRPr lang="de-DE" sz="2400" dirty="0"/>
          </a:p>
        </p:txBody>
      </p:sp>
    </p:spTree>
    <p:extLst>
      <p:ext uri="{BB962C8B-B14F-4D97-AF65-F5344CB8AC3E}">
        <p14:creationId xmlns:p14="http://schemas.microsoft.com/office/powerpoint/2010/main" val="119853045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41" y="107498"/>
            <a:ext cx="5707566" cy="1325563"/>
          </a:xfrm>
        </p:spPr>
        <p:txBody>
          <a:bodyPr/>
          <a:lstStyle/>
          <a:p>
            <a:r>
              <a:rPr lang="de-DE" dirty="0" smtClean="0">
                <a:effectLst>
                  <a:outerShdw blurRad="38100" dist="38100" dir="2700000" algn="tl">
                    <a:srgbClr val="000000">
                      <a:alpha val="43137"/>
                    </a:srgbClr>
                  </a:outerShdw>
                </a:effectLst>
              </a:rPr>
              <a:t>Medipix collaboration(s) </a:t>
            </a:r>
            <a:endParaRPr lang="en-US"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fld id="{F9B3498D-2760-4930-A6E7-0E91DBB30163}" type="datetime1">
              <a:rPr lang="en-US" smtClean="0"/>
              <a:t>8/5/2022</a:t>
            </a:fld>
            <a:endParaRPr lang="en-US"/>
          </a:p>
        </p:txBody>
      </p:sp>
      <p:sp>
        <p:nvSpPr>
          <p:cNvPr id="5" name="Footer Placeholder 4"/>
          <p:cNvSpPr>
            <a:spLocks noGrp="1"/>
          </p:cNvSpPr>
          <p:nvPr>
            <p:ph type="ftr" sz="quarter" idx="11"/>
          </p:nvPr>
        </p:nvSpPr>
        <p:spPr/>
        <p:txBody>
          <a:bodyPr/>
          <a:lstStyle/>
          <a:p>
            <a:r>
              <a:rPr lang="en-US" smtClean="0"/>
              <a:t>IEEE 23rd Real-Time Conference</a:t>
            </a:r>
            <a:endParaRPr lang="en-US"/>
          </a:p>
        </p:txBody>
      </p:sp>
      <p:sp>
        <p:nvSpPr>
          <p:cNvPr id="6" name="Slide Number Placeholder 5"/>
          <p:cNvSpPr>
            <a:spLocks noGrp="1"/>
          </p:cNvSpPr>
          <p:nvPr>
            <p:ph type="sldNum" sz="quarter" idx="12"/>
          </p:nvPr>
        </p:nvSpPr>
        <p:spPr/>
        <p:txBody>
          <a:bodyPr/>
          <a:lstStyle/>
          <a:p>
            <a:fld id="{8975CE01-7557-4849-882C-8F89B4B6B6F3}" type="slidenum">
              <a:rPr lang="en-US" smtClean="0"/>
              <a:t>51</a:t>
            </a:fld>
            <a:endParaRPr lang="en-US"/>
          </a:p>
        </p:txBody>
      </p:sp>
      <p:sp>
        <p:nvSpPr>
          <p:cNvPr id="3" name="TextBox 2"/>
          <p:cNvSpPr txBox="1"/>
          <p:nvPr/>
        </p:nvSpPr>
        <p:spPr>
          <a:xfrm>
            <a:off x="871649" y="914077"/>
            <a:ext cx="5831541" cy="646331"/>
          </a:xfrm>
          <a:prstGeom prst="rect">
            <a:avLst/>
          </a:prstGeom>
          <a:noFill/>
        </p:spPr>
        <p:txBody>
          <a:bodyPr wrap="square" rtlCol="0">
            <a:spAutoFit/>
          </a:bodyPr>
          <a:lstStyle/>
          <a:p>
            <a:r>
              <a:rPr lang="de-DE" dirty="0">
                <a:hlinkClick r:id="rId2"/>
              </a:rPr>
              <a:t>https://</a:t>
            </a:r>
            <a:r>
              <a:rPr lang="de-DE" dirty="0" smtClean="0">
                <a:hlinkClick r:id="rId2"/>
              </a:rPr>
              <a:t>medipix.web.cern.ch/collaborations</a:t>
            </a:r>
            <a:endParaRPr lang="de-DE" dirty="0" smtClean="0"/>
          </a:p>
          <a:p>
            <a:endParaRPr lang="en-US" dirty="0"/>
          </a:p>
        </p:txBody>
      </p:sp>
      <p:sp>
        <p:nvSpPr>
          <p:cNvPr id="7" name="Rectangle 6"/>
          <p:cNvSpPr/>
          <p:nvPr/>
        </p:nvSpPr>
        <p:spPr>
          <a:xfrm>
            <a:off x="6986691" y="4820761"/>
            <a:ext cx="4538546" cy="1477328"/>
          </a:xfrm>
          <a:prstGeom prst="rect">
            <a:avLst/>
          </a:prstGeom>
        </p:spPr>
        <p:txBody>
          <a:bodyPr wrap="square">
            <a:spAutoFit/>
          </a:bodyPr>
          <a:lstStyle/>
          <a:p>
            <a:r>
              <a:rPr lang="en-US" dirty="0">
                <a:solidFill>
                  <a:srgbClr val="292929"/>
                </a:solidFill>
                <a:latin typeface="sourcesans-regular"/>
              </a:rPr>
              <a:t>The </a:t>
            </a:r>
            <a:r>
              <a:rPr lang="en-US" dirty="0" err="1">
                <a:solidFill>
                  <a:srgbClr val="292929"/>
                </a:solidFill>
                <a:latin typeface="sourcesans-regular"/>
              </a:rPr>
              <a:t>Medipix</a:t>
            </a:r>
            <a:r>
              <a:rPr lang="en-US" dirty="0">
                <a:solidFill>
                  <a:srgbClr val="292929"/>
                </a:solidFill>
                <a:latin typeface="sourcesans-regular"/>
              </a:rPr>
              <a:t> technology is one of CERN’s most successful </a:t>
            </a:r>
            <a:r>
              <a:rPr lang="en-US" u="sng" dirty="0">
                <a:solidFill>
                  <a:srgbClr val="2574B9"/>
                </a:solidFill>
                <a:latin typeface="sourcesans-regular"/>
                <a:hlinkClick r:id="rId3"/>
              </a:rPr>
              <a:t>knowledge transfer</a:t>
            </a:r>
            <a:r>
              <a:rPr lang="en-US" dirty="0">
                <a:solidFill>
                  <a:srgbClr val="292929"/>
                </a:solidFill>
                <a:latin typeface="sourcesans-regular"/>
              </a:rPr>
              <a:t> cases. Each collaboration has triggered a significant number of commercial activities in widely </a:t>
            </a:r>
            <a:r>
              <a:rPr lang="en-US" u="sng" dirty="0">
                <a:solidFill>
                  <a:srgbClr val="2574B9"/>
                </a:solidFill>
                <a:latin typeface="sourcesans-regular"/>
                <a:hlinkClick r:id="rId4"/>
              </a:rPr>
              <a:t>differing application areas</a:t>
            </a:r>
            <a:r>
              <a:rPr lang="en-US" dirty="0" smtClean="0">
                <a:solidFill>
                  <a:srgbClr val="292929"/>
                </a:solidFill>
                <a:latin typeface="sourcesans-regular"/>
              </a:rPr>
              <a:t>.</a:t>
            </a:r>
            <a:endParaRPr lang="en-US" dirty="0"/>
          </a:p>
        </p:txBody>
      </p:sp>
      <p:sp>
        <p:nvSpPr>
          <p:cNvPr id="8" name="TextBox 7"/>
          <p:cNvSpPr txBox="1"/>
          <p:nvPr/>
        </p:nvSpPr>
        <p:spPr>
          <a:xfrm>
            <a:off x="828617" y="1389866"/>
            <a:ext cx="5874573" cy="646331"/>
          </a:xfrm>
          <a:prstGeom prst="rect">
            <a:avLst/>
          </a:prstGeom>
          <a:noFill/>
        </p:spPr>
        <p:txBody>
          <a:bodyPr wrap="square" rtlCol="0">
            <a:spAutoFit/>
          </a:bodyPr>
          <a:lstStyle/>
          <a:p>
            <a:r>
              <a:rPr lang="de-DE" dirty="0" smtClean="0"/>
              <a:t>Founded in 1999 to bring technology developed for high energy physics to biomedical applications ...</a:t>
            </a:r>
            <a:endParaRPr lang="en-US" dirty="0"/>
          </a:p>
        </p:txBody>
      </p:sp>
      <p:pic>
        <p:nvPicPr>
          <p:cNvPr id="1028" name="Picture 4" descr="View of a 3D colour X-Ray of a human hand."/>
          <p:cNvPicPr>
            <a:picLocks noChangeAspect="1" noChangeArrowheads="1"/>
          </p:cNvPicPr>
          <p:nvPr/>
        </p:nvPicPr>
        <p:blipFill rotWithShape="1">
          <a:blip r:embed="rId5">
            <a:extLst>
              <a:ext uri="{28A0092B-C50C-407E-A947-70E740481C1C}">
                <a14:useLocalDpi xmlns:a14="http://schemas.microsoft.com/office/drawing/2010/main" val="0"/>
              </a:ext>
            </a:extLst>
          </a:blip>
          <a:srcRect l="11317" r="29122"/>
          <a:stretch/>
        </p:blipFill>
        <p:spPr bwMode="auto">
          <a:xfrm>
            <a:off x="6986691" y="0"/>
            <a:ext cx="3717875" cy="390133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7002714" y="0"/>
            <a:ext cx="3980134" cy="738664"/>
          </a:xfrm>
          <a:prstGeom prst="rect">
            <a:avLst/>
          </a:prstGeom>
        </p:spPr>
        <p:txBody>
          <a:bodyPr wrap="square">
            <a:spAutoFit/>
          </a:bodyPr>
          <a:lstStyle/>
          <a:p>
            <a:r>
              <a:rPr lang="en-US" sz="1400" dirty="0">
                <a:solidFill>
                  <a:schemeClr val="bg1"/>
                </a:solidFill>
              </a:rPr>
              <a:t>https://home.cern/news/news/knowledge-sharing/first-3d-colour-x-ray-human-using-cern-technology</a:t>
            </a:r>
          </a:p>
        </p:txBody>
      </p:sp>
      <p:sp>
        <p:nvSpPr>
          <p:cNvPr id="10" name="Rectangle 9"/>
          <p:cNvSpPr/>
          <p:nvPr/>
        </p:nvSpPr>
        <p:spPr>
          <a:xfrm>
            <a:off x="6960280" y="3893857"/>
            <a:ext cx="2569934" cy="369332"/>
          </a:xfrm>
          <a:prstGeom prst="rect">
            <a:avLst/>
          </a:prstGeom>
        </p:spPr>
        <p:txBody>
          <a:bodyPr wrap="none">
            <a:spAutoFit/>
          </a:bodyPr>
          <a:lstStyle/>
          <a:p>
            <a:r>
              <a:rPr lang="en-US" dirty="0">
                <a:latin typeface="sourcesans-regular"/>
              </a:rPr>
              <a:t>MARS </a:t>
            </a:r>
            <a:r>
              <a:rPr lang="en-US" dirty="0" err="1">
                <a:latin typeface="sourcesans-regular"/>
              </a:rPr>
              <a:t>Bioimaging</a:t>
            </a:r>
            <a:r>
              <a:rPr lang="en-US" dirty="0">
                <a:latin typeface="sourcesans-regular"/>
              </a:rPr>
              <a:t> </a:t>
            </a:r>
            <a:r>
              <a:rPr lang="en-US" dirty="0" smtClean="0">
                <a:latin typeface="sourcesans-regular"/>
              </a:rPr>
              <a:t>Ltd.</a:t>
            </a:r>
            <a:r>
              <a:rPr lang="en-US" dirty="0" smtClean="0">
                <a:solidFill>
                  <a:schemeClr val="bg1"/>
                </a:solidFill>
                <a:latin typeface="sourcesans-regular"/>
              </a:rPr>
              <a:t>.</a:t>
            </a:r>
            <a:endParaRPr lang="en-US" dirty="0">
              <a:solidFill>
                <a:schemeClr val="bg1"/>
              </a:solidFill>
            </a:endParaRPr>
          </a:p>
        </p:txBody>
      </p:sp>
      <p:grpSp>
        <p:nvGrpSpPr>
          <p:cNvPr id="12" name="Group 11"/>
          <p:cNvGrpSpPr/>
          <p:nvPr/>
        </p:nvGrpSpPr>
        <p:grpSpPr>
          <a:xfrm>
            <a:off x="781654" y="2194165"/>
            <a:ext cx="6056693" cy="4092967"/>
            <a:chOff x="686217" y="2907610"/>
            <a:chExt cx="6056693" cy="4092967"/>
          </a:xfrm>
        </p:grpSpPr>
        <p:pic>
          <p:nvPicPr>
            <p:cNvPr id="1026" name="Picture 2" descr="Left: Graphic combining energy spectra measured by RToo scanner (© InsightART, 2019); Right: RToo scanning the painting Madonna and Child (© Jiří Lauterkranc, 2019). (Image: CER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6520" y="2907610"/>
              <a:ext cx="5956390" cy="365656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86217" y="6538912"/>
              <a:ext cx="6011532" cy="461665"/>
            </a:xfrm>
            <a:prstGeom prst="rect">
              <a:avLst/>
            </a:prstGeom>
          </p:spPr>
          <p:txBody>
            <a:bodyPr wrap="square">
              <a:spAutoFit/>
            </a:bodyPr>
            <a:lstStyle/>
            <a:p>
              <a:r>
                <a:rPr lang="en-US" sz="1200" dirty="0">
                  <a:latin typeface="sourcesans-regular"/>
                </a:rPr>
                <a:t>https://medipix.web.cern.ch/index.php/news/news/timepix/cern-technology-helps-rediscover-lost-painting-raphael</a:t>
              </a:r>
              <a:endParaRPr lang="en-US" sz="1200" dirty="0"/>
            </a:p>
          </p:txBody>
        </p:sp>
      </p:grpSp>
      <p:sp>
        <p:nvSpPr>
          <p:cNvPr id="13" name="Rectangle 12"/>
          <p:cNvSpPr/>
          <p:nvPr/>
        </p:nvSpPr>
        <p:spPr>
          <a:xfrm>
            <a:off x="3860152" y="2239640"/>
            <a:ext cx="2180149" cy="369332"/>
          </a:xfrm>
          <a:prstGeom prst="rect">
            <a:avLst/>
          </a:prstGeom>
        </p:spPr>
        <p:txBody>
          <a:bodyPr wrap="none">
            <a:spAutoFit/>
          </a:bodyPr>
          <a:lstStyle/>
          <a:p>
            <a:r>
              <a:rPr lang="en-US" dirty="0">
                <a:solidFill>
                  <a:schemeClr val="bg1"/>
                </a:solidFill>
              </a:rPr>
              <a:t>https://insightart.eu/</a:t>
            </a:r>
          </a:p>
        </p:txBody>
      </p:sp>
      <p:pic>
        <p:nvPicPr>
          <p:cNvPr id="16" name="Picture 15" descr="Affichage de Wrist MARS Image with real hand.jpe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588027" y="2809520"/>
            <a:ext cx="2603973" cy="19529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48221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F57C7-D8B2-4C4D-ADC5-F6F39B8F89A7}"/>
              </a:ext>
            </a:extLst>
          </p:cNvPr>
          <p:cNvSpPr>
            <a:spLocks noGrp="1"/>
          </p:cNvSpPr>
          <p:nvPr>
            <p:ph type="title"/>
          </p:nvPr>
        </p:nvSpPr>
        <p:spPr>
          <a:xfrm>
            <a:off x="838200" y="219076"/>
            <a:ext cx="10515599" cy="1000125"/>
          </a:xfrm>
        </p:spPr>
        <p:txBody>
          <a:bodyPr>
            <a:normAutofit fontScale="90000"/>
          </a:bodyPr>
          <a:lstStyle/>
          <a:p>
            <a:r>
              <a:rPr lang="en-US" sz="3100" dirty="0"/>
              <a:t>Working </a:t>
            </a:r>
            <a:r>
              <a:rPr lang="en-US" sz="3100" dirty="0" smtClean="0"/>
              <a:t>principle:</a:t>
            </a:r>
            <a:br>
              <a:rPr lang="en-US" sz="3100" dirty="0" smtClean="0"/>
            </a:br>
            <a:r>
              <a:rPr lang="en-US" sz="4900" dirty="0" smtClean="0"/>
              <a:t>Detector response to ionizing radiation</a:t>
            </a:r>
            <a:endParaRPr lang="en-US" dirty="0"/>
          </a:p>
        </p:txBody>
      </p:sp>
      <p:sp>
        <p:nvSpPr>
          <p:cNvPr id="4" name="Date Placeholder 3">
            <a:extLst>
              <a:ext uri="{FF2B5EF4-FFF2-40B4-BE49-F238E27FC236}">
                <a16:creationId xmlns:a16="http://schemas.microsoft.com/office/drawing/2014/main" id="{297872C4-DBF3-4CD9-95CB-3B7E0B4D5206}"/>
              </a:ext>
            </a:extLst>
          </p:cNvPr>
          <p:cNvSpPr>
            <a:spLocks noGrp="1"/>
          </p:cNvSpPr>
          <p:nvPr>
            <p:ph type="dt" sz="half" idx="11"/>
          </p:nvPr>
        </p:nvSpPr>
        <p:spPr/>
        <p:txBody>
          <a:bodyPr/>
          <a:lstStyle/>
          <a:p>
            <a:pPr>
              <a:defRPr/>
            </a:pPr>
            <a:fld id="{9E5292A8-BF74-4188-B823-D52DD6B8D752}" type="datetime1">
              <a:rPr lang="en-US" smtClean="0"/>
              <a:t>8/5/2022</a:t>
            </a:fld>
            <a:endParaRPr lang="en-US" dirty="0"/>
          </a:p>
        </p:txBody>
      </p:sp>
      <p:sp>
        <p:nvSpPr>
          <p:cNvPr id="5" name="Footer Placeholder 4">
            <a:extLst>
              <a:ext uri="{FF2B5EF4-FFF2-40B4-BE49-F238E27FC236}">
                <a16:creationId xmlns:a16="http://schemas.microsoft.com/office/drawing/2014/main" id="{62C9ED1D-2364-4624-8969-6E9A75BDC56E}"/>
              </a:ext>
            </a:extLst>
          </p:cNvPr>
          <p:cNvSpPr>
            <a:spLocks noGrp="1"/>
          </p:cNvSpPr>
          <p:nvPr>
            <p:ph type="ftr" sz="quarter" idx="12"/>
          </p:nvPr>
        </p:nvSpPr>
        <p:spPr/>
        <p:txBody>
          <a:bodyPr/>
          <a:lstStyle/>
          <a:p>
            <a:pPr>
              <a:defRPr/>
            </a:pPr>
            <a:r>
              <a:rPr lang="en-US" smtClean="0"/>
              <a:t>IEEE 23rd Real-Time Conference</a:t>
            </a:r>
            <a:endParaRPr lang="en-US" dirty="0"/>
          </a:p>
        </p:txBody>
      </p:sp>
      <p:sp>
        <p:nvSpPr>
          <p:cNvPr id="6" name="Slide Number Placeholder 5"/>
          <p:cNvSpPr>
            <a:spLocks noGrp="1"/>
          </p:cNvSpPr>
          <p:nvPr>
            <p:ph type="sldNum" sz="quarter" idx="13"/>
          </p:nvPr>
        </p:nvSpPr>
        <p:spPr/>
        <p:txBody>
          <a:bodyPr>
            <a:normAutofit/>
          </a:bodyPr>
          <a:lstStyle/>
          <a:p>
            <a:pPr>
              <a:defRPr/>
            </a:pPr>
            <a:fld id="{AB4BB980-9567-45AE-AEC9-23E23BF1523A}" type="slidenum">
              <a:rPr lang="en-US" smtClean="0"/>
              <a:pPr>
                <a:defRPr/>
              </a:pPr>
              <a:t>52</a:t>
            </a:fld>
            <a:endParaRPr lang="en-US" dirty="0"/>
          </a:p>
        </p:txBody>
      </p:sp>
      <p:sp>
        <p:nvSpPr>
          <p:cNvPr id="3" name="TextBox 2"/>
          <p:cNvSpPr txBox="1"/>
          <p:nvPr/>
        </p:nvSpPr>
        <p:spPr>
          <a:xfrm>
            <a:off x="838200" y="1392195"/>
            <a:ext cx="2180304" cy="430887"/>
          </a:xfrm>
          <a:prstGeom prst="rect">
            <a:avLst/>
          </a:prstGeom>
          <a:noFill/>
        </p:spPr>
        <p:txBody>
          <a:bodyPr wrap="square" rtlCol="0">
            <a:spAutoFit/>
          </a:bodyPr>
          <a:lstStyle/>
          <a:p>
            <a:r>
              <a:rPr lang="de-DE" sz="2200" b="1" dirty="0" smtClean="0"/>
              <a:t>Electrons:</a:t>
            </a:r>
            <a:endParaRPr lang="en-US" sz="2200" dirty="0"/>
          </a:p>
        </p:txBody>
      </p:sp>
      <p:pic>
        <p:nvPicPr>
          <p:cNvPr id="8" name="Picture 7"/>
          <p:cNvPicPr>
            <a:picLocks noChangeAspect="1"/>
          </p:cNvPicPr>
          <p:nvPr/>
        </p:nvPicPr>
        <p:blipFill>
          <a:blip r:embed="rId3"/>
          <a:stretch>
            <a:fillRect/>
          </a:stretch>
        </p:blipFill>
        <p:spPr>
          <a:xfrm>
            <a:off x="714558" y="1834390"/>
            <a:ext cx="3723386" cy="3440125"/>
          </a:xfrm>
          <a:prstGeom prst="rect">
            <a:avLst/>
          </a:prstGeom>
        </p:spPr>
      </p:pic>
      <p:pic>
        <p:nvPicPr>
          <p:cNvPr id="9" name="Picture 8"/>
          <p:cNvPicPr>
            <a:picLocks noChangeAspect="1"/>
          </p:cNvPicPr>
          <p:nvPr/>
        </p:nvPicPr>
        <p:blipFill>
          <a:blip r:embed="rId4"/>
          <a:stretch>
            <a:fillRect/>
          </a:stretch>
        </p:blipFill>
        <p:spPr>
          <a:xfrm>
            <a:off x="5121299" y="3286434"/>
            <a:ext cx="3645508" cy="2537564"/>
          </a:xfrm>
          <a:prstGeom prst="rect">
            <a:avLst/>
          </a:prstGeom>
        </p:spPr>
      </p:pic>
      <p:sp>
        <p:nvSpPr>
          <p:cNvPr id="12" name="TextBox 11"/>
          <p:cNvSpPr txBox="1"/>
          <p:nvPr/>
        </p:nvSpPr>
        <p:spPr>
          <a:xfrm>
            <a:off x="714558" y="5323172"/>
            <a:ext cx="3978554" cy="430887"/>
          </a:xfrm>
          <a:prstGeom prst="rect">
            <a:avLst/>
          </a:prstGeom>
          <a:noFill/>
        </p:spPr>
        <p:txBody>
          <a:bodyPr wrap="square" rtlCol="0">
            <a:spAutoFit/>
          </a:bodyPr>
          <a:lstStyle/>
          <a:p>
            <a:r>
              <a:rPr lang="de-DE" sz="2200" dirty="0" smtClean="0"/>
              <a:t>835 keV electrons (“curly tracks“) </a:t>
            </a:r>
            <a:endParaRPr lang="en-US" sz="2200" dirty="0"/>
          </a:p>
        </p:txBody>
      </p:sp>
      <p:sp>
        <p:nvSpPr>
          <p:cNvPr id="13" name="TextBox 12"/>
          <p:cNvSpPr txBox="1"/>
          <p:nvPr/>
        </p:nvSpPr>
        <p:spPr>
          <a:xfrm>
            <a:off x="5259639" y="1392195"/>
            <a:ext cx="3719051" cy="1785104"/>
          </a:xfrm>
          <a:prstGeom prst="rect">
            <a:avLst/>
          </a:prstGeom>
          <a:noFill/>
        </p:spPr>
        <p:txBody>
          <a:bodyPr wrap="square" rtlCol="0">
            <a:spAutoFit/>
          </a:bodyPr>
          <a:lstStyle/>
          <a:p>
            <a:r>
              <a:rPr lang="de-DE" sz="2200" b="1" dirty="0" smtClean="0"/>
              <a:t>Photons </a:t>
            </a:r>
            <a:r>
              <a:rPr lang="de-DE" sz="2200" dirty="0" smtClean="0"/>
              <a:t>produce electrons through</a:t>
            </a:r>
          </a:p>
          <a:p>
            <a:pPr marL="285750" indent="-285750">
              <a:buFont typeface="Arial" panose="020B0604020202020204" pitchFamily="34" charset="0"/>
              <a:buChar char="•"/>
            </a:pPr>
            <a:r>
              <a:rPr lang="de-DE" sz="2200" dirty="0" smtClean="0"/>
              <a:t>Photoelectric effect</a:t>
            </a:r>
          </a:p>
          <a:p>
            <a:pPr marL="285750" indent="-285750">
              <a:buFont typeface="Arial" panose="020B0604020202020204" pitchFamily="34" charset="0"/>
              <a:buChar char="•"/>
            </a:pPr>
            <a:r>
              <a:rPr lang="de-DE" sz="2200" dirty="0" smtClean="0"/>
              <a:t>Compton-effect</a:t>
            </a:r>
          </a:p>
          <a:p>
            <a:pPr marL="285750" indent="-285750">
              <a:buFont typeface="Arial" panose="020B0604020202020204" pitchFamily="34" charset="0"/>
              <a:buChar char="•"/>
            </a:pPr>
            <a:r>
              <a:rPr lang="de-DE" sz="2200" dirty="0" smtClean="0"/>
              <a:t>(Pair production)</a:t>
            </a:r>
            <a:endParaRPr lang="en-US" sz="2200" dirty="0"/>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62386" y="1451998"/>
            <a:ext cx="2899692" cy="2693511"/>
          </a:xfrm>
          <a:prstGeom prst="rect">
            <a:avLst/>
          </a:prstGeom>
        </p:spPr>
      </p:pic>
      <p:sp>
        <p:nvSpPr>
          <p:cNvPr id="15" name="TextBox 14"/>
          <p:cNvSpPr txBox="1"/>
          <p:nvPr/>
        </p:nvSpPr>
        <p:spPr>
          <a:xfrm>
            <a:off x="5121299" y="5755782"/>
            <a:ext cx="4617061" cy="430887"/>
          </a:xfrm>
          <a:prstGeom prst="rect">
            <a:avLst/>
          </a:prstGeom>
          <a:noFill/>
        </p:spPr>
        <p:txBody>
          <a:bodyPr wrap="square" rtlCol="0">
            <a:spAutoFit/>
          </a:bodyPr>
          <a:lstStyle/>
          <a:p>
            <a:r>
              <a:rPr lang="de-DE" sz="2200" dirty="0" smtClean="0"/>
              <a:t>Energy spectrum of a </a:t>
            </a:r>
            <a:r>
              <a:rPr lang="de-DE" sz="2200" baseline="30000" dirty="0" smtClean="0"/>
              <a:t>241</a:t>
            </a:r>
            <a:r>
              <a:rPr lang="de-DE" sz="2200" dirty="0" smtClean="0"/>
              <a:t>Am-source.</a:t>
            </a:r>
            <a:endParaRPr lang="en-US" sz="2200" dirty="0"/>
          </a:p>
        </p:txBody>
      </p:sp>
      <p:sp>
        <p:nvSpPr>
          <p:cNvPr id="16" name="TextBox 15"/>
          <p:cNvSpPr txBox="1"/>
          <p:nvPr/>
        </p:nvSpPr>
        <p:spPr>
          <a:xfrm>
            <a:off x="8762386" y="4211440"/>
            <a:ext cx="3429614" cy="769441"/>
          </a:xfrm>
          <a:prstGeom prst="rect">
            <a:avLst/>
          </a:prstGeom>
          <a:noFill/>
        </p:spPr>
        <p:txBody>
          <a:bodyPr wrap="square" rtlCol="0">
            <a:spAutoFit/>
          </a:bodyPr>
          <a:lstStyle/>
          <a:p>
            <a:r>
              <a:rPr lang="de-DE" sz="2200" dirty="0" smtClean="0"/>
              <a:t>2D projections of ~60 keV photons from </a:t>
            </a:r>
            <a:r>
              <a:rPr lang="de-DE" sz="2200" baseline="30000" dirty="0" smtClean="0"/>
              <a:t>241</a:t>
            </a:r>
            <a:r>
              <a:rPr lang="de-DE" sz="2200" dirty="0" smtClean="0"/>
              <a:t>Am-source.</a:t>
            </a:r>
            <a:endParaRPr lang="en-US" sz="2200" dirty="0"/>
          </a:p>
        </p:txBody>
      </p:sp>
    </p:spTree>
    <p:extLst>
      <p:ext uri="{BB962C8B-B14F-4D97-AF65-F5344CB8AC3E}">
        <p14:creationId xmlns:p14="http://schemas.microsoft.com/office/powerpoint/2010/main" val="401057627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de-DE" dirty="0" smtClean="0"/>
              <a:t>Working principle</a:t>
            </a:r>
            <a:endParaRPr lang="en-US" dirty="0"/>
          </a:p>
        </p:txBody>
      </p:sp>
      <p:sp>
        <p:nvSpPr>
          <p:cNvPr id="8" name="Subtitle 7"/>
          <p:cNvSpPr>
            <a:spLocks noGrp="1"/>
          </p:cNvSpPr>
          <p:nvPr>
            <p:ph type="subTitle" idx="1"/>
          </p:nvPr>
        </p:nvSpPr>
        <p:spPr/>
        <p:txBody>
          <a:bodyPr/>
          <a:lstStyle/>
          <a:p>
            <a:endParaRPr lang="en-US"/>
          </a:p>
        </p:txBody>
      </p:sp>
    </p:spTree>
    <p:extLst>
      <p:ext uri="{BB962C8B-B14F-4D97-AF65-F5344CB8AC3E}">
        <p14:creationId xmlns:p14="http://schemas.microsoft.com/office/powerpoint/2010/main" val="259162060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F57C7-D8B2-4C4D-ADC5-F6F39B8F89A7}"/>
              </a:ext>
            </a:extLst>
          </p:cNvPr>
          <p:cNvSpPr>
            <a:spLocks noGrp="1"/>
          </p:cNvSpPr>
          <p:nvPr>
            <p:ph type="title"/>
          </p:nvPr>
        </p:nvSpPr>
        <p:spPr>
          <a:xfrm>
            <a:off x="838200" y="219076"/>
            <a:ext cx="10515599" cy="1000125"/>
          </a:xfrm>
        </p:spPr>
        <p:txBody>
          <a:bodyPr>
            <a:normAutofit fontScale="90000"/>
          </a:bodyPr>
          <a:lstStyle/>
          <a:p>
            <a:r>
              <a:rPr lang="en-US" sz="3100" dirty="0"/>
              <a:t>Working </a:t>
            </a:r>
            <a:r>
              <a:rPr lang="en-US" sz="3100" dirty="0" smtClean="0"/>
              <a:t>principle:</a:t>
            </a:r>
            <a:br>
              <a:rPr lang="en-US" sz="3100" dirty="0" smtClean="0"/>
            </a:br>
            <a:r>
              <a:rPr lang="en-US" sz="4900" dirty="0" smtClean="0"/>
              <a:t>Detector response to ionizing radiation</a:t>
            </a:r>
            <a:endParaRPr lang="en-US" dirty="0"/>
          </a:p>
        </p:txBody>
      </p:sp>
      <p:sp>
        <p:nvSpPr>
          <p:cNvPr id="4" name="Date Placeholder 3">
            <a:extLst>
              <a:ext uri="{FF2B5EF4-FFF2-40B4-BE49-F238E27FC236}">
                <a16:creationId xmlns:a16="http://schemas.microsoft.com/office/drawing/2014/main" id="{297872C4-DBF3-4CD9-95CB-3B7E0B4D5206}"/>
              </a:ext>
            </a:extLst>
          </p:cNvPr>
          <p:cNvSpPr>
            <a:spLocks noGrp="1"/>
          </p:cNvSpPr>
          <p:nvPr>
            <p:ph type="dt" sz="half" idx="11"/>
          </p:nvPr>
        </p:nvSpPr>
        <p:spPr/>
        <p:txBody>
          <a:bodyPr/>
          <a:lstStyle/>
          <a:p>
            <a:pPr>
              <a:defRPr/>
            </a:pPr>
            <a:fld id="{BAC16DAC-D00D-4EAF-BB59-AC083B4656CC}" type="datetime1">
              <a:rPr lang="en-US" smtClean="0"/>
              <a:t>8/5/2022</a:t>
            </a:fld>
            <a:endParaRPr lang="en-US" dirty="0"/>
          </a:p>
        </p:txBody>
      </p:sp>
      <p:sp>
        <p:nvSpPr>
          <p:cNvPr id="5" name="Footer Placeholder 4">
            <a:extLst>
              <a:ext uri="{FF2B5EF4-FFF2-40B4-BE49-F238E27FC236}">
                <a16:creationId xmlns:a16="http://schemas.microsoft.com/office/drawing/2014/main" id="{62C9ED1D-2364-4624-8969-6E9A75BDC56E}"/>
              </a:ext>
            </a:extLst>
          </p:cNvPr>
          <p:cNvSpPr>
            <a:spLocks noGrp="1"/>
          </p:cNvSpPr>
          <p:nvPr>
            <p:ph type="ftr" sz="quarter" idx="12"/>
          </p:nvPr>
        </p:nvSpPr>
        <p:spPr/>
        <p:txBody>
          <a:bodyPr/>
          <a:lstStyle/>
          <a:p>
            <a:pPr>
              <a:defRPr/>
            </a:pPr>
            <a:r>
              <a:rPr lang="en-US" smtClean="0"/>
              <a:t>IEEE 23rd Real-Time Conference</a:t>
            </a:r>
            <a:endParaRPr lang="en-US" dirty="0"/>
          </a:p>
        </p:txBody>
      </p:sp>
      <p:sp>
        <p:nvSpPr>
          <p:cNvPr id="6" name="Slide Number Placeholder 5"/>
          <p:cNvSpPr>
            <a:spLocks noGrp="1"/>
          </p:cNvSpPr>
          <p:nvPr>
            <p:ph type="sldNum" sz="quarter" idx="13"/>
          </p:nvPr>
        </p:nvSpPr>
        <p:spPr/>
        <p:txBody>
          <a:bodyPr>
            <a:normAutofit/>
          </a:bodyPr>
          <a:lstStyle/>
          <a:p>
            <a:pPr>
              <a:defRPr/>
            </a:pPr>
            <a:fld id="{AB4BB980-9567-45AE-AEC9-23E23BF1523A}" type="slidenum">
              <a:rPr lang="en-US" smtClean="0"/>
              <a:pPr>
                <a:defRPr/>
              </a:pPr>
              <a:t>54</a:t>
            </a:fld>
            <a:endParaRPr lang="en-US" dirty="0"/>
          </a:p>
        </p:txBody>
      </p:sp>
      <p:sp>
        <p:nvSpPr>
          <p:cNvPr id="3" name="TextBox 2"/>
          <p:cNvSpPr txBox="1"/>
          <p:nvPr/>
        </p:nvSpPr>
        <p:spPr>
          <a:xfrm>
            <a:off x="838199" y="1392195"/>
            <a:ext cx="6971853" cy="769441"/>
          </a:xfrm>
          <a:prstGeom prst="rect">
            <a:avLst/>
          </a:prstGeom>
          <a:noFill/>
        </p:spPr>
        <p:txBody>
          <a:bodyPr wrap="square" rtlCol="0">
            <a:spAutoFit/>
          </a:bodyPr>
          <a:lstStyle/>
          <a:p>
            <a:r>
              <a:rPr lang="de-DE" sz="2200" b="1" dirty="0" smtClean="0"/>
              <a:t>Charged particles: </a:t>
            </a:r>
            <a:r>
              <a:rPr lang="de-DE" sz="2200" dirty="0" smtClean="0"/>
              <a:t>Energy loss per unit track length </a:t>
            </a:r>
            <a:r>
              <a:rPr lang="de-DE" sz="2200" b="1" dirty="0" smtClean="0"/>
              <a:t>-dE/dX</a:t>
            </a:r>
            <a:r>
              <a:rPr lang="de-DE" sz="2200" dirty="0" smtClean="0"/>
              <a:t> is described by the Bethe-Bloch formula.</a:t>
            </a:r>
            <a:endParaRPr lang="en-US" sz="2200" dirty="0"/>
          </a:p>
        </p:txBody>
      </p:sp>
      <p:grpSp>
        <p:nvGrpSpPr>
          <p:cNvPr id="10" name="Group 9"/>
          <p:cNvGrpSpPr/>
          <p:nvPr/>
        </p:nvGrpSpPr>
        <p:grpSpPr>
          <a:xfrm>
            <a:off x="7953177" y="1361133"/>
            <a:ext cx="4084630" cy="5188974"/>
            <a:chOff x="7763252" y="1392195"/>
            <a:chExt cx="4084630" cy="5188974"/>
          </a:xfrm>
        </p:grpSpPr>
        <p:pic>
          <p:nvPicPr>
            <p:cNvPr id="11" name="Content Placeholder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3252" y="1392195"/>
              <a:ext cx="4058045" cy="3896312"/>
            </a:xfrm>
            <a:prstGeom prst="rect">
              <a:avLst/>
            </a:prstGeom>
          </p:spPr>
        </p:pic>
        <p:sp>
          <p:nvSpPr>
            <p:cNvPr id="7" name="TextBox 6"/>
            <p:cNvSpPr txBox="1"/>
            <p:nvPr/>
          </p:nvSpPr>
          <p:spPr>
            <a:xfrm>
              <a:off x="7763252" y="5288507"/>
              <a:ext cx="4084630" cy="1292662"/>
            </a:xfrm>
            <a:prstGeom prst="rect">
              <a:avLst/>
            </a:prstGeom>
            <a:noFill/>
          </p:spPr>
          <p:txBody>
            <a:bodyPr wrap="square" rtlCol="0">
              <a:spAutoFit/>
            </a:bodyPr>
            <a:lstStyle/>
            <a:p>
              <a:r>
                <a:rPr lang="de-DE" sz="2000" dirty="0" smtClean="0"/>
                <a:t>Increased energy </a:t>
              </a:r>
              <a:r>
                <a:rPr lang="de-DE" sz="2000" dirty="0"/>
                <a:t>deposit </a:t>
              </a:r>
              <a:r>
                <a:rPr lang="de-DE" sz="2000" dirty="0" smtClean="0"/>
                <a:t>in </a:t>
              </a:r>
              <a:r>
                <a:rPr lang="de-DE" sz="2000" dirty="0"/>
                <a:t>the medium </a:t>
              </a:r>
              <a:r>
                <a:rPr lang="de-DE" sz="2000" dirty="0" smtClean="0"/>
                <a:t>at the end of its range (</a:t>
              </a:r>
              <a:r>
                <a:rPr lang="de-DE" sz="2000" b="1" dirty="0" smtClean="0"/>
                <a:t>Bragg-Peak</a:t>
              </a:r>
              <a:r>
                <a:rPr lang="de-DE" sz="2000" dirty="0" smtClean="0"/>
                <a:t>) - 350 MeV/A He track.</a:t>
              </a:r>
              <a:endParaRPr lang="de-DE" sz="2000" dirty="0"/>
            </a:p>
            <a:p>
              <a:endParaRPr lang="en-US" dirty="0"/>
            </a:p>
          </p:txBody>
        </p:sp>
      </p:grpSp>
      <p:grpSp>
        <p:nvGrpSpPr>
          <p:cNvPr id="19" name="Group 18"/>
          <p:cNvGrpSpPr/>
          <p:nvPr/>
        </p:nvGrpSpPr>
        <p:grpSpPr>
          <a:xfrm>
            <a:off x="838199" y="2334630"/>
            <a:ext cx="3007796" cy="3722310"/>
            <a:chOff x="838199" y="2014679"/>
            <a:chExt cx="3007796" cy="3722310"/>
          </a:xfrm>
        </p:grpSpPr>
        <p:pic>
          <p:nvPicPr>
            <p:cNvPr id="14" name="Picture 13"/>
            <p:cNvPicPr>
              <a:picLocks noChangeAspect="1"/>
            </p:cNvPicPr>
            <p:nvPr/>
          </p:nvPicPr>
          <p:blipFill>
            <a:blip r:embed="rId4"/>
            <a:stretch>
              <a:fillRect/>
            </a:stretch>
          </p:blipFill>
          <p:spPr>
            <a:xfrm>
              <a:off x="841650" y="2014679"/>
              <a:ext cx="3004345" cy="2880000"/>
            </a:xfrm>
            <a:prstGeom prst="rect">
              <a:avLst/>
            </a:prstGeom>
          </p:spPr>
        </p:pic>
        <p:sp>
          <p:nvSpPr>
            <p:cNvPr id="16" name="TextBox 15"/>
            <p:cNvSpPr txBox="1"/>
            <p:nvPr/>
          </p:nvSpPr>
          <p:spPr>
            <a:xfrm>
              <a:off x="838199" y="4813659"/>
              <a:ext cx="3007796" cy="923330"/>
            </a:xfrm>
            <a:prstGeom prst="rect">
              <a:avLst/>
            </a:prstGeom>
            <a:noFill/>
          </p:spPr>
          <p:txBody>
            <a:bodyPr wrap="square" rtlCol="0">
              <a:spAutoFit/>
            </a:bodyPr>
            <a:lstStyle/>
            <a:p>
              <a:r>
                <a:rPr lang="de-DE" dirty="0" smtClean="0"/>
                <a:t>Above: </a:t>
              </a:r>
              <a:r>
                <a:rPr lang="de-DE" b="1" dirty="0" smtClean="0"/>
                <a:t>1 GeV/A carbon</a:t>
              </a:r>
              <a:r>
                <a:rPr lang="de-DE" dirty="0" smtClean="0"/>
                <a:t> ion track passing through a 1 mm thick silicon sensor layer. </a:t>
              </a:r>
              <a:endParaRPr lang="en-US" dirty="0"/>
            </a:p>
          </p:txBody>
        </p:sp>
      </p:grpSp>
      <p:grpSp>
        <p:nvGrpSpPr>
          <p:cNvPr id="18" name="Group 17"/>
          <p:cNvGrpSpPr/>
          <p:nvPr/>
        </p:nvGrpSpPr>
        <p:grpSpPr>
          <a:xfrm>
            <a:off x="4431272" y="2407102"/>
            <a:ext cx="3061888" cy="3702438"/>
            <a:chOff x="4240824" y="2314993"/>
            <a:chExt cx="3061888" cy="3702438"/>
          </a:xfrm>
        </p:grpSpPr>
        <p:pic>
          <p:nvPicPr>
            <p:cNvPr id="15" name="Picture 14"/>
            <p:cNvPicPr>
              <a:picLocks noChangeAspect="1"/>
            </p:cNvPicPr>
            <p:nvPr/>
          </p:nvPicPr>
          <p:blipFill>
            <a:blip r:embed="rId5"/>
            <a:stretch>
              <a:fillRect/>
            </a:stretch>
          </p:blipFill>
          <p:spPr>
            <a:xfrm>
              <a:off x="4240825" y="3137431"/>
              <a:ext cx="3061887" cy="2880000"/>
            </a:xfrm>
            <a:prstGeom prst="rect">
              <a:avLst/>
            </a:prstGeom>
          </p:spPr>
        </p:pic>
        <p:sp>
          <p:nvSpPr>
            <p:cNvPr id="17" name="Rectangle 16"/>
            <p:cNvSpPr/>
            <p:nvPr/>
          </p:nvSpPr>
          <p:spPr>
            <a:xfrm>
              <a:off x="4240824" y="2314993"/>
              <a:ext cx="3061887" cy="923330"/>
            </a:xfrm>
            <a:prstGeom prst="rect">
              <a:avLst/>
            </a:prstGeom>
          </p:spPr>
          <p:txBody>
            <a:bodyPr wrap="square">
              <a:spAutoFit/>
            </a:bodyPr>
            <a:lstStyle/>
            <a:p>
              <a:r>
                <a:rPr lang="de-DE" dirty="0" smtClean="0"/>
                <a:t>Below: </a:t>
              </a:r>
              <a:r>
                <a:rPr lang="de-DE" b="1" dirty="0" smtClean="0"/>
                <a:t>75 </a:t>
              </a:r>
              <a:r>
                <a:rPr lang="de-DE" b="1" dirty="0"/>
                <a:t>GeV/A </a:t>
              </a:r>
              <a:r>
                <a:rPr lang="de-DE" b="1" dirty="0" smtClean="0"/>
                <a:t>argon</a:t>
              </a:r>
              <a:r>
                <a:rPr lang="de-DE" dirty="0" smtClean="0"/>
                <a:t> </a:t>
              </a:r>
              <a:r>
                <a:rPr lang="de-DE" dirty="0"/>
                <a:t>ion track passing through a 1 mm </a:t>
              </a:r>
              <a:r>
                <a:rPr lang="de-DE" dirty="0" smtClean="0"/>
                <a:t>thick </a:t>
              </a:r>
              <a:r>
                <a:rPr lang="de-DE" dirty="0"/>
                <a:t>silicon sensor layer. </a:t>
              </a:r>
              <a:endParaRPr lang="en-US" dirty="0"/>
            </a:p>
          </p:txBody>
        </p:sp>
      </p:grpSp>
      <p:sp>
        <p:nvSpPr>
          <p:cNvPr id="20" name="TextBox 19"/>
          <p:cNvSpPr txBox="1"/>
          <p:nvPr/>
        </p:nvSpPr>
        <p:spPr>
          <a:xfrm>
            <a:off x="1426927" y="2817675"/>
            <a:ext cx="1366684" cy="373625"/>
          </a:xfrm>
          <a:prstGeom prst="rect">
            <a:avLst/>
          </a:prstGeom>
          <a:noFill/>
        </p:spPr>
        <p:txBody>
          <a:bodyPr wrap="square" rtlCol="0">
            <a:spAutoFit/>
          </a:bodyPr>
          <a:lstStyle/>
          <a:p>
            <a:r>
              <a:rPr lang="de-DE" dirty="0" smtClean="0"/>
              <a:t>δ-ray</a:t>
            </a:r>
            <a:endParaRPr lang="en-US" dirty="0"/>
          </a:p>
        </p:txBody>
      </p:sp>
    </p:spTree>
    <p:extLst>
      <p:ext uri="{BB962C8B-B14F-4D97-AF65-F5344CB8AC3E}">
        <p14:creationId xmlns:p14="http://schemas.microsoft.com/office/powerpoint/2010/main" val="399044015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F57C7-D8B2-4C4D-ADC5-F6F39B8F89A7}"/>
              </a:ext>
            </a:extLst>
          </p:cNvPr>
          <p:cNvSpPr>
            <a:spLocks noGrp="1"/>
          </p:cNvSpPr>
          <p:nvPr>
            <p:ph type="title"/>
          </p:nvPr>
        </p:nvSpPr>
        <p:spPr>
          <a:xfrm>
            <a:off x="838200" y="219076"/>
            <a:ext cx="6808629" cy="1000125"/>
          </a:xfrm>
        </p:spPr>
        <p:txBody>
          <a:bodyPr>
            <a:normAutofit fontScale="90000"/>
          </a:bodyPr>
          <a:lstStyle/>
          <a:p>
            <a:r>
              <a:rPr lang="en-US" sz="3100" dirty="0"/>
              <a:t>Working </a:t>
            </a:r>
            <a:r>
              <a:rPr lang="en-US" sz="3100" dirty="0" smtClean="0"/>
              <a:t>principle:</a:t>
            </a:r>
            <a:br>
              <a:rPr lang="en-US" sz="3100" dirty="0" smtClean="0"/>
            </a:br>
            <a:r>
              <a:rPr lang="en-US" sz="4000" dirty="0" smtClean="0"/>
              <a:t>Energy deposition spectra of charged energetic particles</a:t>
            </a:r>
            <a:endParaRPr lang="en-US" sz="3600" dirty="0"/>
          </a:p>
        </p:txBody>
      </p:sp>
      <p:sp>
        <p:nvSpPr>
          <p:cNvPr id="4" name="Date Placeholder 3">
            <a:extLst>
              <a:ext uri="{FF2B5EF4-FFF2-40B4-BE49-F238E27FC236}">
                <a16:creationId xmlns:a16="http://schemas.microsoft.com/office/drawing/2014/main" id="{297872C4-DBF3-4CD9-95CB-3B7E0B4D5206}"/>
              </a:ext>
            </a:extLst>
          </p:cNvPr>
          <p:cNvSpPr>
            <a:spLocks noGrp="1"/>
          </p:cNvSpPr>
          <p:nvPr>
            <p:ph type="dt" sz="half" idx="11"/>
          </p:nvPr>
        </p:nvSpPr>
        <p:spPr/>
        <p:txBody>
          <a:bodyPr/>
          <a:lstStyle/>
          <a:p>
            <a:pPr>
              <a:defRPr/>
            </a:pPr>
            <a:fld id="{FB93163F-1C66-4B55-9D41-BF61B8041483}" type="datetime1">
              <a:rPr lang="en-US" smtClean="0"/>
              <a:t>8/5/2022</a:t>
            </a:fld>
            <a:endParaRPr lang="en-US" dirty="0"/>
          </a:p>
        </p:txBody>
      </p:sp>
      <p:sp>
        <p:nvSpPr>
          <p:cNvPr id="5" name="Footer Placeholder 4">
            <a:extLst>
              <a:ext uri="{FF2B5EF4-FFF2-40B4-BE49-F238E27FC236}">
                <a16:creationId xmlns:a16="http://schemas.microsoft.com/office/drawing/2014/main" id="{62C9ED1D-2364-4624-8969-6E9A75BDC56E}"/>
              </a:ext>
            </a:extLst>
          </p:cNvPr>
          <p:cNvSpPr>
            <a:spLocks noGrp="1"/>
          </p:cNvSpPr>
          <p:nvPr>
            <p:ph type="ftr" sz="quarter" idx="12"/>
          </p:nvPr>
        </p:nvSpPr>
        <p:spPr/>
        <p:txBody>
          <a:bodyPr/>
          <a:lstStyle/>
          <a:p>
            <a:pPr>
              <a:defRPr/>
            </a:pPr>
            <a:r>
              <a:rPr lang="en-US" smtClean="0"/>
              <a:t>IEEE 23rd Real-Time Conference</a:t>
            </a:r>
            <a:endParaRPr lang="en-US" dirty="0"/>
          </a:p>
        </p:txBody>
      </p:sp>
      <p:sp>
        <p:nvSpPr>
          <p:cNvPr id="6" name="Slide Number Placeholder 5"/>
          <p:cNvSpPr>
            <a:spLocks noGrp="1"/>
          </p:cNvSpPr>
          <p:nvPr>
            <p:ph type="sldNum" sz="quarter" idx="13"/>
          </p:nvPr>
        </p:nvSpPr>
        <p:spPr/>
        <p:txBody>
          <a:bodyPr>
            <a:normAutofit/>
          </a:bodyPr>
          <a:lstStyle/>
          <a:p>
            <a:pPr>
              <a:defRPr/>
            </a:pPr>
            <a:fld id="{AB4BB980-9567-45AE-AEC9-23E23BF1523A}" type="slidenum">
              <a:rPr lang="en-US" smtClean="0"/>
              <a:pPr>
                <a:defRPr/>
              </a:pPr>
              <a:t>55</a:t>
            </a:fld>
            <a:endParaRPr lang="en-US" dirty="0"/>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4264" y="2853749"/>
            <a:ext cx="7037386" cy="3207172"/>
          </a:xfrm>
          <a:prstGeom prst="rect">
            <a:avLst/>
          </a:prstGeom>
        </p:spPr>
      </p:pic>
      <p:pic>
        <p:nvPicPr>
          <p:cNvPr id="22" name="Picture 21"/>
          <p:cNvPicPr>
            <a:picLocks noChangeAspect="1"/>
          </p:cNvPicPr>
          <p:nvPr/>
        </p:nvPicPr>
        <p:blipFill rotWithShape="1">
          <a:blip r:embed="rId4">
            <a:extLst>
              <a:ext uri="{28A0092B-C50C-407E-A947-70E740481C1C}">
                <a14:useLocalDpi xmlns:a14="http://schemas.microsoft.com/office/drawing/2010/main" val="0"/>
              </a:ext>
            </a:extLst>
          </a:blip>
          <a:srcRect r="50346" b="50055"/>
          <a:stretch/>
        </p:blipFill>
        <p:spPr>
          <a:xfrm>
            <a:off x="7797949" y="254828"/>
            <a:ext cx="4368501" cy="2633876"/>
          </a:xfrm>
          <a:prstGeom prst="rect">
            <a:avLst/>
          </a:prstGeom>
        </p:spPr>
      </p:pic>
      <mc:AlternateContent xmlns:mc="http://schemas.openxmlformats.org/markup-compatibility/2006" xmlns:a14="http://schemas.microsoft.com/office/drawing/2010/main">
        <mc:Choice Requires="a14">
          <p:sp>
            <p:nvSpPr>
              <p:cNvPr id="23" name="TextBox 22"/>
              <p:cNvSpPr txBox="1"/>
              <p:nvPr/>
            </p:nvSpPr>
            <p:spPr>
              <a:xfrm>
                <a:off x="6209402" y="3184133"/>
                <a:ext cx="3177094" cy="79355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de-DE" sz="2400" b="0" i="1" smtClean="0">
                              <a:latin typeface="Cambria Math" panose="02040503050406030204" pitchFamily="18" charset="0"/>
                              <a:ea typeface="Cambria Math" panose="02040503050406030204" pitchFamily="18" charset="0"/>
                            </a:rPr>
                          </m:ctrlPr>
                        </m:fPr>
                        <m:num>
                          <m:r>
                            <a:rPr lang="de-DE" sz="2400" b="0" i="1" smtClean="0">
                              <a:latin typeface="Cambria Math" panose="02040503050406030204" pitchFamily="18" charset="0"/>
                              <a:ea typeface="Cambria Math" panose="02040503050406030204" pitchFamily="18" charset="0"/>
                            </a:rPr>
                            <m:t>𝑑𝐸</m:t>
                          </m:r>
                        </m:num>
                        <m:den>
                          <m:r>
                            <a:rPr lang="de-DE" sz="2400" b="0" i="1" smtClean="0">
                              <a:latin typeface="Cambria Math" panose="02040503050406030204" pitchFamily="18" charset="0"/>
                              <a:ea typeface="Cambria Math" panose="02040503050406030204" pitchFamily="18" charset="0"/>
                            </a:rPr>
                            <m:t>𝑑𝑋</m:t>
                          </m:r>
                        </m:den>
                      </m:f>
                      <m:r>
                        <a:rPr lang="de-DE" sz="2400" b="0" i="1" smtClean="0">
                          <a:latin typeface="Cambria Math" panose="02040503050406030204" pitchFamily="18" charset="0"/>
                          <a:ea typeface="Cambria Math" panose="02040503050406030204" pitchFamily="18" charset="0"/>
                        </a:rPr>
                        <m:t>=</m:t>
                      </m:r>
                      <m:f>
                        <m:fPr>
                          <m:ctrlPr>
                            <a:rPr lang="de-DE" sz="2400" b="0" i="1" smtClean="0">
                              <a:latin typeface="Cambria Math" panose="02040503050406030204" pitchFamily="18" charset="0"/>
                              <a:ea typeface="Cambria Math" panose="02040503050406030204" pitchFamily="18" charset="0"/>
                            </a:rPr>
                          </m:ctrlPr>
                        </m:fPr>
                        <m:num>
                          <m:sSub>
                            <m:sSubPr>
                              <m:ctrlPr>
                                <a:rPr lang="de-DE" sz="2400" b="0" i="1" smtClean="0">
                                  <a:latin typeface="Cambria Math" panose="02040503050406030204" pitchFamily="18" charset="0"/>
                                  <a:ea typeface="Cambria Math" panose="02040503050406030204" pitchFamily="18" charset="0"/>
                                </a:rPr>
                              </m:ctrlPr>
                            </m:sSubPr>
                            <m:e>
                              <m:r>
                                <a:rPr lang="de-DE" sz="2400" b="0" i="1" smtClean="0">
                                  <a:latin typeface="Cambria Math" panose="02040503050406030204" pitchFamily="18" charset="0"/>
                                  <a:ea typeface="Cambria Math" panose="02040503050406030204" pitchFamily="18" charset="0"/>
                                </a:rPr>
                                <m:t>𝑑𝐸</m:t>
                              </m:r>
                            </m:e>
                            <m:sub>
                              <m:r>
                                <a:rPr lang="de-DE" sz="2400" b="0" i="1" smtClean="0">
                                  <a:latin typeface="Cambria Math" panose="02040503050406030204" pitchFamily="18" charset="0"/>
                                  <a:ea typeface="Cambria Math" panose="02040503050406030204" pitchFamily="18" charset="0"/>
                                </a:rPr>
                                <m:t>𝑍</m:t>
                              </m:r>
                              <m:r>
                                <a:rPr lang="de-DE" sz="2400" b="0" i="1" smtClean="0">
                                  <a:latin typeface="Cambria Math" panose="02040503050406030204" pitchFamily="18" charset="0"/>
                                  <a:ea typeface="Cambria Math" panose="02040503050406030204" pitchFamily="18" charset="0"/>
                                </a:rPr>
                                <m:t>=1</m:t>
                              </m:r>
                            </m:sub>
                          </m:sSub>
                        </m:num>
                        <m:den>
                          <m:r>
                            <a:rPr lang="de-DE" sz="2400" b="0" i="1" smtClean="0">
                              <a:latin typeface="Cambria Math" panose="02040503050406030204" pitchFamily="18" charset="0"/>
                              <a:ea typeface="Cambria Math" panose="02040503050406030204" pitchFamily="18" charset="0"/>
                            </a:rPr>
                            <m:t>𝑑𝑋</m:t>
                          </m:r>
                        </m:den>
                      </m:f>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𝑍</m:t>
                          </m:r>
                        </m:e>
                        <m:sup>
                          <m:r>
                            <a:rPr lang="de-DE" sz="2400" b="0" i="1" smtClean="0">
                              <a:latin typeface="Cambria Math" panose="02040503050406030204" pitchFamily="18" charset="0"/>
                              <a:ea typeface="Cambria Math" panose="02040503050406030204" pitchFamily="18" charset="0"/>
                            </a:rPr>
                            <m:t>2</m:t>
                          </m:r>
                        </m:sup>
                      </m:sSup>
                    </m:oMath>
                  </m:oMathPara>
                </a14:m>
                <a:endParaRPr lang="en-US" dirty="0"/>
              </a:p>
            </p:txBody>
          </p:sp>
        </mc:Choice>
        <mc:Fallback xmlns="">
          <p:sp>
            <p:nvSpPr>
              <p:cNvPr id="23" name="TextBox 22"/>
              <p:cNvSpPr txBox="1">
                <a:spLocks noRot="1" noChangeAspect="1" noMove="1" noResize="1" noEditPoints="1" noAdjustHandles="1" noChangeArrowheads="1" noChangeShapeType="1" noTextEdit="1"/>
              </p:cNvSpPr>
              <p:nvPr/>
            </p:nvSpPr>
            <p:spPr>
              <a:xfrm>
                <a:off x="6209402" y="3184133"/>
                <a:ext cx="3177094" cy="793551"/>
              </a:xfrm>
              <a:prstGeom prst="rect">
                <a:avLst/>
              </a:prstGeom>
              <a:blipFill>
                <a:blip r:embed="rId5"/>
                <a:stretch>
                  <a:fillRect/>
                </a:stretch>
              </a:blipFill>
            </p:spPr>
            <p:txBody>
              <a:bodyPr/>
              <a:lstStyle/>
              <a:p>
                <a:r>
                  <a:rPr lang="en-US">
                    <a:noFill/>
                  </a:rPr>
                  <a:t> </a:t>
                </a:r>
              </a:p>
            </p:txBody>
          </p:sp>
        </mc:Fallback>
      </mc:AlternateContent>
      <p:grpSp>
        <p:nvGrpSpPr>
          <p:cNvPr id="8" name="Group 7"/>
          <p:cNvGrpSpPr/>
          <p:nvPr/>
        </p:nvGrpSpPr>
        <p:grpSpPr>
          <a:xfrm>
            <a:off x="401454" y="1878055"/>
            <a:ext cx="4117250" cy="3911294"/>
            <a:chOff x="777688" y="1010492"/>
            <a:chExt cx="4117250" cy="3911294"/>
          </a:xfrm>
        </p:grpSpPr>
        <p:sp>
          <p:nvSpPr>
            <p:cNvPr id="7" name="TextBox 6"/>
            <p:cNvSpPr txBox="1"/>
            <p:nvPr/>
          </p:nvSpPr>
          <p:spPr>
            <a:xfrm>
              <a:off x="928472" y="4213900"/>
              <a:ext cx="3966466" cy="707886"/>
            </a:xfrm>
            <a:prstGeom prst="rect">
              <a:avLst/>
            </a:prstGeom>
            <a:noFill/>
          </p:spPr>
          <p:txBody>
            <a:bodyPr wrap="square" rtlCol="0">
              <a:spAutoFit/>
            </a:bodyPr>
            <a:lstStyle/>
            <a:p>
              <a:r>
                <a:rPr lang="de-DE" sz="2000" dirty="0" smtClean="0"/>
                <a:t>Different track shapes observed in a mixed relativistic ion beam.</a:t>
              </a:r>
              <a:endParaRPr lang="de-DE" dirty="0" smtClean="0"/>
            </a:p>
          </p:txBody>
        </p:sp>
        <p:pic>
          <p:nvPicPr>
            <p:cNvPr id="3" name="Picture 2"/>
            <p:cNvPicPr>
              <a:picLocks noChangeAspect="1"/>
            </p:cNvPicPr>
            <p:nvPr/>
          </p:nvPicPr>
          <p:blipFill>
            <a:blip r:embed="rId6"/>
            <a:stretch>
              <a:fillRect/>
            </a:stretch>
          </p:blipFill>
          <p:spPr>
            <a:xfrm>
              <a:off x="777688" y="1010492"/>
              <a:ext cx="3372048" cy="3180135"/>
            </a:xfrm>
            <a:prstGeom prst="rect">
              <a:avLst/>
            </a:prstGeom>
          </p:spPr>
        </p:pic>
      </p:grpSp>
      <p:sp>
        <p:nvSpPr>
          <p:cNvPr id="9" name="TextBox 8"/>
          <p:cNvSpPr txBox="1"/>
          <p:nvPr/>
        </p:nvSpPr>
        <p:spPr>
          <a:xfrm>
            <a:off x="4013478" y="1504805"/>
            <a:ext cx="4090053" cy="1015663"/>
          </a:xfrm>
          <a:prstGeom prst="rect">
            <a:avLst/>
          </a:prstGeom>
          <a:noFill/>
        </p:spPr>
        <p:txBody>
          <a:bodyPr wrap="square" rtlCol="0">
            <a:spAutoFit/>
          </a:bodyPr>
          <a:lstStyle/>
          <a:p>
            <a:r>
              <a:rPr lang="de-DE" sz="2000" dirty="0" smtClean="0"/>
              <a:t>Energy loss of energetic charged particles described by Landau-Vavilov distribution with Gaussian smearing.</a:t>
            </a:r>
            <a:endParaRPr lang="en-US" sz="2000" dirty="0"/>
          </a:p>
        </p:txBody>
      </p:sp>
      <p:sp>
        <p:nvSpPr>
          <p:cNvPr id="10" name="TextBox 9"/>
          <p:cNvSpPr txBox="1"/>
          <p:nvPr/>
        </p:nvSpPr>
        <p:spPr>
          <a:xfrm>
            <a:off x="838200" y="6070746"/>
            <a:ext cx="11605134" cy="369332"/>
          </a:xfrm>
          <a:prstGeom prst="rect">
            <a:avLst/>
          </a:prstGeom>
          <a:noFill/>
        </p:spPr>
        <p:txBody>
          <a:bodyPr wrap="square" rtlCol="0">
            <a:spAutoFit/>
          </a:bodyPr>
          <a:lstStyle/>
          <a:p>
            <a:r>
              <a:rPr lang="da-DK" sz="1400" dirty="0"/>
              <a:t>P. Smolyanskiy </a:t>
            </a:r>
            <a:r>
              <a:rPr lang="da-DK" sz="1400" i="1" dirty="0"/>
              <a:t>et </a:t>
            </a:r>
            <a:r>
              <a:rPr lang="da-DK" sz="1400" i="1" dirty="0" smtClean="0"/>
              <a:t>al., ”Tracking and separation of relativistic ions using Timepix3 with a 300 µm thick silicon sensor”,</a:t>
            </a:r>
            <a:r>
              <a:rPr lang="da-DK" sz="1400" dirty="0"/>
              <a:t>  </a:t>
            </a:r>
            <a:r>
              <a:rPr lang="da-DK" sz="1400" i="1" dirty="0"/>
              <a:t>JINST</a:t>
            </a:r>
            <a:r>
              <a:rPr lang="da-DK" sz="1400" dirty="0"/>
              <a:t> </a:t>
            </a:r>
            <a:r>
              <a:rPr lang="da-DK" sz="1400" b="1" dirty="0"/>
              <a:t>16</a:t>
            </a:r>
            <a:r>
              <a:rPr lang="da-DK" sz="1400" dirty="0"/>
              <a:t> </a:t>
            </a:r>
            <a:r>
              <a:rPr lang="da-DK" sz="1400" dirty="0" smtClean="0"/>
              <a:t>P01022, 2021</a:t>
            </a:r>
            <a:r>
              <a:rPr lang="da-DK" dirty="0" smtClean="0"/>
              <a:t>.</a:t>
            </a:r>
            <a:endParaRPr lang="en-US" dirty="0"/>
          </a:p>
        </p:txBody>
      </p:sp>
    </p:spTree>
    <p:extLst>
      <p:ext uri="{BB962C8B-B14F-4D97-AF65-F5344CB8AC3E}">
        <p14:creationId xmlns:p14="http://schemas.microsoft.com/office/powerpoint/2010/main" val="55860846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12800" y="219076"/>
            <a:ext cx="10540999" cy="1000125"/>
          </a:xfrm>
        </p:spPr>
        <p:txBody>
          <a:bodyPr>
            <a:normAutofit fontScale="90000"/>
          </a:bodyPr>
          <a:lstStyle/>
          <a:p>
            <a:r>
              <a:rPr lang="de-DE" sz="2000" dirty="0" smtClean="0"/>
              <a:t>Working principle:</a:t>
            </a:r>
            <a:r>
              <a:rPr lang="de-DE" dirty="0" smtClean="0"/>
              <a:t/>
            </a:r>
            <a:br>
              <a:rPr lang="de-DE" dirty="0" smtClean="0"/>
            </a:br>
            <a:r>
              <a:rPr lang="de-DE" dirty="0" smtClean="0"/>
              <a:t>3D reconstruction of particle tracks with Timepix3</a:t>
            </a:r>
            <a:endParaRPr lang="en-US" dirty="0"/>
          </a:p>
        </p:txBody>
      </p:sp>
      <p:sp>
        <p:nvSpPr>
          <p:cNvPr id="4" name="Date Placeholder 3"/>
          <p:cNvSpPr>
            <a:spLocks noGrp="1"/>
          </p:cNvSpPr>
          <p:nvPr>
            <p:ph type="dt" sz="half" idx="11"/>
          </p:nvPr>
        </p:nvSpPr>
        <p:spPr/>
        <p:txBody>
          <a:bodyPr/>
          <a:lstStyle/>
          <a:p>
            <a:pPr>
              <a:defRPr/>
            </a:pPr>
            <a:fld id="{65911336-F0D2-4028-92B3-5FB93117B089}" type="datetime1">
              <a:rPr lang="en-US" smtClean="0"/>
              <a:t>8/5/2022</a:t>
            </a:fld>
            <a:endParaRPr lang="en-US" dirty="0"/>
          </a:p>
        </p:txBody>
      </p:sp>
      <p:sp>
        <p:nvSpPr>
          <p:cNvPr id="5" name="Footer Placeholder 4"/>
          <p:cNvSpPr>
            <a:spLocks noGrp="1"/>
          </p:cNvSpPr>
          <p:nvPr>
            <p:ph type="ftr" sz="quarter" idx="12"/>
          </p:nvPr>
        </p:nvSpPr>
        <p:spPr/>
        <p:txBody>
          <a:bodyPr/>
          <a:lstStyle/>
          <a:p>
            <a:pPr>
              <a:defRPr/>
            </a:pPr>
            <a:r>
              <a:rPr lang="nb-NO" smtClean="0"/>
              <a:t>IEEE 23rd Real-Time Conference</a:t>
            </a:r>
            <a:endParaRPr lang="en-US" dirty="0"/>
          </a:p>
        </p:txBody>
      </p:sp>
      <p:grpSp>
        <p:nvGrpSpPr>
          <p:cNvPr id="74" name="Group 73"/>
          <p:cNvGrpSpPr/>
          <p:nvPr/>
        </p:nvGrpSpPr>
        <p:grpSpPr>
          <a:xfrm>
            <a:off x="6267101" y="1455876"/>
            <a:ext cx="5046267" cy="3347360"/>
            <a:chOff x="6514809" y="1516964"/>
            <a:chExt cx="5046267" cy="3399058"/>
          </a:xfrm>
        </p:grpSpPr>
        <p:grpSp>
          <p:nvGrpSpPr>
            <p:cNvPr id="9" name="Group 8"/>
            <p:cNvGrpSpPr/>
            <p:nvPr/>
          </p:nvGrpSpPr>
          <p:grpSpPr>
            <a:xfrm>
              <a:off x="6514810" y="1516964"/>
              <a:ext cx="3038624" cy="1556962"/>
              <a:chOff x="1108840" y="2109528"/>
              <a:chExt cx="3038624" cy="1144006"/>
            </a:xfrm>
          </p:grpSpPr>
          <mc:AlternateContent xmlns:mc="http://schemas.openxmlformats.org/markup-compatibility/2006" xmlns:a14="http://schemas.microsoft.com/office/drawing/2010/main">
            <mc:Choice Requires="a14">
              <p:sp>
                <p:nvSpPr>
                  <p:cNvPr id="6" name="Text Placeholder 2"/>
                  <p:cNvSpPr txBox="1">
                    <a:spLocks/>
                  </p:cNvSpPr>
                  <p:nvPr/>
                </p:nvSpPr>
                <p:spPr bwMode="auto">
                  <a:xfrm>
                    <a:off x="1108840" y="2350240"/>
                    <a:ext cx="3038624" cy="90329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lnSpc>
                        <a:spcPct val="90000"/>
                      </a:lnSpc>
                      <a:spcBef>
                        <a:spcPts val="600"/>
                      </a:spcBef>
                      <a:spcAft>
                        <a:spcPct val="0"/>
                      </a:spcAft>
                      <a:buClr>
                        <a:schemeClr val="tx1"/>
                      </a:buClr>
                      <a:buSzPct val="110000"/>
                      <a:buFont typeface="Courier New" panose="02070309020205020404" pitchFamily="49" charset="0"/>
                      <a:buChar char="o"/>
                      <a:defRPr sz="1800">
                        <a:solidFill>
                          <a:schemeClr val="tx1"/>
                        </a:solidFill>
                        <a:latin typeface="+mn-lt"/>
                        <a:ea typeface="+mn-ea"/>
                        <a:cs typeface="+mn-cs"/>
                      </a:defRPr>
                    </a:lvl1pPr>
                    <a:lvl2pPr marL="774700" indent="-342900" algn="l" rtl="0" eaLnBrk="0" fontAlgn="base" hangingPunct="0">
                      <a:lnSpc>
                        <a:spcPct val="90000"/>
                      </a:lnSpc>
                      <a:spcBef>
                        <a:spcPts val="600"/>
                      </a:spcBef>
                      <a:spcAft>
                        <a:spcPct val="0"/>
                      </a:spcAft>
                      <a:buClr>
                        <a:schemeClr val="tx1"/>
                      </a:buClr>
                      <a:buSzPct val="110000"/>
                      <a:buFont typeface="Courier New" panose="02070309020205020404" pitchFamily="49" charset="0"/>
                      <a:buChar char="o"/>
                      <a:defRPr sz="1800">
                        <a:solidFill>
                          <a:schemeClr val="tx1"/>
                        </a:solidFill>
                        <a:latin typeface="+mn-lt"/>
                      </a:defRPr>
                    </a:lvl2pPr>
                    <a:lvl3pPr marL="1098550" indent="-342900" algn="l" rtl="0" eaLnBrk="0" fontAlgn="base" hangingPunct="0">
                      <a:lnSpc>
                        <a:spcPct val="90000"/>
                      </a:lnSpc>
                      <a:spcBef>
                        <a:spcPts val="600"/>
                      </a:spcBef>
                      <a:spcAft>
                        <a:spcPct val="0"/>
                      </a:spcAft>
                      <a:buClr>
                        <a:schemeClr val="tx1"/>
                      </a:buClr>
                      <a:buSzPct val="110000"/>
                      <a:buFont typeface="Courier New" panose="02070309020205020404" pitchFamily="49" charset="0"/>
                      <a:buChar char="o"/>
                      <a:defRPr sz="18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1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a:lstStyle>
                  <a:p>
                    <a:pPr marL="0" indent="0">
                      <a:buFont typeface="Courier New" panose="02070309020205020404" pitchFamily="49" charset="0"/>
                      <a:buNone/>
                    </a:pPr>
                    <a:r>
                      <a:rPr lang="de-DE" kern="0" dirty="0" smtClean="0"/>
                      <a:t>e</a:t>
                    </a:r>
                    <a:r>
                      <a:rPr lang="de-DE" kern="0" baseline="30000" dirty="0" smtClean="0"/>
                      <a:t>-</a:t>
                    </a:r>
                    <a:r>
                      <a:rPr lang="de-DE" kern="0" dirty="0" smtClean="0"/>
                      <a:t> and h</a:t>
                    </a:r>
                    <a:r>
                      <a:rPr lang="de-DE" kern="0" baseline="30000" dirty="0" smtClean="0"/>
                      <a:t>+</a:t>
                    </a:r>
                    <a:r>
                      <a:rPr lang="de-DE" kern="0" dirty="0" smtClean="0"/>
                      <a:t> drift described by</a:t>
                    </a:r>
                  </a:p>
                  <a:p>
                    <a:pPr marL="0" indent="0">
                      <a:buFont typeface="Courier New" panose="02070309020205020404" pitchFamily="49" charset="0"/>
                      <a:buNone/>
                    </a:pPr>
                    <a14:m>
                      <m:oMathPara xmlns:m="http://schemas.openxmlformats.org/officeDocument/2006/math">
                        <m:oMathParaPr>
                          <m:jc m:val="centerGroup"/>
                        </m:oMathParaPr>
                        <m:oMath xmlns:m="http://schemas.openxmlformats.org/officeDocument/2006/math">
                          <m:sSub>
                            <m:sSubPr>
                              <m:ctrlPr>
                                <a:rPr lang="de-DE" i="1" kern="0" smtClean="0">
                                  <a:latin typeface="Cambria Math" panose="02040503050406030204" pitchFamily="18" charset="0"/>
                                </a:rPr>
                              </m:ctrlPr>
                            </m:sSubPr>
                            <m:e>
                              <m:r>
                                <a:rPr lang="de-DE" i="1" kern="0">
                                  <a:latin typeface="Cambria Math" panose="02040503050406030204" pitchFamily="18" charset="0"/>
                                </a:rPr>
                                <m:t>𝑣</m:t>
                              </m:r>
                            </m:e>
                            <m:sub>
                              <m:r>
                                <a:rPr lang="de-DE" i="1" kern="0" smtClean="0">
                                  <a:latin typeface="Cambria Math" panose="02040503050406030204" pitchFamily="18" charset="0"/>
                                </a:rPr>
                                <m:t>𝑒</m:t>
                              </m:r>
                              <m:r>
                                <a:rPr lang="de-DE" i="1" kern="0" smtClean="0">
                                  <a:latin typeface="Cambria Math" panose="02040503050406030204" pitchFamily="18" charset="0"/>
                                </a:rPr>
                                <m:t> </m:t>
                              </m:r>
                            </m:sub>
                          </m:sSub>
                          <m:r>
                            <a:rPr lang="de-DE" i="1" kern="0" smtClean="0">
                              <a:latin typeface="Cambria Math" panose="02040503050406030204" pitchFamily="18" charset="0"/>
                            </a:rPr>
                            <m:t>=−</m:t>
                          </m:r>
                          <m:sSub>
                            <m:sSubPr>
                              <m:ctrlPr>
                                <a:rPr lang="de-DE" i="1" kern="0" smtClean="0">
                                  <a:latin typeface="Cambria Math" panose="02040503050406030204" pitchFamily="18" charset="0"/>
                                </a:rPr>
                              </m:ctrlPr>
                            </m:sSubPr>
                            <m:e>
                              <m:r>
                                <a:rPr lang="de-DE" i="1" kern="0">
                                  <a:latin typeface="Cambria Math" panose="02040503050406030204" pitchFamily="18" charset="0"/>
                                  <a:ea typeface="Cambria Math" panose="02040503050406030204" pitchFamily="18" charset="0"/>
                                </a:rPr>
                                <m:t>𝜇</m:t>
                              </m:r>
                            </m:e>
                            <m:sub>
                              <m:r>
                                <a:rPr lang="de-DE" i="1" kern="0" smtClean="0">
                                  <a:latin typeface="Cambria Math" panose="02040503050406030204" pitchFamily="18" charset="0"/>
                                </a:rPr>
                                <m:t>𝑒</m:t>
                              </m:r>
                            </m:sub>
                          </m:sSub>
                          <m:r>
                            <a:rPr lang="de-DE" i="1" kern="0" smtClean="0">
                              <a:latin typeface="Cambria Math" panose="02040503050406030204" pitchFamily="18" charset="0"/>
                              <a:ea typeface="Cambria Math" panose="02040503050406030204" pitchFamily="18" charset="0"/>
                            </a:rPr>
                            <m:t> ×</m:t>
                          </m:r>
                          <m:r>
                            <a:rPr lang="de-DE" i="1" kern="0" smtClean="0">
                              <a:latin typeface="Cambria Math" panose="02040503050406030204" pitchFamily="18" charset="0"/>
                              <a:ea typeface="Cambria Math" panose="02040503050406030204" pitchFamily="18" charset="0"/>
                            </a:rPr>
                            <m:t>𝐸</m:t>
                          </m:r>
                          <m:d>
                            <m:dPr>
                              <m:ctrlPr>
                                <a:rPr lang="de-DE" i="1" kern="0" smtClean="0">
                                  <a:latin typeface="Cambria Math" panose="02040503050406030204" pitchFamily="18" charset="0"/>
                                  <a:ea typeface="Cambria Math" panose="02040503050406030204" pitchFamily="18" charset="0"/>
                                </a:rPr>
                              </m:ctrlPr>
                            </m:dPr>
                            <m:e>
                              <m:r>
                                <a:rPr lang="de-DE" i="1" kern="0" smtClean="0">
                                  <a:latin typeface="Cambria Math" panose="02040503050406030204" pitchFamily="18" charset="0"/>
                                  <a:ea typeface="Cambria Math" panose="02040503050406030204" pitchFamily="18" charset="0"/>
                                </a:rPr>
                                <m:t>𝑧</m:t>
                              </m:r>
                            </m:e>
                          </m:d>
                        </m:oMath>
                      </m:oMathPara>
                    </a14:m>
                    <a:endParaRPr lang="de-DE" i="1" kern="0" dirty="0" smtClean="0">
                      <a:latin typeface="Cambria Math" panose="02040503050406030204" pitchFamily="18" charset="0"/>
                      <a:ea typeface="Cambria Math" panose="02040503050406030204" pitchFamily="18" charset="0"/>
                    </a:endParaRPr>
                  </a:p>
                  <a:p>
                    <a:pPr marL="0" indent="0">
                      <a:buFont typeface="Courier New" panose="02070309020205020404" pitchFamily="49" charset="0"/>
                      <a:buNone/>
                    </a:pPr>
                    <a14:m>
                      <m:oMathPara xmlns:m="http://schemas.openxmlformats.org/officeDocument/2006/math">
                        <m:oMathParaPr>
                          <m:jc m:val="centerGroup"/>
                        </m:oMathParaPr>
                        <m:oMath xmlns:m="http://schemas.openxmlformats.org/officeDocument/2006/math">
                          <m:sSub>
                            <m:sSubPr>
                              <m:ctrlPr>
                                <a:rPr lang="de-DE" i="1" kern="0">
                                  <a:latin typeface="Cambria Math" panose="02040503050406030204" pitchFamily="18" charset="0"/>
                                </a:rPr>
                              </m:ctrlPr>
                            </m:sSubPr>
                            <m:e>
                              <m:r>
                                <a:rPr lang="de-DE" i="1" kern="0">
                                  <a:latin typeface="Cambria Math" panose="02040503050406030204" pitchFamily="18" charset="0"/>
                                </a:rPr>
                                <m:t>𝑣</m:t>
                              </m:r>
                            </m:e>
                            <m:sub>
                              <m:r>
                                <a:rPr lang="de-DE" i="1" kern="0" smtClean="0">
                                  <a:latin typeface="Cambria Math" panose="02040503050406030204" pitchFamily="18" charset="0"/>
                                </a:rPr>
                                <m:t>h</m:t>
                              </m:r>
                              <m:r>
                                <a:rPr lang="de-DE" i="1" kern="0">
                                  <a:latin typeface="Cambria Math" panose="02040503050406030204" pitchFamily="18" charset="0"/>
                                </a:rPr>
                                <m:t> </m:t>
                              </m:r>
                            </m:sub>
                          </m:sSub>
                          <m:r>
                            <a:rPr lang="de-DE" i="1" kern="0">
                              <a:latin typeface="Cambria Math" panose="02040503050406030204" pitchFamily="18" charset="0"/>
                            </a:rPr>
                            <m:t>=</m:t>
                          </m:r>
                          <m:sSub>
                            <m:sSubPr>
                              <m:ctrlPr>
                                <a:rPr lang="de-DE" i="1" kern="0">
                                  <a:latin typeface="Cambria Math" panose="02040503050406030204" pitchFamily="18" charset="0"/>
                                </a:rPr>
                              </m:ctrlPr>
                            </m:sSubPr>
                            <m:e>
                              <m:r>
                                <a:rPr lang="de-DE" i="1" kern="0">
                                  <a:latin typeface="Cambria Math" panose="02040503050406030204" pitchFamily="18" charset="0"/>
                                  <a:ea typeface="Cambria Math" panose="02040503050406030204" pitchFamily="18" charset="0"/>
                                </a:rPr>
                                <m:t>𝜇</m:t>
                              </m:r>
                            </m:e>
                            <m:sub>
                              <m:r>
                                <a:rPr lang="de-DE" i="1" kern="0" smtClean="0">
                                  <a:latin typeface="Cambria Math" panose="02040503050406030204" pitchFamily="18" charset="0"/>
                                </a:rPr>
                                <m:t>h</m:t>
                              </m:r>
                            </m:sub>
                          </m:sSub>
                          <m:r>
                            <a:rPr lang="de-DE" i="1" kern="0">
                              <a:latin typeface="Cambria Math" panose="02040503050406030204" pitchFamily="18" charset="0"/>
                              <a:ea typeface="Cambria Math" panose="02040503050406030204" pitchFamily="18" charset="0"/>
                            </a:rPr>
                            <m:t> ×</m:t>
                          </m:r>
                          <m:r>
                            <a:rPr lang="de-DE" i="1" kern="0">
                              <a:latin typeface="Cambria Math" panose="02040503050406030204" pitchFamily="18" charset="0"/>
                              <a:ea typeface="Cambria Math" panose="02040503050406030204" pitchFamily="18" charset="0"/>
                            </a:rPr>
                            <m:t>𝐸</m:t>
                          </m:r>
                          <m:d>
                            <m:dPr>
                              <m:ctrlPr>
                                <a:rPr lang="de-DE" i="1" kern="0">
                                  <a:latin typeface="Cambria Math" panose="02040503050406030204" pitchFamily="18" charset="0"/>
                                  <a:ea typeface="Cambria Math" panose="02040503050406030204" pitchFamily="18" charset="0"/>
                                </a:rPr>
                              </m:ctrlPr>
                            </m:dPr>
                            <m:e>
                              <m:r>
                                <a:rPr lang="de-DE" i="1" kern="0">
                                  <a:latin typeface="Cambria Math" panose="02040503050406030204" pitchFamily="18" charset="0"/>
                                  <a:ea typeface="Cambria Math" panose="02040503050406030204" pitchFamily="18" charset="0"/>
                                </a:rPr>
                                <m:t>𝑧</m:t>
                              </m:r>
                            </m:e>
                          </m:d>
                        </m:oMath>
                      </m:oMathPara>
                    </a14:m>
                    <a:endParaRPr lang="de-DE" kern="0" dirty="0" smtClean="0"/>
                  </a:p>
                  <a:p>
                    <a:pPr marL="0" indent="0">
                      <a:buNone/>
                    </a:pPr>
                    <a14:m>
                      <m:oMath xmlns:m="http://schemas.openxmlformats.org/officeDocument/2006/math">
                        <m:sSub>
                          <m:sSubPr>
                            <m:ctrlPr>
                              <a:rPr lang="de-DE" sz="1400" i="1" kern="0">
                                <a:latin typeface="Cambria Math" panose="02040503050406030204" pitchFamily="18" charset="0"/>
                              </a:rPr>
                            </m:ctrlPr>
                          </m:sSubPr>
                          <m:e>
                            <m:r>
                              <a:rPr lang="de-DE" sz="1400" i="1" kern="0">
                                <a:latin typeface="Cambria Math" panose="02040503050406030204" pitchFamily="18" charset="0"/>
                                <a:ea typeface="Cambria Math" panose="02040503050406030204" pitchFamily="18" charset="0"/>
                              </a:rPr>
                              <m:t>𝜇</m:t>
                            </m:r>
                          </m:e>
                          <m:sub>
                            <m:r>
                              <a:rPr lang="de-DE" sz="1400" i="1" kern="0">
                                <a:latin typeface="Cambria Math" panose="02040503050406030204" pitchFamily="18" charset="0"/>
                              </a:rPr>
                              <m:t>𝑒</m:t>
                            </m:r>
                            <m:r>
                              <a:rPr lang="de-DE" sz="1400" b="0" i="1" kern="0" smtClean="0">
                                <a:latin typeface="Cambria Math" panose="02040503050406030204" pitchFamily="18" charset="0"/>
                              </a:rPr>
                              <m:t>/</m:t>
                            </m:r>
                            <m:r>
                              <a:rPr lang="de-DE" sz="1400" b="0" i="1" kern="0" smtClean="0">
                                <a:latin typeface="Cambria Math" panose="02040503050406030204" pitchFamily="18" charset="0"/>
                              </a:rPr>
                              <m:t>h</m:t>
                            </m:r>
                          </m:sub>
                        </m:sSub>
                        <m:r>
                          <a:rPr lang="de-DE" sz="1400" b="0" i="1" kern="0" smtClean="0">
                            <a:latin typeface="Cambria Math" panose="02040503050406030204" pitchFamily="18" charset="0"/>
                          </a:rPr>
                          <m:t>:</m:t>
                        </m:r>
                      </m:oMath>
                    </a14:m>
                    <a:r>
                      <a:rPr lang="de-DE" sz="1400" kern="0" dirty="0" smtClean="0"/>
                      <a:t> Mobility of e</a:t>
                    </a:r>
                    <a:r>
                      <a:rPr lang="de-DE" sz="1400" kern="0" baseline="30000" dirty="0" smtClean="0"/>
                      <a:t>-</a:t>
                    </a:r>
                    <a:r>
                      <a:rPr lang="de-DE" sz="1400" kern="0" dirty="0" smtClean="0"/>
                      <a:t>/h</a:t>
                    </a:r>
                    <a:r>
                      <a:rPr lang="de-DE" sz="1400" kern="0" baseline="30000" dirty="0" smtClean="0"/>
                      <a:t>+</a:t>
                    </a:r>
                  </a:p>
                  <a:p>
                    <a:pPr marL="0" indent="0">
                      <a:buFont typeface="Courier New" panose="02070309020205020404" pitchFamily="49" charset="0"/>
                      <a:buNone/>
                    </a:pPr>
                    <a:endParaRPr lang="de-DE" kern="0" dirty="0"/>
                  </a:p>
                  <a:p>
                    <a:pPr>
                      <a:buFont typeface="+mj-lt"/>
                      <a:buAutoNum type="arabicPeriod"/>
                    </a:pPr>
                    <a:endParaRPr lang="cs-CZ" kern="0" dirty="0"/>
                  </a:p>
                </p:txBody>
              </p:sp>
            </mc:Choice>
            <mc:Fallback xmlns="">
              <p:sp>
                <p:nvSpPr>
                  <p:cNvPr id="6" name="Text Placeholder 2"/>
                  <p:cNvSpPr txBox="1">
                    <a:spLocks noRot="1" noChangeAspect="1" noMove="1" noResize="1" noEditPoints="1" noAdjustHandles="1" noChangeArrowheads="1" noChangeShapeType="1" noTextEdit="1"/>
                  </p:cNvSpPr>
                  <p:nvPr/>
                </p:nvSpPr>
                <p:spPr bwMode="auto">
                  <a:xfrm>
                    <a:off x="1108840" y="2350240"/>
                    <a:ext cx="3038624" cy="903294"/>
                  </a:xfrm>
                  <a:prstGeom prst="rect">
                    <a:avLst/>
                  </a:prstGeom>
                  <a:blipFill>
                    <a:blip r:embed="rId3"/>
                    <a:stretch>
                      <a:fillRect l="-1603" t="-505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7" name="TextBox 6"/>
              <p:cNvSpPr txBox="1"/>
              <p:nvPr/>
            </p:nvSpPr>
            <p:spPr>
              <a:xfrm>
                <a:off x="1108840" y="2109528"/>
                <a:ext cx="3038624" cy="369332"/>
              </a:xfrm>
              <a:prstGeom prst="rect">
                <a:avLst/>
              </a:prstGeom>
              <a:noFill/>
            </p:spPr>
            <p:txBody>
              <a:bodyPr wrap="square" rtlCol="0">
                <a:spAutoFit/>
              </a:bodyPr>
              <a:lstStyle/>
              <a:p>
                <a:r>
                  <a:rPr lang="de-DE" sz="1800" u="sng" dirty="0" smtClean="0"/>
                  <a:t>Charge carrier drift motion:</a:t>
                </a:r>
                <a:endParaRPr lang="en-US" sz="1800" u="sng" dirty="0"/>
              </a:p>
            </p:txBody>
          </p:sp>
        </p:grpSp>
        <mc:AlternateContent xmlns:mc="http://schemas.openxmlformats.org/markup-compatibility/2006" xmlns:a14="http://schemas.microsoft.com/office/drawing/2010/main">
          <mc:Choice Requires="a14">
            <p:sp>
              <p:nvSpPr>
                <p:cNvPr id="8" name="Text Placeholder 2"/>
                <p:cNvSpPr txBox="1">
                  <a:spLocks/>
                </p:cNvSpPr>
                <p:nvPr/>
              </p:nvSpPr>
              <p:spPr bwMode="auto">
                <a:xfrm>
                  <a:off x="6514809" y="3196686"/>
                  <a:ext cx="5046267" cy="171933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lnSpc>
                      <a:spcPct val="90000"/>
                    </a:lnSpc>
                    <a:spcBef>
                      <a:spcPct val="40000"/>
                    </a:spcBef>
                    <a:spcAft>
                      <a:spcPct val="0"/>
                    </a:spcAft>
                    <a:buClr>
                      <a:schemeClr val="hlink"/>
                    </a:buClr>
                    <a:buSzPct val="110000"/>
                    <a:buFont typeface="Wingdings" panose="05000000000000000000" pitchFamily="2" charset="2"/>
                    <a:buBlip>
                      <a:blip r:embed="rId4"/>
                    </a:buBlip>
                    <a:defRPr sz="1600" kern="1200">
                      <a:solidFill>
                        <a:schemeClr val="tx1"/>
                      </a:solidFill>
                      <a:latin typeface="+mn-lt"/>
                      <a:ea typeface="+mn-ea"/>
                      <a:cs typeface="+mn-cs"/>
                    </a:defRPr>
                  </a:lvl1pPr>
                  <a:lvl2pPr marL="742950" indent="-285750" algn="l" rtl="0" eaLnBrk="0" fontAlgn="base" hangingPunct="0">
                    <a:lnSpc>
                      <a:spcPct val="80000"/>
                    </a:lnSpc>
                    <a:spcBef>
                      <a:spcPct val="40000"/>
                    </a:spcBef>
                    <a:spcAft>
                      <a:spcPct val="0"/>
                    </a:spcAft>
                    <a:buClr>
                      <a:schemeClr val="tx1"/>
                    </a:buClr>
                    <a:buSzPct val="60000"/>
                    <a:buFont typeface="Wingdings" panose="05000000000000000000" pitchFamily="2" charset="2"/>
                    <a:buChar char="n"/>
                    <a:defRPr sz="1400" kern="1200">
                      <a:solidFill>
                        <a:schemeClr val="tx1"/>
                      </a:solidFill>
                      <a:latin typeface="+mn-lt"/>
                      <a:ea typeface="+mn-ea"/>
                      <a:cs typeface="+mn-cs"/>
                    </a:defRPr>
                  </a:lvl2pPr>
                  <a:lvl3pPr marL="1143000" indent="-228600" algn="l" rtl="0" eaLnBrk="0" fontAlgn="base" hangingPunct="0">
                    <a:lnSpc>
                      <a:spcPct val="80000"/>
                    </a:lnSpc>
                    <a:spcBef>
                      <a:spcPct val="40000"/>
                    </a:spcBef>
                    <a:spcAft>
                      <a:spcPct val="0"/>
                    </a:spcAft>
                    <a:buClr>
                      <a:schemeClr val="hlink"/>
                    </a:buClr>
                    <a:buSzPct val="95000"/>
                    <a:buFont typeface="Wingdings" panose="05000000000000000000" pitchFamily="2" charset="2"/>
                    <a:buChar char="w"/>
                    <a:defRPr sz="1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SzPct val="65000"/>
                    <a:buFont typeface="Wingdings" panose="05000000000000000000" pitchFamily="2" charset="2"/>
                    <a:buChar char="n"/>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u="sng" dirty="0" smtClean="0"/>
                    <a:t>Electric field parametrization: </a:t>
                  </a:r>
                </a:p>
                <a:p>
                  <a:pPr marL="0" indent="0">
                    <a:buNone/>
                  </a:pPr>
                  <a:r>
                    <a:rPr lang="de-DE" sz="1800" dirty="0" smtClean="0"/>
                    <a:t>Si:  </a:t>
                  </a:r>
                  <a14:m>
                    <m:oMath xmlns:m="http://schemas.openxmlformats.org/officeDocument/2006/math">
                      <m:acc>
                        <m:accPr>
                          <m:chr m:val="⃗"/>
                          <m:ctrlPr>
                            <a:rPr lang="cs-CZ" sz="1800" i="1">
                              <a:latin typeface="Cambria Math" panose="02040503050406030204" pitchFamily="18" charset="0"/>
                            </a:rPr>
                          </m:ctrlPr>
                        </m:accPr>
                        <m:e>
                          <m:r>
                            <a:rPr lang="cs-CZ" sz="1800" i="1">
                              <a:latin typeface="Cambria Math"/>
                            </a:rPr>
                            <m:t>𝐸</m:t>
                          </m:r>
                        </m:e>
                      </m:acc>
                      <m:d>
                        <m:dPr>
                          <m:ctrlPr>
                            <a:rPr lang="cs-CZ" sz="1800" i="1">
                              <a:latin typeface="Cambria Math" panose="02040503050406030204" pitchFamily="18" charset="0"/>
                            </a:rPr>
                          </m:ctrlPr>
                        </m:dPr>
                        <m:e>
                          <m:r>
                            <a:rPr lang="cs-CZ" sz="1800" i="1">
                              <a:latin typeface="Cambria Math"/>
                            </a:rPr>
                            <m:t>𝑧</m:t>
                          </m:r>
                        </m:e>
                      </m:d>
                      <m:r>
                        <a:rPr lang="cs-CZ" sz="1800" i="1">
                          <a:latin typeface="Cambria Math"/>
                        </a:rPr>
                        <m:t>=</m:t>
                      </m:r>
                      <m:f>
                        <m:fPr>
                          <m:ctrlPr>
                            <a:rPr lang="cs-CZ" sz="1800" i="1">
                              <a:latin typeface="Cambria Math" panose="02040503050406030204" pitchFamily="18" charset="0"/>
                            </a:rPr>
                          </m:ctrlPr>
                        </m:fPr>
                        <m:num>
                          <m:sSub>
                            <m:sSubPr>
                              <m:ctrlPr>
                                <a:rPr lang="cs-CZ" sz="1800" i="1">
                                  <a:latin typeface="Cambria Math" panose="02040503050406030204" pitchFamily="18" charset="0"/>
                                </a:rPr>
                              </m:ctrlPr>
                            </m:sSubPr>
                            <m:e>
                              <m:r>
                                <a:rPr lang="cs-CZ" sz="1800" i="1">
                                  <a:latin typeface="Cambria Math"/>
                                </a:rPr>
                                <m:t>𝑈</m:t>
                              </m:r>
                            </m:e>
                            <m:sub>
                              <m:r>
                                <a:rPr lang="cs-CZ" sz="1800" i="1">
                                  <a:latin typeface="Cambria Math"/>
                                </a:rPr>
                                <m:t>𝐵</m:t>
                              </m:r>
                            </m:sub>
                          </m:sSub>
                        </m:num>
                        <m:den>
                          <m:r>
                            <a:rPr lang="cs-CZ" sz="1800" i="1">
                              <a:latin typeface="Cambria Math"/>
                            </a:rPr>
                            <m:t>𝑑</m:t>
                          </m:r>
                        </m:den>
                      </m:f>
                      <m:acc>
                        <m:accPr>
                          <m:chr m:val="⃗"/>
                          <m:ctrlPr>
                            <a:rPr lang="cs-CZ" sz="1800" i="1">
                              <a:latin typeface="Cambria Math" panose="02040503050406030204" pitchFamily="18" charset="0"/>
                            </a:rPr>
                          </m:ctrlPr>
                        </m:accPr>
                        <m:e>
                          <m:sSub>
                            <m:sSubPr>
                              <m:ctrlPr>
                                <a:rPr lang="cs-CZ" sz="1800" i="1">
                                  <a:latin typeface="Cambria Math" panose="02040503050406030204" pitchFamily="18" charset="0"/>
                                </a:rPr>
                              </m:ctrlPr>
                            </m:sSubPr>
                            <m:e>
                              <m:r>
                                <a:rPr lang="cs-CZ" sz="1800" i="1">
                                  <a:latin typeface="Cambria Math"/>
                                </a:rPr>
                                <m:t>𝑒</m:t>
                              </m:r>
                            </m:e>
                            <m:sub>
                              <m:r>
                                <a:rPr lang="cs-CZ" sz="1800" i="1">
                                  <a:latin typeface="Cambria Math"/>
                                </a:rPr>
                                <m:t>𝑧</m:t>
                              </m:r>
                            </m:sub>
                          </m:sSub>
                        </m:e>
                      </m:acc>
                      <m:r>
                        <a:rPr lang="cs-CZ" sz="1800" i="1">
                          <a:latin typeface="Cambria Math"/>
                        </a:rPr>
                        <m:t>+</m:t>
                      </m:r>
                      <m:f>
                        <m:fPr>
                          <m:ctrlPr>
                            <a:rPr lang="cs-CZ" sz="1800" i="1">
                              <a:latin typeface="Cambria Math" panose="02040503050406030204" pitchFamily="18" charset="0"/>
                            </a:rPr>
                          </m:ctrlPr>
                        </m:fPr>
                        <m:num>
                          <m:r>
                            <a:rPr lang="cs-CZ" sz="1800" i="1">
                              <a:latin typeface="Cambria Math"/>
                            </a:rPr>
                            <m:t>2</m:t>
                          </m:r>
                          <m:sSub>
                            <m:sSubPr>
                              <m:ctrlPr>
                                <a:rPr lang="cs-CZ" sz="1800" i="1">
                                  <a:latin typeface="Cambria Math" panose="02040503050406030204" pitchFamily="18" charset="0"/>
                                </a:rPr>
                              </m:ctrlPr>
                            </m:sSubPr>
                            <m:e>
                              <m:r>
                                <a:rPr lang="cs-CZ" sz="1800" i="1">
                                  <a:latin typeface="Cambria Math"/>
                                </a:rPr>
                                <m:t>𝑈</m:t>
                              </m:r>
                            </m:e>
                            <m:sub>
                              <m:r>
                                <a:rPr lang="cs-CZ" sz="1800" i="1">
                                  <a:latin typeface="Cambria Math"/>
                                </a:rPr>
                                <m:t>𝑑𝑒𝑝</m:t>
                              </m:r>
                            </m:sub>
                          </m:sSub>
                        </m:num>
                        <m:den>
                          <m:sSup>
                            <m:sSupPr>
                              <m:ctrlPr>
                                <a:rPr lang="cs-CZ" sz="1800" i="1">
                                  <a:latin typeface="Cambria Math" panose="02040503050406030204" pitchFamily="18" charset="0"/>
                                </a:rPr>
                              </m:ctrlPr>
                            </m:sSupPr>
                            <m:e>
                              <m:r>
                                <a:rPr lang="cs-CZ" sz="1800" i="1">
                                  <a:latin typeface="Cambria Math"/>
                                </a:rPr>
                                <m:t>𝑑</m:t>
                              </m:r>
                            </m:e>
                            <m:sup>
                              <m:r>
                                <a:rPr lang="cs-CZ" sz="1800" i="1">
                                  <a:latin typeface="Cambria Math"/>
                                </a:rPr>
                                <m:t>2</m:t>
                              </m:r>
                            </m:sup>
                          </m:sSup>
                        </m:den>
                      </m:f>
                      <m:d>
                        <m:dPr>
                          <m:ctrlPr>
                            <a:rPr lang="cs-CZ" sz="1800" i="1">
                              <a:latin typeface="Cambria Math" panose="02040503050406030204" pitchFamily="18" charset="0"/>
                            </a:rPr>
                          </m:ctrlPr>
                        </m:dPr>
                        <m:e>
                          <m:f>
                            <m:fPr>
                              <m:ctrlPr>
                                <a:rPr lang="cs-CZ" sz="1800" i="1">
                                  <a:latin typeface="Cambria Math" panose="02040503050406030204" pitchFamily="18" charset="0"/>
                                </a:rPr>
                              </m:ctrlPr>
                            </m:fPr>
                            <m:num>
                              <m:r>
                                <a:rPr lang="cs-CZ" sz="1800" i="1">
                                  <a:latin typeface="Cambria Math"/>
                                </a:rPr>
                                <m:t>𝑑</m:t>
                              </m:r>
                            </m:num>
                            <m:den>
                              <m:r>
                                <a:rPr lang="cs-CZ" sz="1800" i="1">
                                  <a:latin typeface="Cambria Math"/>
                                </a:rPr>
                                <m:t>2</m:t>
                              </m:r>
                            </m:den>
                          </m:f>
                          <m:r>
                            <a:rPr lang="cs-CZ" sz="1800" i="1">
                              <a:latin typeface="Cambria Math"/>
                            </a:rPr>
                            <m:t>−</m:t>
                          </m:r>
                          <m:r>
                            <a:rPr lang="cs-CZ" sz="1800" i="1">
                              <a:latin typeface="Cambria Math"/>
                            </a:rPr>
                            <m:t>𝑧</m:t>
                          </m:r>
                        </m:e>
                      </m:d>
                      <m:acc>
                        <m:accPr>
                          <m:chr m:val="⃗"/>
                          <m:ctrlPr>
                            <a:rPr lang="cs-CZ" sz="1800" i="1">
                              <a:latin typeface="Cambria Math" panose="02040503050406030204" pitchFamily="18" charset="0"/>
                            </a:rPr>
                          </m:ctrlPr>
                        </m:accPr>
                        <m:e>
                          <m:sSub>
                            <m:sSubPr>
                              <m:ctrlPr>
                                <a:rPr lang="cs-CZ" sz="1800" i="1">
                                  <a:latin typeface="Cambria Math" panose="02040503050406030204" pitchFamily="18" charset="0"/>
                                </a:rPr>
                              </m:ctrlPr>
                            </m:sSubPr>
                            <m:e>
                              <m:r>
                                <a:rPr lang="cs-CZ" sz="1800" i="1">
                                  <a:latin typeface="Cambria Math"/>
                                </a:rPr>
                                <m:t>𝑒</m:t>
                              </m:r>
                            </m:e>
                            <m:sub>
                              <m:r>
                                <a:rPr lang="cs-CZ" sz="1800" i="1">
                                  <a:latin typeface="Cambria Math"/>
                                </a:rPr>
                                <m:t>𝑧</m:t>
                              </m:r>
                            </m:sub>
                          </m:sSub>
                        </m:e>
                      </m:acc>
                    </m:oMath>
                  </a14:m>
                  <a:r>
                    <a:rPr lang="cs-CZ" sz="1800" dirty="0">
                      <a:latin typeface="Cambria Math"/>
                    </a:rPr>
                    <a:t> ; </a:t>
                  </a:r>
                  <a:endParaRPr lang="de-DE" sz="1800" dirty="0" smtClean="0"/>
                </a:p>
                <a:p>
                  <a:pPr marL="0" indent="0">
                    <a:buNone/>
                  </a:pPr>
                  <a:r>
                    <a:rPr lang="de-DE" sz="1800" dirty="0" smtClean="0"/>
                    <a:t>CdTe:    </a:t>
                  </a:r>
                  <a14:m>
                    <m:oMath xmlns:m="http://schemas.openxmlformats.org/officeDocument/2006/math">
                      <m:acc>
                        <m:accPr>
                          <m:chr m:val="⃗"/>
                          <m:ctrlPr>
                            <a:rPr lang="cs-CZ" sz="1800" i="1">
                              <a:latin typeface="Cambria Math" panose="02040503050406030204" pitchFamily="18" charset="0"/>
                            </a:rPr>
                          </m:ctrlPr>
                        </m:accPr>
                        <m:e>
                          <m:r>
                            <a:rPr lang="cs-CZ" sz="1800" i="1">
                              <a:latin typeface="Cambria Math"/>
                            </a:rPr>
                            <m:t>𝐸</m:t>
                          </m:r>
                        </m:e>
                      </m:acc>
                      <m:d>
                        <m:dPr>
                          <m:ctrlPr>
                            <a:rPr lang="cs-CZ" sz="1800" i="1">
                              <a:latin typeface="Cambria Math" panose="02040503050406030204" pitchFamily="18" charset="0"/>
                            </a:rPr>
                          </m:ctrlPr>
                        </m:dPr>
                        <m:e>
                          <m:r>
                            <a:rPr lang="cs-CZ" sz="1800" i="1">
                              <a:latin typeface="Cambria Math"/>
                            </a:rPr>
                            <m:t>𝑧</m:t>
                          </m:r>
                        </m:e>
                      </m:d>
                      <m:r>
                        <a:rPr lang="de-DE" sz="1800" i="1" smtClean="0">
                          <a:latin typeface="Cambria Math" panose="02040503050406030204" pitchFamily="18" charset="0"/>
                        </a:rPr>
                        <m:t>= </m:t>
                      </m:r>
                      <m:f>
                        <m:fPr>
                          <m:ctrlPr>
                            <a:rPr lang="de-DE" sz="1800" i="1" smtClean="0">
                              <a:latin typeface="Cambria Math" panose="02040503050406030204" pitchFamily="18" charset="0"/>
                            </a:rPr>
                          </m:ctrlPr>
                        </m:fPr>
                        <m:num>
                          <m:sSub>
                            <m:sSubPr>
                              <m:ctrlPr>
                                <a:rPr lang="de-DE" sz="1800" i="1" smtClean="0">
                                  <a:latin typeface="Cambria Math" panose="02040503050406030204" pitchFamily="18" charset="0"/>
                                </a:rPr>
                              </m:ctrlPr>
                            </m:sSubPr>
                            <m:e>
                              <m:r>
                                <a:rPr lang="de-DE" sz="1800" i="1" smtClean="0">
                                  <a:latin typeface="Cambria Math" panose="02040503050406030204" pitchFamily="18" charset="0"/>
                                </a:rPr>
                                <m:t>𝑈</m:t>
                              </m:r>
                            </m:e>
                            <m:sub>
                              <m:r>
                                <a:rPr lang="de-DE" sz="1800" b="0" i="1" smtClean="0">
                                  <a:latin typeface="Cambria Math" panose="02040503050406030204" pitchFamily="18" charset="0"/>
                                </a:rPr>
                                <m:t>𝐵</m:t>
                              </m:r>
                            </m:sub>
                          </m:sSub>
                        </m:num>
                        <m:den>
                          <m:r>
                            <a:rPr lang="de-DE" sz="1800" i="1" smtClean="0">
                              <a:latin typeface="Cambria Math" panose="02040503050406030204" pitchFamily="18" charset="0"/>
                            </a:rPr>
                            <m:t>𝑑</m:t>
                          </m:r>
                        </m:den>
                      </m:f>
                      <m:acc>
                        <m:accPr>
                          <m:chr m:val="⃗"/>
                          <m:ctrlPr>
                            <a:rPr lang="cs-CZ" sz="1800" i="1">
                              <a:latin typeface="Cambria Math" panose="02040503050406030204" pitchFamily="18" charset="0"/>
                            </a:rPr>
                          </m:ctrlPr>
                        </m:accPr>
                        <m:e>
                          <m:sSub>
                            <m:sSubPr>
                              <m:ctrlPr>
                                <a:rPr lang="cs-CZ" sz="1800" i="1">
                                  <a:latin typeface="Cambria Math" panose="02040503050406030204" pitchFamily="18" charset="0"/>
                                </a:rPr>
                              </m:ctrlPr>
                            </m:sSubPr>
                            <m:e>
                              <m:r>
                                <a:rPr lang="cs-CZ" sz="1800" i="1">
                                  <a:latin typeface="Cambria Math"/>
                                </a:rPr>
                                <m:t>𝑒</m:t>
                              </m:r>
                            </m:e>
                            <m:sub>
                              <m:r>
                                <a:rPr lang="cs-CZ" sz="1800" i="1">
                                  <a:latin typeface="Cambria Math"/>
                                </a:rPr>
                                <m:t>𝑧</m:t>
                              </m:r>
                            </m:sub>
                          </m:sSub>
                        </m:e>
                      </m:acc>
                    </m:oMath>
                  </a14:m>
                  <a:endParaRPr lang="de-DE" sz="1800" i="1" dirty="0">
                    <a:latin typeface="Cambria Math" panose="02040503050406030204" pitchFamily="18" charset="0"/>
                  </a:endParaRPr>
                </a:p>
                <a:p>
                  <a:pPr marL="0" indent="0">
                    <a:buNone/>
                  </a:pPr>
                  <a14:m>
                    <m:oMath xmlns:m="http://schemas.openxmlformats.org/officeDocument/2006/math">
                      <m:sSub>
                        <m:sSubPr>
                          <m:ctrlPr>
                            <a:rPr lang="cs-CZ" sz="1400" i="1">
                              <a:latin typeface="Cambria Math" panose="02040503050406030204" pitchFamily="18" charset="0"/>
                            </a:rPr>
                          </m:ctrlPr>
                        </m:sSubPr>
                        <m:e>
                          <m:r>
                            <a:rPr lang="cs-CZ" sz="1400" i="1">
                              <a:latin typeface="Cambria Math"/>
                            </a:rPr>
                            <m:t>𝑈</m:t>
                          </m:r>
                        </m:e>
                        <m:sub>
                          <m:r>
                            <a:rPr lang="cs-CZ" sz="1400" i="1">
                              <a:latin typeface="Cambria Math"/>
                            </a:rPr>
                            <m:t>𝐵</m:t>
                          </m:r>
                        </m:sub>
                      </m:sSub>
                      <m:r>
                        <a:rPr lang="de-DE" sz="1400" b="0" i="1" smtClean="0">
                          <a:latin typeface="Cambria Math" panose="02040503050406030204" pitchFamily="18" charset="0"/>
                        </a:rPr>
                        <m:t>:</m:t>
                      </m:r>
                    </m:oMath>
                  </a14:m>
                  <a:r>
                    <a:rPr lang="de-DE" sz="1400" dirty="0" smtClean="0"/>
                    <a:t> Bias voltage; </a:t>
                  </a:r>
                  <a14:m>
                    <m:oMath xmlns:m="http://schemas.openxmlformats.org/officeDocument/2006/math">
                      <m:sSub>
                        <m:sSubPr>
                          <m:ctrlPr>
                            <a:rPr lang="cs-CZ" sz="1400" i="1">
                              <a:latin typeface="Cambria Math" panose="02040503050406030204" pitchFamily="18" charset="0"/>
                            </a:rPr>
                          </m:ctrlPr>
                        </m:sSubPr>
                        <m:e>
                          <m:r>
                            <a:rPr lang="cs-CZ" sz="1400" i="1">
                              <a:latin typeface="Cambria Math"/>
                            </a:rPr>
                            <m:t>𝑈</m:t>
                          </m:r>
                        </m:e>
                        <m:sub>
                          <m:r>
                            <a:rPr lang="cs-CZ" sz="1400" i="1">
                              <a:latin typeface="Cambria Math"/>
                            </a:rPr>
                            <m:t>𝑑𝑒𝑝</m:t>
                          </m:r>
                        </m:sub>
                      </m:sSub>
                      <m:r>
                        <a:rPr lang="de-DE" sz="1400" b="0" i="1" smtClean="0">
                          <a:latin typeface="Cambria Math" panose="02040503050406030204" pitchFamily="18" charset="0"/>
                        </a:rPr>
                        <m:t>:</m:t>
                      </m:r>
                    </m:oMath>
                  </a14:m>
                  <a:r>
                    <a:rPr lang="de-DE" sz="1400" dirty="0" smtClean="0"/>
                    <a:t> Depletion voltage; </a:t>
                  </a:r>
                  <a14:m>
                    <m:oMath xmlns:m="http://schemas.openxmlformats.org/officeDocument/2006/math">
                      <m:r>
                        <a:rPr lang="cs-CZ" sz="1400" i="1">
                          <a:latin typeface="Cambria Math"/>
                        </a:rPr>
                        <m:t>𝑑</m:t>
                      </m:r>
                      <m:r>
                        <a:rPr lang="de-DE" sz="1400" b="0" i="1" smtClean="0">
                          <a:latin typeface="Cambria Math" panose="02040503050406030204" pitchFamily="18" charset="0"/>
                        </a:rPr>
                        <m:t>:</m:t>
                      </m:r>
                    </m:oMath>
                  </a14:m>
                  <a:r>
                    <a:rPr lang="de-DE" sz="1400" dirty="0" smtClean="0"/>
                    <a:t> Sensor thickness</a:t>
                  </a:r>
                  <a:endParaRPr lang="de-DE" sz="1400" dirty="0"/>
                </a:p>
                <a:p>
                  <a:pPr>
                    <a:buFont typeface="+mj-lt"/>
                    <a:buAutoNum type="arabicPeriod"/>
                  </a:pPr>
                  <a:endParaRPr lang="de-DE" sz="1800" dirty="0" smtClean="0"/>
                </a:p>
                <a:p>
                  <a:pPr marL="0" indent="0">
                    <a:buFont typeface="Wingdings" panose="05000000000000000000" pitchFamily="2" charset="2"/>
                    <a:buNone/>
                  </a:pPr>
                  <a:endParaRPr lang="de-DE" sz="1800" dirty="0"/>
                </a:p>
                <a:p>
                  <a:pPr>
                    <a:buFont typeface="+mj-lt"/>
                    <a:buAutoNum type="arabicPeriod"/>
                  </a:pPr>
                  <a:endParaRPr lang="cs-CZ" sz="1800" dirty="0"/>
                </a:p>
              </p:txBody>
            </p:sp>
          </mc:Choice>
          <mc:Fallback xmlns="">
            <p:sp>
              <p:nvSpPr>
                <p:cNvPr id="8" name="Text Placeholder 2"/>
                <p:cNvSpPr txBox="1">
                  <a:spLocks noRot="1" noChangeAspect="1" noMove="1" noResize="1" noEditPoints="1" noAdjustHandles="1" noChangeArrowheads="1" noChangeShapeType="1" noTextEdit="1"/>
                </p:cNvSpPr>
                <p:nvPr/>
              </p:nvSpPr>
              <p:spPr bwMode="auto">
                <a:xfrm>
                  <a:off x="6514809" y="3196686"/>
                  <a:ext cx="5046267" cy="1719336"/>
                </a:xfrm>
                <a:prstGeom prst="rect">
                  <a:avLst/>
                </a:prstGeom>
                <a:blipFill>
                  <a:blip r:embed="rId5"/>
                  <a:stretch>
                    <a:fillRect l="-966" t="-3237" b="-215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sp>
        <p:nvSpPr>
          <p:cNvPr id="12" name="Rectangle 11"/>
          <p:cNvSpPr/>
          <p:nvPr/>
        </p:nvSpPr>
        <p:spPr bwMode="auto">
          <a:xfrm>
            <a:off x="1241178" y="1733140"/>
            <a:ext cx="3877759" cy="129618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anose="020B0604030504040204" pitchFamily="34" charset="0"/>
            </a:endParaRPr>
          </a:p>
        </p:txBody>
      </p:sp>
      <p:cxnSp>
        <p:nvCxnSpPr>
          <p:cNvPr id="13" name="Straight Arrow Connector 12"/>
          <p:cNvCxnSpPr/>
          <p:nvPr/>
        </p:nvCxnSpPr>
        <p:spPr bwMode="auto">
          <a:xfrm>
            <a:off x="1086377" y="1448566"/>
            <a:ext cx="3976943" cy="1728240"/>
          </a:xfrm>
          <a:prstGeom prst="straightConnector1">
            <a:avLst/>
          </a:prstGeom>
          <a:solidFill>
            <a:schemeClr val="accent1"/>
          </a:solidFill>
          <a:ln w="19050" cap="flat" cmpd="sng" algn="ctr">
            <a:solidFill>
              <a:srgbClr val="C00000"/>
            </a:solidFill>
            <a:prstDash val="solid"/>
            <a:round/>
            <a:headEnd type="none" w="med" len="med"/>
            <a:tailEnd type="arrow"/>
          </a:ln>
          <a:effectLst>
            <a:glow rad="228600">
              <a:schemeClr val="accent1">
                <a:satMod val="175000"/>
                <a:alpha val="40000"/>
              </a:schemeClr>
            </a:glow>
            <a:outerShdw dist="35921" dir="2700000" algn="ctr" rotWithShape="0">
              <a:schemeClr val="bg2"/>
            </a:outerShdw>
          </a:effectLst>
          <a:extLst/>
        </p:spPr>
      </p:cxnSp>
      <p:cxnSp>
        <p:nvCxnSpPr>
          <p:cNvPr id="14" name="Straight Connector 13"/>
          <p:cNvCxnSpPr/>
          <p:nvPr/>
        </p:nvCxnSpPr>
        <p:spPr bwMode="auto">
          <a:xfrm>
            <a:off x="1365964" y="3012496"/>
            <a:ext cx="387398"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p:cNvCxnSpPr/>
          <p:nvPr/>
        </p:nvCxnSpPr>
        <p:spPr bwMode="auto">
          <a:xfrm>
            <a:off x="1909581" y="3012496"/>
            <a:ext cx="387398"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p:cNvCxnSpPr/>
          <p:nvPr/>
        </p:nvCxnSpPr>
        <p:spPr bwMode="auto">
          <a:xfrm>
            <a:off x="2445560" y="3012496"/>
            <a:ext cx="387398"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16"/>
          <p:cNvCxnSpPr/>
          <p:nvPr/>
        </p:nvCxnSpPr>
        <p:spPr bwMode="auto">
          <a:xfrm>
            <a:off x="2985358" y="3012496"/>
            <a:ext cx="387398"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p:cNvCxnSpPr/>
          <p:nvPr/>
        </p:nvCxnSpPr>
        <p:spPr bwMode="auto">
          <a:xfrm>
            <a:off x="3525156" y="3012496"/>
            <a:ext cx="387398"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a:off x="4064954" y="3012496"/>
            <a:ext cx="387398"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a:off x="4634724" y="3012496"/>
            <a:ext cx="387398"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a:off x="1241178" y="1733140"/>
            <a:ext cx="3877759" cy="3466"/>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p:cNvSpPr txBox="1"/>
          <p:nvPr/>
        </p:nvSpPr>
        <p:spPr>
          <a:xfrm>
            <a:off x="860768" y="1490971"/>
            <a:ext cx="729678" cy="369332"/>
          </a:xfrm>
          <a:prstGeom prst="rect">
            <a:avLst/>
          </a:prstGeom>
          <a:noFill/>
        </p:spPr>
        <p:txBody>
          <a:bodyPr wrap="square" rtlCol="0">
            <a:spAutoFit/>
          </a:bodyPr>
          <a:lstStyle/>
          <a:p>
            <a:r>
              <a:rPr lang="cs-CZ" dirty="0"/>
              <a:t>+</a:t>
            </a:r>
            <a:endParaRPr lang="en-US" dirty="0"/>
          </a:p>
        </p:txBody>
      </p:sp>
      <p:sp>
        <p:nvSpPr>
          <p:cNvPr id="23" name="TextBox 22"/>
          <p:cNvSpPr txBox="1"/>
          <p:nvPr/>
        </p:nvSpPr>
        <p:spPr>
          <a:xfrm>
            <a:off x="932778" y="2787151"/>
            <a:ext cx="729678" cy="369332"/>
          </a:xfrm>
          <a:prstGeom prst="rect">
            <a:avLst/>
          </a:prstGeom>
          <a:noFill/>
        </p:spPr>
        <p:txBody>
          <a:bodyPr wrap="square" rtlCol="0">
            <a:spAutoFit/>
          </a:bodyPr>
          <a:lstStyle/>
          <a:p>
            <a:r>
              <a:rPr lang="cs-CZ" dirty="0"/>
              <a:t>-</a:t>
            </a:r>
            <a:endParaRPr lang="en-US" dirty="0"/>
          </a:p>
        </p:txBody>
      </p:sp>
      <p:sp>
        <p:nvSpPr>
          <p:cNvPr id="24" name="TextBox 23"/>
          <p:cNvSpPr txBox="1"/>
          <p:nvPr/>
        </p:nvSpPr>
        <p:spPr>
          <a:xfrm>
            <a:off x="1587112" y="1564938"/>
            <a:ext cx="531418" cy="369332"/>
          </a:xfrm>
          <a:prstGeom prst="rect">
            <a:avLst/>
          </a:prstGeom>
          <a:noFill/>
        </p:spPr>
        <p:txBody>
          <a:bodyPr wrap="square" rtlCol="0">
            <a:spAutoFit/>
          </a:bodyPr>
          <a:lstStyle/>
          <a:p>
            <a:r>
              <a:rPr lang="cs-CZ" dirty="0"/>
              <a:t>-</a:t>
            </a:r>
            <a:endParaRPr lang="en-US" dirty="0"/>
          </a:p>
        </p:txBody>
      </p:sp>
      <p:sp>
        <p:nvSpPr>
          <p:cNvPr id="25" name="TextBox 24"/>
          <p:cNvSpPr txBox="1"/>
          <p:nvPr/>
        </p:nvSpPr>
        <p:spPr>
          <a:xfrm>
            <a:off x="1779128" y="1664596"/>
            <a:ext cx="531418" cy="369332"/>
          </a:xfrm>
          <a:prstGeom prst="rect">
            <a:avLst/>
          </a:prstGeom>
          <a:noFill/>
        </p:spPr>
        <p:txBody>
          <a:bodyPr wrap="square" rtlCol="0">
            <a:spAutoFit/>
          </a:bodyPr>
          <a:lstStyle/>
          <a:p>
            <a:r>
              <a:rPr lang="cs-CZ" dirty="0"/>
              <a:t>-</a:t>
            </a:r>
            <a:endParaRPr lang="en-US" dirty="0"/>
          </a:p>
        </p:txBody>
      </p:sp>
      <p:sp>
        <p:nvSpPr>
          <p:cNvPr id="26" name="TextBox 25"/>
          <p:cNvSpPr txBox="1"/>
          <p:nvPr/>
        </p:nvSpPr>
        <p:spPr>
          <a:xfrm>
            <a:off x="2149697" y="1664596"/>
            <a:ext cx="531418" cy="369332"/>
          </a:xfrm>
          <a:prstGeom prst="rect">
            <a:avLst/>
          </a:prstGeom>
          <a:noFill/>
        </p:spPr>
        <p:txBody>
          <a:bodyPr wrap="square" rtlCol="0">
            <a:spAutoFit/>
          </a:bodyPr>
          <a:lstStyle/>
          <a:p>
            <a:r>
              <a:rPr lang="cs-CZ" dirty="0"/>
              <a:t>-</a:t>
            </a:r>
            <a:endParaRPr lang="en-US" dirty="0"/>
          </a:p>
        </p:txBody>
      </p:sp>
      <p:sp>
        <p:nvSpPr>
          <p:cNvPr id="27" name="TextBox 26"/>
          <p:cNvSpPr txBox="1"/>
          <p:nvPr/>
        </p:nvSpPr>
        <p:spPr>
          <a:xfrm>
            <a:off x="2179851" y="1829223"/>
            <a:ext cx="531418" cy="369332"/>
          </a:xfrm>
          <a:prstGeom prst="rect">
            <a:avLst/>
          </a:prstGeom>
          <a:noFill/>
        </p:spPr>
        <p:txBody>
          <a:bodyPr wrap="square" rtlCol="0">
            <a:spAutoFit/>
          </a:bodyPr>
          <a:lstStyle/>
          <a:p>
            <a:r>
              <a:rPr lang="cs-CZ" dirty="0"/>
              <a:t>-</a:t>
            </a:r>
            <a:endParaRPr lang="en-US" dirty="0"/>
          </a:p>
        </p:txBody>
      </p:sp>
      <p:sp>
        <p:nvSpPr>
          <p:cNvPr id="28" name="TextBox 27"/>
          <p:cNvSpPr txBox="1"/>
          <p:nvPr/>
        </p:nvSpPr>
        <p:spPr>
          <a:xfrm>
            <a:off x="2592475" y="2025360"/>
            <a:ext cx="531418" cy="369332"/>
          </a:xfrm>
          <a:prstGeom prst="rect">
            <a:avLst/>
          </a:prstGeom>
          <a:noFill/>
        </p:spPr>
        <p:txBody>
          <a:bodyPr wrap="square" rtlCol="0">
            <a:spAutoFit/>
          </a:bodyPr>
          <a:lstStyle/>
          <a:p>
            <a:r>
              <a:rPr lang="cs-CZ" dirty="0"/>
              <a:t>-</a:t>
            </a:r>
            <a:endParaRPr lang="en-US" dirty="0"/>
          </a:p>
        </p:txBody>
      </p:sp>
      <p:sp>
        <p:nvSpPr>
          <p:cNvPr id="29" name="TextBox 28"/>
          <p:cNvSpPr txBox="1"/>
          <p:nvPr/>
        </p:nvSpPr>
        <p:spPr>
          <a:xfrm>
            <a:off x="2491342" y="1795770"/>
            <a:ext cx="531418" cy="369332"/>
          </a:xfrm>
          <a:prstGeom prst="rect">
            <a:avLst/>
          </a:prstGeom>
          <a:noFill/>
        </p:spPr>
        <p:txBody>
          <a:bodyPr wrap="square" rtlCol="0">
            <a:spAutoFit/>
          </a:bodyPr>
          <a:lstStyle/>
          <a:p>
            <a:r>
              <a:rPr lang="cs-CZ" dirty="0"/>
              <a:t>-</a:t>
            </a:r>
            <a:endParaRPr lang="en-US" dirty="0"/>
          </a:p>
        </p:txBody>
      </p:sp>
      <p:sp>
        <p:nvSpPr>
          <p:cNvPr id="30" name="TextBox 29"/>
          <p:cNvSpPr txBox="1"/>
          <p:nvPr/>
        </p:nvSpPr>
        <p:spPr>
          <a:xfrm>
            <a:off x="2985358" y="1952636"/>
            <a:ext cx="531418" cy="369332"/>
          </a:xfrm>
          <a:prstGeom prst="rect">
            <a:avLst/>
          </a:prstGeom>
          <a:noFill/>
        </p:spPr>
        <p:txBody>
          <a:bodyPr wrap="square" rtlCol="0">
            <a:spAutoFit/>
          </a:bodyPr>
          <a:lstStyle/>
          <a:p>
            <a:r>
              <a:rPr lang="cs-CZ" dirty="0"/>
              <a:t>-</a:t>
            </a:r>
            <a:endParaRPr lang="en-US" dirty="0"/>
          </a:p>
        </p:txBody>
      </p:sp>
      <p:sp>
        <p:nvSpPr>
          <p:cNvPr id="31" name="TextBox 30"/>
          <p:cNvSpPr txBox="1"/>
          <p:nvPr/>
        </p:nvSpPr>
        <p:spPr>
          <a:xfrm>
            <a:off x="2946786" y="2154407"/>
            <a:ext cx="431829" cy="369332"/>
          </a:xfrm>
          <a:prstGeom prst="rect">
            <a:avLst/>
          </a:prstGeom>
          <a:noFill/>
        </p:spPr>
        <p:txBody>
          <a:bodyPr wrap="square" rtlCol="0">
            <a:spAutoFit/>
          </a:bodyPr>
          <a:lstStyle/>
          <a:p>
            <a:r>
              <a:rPr lang="cs-CZ" dirty="0"/>
              <a:t>-</a:t>
            </a:r>
            <a:endParaRPr lang="en-US" dirty="0"/>
          </a:p>
        </p:txBody>
      </p:sp>
      <p:sp>
        <p:nvSpPr>
          <p:cNvPr id="32" name="TextBox 31"/>
          <p:cNvSpPr txBox="1"/>
          <p:nvPr/>
        </p:nvSpPr>
        <p:spPr>
          <a:xfrm>
            <a:off x="3423133" y="2124096"/>
            <a:ext cx="295723" cy="369332"/>
          </a:xfrm>
          <a:prstGeom prst="rect">
            <a:avLst/>
          </a:prstGeom>
          <a:noFill/>
        </p:spPr>
        <p:txBody>
          <a:bodyPr wrap="square" rtlCol="0">
            <a:spAutoFit/>
          </a:bodyPr>
          <a:lstStyle/>
          <a:p>
            <a:r>
              <a:rPr lang="cs-CZ" dirty="0"/>
              <a:t>-</a:t>
            </a:r>
            <a:endParaRPr lang="en-US" dirty="0"/>
          </a:p>
        </p:txBody>
      </p:sp>
      <p:sp>
        <p:nvSpPr>
          <p:cNvPr id="33" name="TextBox 32"/>
          <p:cNvSpPr txBox="1"/>
          <p:nvPr/>
        </p:nvSpPr>
        <p:spPr>
          <a:xfrm>
            <a:off x="2009344" y="1647065"/>
            <a:ext cx="413164" cy="338554"/>
          </a:xfrm>
          <a:prstGeom prst="rect">
            <a:avLst/>
          </a:prstGeom>
          <a:noFill/>
        </p:spPr>
        <p:txBody>
          <a:bodyPr wrap="square" rtlCol="0">
            <a:spAutoFit/>
          </a:bodyPr>
          <a:lstStyle/>
          <a:p>
            <a:r>
              <a:rPr lang="cs-CZ" sz="1600" dirty="0"/>
              <a:t>+</a:t>
            </a:r>
            <a:endParaRPr lang="en-US" sz="1600" dirty="0"/>
          </a:p>
        </p:txBody>
      </p:sp>
      <p:sp>
        <p:nvSpPr>
          <p:cNvPr id="34" name="TextBox 33"/>
          <p:cNvSpPr txBox="1"/>
          <p:nvPr/>
        </p:nvSpPr>
        <p:spPr>
          <a:xfrm>
            <a:off x="1950496" y="1822084"/>
            <a:ext cx="413164" cy="338554"/>
          </a:xfrm>
          <a:prstGeom prst="rect">
            <a:avLst/>
          </a:prstGeom>
          <a:noFill/>
        </p:spPr>
        <p:txBody>
          <a:bodyPr wrap="square" rtlCol="0">
            <a:spAutoFit/>
          </a:bodyPr>
          <a:lstStyle/>
          <a:p>
            <a:r>
              <a:rPr lang="cs-CZ" sz="1600" dirty="0"/>
              <a:t>+</a:t>
            </a:r>
            <a:endParaRPr lang="en-US" sz="1600" dirty="0"/>
          </a:p>
        </p:txBody>
      </p:sp>
      <p:sp>
        <p:nvSpPr>
          <p:cNvPr id="35" name="TextBox 34"/>
          <p:cNvSpPr txBox="1"/>
          <p:nvPr/>
        </p:nvSpPr>
        <p:spPr>
          <a:xfrm>
            <a:off x="2318846" y="1985130"/>
            <a:ext cx="413164" cy="338554"/>
          </a:xfrm>
          <a:prstGeom prst="rect">
            <a:avLst/>
          </a:prstGeom>
          <a:noFill/>
        </p:spPr>
        <p:txBody>
          <a:bodyPr wrap="square" rtlCol="0">
            <a:spAutoFit/>
          </a:bodyPr>
          <a:lstStyle/>
          <a:p>
            <a:r>
              <a:rPr lang="cs-CZ" sz="1600" dirty="0"/>
              <a:t>+</a:t>
            </a:r>
            <a:endParaRPr lang="en-US" sz="1600" dirty="0"/>
          </a:p>
        </p:txBody>
      </p:sp>
      <p:sp>
        <p:nvSpPr>
          <p:cNvPr id="36" name="TextBox 35"/>
          <p:cNvSpPr txBox="1"/>
          <p:nvPr/>
        </p:nvSpPr>
        <p:spPr>
          <a:xfrm>
            <a:off x="2757051" y="1948824"/>
            <a:ext cx="413164" cy="338554"/>
          </a:xfrm>
          <a:prstGeom prst="rect">
            <a:avLst/>
          </a:prstGeom>
          <a:noFill/>
        </p:spPr>
        <p:txBody>
          <a:bodyPr wrap="square" rtlCol="0">
            <a:spAutoFit/>
          </a:bodyPr>
          <a:lstStyle/>
          <a:p>
            <a:r>
              <a:rPr lang="cs-CZ" sz="1600" dirty="0"/>
              <a:t>+</a:t>
            </a:r>
            <a:endParaRPr lang="en-US" sz="1600" dirty="0"/>
          </a:p>
        </p:txBody>
      </p:sp>
      <p:sp>
        <p:nvSpPr>
          <p:cNvPr id="37" name="TextBox 36"/>
          <p:cNvSpPr txBox="1"/>
          <p:nvPr/>
        </p:nvSpPr>
        <p:spPr>
          <a:xfrm>
            <a:off x="3423132" y="2446795"/>
            <a:ext cx="413164" cy="338554"/>
          </a:xfrm>
          <a:prstGeom prst="rect">
            <a:avLst/>
          </a:prstGeom>
          <a:noFill/>
        </p:spPr>
        <p:txBody>
          <a:bodyPr wrap="square" rtlCol="0">
            <a:spAutoFit/>
          </a:bodyPr>
          <a:lstStyle/>
          <a:p>
            <a:r>
              <a:rPr lang="cs-CZ" sz="1600" dirty="0"/>
              <a:t>+</a:t>
            </a:r>
            <a:endParaRPr lang="en-US" sz="1600" dirty="0"/>
          </a:p>
        </p:txBody>
      </p:sp>
      <p:sp>
        <p:nvSpPr>
          <p:cNvPr id="38" name="TextBox 37"/>
          <p:cNvSpPr txBox="1"/>
          <p:nvPr/>
        </p:nvSpPr>
        <p:spPr>
          <a:xfrm>
            <a:off x="3123893" y="2126764"/>
            <a:ext cx="413164" cy="338554"/>
          </a:xfrm>
          <a:prstGeom prst="rect">
            <a:avLst/>
          </a:prstGeom>
          <a:noFill/>
        </p:spPr>
        <p:txBody>
          <a:bodyPr wrap="square" rtlCol="0">
            <a:spAutoFit/>
          </a:bodyPr>
          <a:lstStyle/>
          <a:p>
            <a:r>
              <a:rPr lang="cs-CZ" sz="1600" dirty="0"/>
              <a:t>+</a:t>
            </a:r>
            <a:endParaRPr lang="en-US" sz="1600" dirty="0"/>
          </a:p>
        </p:txBody>
      </p:sp>
      <p:sp>
        <p:nvSpPr>
          <p:cNvPr id="39" name="TextBox 38"/>
          <p:cNvSpPr txBox="1"/>
          <p:nvPr/>
        </p:nvSpPr>
        <p:spPr>
          <a:xfrm>
            <a:off x="3802766" y="2446795"/>
            <a:ext cx="413164" cy="338554"/>
          </a:xfrm>
          <a:prstGeom prst="rect">
            <a:avLst/>
          </a:prstGeom>
          <a:noFill/>
        </p:spPr>
        <p:txBody>
          <a:bodyPr wrap="square" rtlCol="0">
            <a:spAutoFit/>
          </a:bodyPr>
          <a:lstStyle/>
          <a:p>
            <a:r>
              <a:rPr lang="cs-CZ" sz="1600" dirty="0"/>
              <a:t>+</a:t>
            </a:r>
            <a:endParaRPr lang="en-US" sz="1600" dirty="0"/>
          </a:p>
        </p:txBody>
      </p:sp>
      <p:sp>
        <p:nvSpPr>
          <p:cNvPr id="40" name="TextBox 39"/>
          <p:cNvSpPr txBox="1"/>
          <p:nvPr/>
        </p:nvSpPr>
        <p:spPr>
          <a:xfrm>
            <a:off x="3629715" y="2234485"/>
            <a:ext cx="295723" cy="369332"/>
          </a:xfrm>
          <a:prstGeom prst="rect">
            <a:avLst/>
          </a:prstGeom>
          <a:noFill/>
        </p:spPr>
        <p:txBody>
          <a:bodyPr wrap="square" rtlCol="0">
            <a:spAutoFit/>
          </a:bodyPr>
          <a:lstStyle/>
          <a:p>
            <a:r>
              <a:rPr lang="cs-CZ" dirty="0"/>
              <a:t>-</a:t>
            </a:r>
            <a:endParaRPr lang="en-US" dirty="0"/>
          </a:p>
        </p:txBody>
      </p:sp>
      <p:sp>
        <p:nvSpPr>
          <p:cNvPr id="41" name="TextBox 40"/>
          <p:cNvSpPr txBox="1"/>
          <p:nvPr/>
        </p:nvSpPr>
        <p:spPr>
          <a:xfrm>
            <a:off x="3764693" y="2528716"/>
            <a:ext cx="295723" cy="369332"/>
          </a:xfrm>
          <a:prstGeom prst="rect">
            <a:avLst/>
          </a:prstGeom>
          <a:noFill/>
        </p:spPr>
        <p:txBody>
          <a:bodyPr wrap="square" rtlCol="0">
            <a:spAutoFit/>
          </a:bodyPr>
          <a:lstStyle/>
          <a:p>
            <a:r>
              <a:rPr lang="cs-CZ" dirty="0"/>
              <a:t>-</a:t>
            </a:r>
            <a:endParaRPr lang="en-US" dirty="0"/>
          </a:p>
        </p:txBody>
      </p:sp>
      <p:sp>
        <p:nvSpPr>
          <p:cNvPr id="42" name="TextBox 41"/>
          <p:cNvSpPr txBox="1"/>
          <p:nvPr/>
        </p:nvSpPr>
        <p:spPr>
          <a:xfrm>
            <a:off x="3230753" y="2384696"/>
            <a:ext cx="295723" cy="338554"/>
          </a:xfrm>
          <a:prstGeom prst="rect">
            <a:avLst/>
          </a:prstGeom>
          <a:noFill/>
        </p:spPr>
        <p:txBody>
          <a:bodyPr wrap="square" rtlCol="0">
            <a:spAutoFit/>
          </a:bodyPr>
          <a:lstStyle/>
          <a:p>
            <a:r>
              <a:rPr lang="cs-CZ" sz="1600" dirty="0"/>
              <a:t>+</a:t>
            </a:r>
            <a:endParaRPr lang="en-US" dirty="0"/>
          </a:p>
        </p:txBody>
      </p:sp>
      <p:sp>
        <p:nvSpPr>
          <p:cNvPr id="43" name="TextBox 42"/>
          <p:cNvSpPr txBox="1"/>
          <p:nvPr/>
        </p:nvSpPr>
        <p:spPr>
          <a:xfrm>
            <a:off x="2778776" y="2183468"/>
            <a:ext cx="413164" cy="338554"/>
          </a:xfrm>
          <a:prstGeom prst="rect">
            <a:avLst/>
          </a:prstGeom>
          <a:noFill/>
        </p:spPr>
        <p:txBody>
          <a:bodyPr wrap="square" rtlCol="0">
            <a:spAutoFit/>
          </a:bodyPr>
          <a:lstStyle/>
          <a:p>
            <a:r>
              <a:rPr lang="cs-CZ" sz="1600" dirty="0"/>
              <a:t>+</a:t>
            </a:r>
            <a:endParaRPr lang="en-US" sz="1600" dirty="0"/>
          </a:p>
        </p:txBody>
      </p:sp>
      <p:sp>
        <p:nvSpPr>
          <p:cNvPr id="44" name="TextBox 43"/>
          <p:cNvSpPr txBox="1"/>
          <p:nvPr/>
        </p:nvSpPr>
        <p:spPr>
          <a:xfrm>
            <a:off x="2358683" y="1772904"/>
            <a:ext cx="413164" cy="338554"/>
          </a:xfrm>
          <a:prstGeom prst="rect">
            <a:avLst/>
          </a:prstGeom>
          <a:noFill/>
        </p:spPr>
        <p:txBody>
          <a:bodyPr wrap="square" rtlCol="0">
            <a:spAutoFit/>
          </a:bodyPr>
          <a:lstStyle/>
          <a:p>
            <a:r>
              <a:rPr lang="cs-CZ" sz="1600" dirty="0"/>
              <a:t>+</a:t>
            </a:r>
            <a:endParaRPr lang="en-US" sz="1600" dirty="0"/>
          </a:p>
        </p:txBody>
      </p:sp>
      <p:sp>
        <p:nvSpPr>
          <p:cNvPr id="45" name="TextBox 44"/>
          <p:cNvSpPr txBox="1"/>
          <p:nvPr/>
        </p:nvSpPr>
        <p:spPr>
          <a:xfrm>
            <a:off x="4023387" y="2446795"/>
            <a:ext cx="295723" cy="369332"/>
          </a:xfrm>
          <a:prstGeom prst="rect">
            <a:avLst/>
          </a:prstGeom>
          <a:noFill/>
        </p:spPr>
        <p:txBody>
          <a:bodyPr wrap="square" rtlCol="0">
            <a:spAutoFit/>
          </a:bodyPr>
          <a:lstStyle/>
          <a:p>
            <a:r>
              <a:rPr lang="cs-CZ" dirty="0"/>
              <a:t>-</a:t>
            </a:r>
            <a:endParaRPr lang="en-US" dirty="0"/>
          </a:p>
        </p:txBody>
      </p:sp>
      <p:sp>
        <p:nvSpPr>
          <p:cNvPr id="46" name="TextBox 45"/>
          <p:cNvSpPr txBox="1"/>
          <p:nvPr/>
        </p:nvSpPr>
        <p:spPr>
          <a:xfrm>
            <a:off x="3925437" y="2673942"/>
            <a:ext cx="413164" cy="338554"/>
          </a:xfrm>
          <a:prstGeom prst="rect">
            <a:avLst/>
          </a:prstGeom>
          <a:noFill/>
        </p:spPr>
        <p:txBody>
          <a:bodyPr wrap="square" rtlCol="0">
            <a:spAutoFit/>
          </a:bodyPr>
          <a:lstStyle/>
          <a:p>
            <a:r>
              <a:rPr lang="cs-CZ" sz="1600" dirty="0"/>
              <a:t>+</a:t>
            </a:r>
            <a:endParaRPr lang="en-US" sz="1600" dirty="0"/>
          </a:p>
        </p:txBody>
      </p:sp>
      <p:sp>
        <p:nvSpPr>
          <p:cNvPr id="47" name="TextBox 46"/>
          <p:cNvSpPr txBox="1"/>
          <p:nvPr/>
        </p:nvSpPr>
        <p:spPr>
          <a:xfrm>
            <a:off x="4183463" y="3086272"/>
            <a:ext cx="1023876" cy="338554"/>
          </a:xfrm>
          <a:prstGeom prst="rect">
            <a:avLst/>
          </a:prstGeom>
          <a:noFill/>
        </p:spPr>
        <p:txBody>
          <a:bodyPr wrap="square" rtlCol="0">
            <a:spAutoFit/>
          </a:bodyPr>
          <a:lstStyle/>
          <a:p>
            <a:r>
              <a:rPr lang="cs-CZ" sz="1600" dirty="0"/>
              <a:t>t = 0 ns</a:t>
            </a:r>
            <a:endParaRPr lang="en-US" sz="1600" dirty="0"/>
          </a:p>
        </p:txBody>
      </p:sp>
      <p:sp>
        <p:nvSpPr>
          <p:cNvPr id="48" name="TextBox 47"/>
          <p:cNvSpPr txBox="1"/>
          <p:nvPr/>
        </p:nvSpPr>
        <p:spPr>
          <a:xfrm>
            <a:off x="1897382" y="1614082"/>
            <a:ext cx="413164" cy="338554"/>
          </a:xfrm>
          <a:prstGeom prst="rect">
            <a:avLst/>
          </a:prstGeom>
          <a:noFill/>
        </p:spPr>
        <p:txBody>
          <a:bodyPr wrap="square" rtlCol="0">
            <a:spAutoFit/>
          </a:bodyPr>
          <a:lstStyle/>
          <a:p>
            <a:r>
              <a:rPr lang="cs-CZ" sz="1600" dirty="0"/>
              <a:t>+</a:t>
            </a:r>
            <a:endParaRPr lang="en-US" sz="1600" dirty="0"/>
          </a:p>
        </p:txBody>
      </p:sp>
      <p:sp>
        <p:nvSpPr>
          <p:cNvPr id="49" name="TextBox 48"/>
          <p:cNvSpPr txBox="1"/>
          <p:nvPr/>
        </p:nvSpPr>
        <p:spPr>
          <a:xfrm>
            <a:off x="2044837" y="2127769"/>
            <a:ext cx="413164" cy="338554"/>
          </a:xfrm>
          <a:prstGeom prst="rect">
            <a:avLst/>
          </a:prstGeom>
          <a:noFill/>
        </p:spPr>
        <p:txBody>
          <a:bodyPr wrap="square" rtlCol="0">
            <a:spAutoFit/>
          </a:bodyPr>
          <a:lstStyle/>
          <a:p>
            <a:r>
              <a:rPr lang="cs-CZ" sz="1600" dirty="0"/>
              <a:t>+</a:t>
            </a:r>
            <a:endParaRPr lang="en-US" sz="1600" dirty="0"/>
          </a:p>
        </p:txBody>
      </p:sp>
      <p:sp>
        <p:nvSpPr>
          <p:cNvPr id="50" name="TextBox 49"/>
          <p:cNvSpPr txBox="1"/>
          <p:nvPr/>
        </p:nvSpPr>
        <p:spPr>
          <a:xfrm>
            <a:off x="1985989" y="2302788"/>
            <a:ext cx="413164" cy="338554"/>
          </a:xfrm>
          <a:prstGeom prst="rect">
            <a:avLst/>
          </a:prstGeom>
          <a:noFill/>
        </p:spPr>
        <p:txBody>
          <a:bodyPr wrap="square" rtlCol="0">
            <a:spAutoFit/>
          </a:bodyPr>
          <a:lstStyle/>
          <a:p>
            <a:r>
              <a:rPr lang="cs-CZ" sz="1600" dirty="0"/>
              <a:t>+</a:t>
            </a:r>
            <a:endParaRPr lang="en-US" sz="1600" dirty="0"/>
          </a:p>
        </p:txBody>
      </p:sp>
      <p:sp>
        <p:nvSpPr>
          <p:cNvPr id="51" name="TextBox 50"/>
          <p:cNvSpPr txBox="1"/>
          <p:nvPr/>
        </p:nvSpPr>
        <p:spPr>
          <a:xfrm>
            <a:off x="2354339" y="2465834"/>
            <a:ext cx="413164" cy="338554"/>
          </a:xfrm>
          <a:prstGeom prst="rect">
            <a:avLst/>
          </a:prstGeom>
          <a:noFill/>
        </p:spPr>
        <p:txBody>
          <a:bodyPr wrap="square" rtlCol="0">
            <a:spAutoFit/>
          </a:bodyPr>
          <a:lstStyle/>
          <a:p>
            <a:r>
              <a:rPr lang="cs-CZ" sz="1600" dirty="0"/>
              <a:t>+</a:t>
            </a:r>
            <a:endParaRPr lang="en-US" sz="1600" dirty="0"/>
          </a:p>
        </p:txBody>
      </p:sp>
      <p:sp>
        <p:nvSpPr>
          <p:cNvPr id="52" name="TextBox 51"/>
          <p:cNvSpPr txBox="1"/>
          <p:nvPr/>
        </p:nvSpPr>
        <p:spPr>
          <a:xfrm>
            <a:off x="2792544" y="2429528"/>
            <a:ext cx="413164" cy="338554"/>
          </a:xfrm>
          <a:prstGeom prst="rect">
            <a:avLst/>
          </a:prstGeom>
          <a:noFill/>
        </p:spPr>
        <p:txBody>
          <a:bodyPr wrap="square" rtlCol="0">
            <a:spAutoFit/>
          </a:bodyPr>
          <a:lstStyle/>
          <a:p>
            <a:r>
              <a:rPr lang="cs-CZ" sz="1600" dirty="0"/>
              <a:t>+</a:t>
            </a:r>
            <a:endParaRPr lang="en-US" sz="1600" dirty="0"/>
          </a:p>
        </p:txBody>
      </p:sp>
      <p:sp>
        <p:nvSpPr>
          <p:cNvPr id="53" name="TextBox 52"/>
          <p:cNvSpPr txBox="1"/>
          <p:nvPr/>
        </p:nvSpPr>
        <p:spPr>
          <a:xfrm>
            <a:off x="3159386" y="2607468"/>
            <a:ext cx="413164" cy="338554"/>
          </a:xfrm>
          <a:prstGeom prst="rect">
            <a:avLst/>
          </a:prstGeom>
          <a:noFill/>
        </p:spPr>
        <p:txBody>
          <a:bodyPr wrap="square" rtlCol="0">
            <a:spAutoFit/>
          </a:bodyPr>
          <a:lstStyle/>
          <a:p>
            <a:r>
              <a:rPr lang="cs-CZ" sz="1600" dirty="0"/>
              <a:t>+</a:t>
            </a:r>
            <a:endParaRPr lang="en-US" sz="1600" dirty="0"/>
          </a:p>
        </p:txBody>
      </p:sp>
      <p:sp>
        <p:nvSpPr>
          <p:cNvPr id="54" name="TextBox 53"/>
          <p:cNvSpPr txBox="1"/>
          <p:nvPr/>
        </p:nvSpPr>
        <p:spPr>
          <a:xfrm>
            <a:off x="3266246" y="2766242"/>
            <a:ext cx="295723" cy="338554"/>
          </a:xfrm>
          <a:prstGeom prst="rect">
            <a:avLst/>
          </a:prstGeom>
          <a:noFill/>
        </p:spPr>
        <p:txBody>
          <a:bodyPr wrap="square" rtlCol="0">
            <a:spAutoFit/>
          </a:bodyPr>
          <a:lstStyle/>
          <a:p>
            <a:r>
              <a:rPr lang="cs-CZ" sz="1600" dirty="0"/>
              <a:t>+</a:t>
            </a:r>
            <a:endParaRPr lang="en-US" dirty="0"/>
          </a:p>
        </p:txBody>
      </p:sp>
      <p:sp>
        <p:nvSpPr>
          <p:cNvPr id="55" name="TextBox 54"/>
          <p:cNvSpPr txBox="1"/>
          <p:nvPr/>
        </p:nvSpPr>
        <p:spPr>
          <a:xfrm>
            <a:off x="2814269" y="2664172"/>
            <a:ext cx="413164" cy="338554"/>
          </a:xfrm>
          <a:prstGeom prst="rect">
            <a:avLst/>
          </a:prstGeom>
          <a:noFill/>
        </p:spPr>
        <p:txBody>
          <a:bodyPr wrap="square" rtlCol="0">
            <a:spAutoFit/>
          </a:bodyPr>
          <a:lstStyle/>
          <a:p>
            <a:r>
              <a:rPr lang="cs-CZ" sz="1600" dirty="0"/>
              <a:t>+</a:t>
            </a:r>
            <a:endParaRPr lang="en-US" sz="1600" dirty="0"/>
          </a:p>
        </p:txBody>
      </p:sp>
      <p:sp>
        <p:nvSpPr>
          <p:cNvPr id="56" name="TextBox 55"/>
          <p:cNvSpPr txBox="1"/>
          <p:nvPr/>
        </p:nvSpPr>
        <p:spPr>
          <a:xfrm>
            <a:off x="2394176" y="2253608"/>
            <a:ext cx="413164" cy="338554"/>
          </a:xfrm>
          <a:prstGeom prst="rect">
            <a:avLst/>
          </a:prstGeom>
          <a:noFill/>
        </p:spPr>
        <p:txBody>
          <a:bodyPr wrap="square" rtlCol="0">
            <a:spAutoFit/>
          </a:bodyPr>
          <a:lstStyle/>
          <a:p>
            <a:r>
              <a:rPr lang="cs-CZ" sz="1600" dirty="0"/>
              <a:t>+</a:t>
            </a:r>
            <a:endParaRPr lang="en-US" sz="1600" dirty="0"/>
          </a:p>
        </p:txBody>
      </p:sp>
      <p:sp>
        <p:nvSpPr>
          <p:cNvPr id="57" name="TextBox 56"/>
          <p:cNvSpPr txBox="1"/>
          <p:nvPr/>
        </p:nvSpPr>
        <p:spPr>
          <a:xfrm>
            <a:off x="3561968" y="2787151"/>
            <a:ext cx="413164" cy="338554"/>
          </a:xfrm>
          <a:prstGeom prst="rect">
            <a:avLst/>
          </a:prstGeom>
          <a:noFill/>
        </p:spPr>
        <p:txBody>
          <a:bodyPr wrap="square" rtlCol="0">
            <a:spAutoFit/>
          </a:bodyPr>
          <a:lstStyle/>
          <a:p>
            <a:r>
              <a:rPr lang="cs-CZ" sz="1600" dirty="0"/>
              <a:t>+</a:t>
            </a:r>
            <a:endParaRPr lang="en-US" sz="1600" dirty="0"/>
          </a:p>
        </p:txBody>
      </p:sp>
      <p:sp>
        <p:nvSpPr>
          <p:cNvPr id="58" name="TextBox 57"/>
          <p:cNvSpPr txBox="1"/>
          <p:nvPr/>
        </p:nvSpPr>
        <p:spPr>
          <a:xfrm>
            <a:off x="2009344" y="2584162"/>
            <a:ext cx="413164" cy="338554"/>
          </a:xfrm>
          <a:prstGeom prst="rect">
            <a:avLst/>
          </a:prstGeom>
          <a:noFill/>
        </p:spPr>
        <p:txBody>
          <a:bodyPr wrap="square" rtlCol="0">
            <a:spAutoFit/>
          </a:bodyPr>
          <a:lstStyle/>
          <a:p>
            <a:r>
              <a:rPr lang="cs-CZ" sz="1600" dirty="0"/>
              <a:t>+</a:t>
            </a:r>
            <a:endParaRPr lang="en-US" sz="1600" dirty="0"/>
          </a:p>
        </p:txBody>
      </p:sp>
      <p:sp>
        <p:nvSpPr>
          <p:cNvPr id="59" name="TextBox 58"/>
          <p:cNvSpPr txBox="1"/>
          <p:nvPr/>
        </p:nvSpPr>
        <p:spPr>
          <a:xfrm>
            <a:off x="1950496" y="2759181"/>
            <a:ext cx="413164" cy="338554"/>
          </a:xfrm>
          <a:prstGeom prst="rect">
            <a:avLst/>
          </a:prstGeom>
          <a:noFill/>
        </p:spPr>
        <p:txBody>
          <a:bodyPr wrap="square" rtlCol="0">
            <a:spAutoFit/>
          </a:bodyPr>
          <a:lstStyle/>
          <a:p>
            <a:r>
              <a:rPr lang="cs-CZ" sz="1600" dirty="0"/>
              <a:t>+</a:t>
            </a:r>
            <a:endParaRPr lang="en-US" sz="1600" dirty="0"/>
          </a:p>
        </p:txBody>
      </p:sp>
      <p:sp>
        <p:nvSpPr>
          <p:cNvPr id="60" name="TextBox 59"/>
          <p:cNvSpPr txBox="1"/>
          <p:nvPr/>
        </p:nvSpPr>
        <p:spPr>
          <a:xfrm>
            <a:off x="2358683" y="2710001"/>
            <a:ext cx="413164" cy="338554"/>
          </a:xfrm>
          <a:prstGeom prst="rect">
            <a:avLst/>
          </a:prstGeom>
          <a:noFill/>
        </p:spPr>
        <p:txBody>
          <a:bodyPr wrap="square" rtlCol="0">
            <a:spAutoFit/>
          </a:bodyPr>
          <a:lstStyle/>
          <a:p>
            <a:r>
              <a:rPr lang="cs-CZ" sz="1600" dirty="0"/>
              <a:t>+</a:t>
            </a:r>
            <a:endParaRPr lang="en-US" sz="1600" dirty="0"/>
          </a:p>
        </p:txBody>
      </p:sp>
      <p:sp>
        <p:nvSpPr>
          <p:cNvPr id="61" name="TextBox 60"/>
          <p:cNvSpPr txBox="1"/>
          <p:nvPr/>
        </p:nvSpPr>
        <p:spPr>
          <a:xfrm>
            <a:off x="1897382" y="2079022"/>
            <a:ext cx="413164" cy="338554"/>
          </a:xfrm>
          <a:prstGeom prst="rect">
            <a:avLst/>
          </a:prstGeom>
          <a:noFill/>
        </p:spPr>
        <p:txBody>
          <a:bodyPr wrap="square" rtlCol="0">
            <a:spAutoFit/>
          </a:bodyPr>
          <a:lstStyle/>
          <a:p>
            <a:r>
              <a:rPr lang="cs-CZ" sz="1600" dirty="0"/>
              <a:t>+</a:t>
            </a:r>
            <a:endParaRPr lang="en-US" sz="1600" dirty="0"/>
          </a:p>
        </p:txBody>
      </p:sp>
      <p:sp>
        <p:nvSpPr>
          <p:cNvPr id="62" name="TextBox 61"/>
          <p:cNvSpPr txBox="1"/>
          <p:nvPr/>
        </p:nvSpPr>
        <p:spPr>
          <a:xfrm>
            <a:off x="1838255" y="2553973"/>
            <a:ext cx="413164" cy="338554"/>
          </a:xfrm>
          <a:prstGeom prst="rect">
            <a:avLst/>
          </a:prstGeom>
          <a:noFill/>
        </p:spPr>
        <p:txBody>
          <a:bodyPr wrap="square" rtlCol="0">
            <a:spAutoFit/>
          </a:bodyPr>
          <a:lstStyle/>
          <a:p>
            <a:r>
              <a:rPr lang="cs-CZ" sz="1600" dirty="0"/>
              <a:t>+</a:t>
            </a:r>
            <a:endParaRPr lang="en-US" sz="1600" dirty="0"/>
          </a:p>
        </p:txBody>
      </p:sp>
      <p:sp>
        <p:nvSpPr>
          <p:cNvPr id="63" name="TextBox 62"/>
          <p:cNvSpPr txBox="1"/>
          <p:nvPr/>
        </p:nvSpPr>
        <p:spPr>
          <a:xfrm>
            <a:off x="2830230" y="3086272"/>
            <a:ext cx="1079597" cy="338554"/>
          </a:xfrm>
          <a:prstGeom prst="rect">
            <a:avLst/>
          </a:prstGeom>
          <a:noFill/>
        </p:spPr>
        <p:txBody>
          <a:bodyPr wrap="square" rtlCol="0">
            <a:spAutoFit/>
          </a:bodyPr>
          <a:lstStyle/>
          <a:p>
            <a:r>
              <a:rPr lang="cs-CZ" sz="1600" dirty="0"/>
              <a:t>t ~ 15 ns</a:t>
            </a:r>
            <a:endParaRPr lang="en-US" sz="1600" dirty="0"/>
          </a:p>
        </p:txBody>
      </p:sp>
      <p:sp>
        <p:nvSpPr>
          <p:cNvPr id="64" name="TextBox 63"/>
          <p:cNvSpPr txBox="1"/>
          <p:nvPr/>
        </p:nvSpPr>
        <p:spPr>
          <a:xfrm>
            <a:off x="1559663" y="3074579"/>
            <a:ext cx="1079597" cy="338554"/>
          </a:xfrm>
          <a:prstGeom prst="rect">
            <a:avLst/>
          </a:prstGeom>
          <a:noFill/>
        </p:spPr>
        <p:txBody>
          <a:bodyPr wrap="square" rtlCol="0">
            <a:spAutoFit/>
          </a:bodyPr>
          <a:lstStyle/>
          <a:p>
            <a:r>
              <a:rPr lang="cs-CZ" sz="1600" dirty="0"/>
              <a:t>t ~ 25 ns</a:t>
            </a:r>
            <a:endParaRPr lang="en-US" sz="1600" dirty="0"/>
          </a:p>
        </p:txBody>
      </p:sp>
      <p:sp>
        <p:nvSpPr>
          <p:cNvPr id="65" name="TextBox 64"/>
          <p:cNvSpPr txBox="1"/>
          <p:nvPr/>
        </p:nvSpPr>
        <p:spPr>
          <a:xfrm>
            <a:off x="2986319" y="1529696"/>
            <a:ext cx="431829" cy="369332"/>
          </a:xfrm>
          <a:prstGeom prst="rect">
            <a:avLst/>
          </a:prstGeom>
          <a:noFill/>
        </p:spPr>
        <p:txBody>
          <a:bodyPr wrap="square" rtlCol="0">
            <a:spAutoFit/>
          </a:bodyPr>
          <a:lstStyle/>
          <a:p>
            <a:r>
              <a:rPr lang="cs-CZ" dirty="0"/>
              <a:t>-</a:t>
            </a:r>
            <a:endParaRPr lang="en-US" dirty="0"/>
          </a:p>
        </p:txBody>
      </p:sp>
      <p:sp>
        <p:nvSpPr>
          <p:cNvPr id="66" name="TextBox 65"/>
          <p:cNvSpPr txBox="1"/>
          <p:nvPr/>
        </p:nvSpPr>
        <p:spPr>
          <a:xfrm>
            <a:off x="3466597" y="1542071"/>
            <a:ext cx="295723" cy="369332"/>
          </a:xfrm>
          <a:prstGeom prst="rect">
            <a:avLst/>
          </a:prstGeom>
          <a:noFill/>
        </p:spPr>
        <p:txBody>
          <a:bodyPr wrap="square" rtlCol="0">
            <a:spAutoFit/>
          </a:bodyPr>
          <a:lstStyle/>
          <a:p>
            <a:r>
              <a:rPr lang="cs-CZ" dirty="0"/>
              <a:t>-</a:t>
            </a:r>
            <a:endParaRPr lang="en-US" dirty="0"/>
          </a:p>
        </p:txBody>
      </p:sp>
      <p:sp>
        <p:nvSpPr>
          <p:cNvPr id="67" name="TextBox 66"/>
          <p:cNvSpPr txBox="1"/>
          <p:nvPr/>
        </p:nvSpPr>
        <p:spPr>
          <a:xfrm>
            <a:off x="3673179" y="1612115"/>
            <a:ext cx="295723" cy="369332"/>
          </a:xfrm>
          <a:prstGeom prst="rect">
            <a:avLst/>
          </a:prstGeom>
          <a:noFill/>
        </p:spPr>
        <p:txBody>
          <a:bodyPr wrap="square" rtlCol="0">
            <a:spAutoFit/>
          </a:bodyPr>
          <a:lstStyle/>
          <a:p>
            <a:r>
              <a:rPr lang="cs-CZ" dirty="0"/>
              <a:t>-</a:t>
            </a:r>
            <a:endParaRPr lang="en-US" dirty="0"/>
          </a:p>
        </p:txBody>
      </p:sp>
      <p:sp>
        <p:nvSpPr>
          <p:cNvPr id="68" name="TextBox 67"/>
          <p:cNvSpPr txBox="1"/>
          <p:nvPr/>
        </p:nvSpPr>
        <p:spPr>
          <a:xfrm>
            <a:off x="3832809" y="1656436"/>
            <a:ext cx="295723" cy="369332"/>
          </a:xfrm>
          <a:prstGeom prst="rect">
            <a:avLst/>
          </a:prstGeom>
          <a:noFill/>
        </p:spPr>
        <p:txBody>
          <a:bodyPr wrap="square" rtlCol="0">
            <a:spAutoFit/>
          </a:bodyPr>
          <a:lstStyle/>
          <a:p>
            <a:r>
              <a:rPr lang="cs-CZ" dirty="0"/>
              <a:t>-</a:t>
            </a:r>
            <a:endParaRPr lang="en-US" dirty="0"/>
          </a:p>
        </p:txBody>
      </p:sp>
      <p:grpSp>
        <p:nvGrpSpPr>
          <p:cNvPr id="69" name="Group 68"/>
          <p:cNvGrpSpPr/>
          <p:nvPr/>
        </p:nvGrpSpPr>
        <p:grpSpPr>
          <a:xfrm>
            <a:off x="5471345" y="1448566"/>
            <a:ext cx="682214" cy="1645980"/>
            <a:chOff x="10552979" y="1268700"/>
            <a:chExt cx="682214" cy="1645980"/>
          </a:xfrm>
        </p:grpSpPr>
        <p:cxnSp>
          <p:nvCxnSpPr>
            <p:cNvPr id="70" name="Straight Arrow Connector 69"/>
            <p:cNvCxnSpPr/>
            <p:nvPr/>
          </p:nvCxnSpPr>
          <p:spPr>
            <a:xfrm flipV="1">
              <a:off x="10552979" y="1402470"/>
              <a:ext cx="323" cy="15122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0552979" y="1268700"/>
              <a:ext cx="682214" cy="369332"/>
            </a:xfrm>
            <a:prstGeom prst="rect">
              <a:avLst/>
            </a:prstGeom>
            <a:noFill/>
          </p:spPr>
          <p:txBody>
            <a:bodyPr wrap="square" rtlCol="0">
              <a:spAutoFit/>
            </a:bodyPr>
            <a:lstStyle/>
            <a:p>
              <a:r>
                <a:rPr lang="de-DE" dirty="0" smtClean="0"/>
                <a:t>z</a:t>
              </a:r>
              <a:endParaRPr lang="en-US" dirty="0"/>
            </a:p>
          </p:txBody>
        </p:sp>
      </p:grpSp>
      <p:sp>
        <p:nvSpPr>
          <p:cNvPr id="75" name="TextBox 74"/>
          <p:cNvSpPr txBox="1"/>
          <p:nvPr/>
        </p:nvSpPr>
        <p:spPr>
          <a:xfrm>
            <a:off x="4950232" y="5786571"/>
            <a:ext cx="7112298" cy="523220"/>
          </a:xfrm>
          <a:prstGeom prst="rect">
            <a:avLst/>
          </a:prstGeom>
          <a:noFill/>
        </p:spPr>
        <p:txBody>
          <a:bodyPr wrap="square" rtlCol="0">
            <a:spAutoFit/>
          </a:bodyPr>
          <a:lstStyle/>
          <a:p>
            <a:pPr lvl="0">
              <a:buClr>
                <a:schemeClr val="tx1"/>
              </a:buClr>
              <a:buSzPct val="100000"/>
            </a:pPr>
            <a:r>
              <a:rPr lang="en-US" altLang="en-US" sz="1400" dirty="0"/>
              <a:t>Bergmann et al. Eur. Phys. J. C (2017) 77: </a:t>
            </a:r>
            <a:r>
              <a:rPr lang="en-US" altLang="en-US" sz="1400" dirty="0" smtClean="0"/>
              <a:t>421. </a:t>
            </a:r>
            <a:r>
              <a:rPr lang="en-US" altLang="en-US" sz="1400" dirty="0" smtClean="0">
                <a:solidFill>
                  <a:srgbClr val="333333"/>
                </a:solidFill>
                <a:hlinkClick r:id="rId6"/>
              </a:rPr>
              <a:t>https</a:t>
            </a:r>
            <a:r>
              <a:rPr lang="en-US" altLang="en-US" sz="1400" dirty="0">
                <a:solidFill>
                  <a:srgbClr val="333333"/>
                </a:solidFill>
                <a:hlinkClick r:id="rId6"/>
              </a:rPr>
              <a:t>://doi.org/10.1140/epjc/s10052-017-4993-4</a:t>
            </a:r>
            <a:endParaRPr lang="de-DE" sz="1400" dirty="0"/>
          </a:p>
          <a:p>
            <a:pPr>
              <a:buClr>
                <a:schemeClr val="tx1"/>
              </a:buClr>
              <a:buSzPct val="100000"/>
            </a:pPr>
            <a:r>
              <a:rPr lang="de-DE" sz="1400" dirty="0"/>
              <a:t>Bergmann et al., Eur. Phys. J. C (2019) 79: 165. </a:t>
            </a:r>
            <a:r>
              <a:rPr lang="de-DE" sz="1400" u="sng" dirty="0">
                <a:hlinkClick r:id="rId7"/>
              </a:rPr>
              <a:t>https://</a:t>
            </a:r>
            <a:r>
              <a:rPr lang="de-DE" sz="1400" u="sng" dirty="0" smtClean="0">
                <a:hlinkClick r:id="rId7"/>
              </a:rPr>
              <a:t>doi.org/10.1140/epjc/s10052-019-6673-z</a:t>
            </a:r>
            <a:endParaRPr lang="de-DE" sz="1400" u="sng" dirty="0"/>
          </a:p>
        </p:txBody>
      </p:sp>
      <p:grpSp>
        <p:nvGrpSpPr>
          <p:cNvPr id="78" name="Group 77"/>
          <p:cNvGrpSpPr/>
          <p:nvPr/>
        </p:nvGrpSpPr>
        <p:grpSpPr>
          <a:xfrm>
            <a:off x="1171839" y="3694442"/>
            <a:ext cx="3866102" cy="2630995"/>
            <a:chOff x="1373795" y="3687667"/>
            <a:chExt cx="3866102" cy="2630995"/>
          </a:xfrm>
        </p:grpSpPr>
        <p:grpSp>
          <p:nvGrpSpPr>
            <p:cNvPr id="73" name="Group 72"/>
            <p:cNvGrpSpPr/>
            <p:nvPr/>
          </p:nvGrpSpPr>
          <p:grpSpPr>
            <a:xfrm>
              <a:off x="1373795" y="3687667"/>
              <a:ext cx="3866102" cy="2630995"/>
              <a:chOff x="1373795" y="3687667"/>
              <a:chExt cx="3866102" cy="2630995"/>
            </a:xfrm>
          </p:grpSpPr>
          <p:pic>
            <p:nvPicPr>
              <p:cNvPr id="10" name="Picture 9"/>
              <p:cNvPicPr>
                <a:picLocks noChangeAspect="1"/>
              </p:cNvPicPr>
              <p:nvPr/>
            </p:nvPicPr>
            <p:blipFill>
              <a:blip r:embed="rId8"/>
              <a:stretch>
                <a:fillRect/>
              </a:stretch>
            </p:blipFill>
            <p:spPr>
              <a:xfrm>
                <a:off x="1373795" y="3687667"/>
                <a:ext cx="3866102" cy="2630995"/>
              </a:xfrm>
              <a:prstGeom prst="rect">
                <a:avLst/>
              </a:prstGeom>
            </p:spPr>
          </p:pic>
          <p:sp>
            <p:nvSpPr>
              <p:cNvPr id="11" name="TextBox 10"/>
              <p:cNvSpPr txBox="1"/>
              <p:nvPr/>
            </p:nvSpPr>
            <p:spPr>
              <a:xfrm>
                <a:off x="2190106" y="4689111"/>
                <a:ext cx="2610231" cy="1107996"/>
              </a:xfrm>
              <a:prstGeom prst="rect">
                <a:avLst/>
              </a:prstGeom>
              <a:noFill/>
            </p:spPr>
            <p:txBody>
              <a:bodyPr wrap="square" rtlCol="0">
                <a:spAutoFit/>
              </a:bodyPr>
              <a:lstStyle/>
              <a:p>
                <a:r>
                  <a:rPr lang="de-DE" sz="1800" u="sng" dirty="0" smtClean="0"/>
                  <a:t>Small pixel effect:</a:t>
                </a:r>
                <a:r>
                  <a:rPr lang="de-DE" sz="1600" u="sng" dirty="0" smtClean="0"/>
                  <a:t> </a:t>
                </a:r>
              </a:p>
              <a:p>
                <a:r>
                  <a:rPr lang="de-DE" sz="1400" dirty="0" smtClean="0"/>
                  <a:t>Measureable signal if charge carriers are in close vicinity to the pixel electrodes</a:t>
                </a:r>
                <a:r>
                  <a:rPr lang="de-DE" sz="1800" dirty="0" smtClean="0"/>
                  <a:t> </a:t>
                </a:r>
                <a:endParaRPr lang="en-US" sz="1800" dirty="0"/>
              </a:p>
            </p:txBody>
          </p:sp>
        </p:grpSp>
        <p:sp>
          <p:nvSpPr>
            <p:cNvPr id="76" name="TextBox 75"/>
            <p:cNvSpPr txBox="1"/>
            <p:nvPr/>
          </p:nvSpPr>
          <p:spPr>
            <a:xfrm>
              <a:off x="1838255" y="3942815"/>
              <a:ext cx="2945373" cy="892552"/>
            </a:xfrm>
            <a:prstGeom prst="rect">
              <a:avLst/>
            </a:prstGeom>
            <a:noFill/>
          </p:spPr>
          <p:txBody>
            <a:bodyPr wrap="square" rtlCol="0">
              <a:spAutoFit/>
            </a:bodyPr>
            <a:lstStyle/>
            <a:p>
              <a:r>
                <a:rPr lang="de-DE" sz="1800" u="sng" dirty="0" smtClean="0"/>
                <a:t>Ramo-Theorem:</a:t>
              </a:r>
              <a:r>
                <a:rPr lang="de-DE" sz="1600" u="sng" dirty="0" smtClean="0"/>
                <a:t> </a:t>
              </a:r>
            </a:p>
            <a:p>
              <a:r>
                <a:rPr lang="de-DE" sz="1600" dirty="0" smtClean="0"/>
                <a:t>Q</a:t>
              </a:r>
              <a:r>
                <a:rPr lang="de-DE" sz="1600" baseline="-25000" dirty="0" smtClean="0"/>
                <a:t>ind</a:t>
              </a:r>
              <a:r>
                <a:rPr lang="de-DE" sz="1600" dirty="0" smtClean="0"/>
                <a:t> </a:t>
              </a:r>
              <a:r>
                <a:rPr lang="de-DE" sz="1600" dirty="0"/>
                <a:t>= [</a:t>
              </a:r>
              <a:r>
                <a:rPr lang="el-GR" sz="1600" dirty="0"/>
                <a:t>Φ</a:t>
              </a:r>
              <a:r>
                <a:rPr lang="de-DE" sz="1600" dirty="0"/>
                <a:t>(z(t</a:t>
              </a:r>
              <a:r>
                <a:rPr lang="de-DE" sz="1600" baseline="-25000" dirty="0"/>
                <a:t>i</a:t>
              </a:r>
              <a:r>
                <a:rPr lang="de-DE" sz="1600" dirty="0"/>
                <a:t>)) -</a:t>
              </a:r>
              <a:r>
                <a:rPr lang="el-GR" sz="1600" dirty="0"/>
                <a:t> Φ</a:t>
              </a:r>
              <a:r>
                <a:rPr lang="de-DE" sz="1600" dirty="0"/>
                <a:t>(z(t</a:t>
              </a:r>
              <a:r>
                <a:rPr lang="de-DE" sz="1600" baseline="-25000" dirty="0"/>
                <a:t>0</a:t>
              </a:r>
              <a:r>
                <a:rPr lang="de-DE" sz="1600" dirty="0"/>
                <a:t>))] x Q</a:t>
              </a:r>
              <a:r>
                <a:rPr lang="de-DE" sz="1600" baseline="-25000" dirty="0"/>
                <a:t>0</a:t>
              </a:r>
              <a:endParaRPr lang="de-DE" sz="1600" dirty="0"/>
            </a:p>
            <a:p>
              <a:endParaRPr lang="en-US" sz="1800" dirty="0"/>
            </a:p>
          </p:txBody>
        </p:sp>
      </p:grpSp>
      <p:sp>
        <p:nvSpPr>
          <p:cNvPr id="77" name="TextBox 76"/>
          <p:cNvSpPr txBox="1"/>
          <p:nvPr/>
        </p:nvSpPr>
        <p:spPr>
          <a:xfrm>
            <a:off x="5324379" y="5209178"/>
            <a:ext cx="4518662" cy="369332"/>
          </a:xfrm>
          <a:prstGeom prst="rect">
            <a:avLst/>
          </a:prstGeom>
          <a:noFill/>
        </p:spPr>
        <p:txBody>
          <a:bodyPr wrap="square" rtlCol="0">
            <a:spAutoFit/>
          </a:bodyPr>
          <a:lstStyle/>
          <a:p>
            <a:r>
              <a:rPr lang="de-DE" dirty="0" smtClean="0">
                <a:sym typeface="Wingdings" panose="05000000000000000000" pitchFamily="2" charset="2"/>
              </a:rPr>
              <a:t> Look-up </a:t>
            </a:r>
            <a:r>
              <a:rPr lang="de-DE" dirty="0">
                <a:sym typeface="Wingdings" panose="05000000000000000000" pitchFamily="2" charset="2"/>
              </a:rPr>
              <a:t>table: </a:t>
            </a:r>
            <a:r>
              <a:rPr lang="de-DE" dirty="0" smtClean="0">
                <a:sym typeface="Wingdings" panose="05000000000000000000" pitchFamily="2" charset="2"/>
              </a:rPr>
              <a:t>z(t</a:t>
            </a:r>
            <a:r>
              <a:rPr lang="de-DE" baseline="-25000" dirty="0" smtClean="0">
                <a:sym typeface="Wingdings" panose="05000000000000000000" pitchFamily="2" charset="2"/>
              </a:rPr>
              <a:t>meas.</a:t>
            </a:r>
            <a:r>
              <a:rPr lang="de-DE" dirty="0" smtClean="0">
                <a:sym typeface="Wingdings" panose="05000000000000000000" pitchFamily="2" charset="2"/>
              </a:rPr>
              <a:t>,E</a:t>
            </a:r>
            <a:r>
              <a:rPr lang="de-DE" baseline="-25000" dirty="0" smtClean="0">
                <a:sym typeface="Wingdings" panose="05000000000000000000" pitchFamily="2" charset="2"/>
              </a:rPr>
              <a:t>meas.</a:t>
            </a:r>
            <a:r>
              <a:rPr lang="de-DE" dirty="0" smtClean="0">
                <a:sym typeface="Wingdings" panose="05000000000000000000" pitchFamily="2" charset="2"/>
              </a:rPr>
              <a:t>)</a:t>
            </a:r>
            <a:endParaRPr lang="cs-CZ" dirty="0"/>
          </a:p>
        </p:txBody>
      </p:sp>
      <p:sp>
        <p:nvSpPr>
          <p:cNvPr id="79" name="Slide Number Placeholder 78"/>
          <p:cNvSpPr>
            <a:spLocks noGrp="1"/>
          </p:cNvSpPr>
          <p:nvPr>
            <p:ph type="sldNum" sz="quarter" idx="13"/>
          </p:nvPr>
        </p:nvSpPr>
        <p:spPr/>
        <p:txBody>
          <a:bodyPr/>
          <a:lstStyle/>
          <a:p>
            <a:pPr>
              <a:defRPr/>
            </a:pPr>
            <a:fld id="{1A33111B-5CC4-456E-9191-DDDF45A10BF8}" type="slidenum">
              <a:rPr lang="en-US" smtClean="0"/>
              <a:pPr>
                <a:defRPr/>
              </a:pPr>
              <a:t>56</a:t>
            </a:fld>
            <a:endParaRPr lang="en-US" dirty="0"/>
          </a:p>
        </p:txBody>
      </p:sp>
    </p:spTree>
    <p:extLst>
      <p:ext uri="{BB962C8B-B14F-4D97-AF65-F5344CB8AC3E}">
        <p14:creationId xmlns:p14="http://schemas.microsoft.com/office/powerpoint/2010/main" val="3521826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13"/>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46"/>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44"/>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43"/>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42"/>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0"/>
                                          </p:stCondLst>
                                        </p:cTn>
                                        <p:tgtEl>
                                          <p:spTgt spid="39"/>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38"/>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37"/>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36"/>
                                        </p:tgtEl>
                                        <p:attrNameLst>
                                          <p:attrName>style.visibility</p:attrName>
                                        </p:attrNameLst>
                                      </p:cBhvr>
                                      <p:to>
                                        <p:strVal val="hidden"/>
                                      </p:to>
                                    </p:set>
                                  </p:childTnLst>
                                </p:cTn>
                              </p:par>
                              <p:par>
                                <p:cTn id="81" presetID="1" presetClass="exit" presetSubtype="0" fill="hold" grpId="2" nodeType="withEffect">
                                  <p:stCondLst>
                                    <p:cond delay="0"/>
                                  </p:stCondLst>
                                  <p:childTnLst>
                                    <p:set>
                                      <p:cBhvr>
                                        <p:cTn id="82" dur="1" fill="hold">
                                          <p:stCondLst>
                                            <p:cond delay="0"/>
                                          </p:stCondLst>
                                        </p:cTn>
                                        <p:tgtEl>
                                          <p:spTgt spid="48"/>
                                        </p:tgtEl>
                                        <p:attrNameLst>
                                          <p:attrName>style.visibility</p:attrName>
                                        </p:attrNameLst>
                                      </p:cBhvr>
                                      <p:to>
                                        <p:strVal val="hidden"/>
                                      </p:to>
                                    </p:set>
                                  </p:childTnLst>
                                </p:cTn>
                              </p:par>
                              <p:par>
                                <p:cTn id="83" presetID="1" presetClass="exit" presetSubtype="0" fill="hold" grpId="1" nodeType="withEffect">
                                  <p:stCondLst>
                                    <p:cond delay="0"/>
                                  </p:stCondLst>
                                  <p:childTnLst>
                                    <p:set>
                                      <p:cBhvr>
                                        <p:cTn id="84" dur="1" fill="hold">
                                          <p:stCondLst>
                                            <p:cond delay="0"/>
                                          </p:stCondLst>
                                        </p:cTn>
                                        <p:tgtEl>
                                          <p:spTgt spid="35"/>
                                        </p:tgtEl>
                                        <p:attrNameLst>
                                          <p:attrName>style.visibility</p:attrName>
                                        </p:attrNameLst>
                                      </p:cBhvr>
                                      <p:to>
                                        <p:strVal val="hidden"/>
                                      </p:to>
                                    </p:set>
                                  </p:childTnLst>
                                </p:cTn>
                              </p:par>
                              <p:par>
                                <p:cTn id="85" presetID="1" presetClass="exit" presetSubtype="0" fill="hold" grpId="1" nodeType="withEffect">
                                  <p:stCondLst>
                                    <p:cond delay="0"/>
                                  </p:stCondLst>
                                  <p:childTnLst>
                                    <p:set>
                                      <p:cBhvr>
                                        <p:cTn id="86" dur="1" fill="hold">
                                          <p:stCondLst>
                                            <p:cond delay="0"/>
                                          </p:stCondLst>
                                        </p:cTn>
                                        <p:tgtEl>
                                          <p:spTgt spid="34"/>
                                        </p:tgtEl>
                                        <p:attrNameLst>
                                          <p:attrName>style.visibility</p:attrName>
                                        </p:attrNameLst>
                                      </p:cBhvr>
                                      <p:to>
                                        <p:strVal val="hidden"/>
                                      </p:to>
                                    </p:set>
                                  </p:childTnLst>
                                </p:cTn>
                              </p:par>
                              <p:par>
                                <p:cTn id="87" presetID="1" presetClass="exit" presetSubtype="0" fill="hold" grpId="1" nodeType="withEffect">
                                  <p:stCondLst>
                                    <p:cond delay="0"/>
                                  </p:stCondLst>
                                  <p:childTnLst>
                                    <p:set>
                                      <p:cBhvr>
                                        <p:cTn id="88" dur="1" fill="hold">
                                          <p:stCondLst>
                                            <p:cond delay="0"/>
                                          </p:stCondLst>
                                        </p:cTn>
                                        <p:tgtEl>
                                          <p:spTgt spid="33"/>
                                        </p:tgtEl>
                                        <p:attrNameLst>
                                          <p:attrName>style.visibility</p:attrName>
                                        </p:attrNameLst>
                                      </p:cBhvr>
                                      <p:to>
                                        <p:strVal val="hidden"/>
                                      </p:to>
                                    </p:set>
                                  </p:childTnLst>
                                </p:cTn>
                              </p:par>
                              <p:par>
                                <p:cTn id="89" presetID="1" presetClass="entr" presetSubtype="0" fill="hold" grpId="0" nodeType="withEffect">
                                  <p:stCondLst>
                                    <p:cond delay="0"/>
                                  </p:stCondLst>
                                  <p:childTnLst>
                                    <p:set>
                                      <p:cBhvr>
                                        <p:cTn id="90" dur="1" fill="hold">
                                          <p:stCondLst>
                                            <p:cond delay="0"/>
                                          </p:stCondLst>
                                        </p:cTn>
                                        <p:tgtEl>
                                          <p:spTgt spid="57"/>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6"/>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4"/>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63"/>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3"/>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52"/>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50"/>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9"/>
                                        </p:tgtEl>
                                        <p:attrNameLst>
                                          <p:attrName>style.visibility</p:attrName>
                                        </p:attrNameLst>
                                      </p:cBhvr>
                                      <p:to>
                                        <p:strVal val="visible"/>
                                      </p:to>
                                    </p:set>
                                  </p:childTnLst>
                                </p:cTn>
                              </p:par>
                              <p:par>
                                <p:cTn id="109" presetID="1" presetClass="entr" presetSubtype="0" fill="hold" grpId="1" nodeType="withEffect">
                                  <p:stCondLst>
                                    <p:cond delay="0"/>
                                  </p:stCondLst>
                                  <p:childTnLst>
                                    <p:set>
                                      <p:cBhvr>
                                        <p:cTn id="110" dur="1" fill="hold">
                                          <p:stCondLst>
                                            <p:cond delay="0"/>
                                          </p:stCondLst>
                                        </p:cTn>
                                        <p:tgtEl>
                                          <p:spTgt spid="61"/>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61"/>
                                        </p:tgtEl>
                                        <p:attrNameLst>
                                          <p:attrName>style.visibility</p:attrName>
                                        </p:attrNameLst>
                                      </p:cBhvr>
                                      <p:to>
                                        <p:strVal val="visible"/>
                                      </p:to>
                                    </p:set>
                                  </p:childTnLst>
                                </p:cTn>
                              </p:par>
                              <p:par>
                                <p:cTn id="113" presetID="1" presetClass="exit" presetSubtype="0" fill="hold" grpId="1" nodeType="withEffect">
                                  <p:stCondLst>
                                    <p:cond delay="0"/>
                                  </p:stCondLst>
                                  <p:childTnLst>
                                    <p:set>
                                      <p:cBhvr>
                                        <p:cTn id="114" dur="1" fill="hold">
                                          <p:stCondLst>
                                            <p:cond delay="0"/>
                                          </p:stCondLst>
                                        </p:cTn>
                                        <p:tgtEl>
                                          <p:spTgt spid="41"/>
                                        </p:tgtEl>
                                        <p:attrNameLst>
                                          <p:attrName>style.visibility</p:attrName>
                                        </p:attrNameLst>
                                      </p:cBhvr>
                                      <p:to>
                                        <p:strVal val="hidden"/>
                                      </p:to>
                                    </p:set>
                                  </p:childTnLst>
                                </p:cTn>
                              </p:par>
                              <p:par>
                                <p:cTn id="115" presetID="1" presetClass="exit" presetSubtype="0" fill="hold" grpId="1" nodeType="withEffect">
                                  <p:stCondLst>
                                    <p:cond delay="0"/>
                                  </p:stCondLst>
                                  <p:childTnLst>
                                    <p:set>
                                      <p:cBhvr>
                                        <p:cTn id="116" dur="1" fill="hold">
                                          <p:stCondLst>
                                            <p:cond delay="0"/>
                                          </p:stCondLst>
                                        </p:cTn>
                                        <p:tgtEl>
                                          <p:spTgt spid="40"/>
                                        </p:tgtEl>
                                        <p:attrNameLst>
                                          <p:attrName>style.visibility</p:attrName>
                                        </p:attrNameLst>
                                      </p:cBhvr>
                                      <p:to>
                                        <p:strVal val="hidden"/>
                                      </p:to>
                                    </p:set>
                                  </p:childTnLst>
                                </p:cTn>
                              </p:par>
                              <p:par>
                                <p:cTn id="117" presetID="1" presetClass="exit" presetSubtype="0" fill="hold" grpId="1" nodeType="withEffect">
                                  <p:stCondLst>
                                    <p:cond delay="0"/>
                                  </p:stCondLst>
                                  <p:childTnLst>
                                    <p:set>
                                      <p:cBhvr>
                                        <p:cTn id="118" dur="1" fill="hold">
                                          <p:stCondLst>
                                            <p:cond delay="0"/>
                                          </p:stCondLst>
                                        </p:cTn>
                                        <p:tgtEl>
                                          <p:spTgt spid="32"/>
                                        </p:tgtEl>
                                        <p:attrNameLst>
                                          <p:attrName>style.visibility</p:attrName>
                                        </p:attrNameLst>
                                      </p:cBhvr>
                                      <p:to>
                                        <p:strVal val="hidden"/>
                                      </p:to>
                                    </p:set>
                                  </p:childTnLst>
                                </p:cTn>
                              </p:par>
                              <p:par>
                                <p:cTn id="119" presetID="1" presetClass="exit" presetSubtype="0" fill="hold" grpId="1" nodeType="withEffect">
                                  <p:stCondLst>
                                    <p:cond delay="0"/>
                                  </p:stCondLst>
                                  <p:childTnLst>
                                    <p:set>
                                      <p:cBhvr>
                                        <p:cTn id="120" dur="1" fill="hold">
                                          <p:stCondLst>
                                            <p:cond delay="0"/>
                                          </p:stCondLst>
                                        </p:cTn>
                                        <p:tgtEl>
                                          <p:spTgt spid="31"/>
                                        </p:tgtEl>
                                        <p:attrNameLst>
                                          <p:attrName>style.visibility</p:attrName>
                                        </p:attrNameLst>
                                      </p:cBhvr>
                                      <p:to>
                                        <p:strVal val="hidden"/>
                                      </p:to>
                                    </p:set>
                                  </p:childTnLst>
                                </p:cTn>
                              </p:par>
                              <p:par>
                                <p:cTn id="121" presetID="1" presetClass="exit" presetSubtype="0" fill="hold" grpId="1" nodeType="withEffect">
                                  <p:stCondLst>
                                    <p:cond delay="0"/>
                                  </p:stCondLst>
                                  <p:childTnLst>
                                    <p:set>
                                      <p:cBhvr>
                                        <p:cTn id="122" dur="1" fill="hold">
                                          <p:stCondLst>
                                            <p:cond delay="0"/>
                                          </p:stCondLst>
                                        </p:cTn>
                                        <p:tgtEl>
                                          <p:spTgt spid="30"/>
                                        </p:tgtEl>
                                        <p:attrNameLst>
                                          <p:attrName>style.visibility</p:attrName>
                                        </p:attrNameLst>
                                      </p:cBhvr>
                                      <p:to>
                                        <p:strVal val="hidden"/>
                                      </p:to>
                                    </p:set>
                                  </p:childTnLst>
                                </p:cTn>
                              </p:par>
                              <p:par>
                                <p:cTn id="123" presetID="1" presetClass="exit" presetSubtype="0" fill="hold" grpId="1" nodeType="withEffect">
                                  <p:stCondLst>
                                    <p:cond delay="0"/>
                                  </p:stCondLst>
                                  <p:childTnLst>
                                    <p:set>
                                      <p:cBhvr>
                                        <p:cTn id="124" dur="1" fill="hold">
                                          <p:stCondLst>
                                            <p:cond delay="0"/>
                                          </p:stCondLst>
                                        </p:cTn>
                                        <p:tgtEl>
                                          <p:spTgt spid="29"/>
                                        </p:tgtEl>
                                        <p:attrNameLst>
                                          <p:attrName>style.visibility</p:attrName>
                                        </p:attrNameLst>
                                      </p:cBhvr>
                                      <p:to>
                                        <p:strVal val="hidden"/>
                                      </p:to>
                                    </p:set>
                                  </p:childTnLst>
                                </p:cTn>
                              </p:par>
                              <p:par>
                                <p:cTn id="125" presetID="1" presetClass="exit" presetSubtype="0" fill="hold" grpId="1" nodeType="withEffect">
                                  <p:stCondLst>
                                    <p:cond delay="0"/>
                                  </p:stCondLst>
                                  <p:childTnLst>
                                    <p:set>
                                      <p:cBhvr>
                                        <p:cTn id="126" dur="1" fill="hold">
                                          <p:stCondLst>
                                            <p:cond delay="0"/>
                                          </p:stCondLst>
                                        </p:cTn>
                                        <p:tgtEl>
                                          <p:spTgt spid="28"/>
                                        </p:tgtEl>
                                        <p:attrNameLst>
                                          <p:attrName>style.visibility</p:attrName>
                                        </p:attrNameLst>
                                      </p:cBhvr>
                                      <p:to>
                                        <p:strVal val="hidden"/>
                                      </p:to>
                                    </p:set>
                                  </p:childTnLst>
                                </p:cTn>
                              </p:par>
                              <p:par>
                                <p:cTn id="127" presetID="1" presetClass="exit" presetSubtype="0" fill="hold" grpId="1" nodeType="withEffect">
                                  <p:stCondLst>
                                    <p:cond delay="0"/>
                                  </p:stCondLst>
                                  <p:childTnLst>
                                    <p:set>
                                      <p:cBhvr>
                                        <p:cTn id="128" dur="1" fill="hold">
                                          <p:stCondLst>
                                            <p:cond delay="0"/>
                                          </p:stCondLst>
                                        </p:cTn>
                                        <p:tgtEl>
                                          <p:spTgt spid="27"/>
                                        </p:tgtEl>
                                        <p:attrNameLst>
                                          <p:attrName>style.visibility</p:attrName>
                                        </p:attrNameLst>
                                      </p:cBhvr>
                                      <p:to>
                                        <p:strVal val="hidden"/>
                                      </p:to>
                                    </p:set>
                                  </p:childTnLst>
                                </p:cTn>
                              </p:par>
                              <p:par>
                                <p:cTn id="129" presetID="1" presetClass="exit" presetSubtype="0" fill="hold" grpId="1" nodeType="withEffect">
                                  <p:stCondLst>
                                    <p:cond delay="0"/>
                                  </p:stCondLst>
                                  <p:childTnLst>
                                    <p:set>
                                      <p:cBhvr>
                                        <p:cTn id="130" dur="1" fill="hold">
                                          <p:stCondLst>
                                            <p:cond delay="0"/>
                                          </p:stCondLst>
                                        </p:cTn>
                                        <p:tgtEl>
                                          <p:spTgt spid="26"/>
                                        </p:tgtEl>
                                        <p:attrNameLst>
                                          <p:attrName>style.visibility</p:attrName>
                                        </p:attrNameLst>
                                      </p:cBhvr>
                                      <p:to>
                                        <p:strVal val="hidden"/>
                                      </p:to>
                                    </p:set>
                                  </p:childTnLst>
                                </p:cTn>
                              </p:par>
                              <p:par>
                                <p:cTn id="131" presetID="1" presetClass="exit" presetSubtype="0" fill="hold" grpId="1" nodeType="withEffect">
                                  <p:stCondLst>
                                    <p:cond delay="0"/>
                                  </p:stCondLst>
                                  <p:childTnLst>
                                    <p:set>
                                      <p:cBhvr>
                                        <p:cTn id="132" dur="1" fill="hold">
                                          <p:stCondLst>
                                            <p:cond delay="0"/>
                                          </p:stCondLst>
                                        </p:cTn>
                                        <p:tgtEl>
                                          <p:spTgt spid="25"/>
                                        </p:tgtEl>
                                        <p:attrNameLst>
                                          <p:attrName>style.visibility</p:attrName>
                                        </p:attrNameLst>
                                      </p:cBhvr>
                                      <p:to>
                                        <p:strVal val="hidden"/>
                                      </p:to>
                                    </p:set>
                                  </p:childTnLst>
                                </p:cTn>
                              </p:par>
                              <p:par>
                                <p:cTn id="133" presetID="1" presetClass="exit" presetSubtype="0" fill="hold" grpId="1" nodeType="withEffect">
                                  <p:stCondLst>
                                    <p:cond delay="0"/>
                                  </p:stCondLst>
                                  <p:childTnLst>
                                    <p:set>
                                      <p:cBhvr>
                                        <p:cTn id="134" dur="1" fill="hold">
                                          <p:stCondLst>
                                            <p:cond delay="0"/>
                                          </p:stCondLst>
                                        </p:cTn>
                                        <p:tgtEl>
                                          <p:spTgt spid="24"/>
                                        </p:tgtEl>
                                        <p:attrNameLst>
                                          <p:attrName>style.visibility</p:attrName>
                                        </p:attrNameLst>
                                      </p:cBhvr>
                                      <p:to>
                                        <p:strVal val="hidden"/>
                                      </p:to>
                                    </p:set>
                                  </p:childTnLst>
                                </p:cTn>
                              </p:par>
                              <p:par>
                                <p:cTn id="135" presetID="1" presetClass="exit" presetSubtype="0" fill="hold" grpId="1" nodeType="withEffect">
                                  <p:stCondLst>
                                    <p:cond delay="0"/>
                                  </p:stCondLst>
                                  <p:childTnLst>
                                    <p:set>
                                      <p:cBhvr>
                                        <p:cTn id="136" dur="1" fill="hold">
                                          <p:stCondLst>
                                            <p:cond delay="0"/>
                                          </p:stCondLst>
                                        </p:cTn>
                                        <p:tgtEl>
                                          <p:spTgt spid="45"/>
                                        </p:tgtEl>
                                        <p:attrNameLst>
                                          <p:attrName>style.visibility</p:attrName>
                                        </p:attrNameLst>
                                      </p:cBhvr>
                                      <p:to>
                                        <p:strVal val="hidden"/>
                                      </p:to>
                                    </p:set>
                                  </p:childTnLst>
                                </p:cTn>
                              </p:par>
                              <p:par>
                                <p:cTn id="137" presetID="1" presetClass="entr" presetSubtype="0" fill="hold" grpId="0" nodeType="withEffect">
                                  <p:stCondLst>
                                    <p:cond delay="0"/>
                                  </p:stCondLst>
                                  <p:childTnLst>
                                    <p:set>
                                      <p:cBhvr>
                                        <p:cTn id="138" dur="1" fill="hold">
                                          <p:stCondLst>
                                            <p:cond delay="0"/>
                                          </p:stCondLst>
                                        </p:cTn>
                                        <p:tgtEl>
                                          <p:spTgt spid="68"/>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67"/>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66"/>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65"/>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grpId="1" nodeType="clickEffect">
                                  <p:stCondLst>
                                    <p:cond delay="0"/>
                                  </p:stCondLst>
                                  <p:childTnLst>
                                    <p:set>
                                      <p:cBhvr>
                                        <p:cTn id="148" dur="1" fill="hold">
                                          <p:stCondLst>
                                            <p:cond delay="0"/>
                                          </p:stCondLst>
                                        </p:cTn>
                                        <p:tgtEl>
                                          <p:spTgt spid="57"/>
                                        </p:tgtEl>
                                        <p:attrNameLst>
                                          <p:attrName>style.visibility</p:attrName>
                                        </p:attrNameLst>
                                      </p:cBhvr>
                                      <p:to>
                                        <p:strVal val="hidden"/>
                                      </p:to>
                                    </p:set>
                                  </p:childTnLst>
                                </p:cTn>
                              </p:par>
                              <p:par>
                                <p:cTn id="149" presetID="1" presetClass="exit" presetSubtype="0" fill="hold" grpId="2" nodeType="withEffect">
                                  <p:stCondLst>
                                    <p:cond delay="0"/>
                                  </p:stCondLst>
                                  <p:childTnLst>
                                    <p:set>
                                      <p:cBhvr>
                                        <p:cTn id="150" dur="1" fill="hold">
                                          <p:stCondLst>
                                            <p:cond delay="0"/>
                                          </p:stCondLst>
                                        </p:cTn>
                                        <p:tgtEl>
                                          <p:spTgt spid="61"/>
                                        </p:tgtEl>
                                        <p:attrNameLst>
                                          <p:attrName>style.visibility</p:attrName>
                                        </p:attrNameLst>
                                      </p:cBhvr>
                                      <p:to>
                                        <p:strVal val="hidden"/>
                                      </p:to>
                                    </p:set>
                                  </p:childTnLst>
                                </p:cTn>
                              </p:par>
                              <p:par>
                                <p:cTn id="151" presetID="1" presetClass="exit" presetSubtype="0" fill="hold" grpId="1" nodeType="withEffect">
                                  <p:stCondLst>
                                    <p:cond delay="0"/>
                                  </p:stCondLst>
                                  <p:childTnLst>
                                    <p:set>
                                      <p:cBhvr>
                                        <p:cTn id="152" dur="1" fill="hold">
                                          <p:stCondLst>
                                            <p:cond delay="0"/>
                                          </p:stCondLst>
                                        </p:cTn>
                                        <p:tgtEl>
                                          <p:spTgt spid="56"/>
                                        </p:tgtEl>
                                        <p:attrNameLst>
                                          <p:attrName>style.visibility</p:attrName>
                                        </p:attrNameLst>
                                      </p:cBhvr>
                                      <p:to>
                                        <p:strVal val="hidden"/>
                                      </p:to>
                                    </p:set>
                                  </p:childTnLst>
                                </p:cTn>
                              </p:par>
                              <p:par>
                                <p:cTn id="153" presetID="1" presetClass="exit" presetSubtype="0" fill="hold" grpId="1" nodeType="withEffect">
                                  <p:stCondLst>
                                    <p:cond delay="0"/>
                                  </p:stCondLst>
                                  <p:childTnLst>
                                    <p:set>
                                      <p:cBhvr>
                                        <p:cTn id="154" dur="1" fill="hold">
                                          <p:stCondLst>
                                            <p:cond delay="0"/>
                                          </p:stCondLst>
                                        </p:cTn>
                                        <p:tgtEl>
                                          <p:spTgt spid="55"/>
                                        </p:tgtEl>
                                        <p:attrNameLst>
                                          <p:attrName>style.visibility</p:attrName>
                                        </p:attrNameLst>
                                      </p:cBhvr>
                                      <p:to>
                                        <p:strVal val="hidden"/>
                                      </p:to>
                                    </p:set>
                                  </p:childTnLst>
                                </p:cTn>
                              </p:par>
                              <p:par>
                                <p:cTn id="155" presetID="1" presetClass="exit" presetSubtype="0" fill="hold" grpId="1" nodeType="withEffect">
                                  <p:stCondLst>
                                    <p:cond delay="0"/>
                                  </p:stCondLst>
                                  <p:childTnLst>
                                    <p:set>
                                      <p:cBhvr>
                                        <p:cTn id="156" dur="1" fill="hold">
                                          <p:stCondLst>
                                            <p:cond delay="0"/>
                                          </p:stCondLst>
                                        </p:cTn>
                                        <p:tgtEl>
                                          <p:spTgt spid="54"/>
                                        </p:tgtEl>
                                        <p:attrNameLst>
                                          <p:attrName>style.visibility</p:attrName>
                                        </p:attrNameLst>
                                      </p:cBhvr>
                                      <p:to>
                                        <p:strVal val="hidden"/>
                                      </p:to>
                                    </p:set>
                                  </p:childTnLst>
                                </p:cTn>
                              </p:par>
                              <p:par>
                                <p:cTn id="157" presetID="1" presetClass="exit" presetSubtype="0" fill="hold" grpId="1" nodeType="withEffect">
                                  <p:stCondLst>
                                    <p:cond delay="0"/>
                                  </p:stCondLst>
                                  <p:childTnLst>
                                    <p:set>
                                      <p:cBhvr>
                                        <p:cTn id="158" dur="1" fill="hold">
                                          <p:stCondLst>
                                            <p:cond delay="0"/>
                                          </p:stCondLst>
                                        </p:cTn>
                                        <p:tgtEl>
                                          <p:spTgt spid="53"/>
                                        </p:tgtEl>
                                        <p:attrNameLst>
                                          <p:attrName>style.visibility</p:attrName>
                                        </p:attrNameLst>
                                      </p:cBhvr>
                                      <p:to>
                                        <p:strVal val="hidden"/>
                                      </p:to>
                                    </p:set>
                                  </p:childTnLst>
                                </p:cTn>
                              </p:par>
                              <p:par>
                                <p:cTn id="159" presetID="1" presetClass="exit" presetSubtype="0" fill="hold" grpId="1" nodeType="withEffect">
                                  <p:stCondLst>
                                    <p:cond delay="0"/>
                                  </p:stCondLst>
                                  <p:childTnLst>
                                    <p:set>
                                      <p:cBhvr>
                                        <p:cTn id="160" dur="1" fill="hold">
                                          <p:stCondLst>
                                            <p:cond delay="0"/>
                                          </p:stCondLst>
                                        </p:cTn>
                                        <p:tgtEl>
                                          <p:spTgt spid="52"/>
                                        </p:tgtEl>
                                        <p:attrNameLst>
                                          <p:attrName>style.visibility</p:attrName>
                                        </p:attrNameLst>
                                      </p:cBhvr>
                                      <p:to>
                                        <p:strVal val="hidden"/>
                                      </p:to>
                                    </p:set>
                                  </p:childTnLst>
                                </p:cTn>
                              </p:par>
                              <p:par>
                                <p:cTn id="161" presetID="1" presetClass="exit" presetSubtype="0" fill="hold" grpId="1" nodeType="withEffect">
                                  <p:stCondLst>
                                    <p:cond delay="0"/>
                                  </p:stCondLst>
                                  <p:childTnLst>
                                    <p:set>
                                      <p:cBhvr>
                                        <p:cTn id="162" dur="1" fill="hold">
                                          <p:stCondLst>
                                            <p:cond delay="0"/>
                                          </p:stCondLst>
                                        </p:cTn>
                                        <p:tgtEl>
                                          <p:spTgt spid="51"/>
                                        </p:tgtEl>
                                        <p:attrNameLst>
                                          <p:attrName>style.visibility</p:attrName>
                                        </p:attrNameLst>
                                      </p:cBhvr>
                                      <p:to>
                                        <p:strVal val="hidden"/>
                                      </p:to>
                                    </p:set>
                                  </p:childTnLst>
                                </p:cTn>
                              </p:par>
                              <p:par>
                                <p:cTn id="163" presetID="1" presetClass="exit" presetSubtype="0" fill="hold" grpId="1" nodeType="withEffect">
                                  <p:stCondLst>
                                    <p:cond delay="0"/>
                                  </p:stCondLst>
                                  <p:childTnLst>
                                    <p:set>
                                      <p:cBhvr>
                                        <p:cTn id="164" dur="1" fill="hold">
                                          <p:stCondLst>
                                            <p:cond delay="0"/>
                                          </p:stCondLst>
                                        </p:cTn>
                                        <p:tgtEl>
                                          <p:spTgt spid="50"/>
                                        </p:tgtEl>
                                        <p:attrNameLst>
                                          <p:attrName>style.visibility</p:attrName>
                                        </p:attrNameLst>
                                      </p:cBhvr>
                                      <p:to>
                                        <p:strVal val="hidden"/>
                                      </p:to>
                                    </p:set>
                                  </p:childTnLst>
                                </p:cTn>
                              </p:par>
                              <p:par>
                                <p:cTn id="165" presetID="1" presetClass="exit" presetSubtype="0" fill="hold" grpId="1" nodeType="withEffect">
                                  <p:stCondLst>
                                    <p:cond delay="0"/>
                                  </p:stCondLst>
                                  <p:childTnLst>
                                    <p:set>
                                      <p:cBhvr>
                                        <p:cTn id="166" dur="1" fill="hold">
                                          <p:stCondLst>
                                            <p:cond delay="0"/>
                                          </p:stCondLst>
                                        </p:cTn>
                                        <p:tgtEl>
                                          <p:spTgt spid="49"/>
                                        </p:tgtEl>
                                        <p:attrNameLst>
                                          <p:attrName>style.visibility</p:attrName>
                                        </p:attrNameLst>
                                      </p:cBhvr>
                                      <p:to>
                                        <p:strVal val="hidden"/>
                                      </p:to>
                                    </p:set>
                                  </p:childTnLst>
                                </p:cTn>
                              </p:par>
                              <p:par>
                                <p:cTn id="167" presetID="1" presetClass="entr" presetSubtype="0" fill="hold" grpId="0" nodeType="withEffect">
                                  <p:stCondLst>
                                    <p:cond delay="0"/>
                                  </p:stCondLst>
                                  <p:childTnLst>
                                    <p:set>
                                      <p:cBhvr>
                                        <p:cTn id="168" dur="1" fill="hold">
                                          <p:stCondLst>
                                            <p:cond delay="0"/>
                                          </p:stCondLst>
                                        </p:cTn>
                                        <p:tgtEl>
                                          <p:spTgt spid="60"/>
                                        </p:tgtEl>
                                        <p:attrNameLst>
                                          <p:attrName>style.visibility</p:attrName>
                                        </p:attrNameLst>
                                      </p:cBhvr>
                                      <p:to>
                                        <p:strVal val="visible"/>
                                      </p:to>
                                    </p:set>
                                  </p:childTnLst>
                                </p:cTn>
                              </p:par>
                              <p:par>
                                <p:cTn id="169" presetID="1" presetClass="entr" presetSubtype="0" fill="hold" grpId="1" nodeType="withEffect">
                                  <p:stCondLst>
                                    <p:cond delay="0"/>
                                  </p:stCondLst>
                                  <p:childTnLst>
                                    <p:set>
                                      <p:cBhvr>
                                        <p:cTn id="170" dur="1" fill="hold">
                                          <p:stCondLst>
                                            <p:cond delay="0"/>
                                          </p:stCondLst>
                                        </p:cTn>
                                        <p:tgtEl>
                                          <p:spTgt spid="62"/>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62"/>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59"/>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58"/>
                                        </p:tgtEl>
                                        <p:attrNameLst>
                                          <p:attrName>style.visibility</p:attrName>
                                        </p:attrNameLst>
                                      </p:cBhvr>
                                      <p:to>
                                        <p:strVal val="visible"/>
                                      </p:to>
                                    </p:set>
                                  </p:childTnLst>
                                </p:cTn>
                              </p:par>
                              <p:par>
                                <p:cTn id="177" presetID="1" presetClass="exit" presetSubtype="0" fill="hold" grpId="1" nodeType="withEffect">
                                  <p:stCondLst>
                                    <p:cond delay="0"/>
                                  </p:stCondLst>
                                  <p:childTnLst>
                                    <p:set>
                                      <p:cBhvr>
                                        <p:cTn id="178" dur="1" fill="hold">
                                          <p:stCondLst>
                                            <p:cond delay="0"/>
                                          </p:stCondLst>
                                        </p:cTn>
                                        <p:tgtEl>
                                          <p:spTgt spid="65"/>
                                        </p:tgtEl>
                                        <p:attrNameLst>
                                          <p:attrName>style.visibility</p:attrName>
                                        </p:attrNameLst>
                                      </p:cBhvr>
                                      <p:to>
                                        <p:strVal val="hidden"/>
                                      </p:to>
                                    </p:set>
                                  </p:childTnLst>
                                </p:cTn>
                              </p:par>
                              <p:par>
                                <p:cTn id="179" presetID="1" presetClass="exit" presetSubtype="0" fill="hold" grpId="2" nodeType="withEffect">
                                  <p:stCondLst>
                                    <p:cond delay="0"/>
                                  </p:stCondLst>
                                  <p:childTnLst>
                                    <p:set>
                                      <p:cBhvr>
                                        <p:cTn id="180" dur="1" fill="hold">
                                          <p:stCondLst>
                                            <p:cond delay="0"/>
                                          </p:stCondLst>
                                        </p:cTn>
                                        <p:tgtEl>
                                          <p:spTgt spid="65"/>
                                        </p:tgtEl>
                                        <p:attrNameLst>
                                          <p:attrName>style.visibility</p:attrName>
                                        </p:attrNameLst>
                                      </p:cBhvr>
                                      <p:to>
                                        <p:strVal val="hidden"/>
                                      </p:to>
                                    </p:set>
                                  </p:childTnLst>
                                </p:cTn>
                              </p:par>
                              <p:par>
                                <p:cTn id="181" presetID="1" presetClass="exit" presetSubtype="0" fill="hold" grpId="1" nodeType="withEffect">
                                  <p:stCondLst>
                                    <p:cond delay="0"/>
                                  </p:stCondLst>
                                  <p:childTnLst>
                                    <p:set>
                                      <p:cBhvr>
                                        <p:cTn id="182" dur="1" fill="hold">
                                          <p:stCondLst>
                                            <p:cond delay="0"/>
                                          </p:stCondLst>
                                        </p:cTn>
                                        <p:tgtEl>
                                          <p:spTgt spid="66"/>
                                        </p:tgtEl>
                                        <p:attrNameLst>
                                          <p:attrName>style.visibility</p:attrName>
                                        </p:attrNameLst>
                                      </p:cBhvr>
                                      <p:to>
                                        <p:strVal val="hidden"/>
                                      </p:to>
                                    </p:set>
                                  </p:childTnLst>
                                </p:cTn>
                              </p:par>
                              <p:par>
                                <p:cTn id="183" presetID="1" presetClass="exit" presetSubtype="0" fill="hold" grpId="1" nodeType="withEffect">
                                  <p:stCondLst>
                                    <p:cond delay="0"/>
                                  </p:stCondLst>
                                  <p:childTnLst>
                                    <p:set>
                                      <p:cBhvr>
                                        <p:cTn id="184" dur="1" fill="hold">
                                          <p:stCondLst>
                                            <p:cond delay="0"/>
                                          </p:stCondLst>
                                        </p:cTn>
                                        <p:tgtEl>
                                          <p:spTgt spid="67"/>
                                        </p:tgtEl>
                                        <p:attrNameLst>
                                          <p:attrName>style.visibility</p:attrName>
                                        </p:attrNameLst>
                                      </p:cBhvr>
                                      <p:to>
                                        <p:strVal val="hidden"/>
                                      </p:to>
                                    </p:set>
                                  </p:childTnLst>
                                </p:cTn>
                              </p:par>
                              <p:par>
                                <p:cTn id="185" presetID="1" presetClass="exit" presetSubtype="0" fill="hold" grpId="1" nodeType="withEffect">
                                  <p:stCondLst>
                                    <p:cond delay="0"/>
                                  </p:stCondLst>
                                  <p:childTnLst>
                                    <p:set>
                                      <p:cBhvr>
                                        <p:cTn id="186" dur="1" fill="hold">
                                          <p:stCondLst>
                                            <p:cond delay="0"/>
                                          </p:stCondLst>
                                        </p:cTn>
                                        <p:tgtEl>
                                          <p:spTgt spid="68"/>
                                        </p:tgtEl>
                                        <p:attrNameLst>
                                          <p:attrName>style.visibility</p:attrName>
                                        </p:attrNameLst>
                                      </p:cBhvr>
                                      <p:to>
                                        <p:strVal val="hidden"/>
                                      </p:to>
                                    </p:set>
                                  </p:childTnLst>
                                </p:cTn>
                              </p:par>
                              <p:par>
                                <p:cTn id="187" presetID="1" presetClass="entr" presetSubtype="0" fill="hold" grpId="0" nodeType="withEffect">
                                  <p:stCondLst>
                                    <p:cond delay="0"/>
                                  </p:stCondLst>
                                  <p:childTnLst>
                                    <p:set>
                                      <p:cBhvr>
                                        <p:cTn id="188" dur="1" fill="hold">
                                          <p:stCondLst>
                                            <p:cond delay="0"/>
                                          </p:stCondLst>
                                        </p:cTn>
                                        <p:tgtEl>
                                          <p:spTgt spid="64"/>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1" presetClass="entr" presetSubtype="0" fill="hold" nodeType="clickEffect">
                                  <p:stCondLst>
                                    <p:cond delay="0"/>
                                  </p:stCondLst>
                                  <p:childTnLst>
                                    <p:set>
                                      <p:cBhvr>
                                        <p:cTn id="192" dur="1" fill="hold">
                                          <p:stCondLst>
                                            <p:cond delay="0"/>
                                          </p:stCondLst>
                                        </p:cTn>
                                        <p:tgtEl>
                                          <p:spTgt spid="74"/>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ntr" presetSubtype="0" fill="hold" nodeType="clickEffect">
                                  <p:stCondLst>
                                    <p:cond delay="0"/>
                                  </p:stCondLst>
                                  <p:childTnLst>
                                    <p:set>
                                      <p:cBhvr>
                                        <p:cTn id="196" dur="1" fill="hold">
                                          <p:stCondLst>
                                            <p:cond delay="0"/>
                                          </p:stCondLst>
                                        </p:cTn>
                                        <p:tgtEl>
                                          <p:spTgt spid="78"/>
                                        </p:tgtEl>
                                        <p:attrNameLst>
                                          <p:attrName>style.visibility</p:attrName>
                                        </p:attrNameLst>
                                      </p:cBhvr>
                                      <p:to>
                                        <p:strVal val="visible"/>
                                      </p:to>
                                    </p:set>
                                  </p:childTnLst>
                                </p:cTn>
                              </p:par>
                            </p:childTnLst>
                          </p:cTn>
                        </p:par>
                      </p:childTnLst>
                    </p:cTn>
                  </p:par>
                  <p:par>
                    <p:cTn id="197" fill="hold">
                      <p:stCondLst>
                        <p:cond delay="indefinite"/>
                      </p:stCondLst>
                      <p:childTnLst>
                        <p:par>
                          <p:cTn id="198" fill="hold">
                            <p:stCondLst>
                              <p:cond delay="0"/>
                            </p:stCondLst>
                            <p:childTnLst>
                              <p:par>
                                <p:cTn id="199" presetID="1" presetClass="entr" presetSubtype="0" fill="hold" grpId="0" nodeType="clickEffect">
                                  <p:stCondLst>
                                    <p:cond delay="0"/>
                                  </p:stCondLst>
                                  <p:childTnLst>
                                    <p:set>
                                      <p:cBhvr>
                                        <p:cTn id="200" dur="1" fill="hold">
                                          <p:stCondLst>
                                            <p:cond delay="0"/>
                                          </p:stCondLst>
                                        </p:cTn>
                                        <p:tgtEl>
                                          <p:spTgt spid="77"/>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P spid="31" grpId="0"/>
      <p:bldP spid="31" grpId="1"/>
      <p:bldP spid="32" grpId="0"/>
      <p:bldP spid="32" grpId="1"/>
      <p:bldP spid="33" grpId="0"/>
      <p:bldP spid="33" grpId="1"/>
      <p:bldP spid="34" grpId="0"/>
      <p:bldP spid="34" grpId="1"/>
      <p:bldP spid="35" grpId="0"/>
      <p:bldP spid="35" grpId="1"/>
      <p:bldP spid="36" grpId="0"/>
      <p:bldP spid="36" grpId="1"/>
      <p:bldP spid="37" grpId="0"/>
      <p:bldP spid="37" grpId="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8" grpId="0"/>
      <p:bldP spid="48" grpId="1"/>
      <p:bldP spid="48" grpId="2"/>
      <p:bldP spid="49" grpId="0"/>
      <p:bldP spid="49" grpId="1"/>
      <p:bldP spid="50" grpId="0"/>
      <p:bldP spid="50" grpId="1"/>
      <p:bldP spid="51" grpId="0"/>
      <p:bldP spid="51" grpId="1"/>
      <p:bldP spid="52" grpId="0"/>
      <p:bldP spid="52" grpId="1"/>
      <p:bldP spid="53" grpId="0"/>
      <p:bldP spid="53" grpId="1"/>
      <p:bldP spid="54" grpId="0"/>
      <p:bldP spid="54" grpId="1"/>
      <p:bldP spid="55" grpId="0"/>
      <p:bldP spid="55" grpId="1"/>
      <p:bldP spid="56" grpId="0"/>
      <p:bldP spid="56" grpId="1"/>
      <p:bldP spid="57" grpId="0"/>
      <p:bldP spid="57" grpId="1"/>
      <p:bldP spid="58" grpId="0"/>
      <p:bldP spid="59" grpId="0"/>
      <p:bldP spid="60" grpId="0"/>
      <p:bldP spid="61" grpId="0"/>
      <p:bldP spid="61" grpId="1"/>
      <p:bldP spid="61" grpId="2"/>
      <p:bldP spid="62" grpId="0"/>
      <p:bldP spid="62" grpId="1"/>
      <p:bldP spid="63" grpId="0"/>
      <p:bldP spid="64" grpId="0"/>
      <p:bldP spid="65" grpId="0"/>
      <p:bldP spid="65" grpId="1"/>
      <p:bldP spid="65" grpId="2"/>
      <p:bldP spid="66" grpId="0"/>
      <p:bldP spid="66" grpId="1"/>
      <p:bldP spid="67" grpId="0"/>
      <p:bldP spid="67" grpId="1"/>
      <p:bldP spid="68" grpId="0"/>
      <p:bldP spid="68" grpId="1"/>
      <p:bldP spid="75" grpId="0"/>
      <p:bldP spid="7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7918018" y="1383122"/>
            <a:ext cx="4488202" cy="2424150"/>
            <a:chOff x="6480367" y="1342672"/>
            <a:chExt cx="4488202" cy="2424150"/>
          </a:xfrm>
        </p:grpSpPr>
        <p:pic>
          <p:nvPicPr>
            <p:cNvPr id="14" name="Picture 13"/>
            <p:cNvPicPr>
              <a:picLocks noChangeAspect="1"/>
            </p:cNvPicPr>
            <p:nvPr/>
          </p:nvPicPr>
          <p:blipFill>
            <a:blip r:embed="rId2">
              <a:clrChange>
                <a:clrFrom>
                  <a:srgbClr val="FFFFFF"/>
                </a:clrFrom>
                <a:clrTo>
                  <a:srgbClr val="FFFFFF">
                    <a:alpha val="0"/>
                  </a:srgbClr>
                </a:clrTo>
              </a:clrChange>
            </a:blip>
            <a:stretch>
              <a:fillRect/>
            </a:stretch>
          </p:blipFill>
          <p:spPr>
            <a:xfrm>
              <a:off x="6480367" y="1342672"/>
              <a:ext cx="4322997" cy="2424150"/>
            </a:xfrm>
            <a:prstGeom prst="rect">
              <a:avLst/>
            </a:prstGeom>
          </p:spPr>
        </p:pic>
        <p:sp>
          <p:nvSpPr>
            <p:cNvPr id="17" name="TextBox 16"/>
            <p:cNvSpPr txBox="1"/>
            <p:nvPr/>
          </p:nvSpPr>
          <p:spPr>
            <a:xfrm>
              <a:off x="8110556" y="1342672"/>
              <a:ext cx="2858013" cy="461665"/>
            </a:xfrm>
            <a:prstGeom prst="rect">
              <a:avLst/>
            </a:prstGeom>
            <a:noFill/>
          </p:spPr>
          <p:txBody>
            <a:bodyPr wrap="square" rtlCol="0">
              <a:spAutoFit/>
            </a:bodyPr>
            <a:lstStyle/>
            <a:p>
              <a:r>
                <a:rPr lang="de-DE" dirty="0" smtClean="0"/>
                <a:t>cosmic µ</a:t>
              </a:r>
              <a:endParaRPr lang="en-US" baseline="30000" dirty="0"/>
            </a:p>
          </p:txBody>
        </p:sp>
      </p:grpSp>
      <p:sp>
        <p:nvSpPr>
          <p:cNvPr id="2" name="Title 1"/>
          <p:cNvSpPr>
            <a:spLocks noGrp="1"/>
          </p:cNvSpPr>
          <p:nvPr>
            <p:ph type="title"/>
          </p:nvPr>
        </p:nvSpPr>
        <p:spPr/>
        <p:txBody>
          <a:bodyPr/>
          <a:lstStyle/>
          <a:p>
            <a:r>
              <a:rPr lang="en-US" sz="2000" dirty="0"/>
              <a:t>Timepix3 as solid-state TPC</a:t>
            </a:r>
            <a:r>
              <a:rPr lang="de-DE" sz="2400" dirty="0">
                <a:solidFill>
                  <a:srgbClr val="660066"/>
                </a:solidFill>
              </a:rPr>
              <a:t/>
            </a:r>
            <a:br>
              <a:rPr lang="de-DE" sz="2400" dirty="0">
                <a:solidFill>
                  <a:srgbClr val="660066"/>
                </a:solidFill>
              </a:rPr>
            </a:br>
            <a:r>
              <a:rPr lang="de-DE" sz="4000" dirty="0" smtClean="0">
                <a:solidFill>
                  <a:srgbClr val="660066"/>
                </a:solidFill>
              </a:rPr>
              <a:t>Different signatures</a:t>
            </a:r>
            <a:endParaRPr lang="en-US" dirty="0"/>
          </a:p>
        </p:txBody>
      </p:sp>
      <p:sp>
        <p:nvSpPr>
          <p:cNvPr id="4" name="Date Placeholder 3"/>
          <p:cNvSpPr>
            <a:spLocks noGrp="1"/>
          </p:cNvSpPr>
          <p:nvPr>
            <p:ph type="dt" sz="half" idx="11"/>
          </p:nvPr>
        </p:nvSpPr>
        <p:spPr/>
        <p:txBody>
          <a:bodyPr/>
          <a:lstStyle/>
          <a:p>
            <a:pPr>
              <a:defRPr/>
            </a:pPr>
            <a:fld id="{5AC9C509-BD9D-4950-9F6D-93AF0C5AECBD}" type="datetime1">
              <a:rPr lang="en-US" smtClean="0"/>
              <a:t>8/5/2022</a:t>
            </a:fld>
            <a:endParaRPr lang="en-US" dirty="0"/>
          </a:p>
        </p:txBody>
      </p:sp>
      <p:sp>
        <p:nvSpPr>
          <p:cNvPr id="5" name="Footer Placeholder 4"/>
          <p:cNvSpPr>
            <a:spLocks noGrp="1"/>
          </p:cNvSpPr>
          <p:nvPr>
            <p:ph type="ftr" sz="quarter" idx="12"/>
          </p:nvPr>
        </p:nvSpPr>
        <p:spPr/>
        <p:txBody>
          <a:bodyPr/>
          <a:lstStyle/>
          <a:p>
            <a:pPr>
              <a:defRPr/>
            </a:pPr>
            <a:r>
              <a:rPr lang="nb-NO" smtClean="0"/>
              <a:t>IEEE 23rd Real-Time Conference</a:t>
            </a:r>
            <a:endParaRPr lang="en-US" dirty="0"/>
          </a:p>
        </p:txBody>
      </p:sp>
      <p:sp>
        <p:nvSpPr>
          <p:cNvPr id="3" name="Slide Number Placeholder 2"/>
          <p:cNvSpPr>
            <a:spLocks noGrp="1"/>
          </p:cNvSpPr>
          <p:nvPr>
            <p:ph type="sldNum" sz="quarter" idx="13"/>
          </p:nvPr>
        </p:nvSpPr>
        <p:spPr/>
        <p:txBody>
          <a:bodyPr/>
          <a:lstStyle/>
          <a:p>
            <a:pPr>
              <a:defRPr/>
            </a:pPr>
            <a:fld id="{AB4BB980-9567-45AE-AEC9-23E23BF1523A}" type="slidenum">
              <a:rPr lang="en-US" smtClean="0"/>
              <a:pPr>
                <a:defRPr/>
              </a:pPr>
              <a:t>57</a:t>
            </a:fld>
            <a:endParaRPr lang="en-US" dirty="0"/>
          </a:p>
        </p:txBody>
      </p:sp>
      <p:grpSp>
        <p:nvGrpSpPr>
          <p:cNvPr id="8" name="Group 7"/>
          <p:cNvGrpSpPr/>
          <p:nvPr/>
        </p:nvGrpSpPr>
        <p:grpSpPr>
          <a:xfrm>
            <a:off x="742597" y="1335116"/>
            <a:ext cx="3792360" cy="2424148"/>
            <a:chOff x="1594025" y="1342673"/>
            <a:chExt cx="3792360" cy="2424148"/>
          </a:xfrm>
        </p:grpSpPr>
        <p:pic>
          <p:nvPicPr>
            <p:cNvPr id="12" name="Picture 11"/>
            <p:cNvPicPr>
              <a:picLocks noChangeAspect="1"/>
            </p:cNvPicPr>
            <p:nvPr/>
          </p:nvPicPr>
          <p:blipFill>
            <a:blip r:embed="rId3">
              <a:clrChange>
                <a:clrFrom>
                  <a:srgbClr val="FFFFFF"/>
                </a:clrFrom>
                <a:clrTo>
                  <a:srgbClr val="FFFFFF">
                    <a:alpha val="0"/>
                  </a:srgbClr>
                </a:clrTo>
              </a:clrChange>
            </a:blip>
            <a:stretch>
              <a:fillRect/>
            </a:stretch>
          </p:blipFill>
          <p:spPr>
            <a:xfrm>
              <a:off x="1594025" y="1458367"/>
              <a:ext cx="3792360" cy="2308454"/>
            </a:xfrm>
            <a:prstGeom prst="rect">
              <a:avLst/>
            </a:prstGeom>
          </p:spPr>
        </p:pic>
        <p:sp>
          <p:nvSpPr>
            <p:cNvPr id="7" name="TextBox 6"/>
            <p:cNvSpPr txBox="1"/>
            <p:nvPr/>
          </p:nvSpPr>
          <p:spPr>
            <a:xfrm>
              <a:off x="2858610" y="1342673"/>
              <a:ext cx="2192784" cy="461665"/>
            </a:xfrm>
            <a:prstGeom prst="rect">
              <a:avLst/>
            </a:prstGeom>
            <a:noFill/>
          </p:spPr>
          <p:txBody>
            <a:bodyPr wrap="square" rtlCol="0">
              <a:spAutoFit/>
            </a:bodyPr>
            <a:lstStyle/>
            <a:p>
              <a:r>
                <a:rPr lang="de-DE" dirty="0" smtClean="0"/>
                <a:t>e</a:t>
              </a:r>
              <a:r>
                <a:rPr lang="de-DE" baseline="30000" dirty="0" smtClean="0"/>
                <a:t>-/+ </a:t>
              </a:r>
              <a:r>
                <a:rPr lang="de-DE" dirty="0" smtClean="0"/>
                <a:t>like event</a:t>
              </a:r>
              <a:endParaRPr lang="en-US" baseline="30000" dirty="0"/>
            </a:p>
          </p:txBody>
        </p:sp>
      </p:grpSp>
      <p:grpSp>
        <p:nvGrpSpPr>
          <p:cNvPr id="9" name="Group 8"/>
          <p:cNvGrpSpPr/>
          <p:nvPr/>
        </p:nvGrpSpPr>
        <p:grpSpPr>
          <a:xfrm>
            <a:off x="4277675" y="1262273"/>
            <a:ext cx="3975334" cy="2424149"/>
            <a:chOff x="1741289" y="3898925"/>
            <a:chExt cx="3975334" cy="2424149"/>
          </a:xfrm>
        </p:grpSpPr>
        <p:sp>
          <p:nvSpPr>
            <p:cNvPr id="16" name="TextBox 15"/>
            <p:cNvSpPr txBox="1"/>
            <p:nvPr/>
          </p:nvSpPr>
          <p:spPr>
            <a:xfrm>
              <a:off x="2858610" y="3898925"/>
              <a:ext cx="2858013" cy="461665"/>
            </a:xfrm>
            <a:prstGeom prst="rect">
              <a:avLst/>
            </a:prstGeom>
            <a:noFill/>
          </p:spPr>
          <p:txBody>
            <a:bodyPr wrap="square" rtlCol="0">
              <a:spAutoFit/>
            </a:bodyPr>
            <a:lstStyle/>
            <a:p>
              <a:r>
                <a:rPr lang="de-DE" dirty="0"/>
                <a:t>p</a:t>
              </a:r>
              <a:r>
                <a:rPr lang="de-DE" dirty="0" smtClean="0"/>
                <a:t>air production (!?)</a:t>
              </a:r>
              <a:endParaRPr lang="en-US" baseline="30000" dirty="0"/>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a:off x="1741289" y="4183488"/>
              <a:ext cx="3815535" cy="2139586"/>
            </a:xfrm>
            <a:prstGeom prst="rect">
              <a:avLst/>
            </a:prstGeom>
          </p:spPr>
        </p:pic>
      </p:grpSp>
      <p:grpSp>
        <p:nvGrpSpPr>
          <p:cNvPr id="19" name="Group 18"/>
          <p:cNvGrpSpPr/>
          <p:nvPr/>
        </p:nvGrpSpPr>
        <p:grpSpPr>
          <a:xfrm>
            <a:off x="812800" y="4029437"/>
            <a:ext cx="4396153" cy="2465172"/>
            <a:chOff x="6407211" y="3798447"/>
            <a:chExt cx="4396153" cy="2465172"/>
          </a:xfrm>
        </p:grpSpPr>
        <p:pic>
          <p:nvPicPr>
            <p:cNvPr id="15" name="Picture 14"/>
            <p:cNvPicPr>
              <a:picLocks noChangeAspect="1"/>
            </p:cNvPicPr>
            <p:nvPr/>
          </p:nvPicPr>
          <p:blipFill>
            <a:blip r:embed="rId5">
              <a:clrChange>
                <a:clrFrom>
                  <a:srgbClr val="FFFFFF"/>
                </a:clrFrom>
                <a:clrTo>
                  <a:srgbClr val="FFFFFF">
                    <a:alpha val="0"/>
                  </a:srgbClr>
                </a:clrTo>
              </a:clrChange>
            </a:blip>
            <a:stretch>
              <a:fillRect/>
            </a:stretch>
          </p:blipFill>
          <p:spPr>
            <a:xfrm>
              <a:off x="6407211" y="3798447"/>
              <a:ext cx="4396153" cy="2465172"/>
            </a:xfrm>
            <a:prstGeom prst="rect">
              <a:avLst/>
            </a:prstGeom>
          </p:spPr>
        </p:pic>
        <p:sp>
          <p:nvSpPr>
            <p:cNvPr id="18" name="TextBox 17"/>
            <p:cNvSpPr txBox="1"/>
            <p:nvPr/>
          </p:nvSpPr>
          <p:spPr>
            <a:xfrm>
              <a:off x="8110556" y="3820431"/>
              <a:ext cx="2471627" cy="461665"/>
            </a:xfrm>
            <a:prstGeom prst="rect">
              <a:avLst/>
            </a:prstGeom>
            <a:noFill/>
          </p:spPr>
          <p:txBody>
            <a:bodyPr wrap="square" rtlCol="0">
              <a:spAutoFit/>
            </a:bodyPr>
            <a:lstStyle/>
            <a:p>
              <a:r>
                <a:rPr lang="de-DE" dirty="0" smtClean="0"/>
                <a:t>fragmentation</a:t>
              </a:r>
              <a:endParaRPr lang="en-US" baseline="30000" dirty="0"/>
            </a:p>
          </p:txBody>
        </p:sp>
      </p:grpSp>
      <p:sp>
        <p:nvSpPr>
          <p:cNvPr id="22" name="TextBox 21"/>
          <p:cNvSpPr txBox="1"/>
          <p:nvPr/>
        </p:nvSpPr>
        <p:spPr>
          <a:xfrm>
            <a:off x="8610600" y="4022843"/>
            <a:ext cx="3470596" cy="2062103"/>
          </a:xfrm>
          <a:prstGeom prst="rect">
            <a:avLst/>
          </a:prstGeom>
          <a:noFill/>
        </p:spPr>
        <p:txBody>
          <a:bodyPr wrap="square" rtlCol="0">
            <a:spAutoFit/>
          </a:bodyPr>
          <a:lstStyle/>
          <a:p>
            <a:r>
              <a:rPr lang="de-DE" sz="2400" dirty="0" smtClean="0"/>
              <a:t>z-resolution:</a:t>
            </a:r>
          </a:p>
          <a:p>
            <a:r>
              <a:rPr lang="el-GR" sz="2400" dirty="0" smtClean="0"/>
              <a:t>σ</a:t>
            </a:r>
            <a:r>
              <a:rPr lang="de-DE" sz="2400" baseline="-25000" dirty="0" smtClean="0"/>
              <a:t>z    </a:t>
            </a:r>
            <a:r>
              <a:rPr lang="de-DE" sz="2400" dirty="0" smtClean="0"/>
              <a:t>~  30 - 60 µm</a:t>
            </a:r>
          </a:p>
          <a:p>
            <a:pPr marL="342900" indent="-342900">
              <a:buFont typeface="Wingdings" panose="05000000000000000000" pitchFamily="2" charset="2"/>
              <a:buChar char="à"/>
            </a:pPr>
            <a:r>
              <a:rPr lang="de-DE" sz="2000" dirty="0" smtClean="0">
                <a:sym typeface="Wingdings" panose="05000000000000000000" pitchFamily="2" charset="2"/>
              </a:rPr>
              <a:t>Improved determination of track directions</a:t>
            </a:r>
          </a:p>
          <a:p>
            <a:pPr marL="342900" indent="-342900">
              <a:buFont typeface="Wingdings" panose="05000000000000000000" pitchFamily="2" charset="2"/>
              <a:buChar char="à"/>
            </a:pPr>
            <a:r>
              <a:rPr lang="de-DE" sz="2000" dirty="0" smtClean="0"/>
              <a:t>Improved separation of different particle classes</a:t>
            </a:r>
            <a:endParaRPr lang="de-DE" sz="2000" dirty="0"/>
          </a:p>
        </p:txBody>
      </p:sp>
      <p:pic>
        <p:nvPicPr>
          <p:cNvPr id="2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38990" y="3895902"/>
            <a:ext cx="3170023" cy="2492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3803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9076"/>
            <a:ext cx="10515600" cy="1000125"/>
          </a:xfrm>
        </p:spPr>
        <p:txBody>
          <a:bodyPr>
            <a:normAutofit/>
          </a:bodyPr>
          <a:lstStyle/>
          <a:p>
            <a:r>
              <a:rPr lang="cs-CZ" sz="4900" dirty="0" smtClean="0"/>
              <a:t>Timepix</a:t>
            </a:r>
            <a:r>
              <a:rPr lang="de-DE" sz="4900" dirty="0" smtClean="0"/>
              <a:t> and Timepix3</a:t>
            </a:r>
            <a:endParaRPr lang="en-US" sz="4900" dirty="0"/>
          </a:p>
        </p:txBody>
      </p:sp>
      <p:sp>
        <p:nvSpPr>
          <p:cNvPr id="4" name="Date Placeholder 3"/>
          <p:cNvSpPr>
            <a:spLocks noGrp="1"/>
          </p:cNvSpPr>
          <p:nvPr>
            <p:ph type="dt" sz="half" idx="11"/>
          </p:nvPr>
        </p:nvSpPr>
        <p:spPr/>
        <p:txBody>
          <a:bodyPr/>
          <a:lstStyle/>
          <a:p>
            <a:pPr>
              <a:defRPr/>
            </a:pPr>
            <a:fld id="{38188737-6789-4736-9593-A7F089A370AE}" type="datetime1">
              <a:rPr lang="en-US" smtClean="0"/>
              <a:t>8/5/2022</a:t>
            </a:fld>
            <a:endParaRPr lang="en-US" dirty="0"/>
          </a:p>
        </p:txBody>
      </p:sp>
      <p:sp>
        <p:nvSpPr>
          <p:cNvPr id="5" name="Footer Placeholder 4"/>
          <p:cNvSpPr>
            <a:spLocks noGrp="1"/>
          </p:cNvSpPr>
          <p:nvPr>
            <p:ph type="ftr" sz="quarter" idx="12"/>
          </p:nvPr>
        </p:nvSpPr>
        <p:spPr/>
        <p:txBody>
          <a:bodyPr/>
          <a:lstStyle/>
          <a:p>
            <a:pPr>
              <a:defRPr/>
            </a:pPr>
            <a:r>
              <a:rPr lang="en-US" dirty="0" smtClean="0"/>
              <a:t>IEEE 23</a:t>
            </a:r>
            <a:r>
              <a:rPr lang="en-US" baseline="30000" dirty="0" smtClean="0"/>
              <a:t>rd</a:t>
            </a:r>
            <a:r>
              <a:rPr lang="en-US" dirty="0" smtClean="0"/>
              <a:t> Real-Time Conference</a:t>
            </a:r>
            <a:endParaRPr lang="en-US" dirty="0"/>
          </a:p>
        </p:txBody>
      </p:sp>
      <p:sp>
        <p:nvSpPr>
          <p:cNvPr id="23" name="TextBox 22"/>
          <p:cNvSpPr txBox="1"/>
          <p:nvPr/>
        </p:nvSpPr>
        <p:spPr>
          <a:xfrm>
            <a:off x="831006" y="4217395"/>
            <a:ext cx="6087954" cy="1815882"/>
          </a:xfrm>
          <a:prstGeom prst="rect">
            <a:avLst/>
          </a:prstGeom>
          <a:noFill/>
        </p:spPr>
        <p:txBody>
          <a:bodyPr wrap="square" rtlCol="0">
            <a:spAutoFit/>
          </a:bodyPr>
          <a:lstStyle/>
          <a:p>
            <a:pPr algn="l"/>
            <a:r>
              <a:rPr lang="cs-CZ" sz="2400" b="1" kern="0" dirty="0"/>
              <a:t>Timepix3:</a:t>
            </a:r>
            <a:endParaRPr lang="cs-CZ" b="1" kern="0" dirty="0"/>
          </a:p>
          <a:p>
            <a:pPr marL="285750" indent="-285750">
              <a:buFont typeface="Arial" panose="020B0604020202020204" pitchFamily="34" charset="0"/>
              <a:buChar char="•"/>
            </a:pPr>
            <a:r>
              <a:rPr lang="cs-CZ" sz="2200" kern="0" dirty="0" smtClean="0"/>
              <a:t>Data</a:t>
            </a:r>
            <a:r>
              <a:rPr lang="de-DE" sz="2200" kern="0" dirty="0" smtClean="0"/>
              <a:t>-</a:t>
            </a:r>
            <a:r>
              <a:rPr lang="cs-CZ" sz="2200" kern="0" dirty="0" smtClean="0"/>
              <a:t>driven </a:t>
            </a:r>
            <a:r>
              <a:rPr lang="cs-CZ" sz="2200" kern="0" dirty="0"/>
              <a:t>readout (Max. count rate 40 Mpix/s</a:t>
            </a:r>
            <a:r>
              <a:rPr lang="cs-CZ" sz="2200" kern="0" dirty="0" smtClean="0"/>
              <a:t>)</a:t>
            </a:r>
            <a:r>
              <a:rPr lang="de-DE" sz="2200" kern="0" dirty="0" smtClean="0"/>
              <a:t> </a:t>
            </a:r>
          </a:p>
          <a:p>
            <a:pPr marL="285750" indent="-285750">
              <a:buFont typeface="Arial" panose="020B0604020202020204" pitchFamily="34" charset="0"/>
              <a:buChar char="•"/>
            </a:pPr>
            <a:r>
              <a:rPr lang="de-DE" sz="2200" kern="0" dirty="0" smtClean="0"/>
              <a:t>Per-pixel dead time of 475 ns</a:t>
            </a:r>
            <a:r>
              <a:rPr lang="cs-CZ" sz="2200" kern="0" dirty="0" smtClean="0"/>
              <a:t> </a:t>
            </a:r>
            <a:endParaRPr lang="cs-CZ" sz="2200" kern="0" dirty="0"/>
          </a:p>
          <a:p>
            <a:pPr marL="285750" indent="-285750">
              <a:buFont typeface="Arial" panose="020B0604020202020204" pitchFamily="34" charset="0"/>
              <a:buChar char="•"/>
            </a:pPr>
            <a:r>
              <a:rPr lang="cs-CZ" sz="2200" kern="0" dirty="0"/>
              <a:t>Measurement of </a:t>
            </a:r>
            <a:r>
              <a:rPr lang="cs-CZ" sz="2200" b="1" kern="0" dirty="0"/>
              <a:t>energy and </a:t>
            </a:r>
            <a:r>
              <a:rPr lang="cs-CZ" sz="2200" b="1" kern="0" dirty="0" smtClean="0"/>
              <a:t>time</a:t>
            </a:r>
            <a:r>
              <a:rPr lang="de-DE" sz="2200" b="1" kern="0" dirty="0" smtClean="0"/>
              <a:t> </a:t>
            </a:r>
            <a:r>
              <a:rPr lang="cs-CZ" sz="2200" kern="0" dirty="0" smtClean="0"/>
              <a:t>(Δt </a:t>
            </a:r>
            <a:r>
              <a:rPr lang="cs-CZ" sz="2200" kern="0" dirty="0"/>
              <a:t>= 1.56 ns)</a:t>
            </a:r>
          </a:p>
          <a:p>
            <a:pPr marL="285750" indent="-285750">
              <a:buFont typeface="Arial" panose="020B0604020202020204" pitchFamily="34" charset="0"/>
              <a:buChar char="•"/>
            </a:pPr>
            <a:r>
              <a:rPr lang="cs-CZ" sz="2200" kern="0" dirty="0"/>
              <a:t>Minimal detectable energy per pixel </a:t>
            </a:r>
            <a:r>
              <a:rPr lang="de-DE" sz="2200" kern="0" dirty="0" smtClean="0"/>
              <a:t>2.5 </a:t>
            </a:r>
            <a:r>
              <a:rPr lang="cs-CZ" sz="2200" kern="0" dirty="0" smtClean="0"/>
              <a:t>keV </a:t>
            </a:r>
            <a:endParaRPr lang="cs-CZ" sz="2200" kern="0" dirty="0"/>
          </a:p>
        </p:txBody>
      </p:sp>
      <p:sp>
        <p:nvSpPr>
          <p:cNvPr id="7" name="Slide Number Placeholder 6"/>
          <p:cNvSpPr>
            <a:spLocks noGrp="1"/>
          </p:cNvSpPr>
          <p:nvPr>
            <p:ph type="sldNum" sz="quarter" idx="13"/>
          </p:nvPr>
        </p:nvSpPr>
        <p:spPr/>
        <p:txBody>
          <a:bodyPr/>
          <a:lstStyle/>
          <a:p>
            <a:pPr>
              <a:defRPr/>
            </a:pPr>
            <a:fld id="{AB4BB980-9567-45AE-AEC9-23E23BF1523A}" type="slidenum">
              <a:rPr lang="en-US" smtClean="0"/>
              <a:pPr>
                <a:defRPr/>
              </a:pPr>
              <a:t>6</a:t>
            </a:fld>
            <a:endParaRPr lang="en-US" dirty="0"/>
          </a:p>
        </p:txBody>
      </p:sp>
      <p:sp>
        <p:nvSpPr>
          <p:cNvPr id="16" name="TextBox 15"/>
          <p:cNvSpPr txBox="1"/>
          <p:nvPr/>
        </p:nvSpPr>
        <p:spPr>
          <a:xfrm>
            <a:off x="831006" y="2577548"/>
            <a:ext cx="7169994" cy="1477328"/>
          </a:xfrm>
          <a:prstGeom prst="rect">
            <a:avLst/>
          </a:prstGeom>
          <a:noFill/>
        </p:spPr>
        <p:txBody>
          <a:bodyPr wrap="square" rtlCol="0">
            <a:spAutoFit/>
          </a:bodyPr>
          <a:lstStyle/>
          <a:p>
            <a:pPr algn="l"/>
            <a:r>
              <a:rPr lang="cs-CZ" sz="2400" b="1" kern="0" dirty="0" smtClean="0"/>
              <a:t>Timepix</a:t>
            </a:r>
            <a:r>
              <a:rPr lang="de-DE" sz="2400" b="1" kern="0" dirty="0" smtClean="0">
                <a:solidFill>
                  <a:schemeClr val="accent1"/>
                </a:solidFill>
              </a:rPr>
              <a:t>(2)</a:t>
            </a:r>
            <a:r>
              <a:rPr lang="cs-CZ" sz="2400" b="1" kern="0" dirty="0" smtClean="0"/>
              <a:t>:</a:t>
            </a:r>
            <a:endParaRPr lang="cs-CZ" b="1" kern="0" dirty="0"/>
          </a:p>
          <a:p>
            <a:pPr marL="285750" indent="-285750">
              <a:buFont typeface="Arial" panose="020B0604020202020204" pitchFamily="34" charset="0"/>
              <a:buChar char="•"/>
            </a:pPr>
            <a:r>
              <a:rPr lang="cs-CZ" sz="2200" kern="0" dirty="0"/>
              <a:t>Frame based readout (92 fps</a:t>
            </a:r>
            <a:r>
              <a:rPr lang="cs-CZ" sz="2200" kern="0" dirty="0" smtClean="0"/>
              <a:t>)</a:t>
            </a:r>
            <a:r>
              <a:rPr lang="de-DE" sz="2200" kern="0" dirty="0" smtClean="0"/>
              <a:t> – dead time &gt; 11 ms</a:t>
            </a:r>
            <a:endParaRPr lang="cs-CZ" sz="2200" kern="0" dirty="0"/>
          </a:p>
          <a:p>
            <a:pPr marL="285750" indent="-285750">
              <a:buFont typeface="Arial" panose="020B0604020202020204" pitchFamily="34" charset="0"/>
              <a:buChar char="•"/>
            </a:pPr>
            <a:r>
              <a:rPr lang="cs-CZ" sz="2200" kern="0" dirty="0"/>
              <a:t>Measurement of </a:t>
            </a:r>
            <a:r>
              <a:rPr lang="cs-CZ" sz="2200" b="1" kern="0" dirty="0" smtClean="0"/>
              <a:t>energy or</a:t>
            </a:r>
            <a:r>
              <a:rPr lang="de-DE" sz="2200" b="1" kern="0" dirty="0" smtClean="0">
                <a:solidFill>
                  <a:schemeClr val="accent1"/>
                </a:solidFill>
              </a:rPr>
              <a:t>/and</a:t>
            </a:r>
            <a:r>
              <a:rPr lang="cs-CZ" sz="2200" b="1" kern="0" dirty="0" smtClean="0"/>
              <a:t> time</a:t>
            </a:r>
            <a:r>
              <a:rPr lang="cs-CZ" sz="2200" kern="0" dirty="0" smtClean="0"/>
              <a:t> </a:t>
            </a:r>
            <a:r>
              <a:rPr lang="cs-CZ" sz="2200" kern="0" dirty="0"/>
              <a:t>(Δt = 20.8 ns)</a:t>
            </a:r>
          </a:p>
          <a:p>
            <a:pPr marL="285750" indent="-285750">
              <a:buFont typeface="Arial" panose="020B0604020202020204" pitchFamily="34" charset="0"/>
              <a:buChar char="•"/>
            </a:pPr>
            <a:r>
              <a:rPr lang="cs-CZ" sz="2200" kern="0" dirty="0"/>
              <a:t>Minimal detectable energy: ~ 3.5 keV </a:t>
            </a:r>
          </a:p>
        </p:txBody>
      </p:sp>
      <p:sp>
        <p:nvSpPr>
          <p:cNvPr id="12" name="Text Placeholder 2">
            <a:extLst>
              <a:ext uri="{FF2B5EF4-FFF2-40B4-BE49-F238E27FC236}">
                <a16:creationId xmlns:a16="http://schemas.microsoft.com/office/drawing/2014/main" id="{53A166ED-A8E5-409F-AA28-35EE0E09EBB5}"/>
              </a:ext>
            </a:extLst>
          </p:cNvPr>
          <p:cNvSpPr>
            <a:spLocks noGrp="1"/>
          </p:cNvSpPr>
          <p:nvPr>
            <p:ph type="body" sz="quarter" idx="10"/>
          </p:nvPr>
        </p:nvSpPr>
        <p:spPr>
          <a:xfrm>
            <a:off x="838200" y="1392737"/>
            <a:ext cx="6381209" cy="1390288"/>
          </a:xfrm>
        </p:spPr>
        <p:txBody>
          <a:bodyPr>
            <a:normAutofit/>
          </a:bodyPr>
          <a:lstStyle/>
          <a:p>
            <a:pPr>
              <a:lnSpc>
                <a:spcPct val="100000"/>
              </a:lnSpc>
              <a:spcBef>
                <a:spcPts val="0"/>
              </a:spcBef>
              <a:buClr>
                <a:schemeClr val="tx1"/>
              </a:buClr>
              <a:buSzPct val="100000"/>
            </a:pPr>
            <a:r>
              <a:rPr lang="en-US" sz="2200" dirty="0" smtClean="0"/>
              <a:t>256 </a:t>
            </a:r>
            <a:r>
              <a:rPr lang="en-US" sz="2200" dirty="0"/>
              <a:t>x 256 pixels with 55 µm pitch (1.98 </a:t>
            </a:r>
            <a:r>
              <a:rPr lang="en-US" sz="2200" dirty="0" smtClean="0"/>
              <a:t>cm</a:t>
            </a:r>
            <a:r>
              <a:rPr lang="en-US" sz="2200" baseline="30000" dirty="0" smtClean="0"/>
              <a:t>2</a:t>
            </a:r>
            <a:r>
              <a:rPr lang="en-US" sz="2200" dirty="0" smtClean="0"/>
              <a:t>)</a:t>
            </a:r>
          </a:p>
          <a:p>
            <a:pPr marL="228600" lvl="1">
              <a:lnSpc>
                <a:spcPct val="100000"/>
              </a:lnSpc>
              <a:spcBef>
                <a:spcPts val="0"/>
              </a:spcBef>
              <a:buClr>
                <a:schemeClr val="tx1"/>
              </a:buClr>
              <a:buSzPct val="100000"/>
            </a:pPr>
            <a:r>
              <a:rPr lang="de-DE" sz="2200" dirty="0" smtClean="0"/>
              <a:t>S</a:t>
            </a:r>
            <a:r>
              <a:rPr lang="cs-CZ" sz="2200" dirty="0" smtClean="0"/>
              <a:t>ensor layer</a:t>
            </a:r>
            <a:r>
              <a:rPr lang="de-DE" sz="2200" dirty="0" smtClean="0"/>
              <a:t> (Silicon, GaAs, CdTe, ...)</a:t>
            </a:r>
            <a:r>
              <a:rPr lang="cs-CZ" sz="2200" dirty="0" smtClean="0"/>
              <a:t> </a:t>
            </a:r>
            <a:r>
              <a:rPr lang="cs-CZ" sz="2200" dirty="0"/>
              <a:t>flip-chip bump bonded to the ASIC </a:t>
            </a:r>
            <a:endParaRPr lang="en-US" sz="2200" dirty="0"/>
          </a:p>
          <a:p>
            <a:pPr>
              <a:lnSpc>
                <a:spcPct val="100000"/>
              </a:lnSpc>
              <a:buClr>
                <a:schemeClr val="tx1"/>
              </a:buClr>
              <a:buSzPct val="100000"/>
              <a:buFont typeface="Wingdings" panose="05000000000000000000" pitchFamily="2" charset="2"/>
              <a:buChar char="q"/>
            </a:pPr>
            <a:endParaRPr lang="en-US" sz="1800" dirty="0"/>
          </a:p>
        </p:txBody>
      </p:sp>
      <p:grpSp>
        <p:nvGrpSpPr>
          <p:cNvPr id="8" name="Group 7"/>
          <p:cNvGrpSpPr/>
          <p:nvPr/>
        </p:nvGrpSpPr>
        <p:grpSpPr>
          <a:xfrm>
            <a:off x="7529618" y="3520675"/>
            <a:ext cx="4134391" cy="2685536"/>
            <a:chOff x="7160686" y="2998980"/>
            <a:chExt cx="4134391" cy="2685536"/>
          </a:xfrm>
        </p:grpSpPr>
        <p:pic>
          <p:nvPicPr>
            <p:cNvPr id="2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780" t="4085" r="5498" b="19654"/>
            <a:stretch/>
          </p:blipFill>
          <p:spPr bwMode="auto">
            <a:xfrm>
              <a:off x="7160686" y="2998980"/>
              <a:ext cx="4134391" cy="2584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8153400" y="5376739"/>
              <a:ext cx="2022446" cy="307777"/>
            </a:xfrm>
            <a:prstGeom prst="rect">
              <a:avLst/>
            </a:prstGeom>
            <a:noFill/>
          </p:spPr>
          <p:txBody>
            <a:bodyPr wrap="square" rtlCol="0">
              <a:spAutoFit/>
            </a:bodyPr>
            <a:lstStyle/>
            <a:p>
              <a:r>
                <a:rPr lang="de-DE" sz="1400" dirty="0" smtClean="0"/>
                <a:t>Timepix3 with chipboard.</a:t>
              </a:r>
              <a:endParaRPr lang="en-US" sz="1400" dirty="0"/>
            </a:p>
          </p:txBody>
        </p:sp>
      </p:grpSp>
      <p:pic>
        <p:nvPicPr>
          <p:cNvPr id="13" name="Zástupný symbol pro obsah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7378110" y="1016667"/>
            <a:ext cx="4437406" cy="2354383"/>
          </a:xfrm>
          <a:prstGeom prst="rect">
            <a:avLst/>
          </a:prstGeom>
        </p:spPr>
      </p:pic>
    </p:spTree>
    <p:extLst>
      <p:ext uri="{BB962C8B-B14F-4D97-AF65-F5344CB8AC3E}">
        <p14:creationId xmlns:p14="http://schemas.microsoft.com/office/powerpoint/2010/main" val="2693774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F57C7-D8B2-4C4D-ADC5-F6F39B8F89A7}"/>
              </a:ext>
            </a:extLst>
          </p:cNvPr>
          <p:cNvSpPr>
            <a:spLocks noGrp="1"/>
          </p:cNvSpPr>
          <p:nvPr>
            <p:ph type="title"/>
          </p:nvPr>
        </p:nvSpPr>
        <p:spPr>
          <a:xfrm>
            <a:off x="838200" y="219076"/>
            <a:ext cx="10515599" cy="1000125"/>
          </a:xfrm>
        </p:spPr>
        <p:txBody>
          <a:bodyPr>
            <a:normAutofit fontScale="90000"/>
          </a:bodyPr>
          <a:lstStyle/>
          <a:p>
            <a:r>
              <a:rPr lang="en-US" sz="3100" dirty="0"/>
              <a:t>Working </a:t>
            </a:r>
            <a:r>
              <a:rPr lang="en-US" sz="3100" dirty="0" smtClean="0"/>
              <a:t>principle:</a:t>
            </a:r>
            <a:br>
              <a:rPr lang="en-US" sz="3100" dirty="0" smtClean="0"/>
            </a:br>
            <a:r>
              <a:rPr lang="en-US" sz="4900" dirty="0" smtClean="0"/>
              <a:t>Modes of operation - </a:t>
            </a:r>
            <a:r>
              <a:rPr lang="en-US" sz="4900" dirty="0" err="1" smtClean="0"/>
              <a:t>Timepix</a:t>
            </a:r>
            <a:endParaRPr lang="en-US" sz="4900" dirty="0"/>
          </a:p>
        </p:txBody>
      </p:sp>
      <p:sp>
        <p:nvSpPr>
          <p:cNvPr id="4" name="Date Placeholder 3">
            <a:extLst>
              <a:ext uri="{FF2B5EF4-FFF2-40B4-BE49-F238E27FC236}">
                <a16:creationId xmlns:a16="http://schemas.microsoft.com/office/drawing/2014/main" id="{297872C4-DBF3-4CD9-95CB-3B7E0B4D5206}"/>
              </a:ext>
            </a:extLst>
          </p:cNvPr>
          <p:cNvSpPr>
            <a:spLocks noGrp="1"/>
          </p:cNvSpPr>
          <p:nvPr>
            <p:ph type="dt" sz="half" idx="11"/>
          </p:nvPr>
        </p:nvSpPr>
        <p:spPr/>
        <p:txBody>
          <a:bodyPr/>
          <a:lstStyle/>
          <a:p>
            <a:pPr>
              <a:defRPr/>
            </a:pPr>
            <a:fld id="{ABD5C2F9-3EA8-46A7-93E3-691EFC7E7DEF}" type="datetime1">
              <a:rPr lang="en-US" smtClean="0"/>
              <a:t>8/5/2022</a:t>
            </a:fld>
            <a:endParaRPr lang="en-US" dirty="0"/>
          </a:p>
        </p:txBody>
      </p:sp>
      <p:sp>
        <p:nvSpPr>
          <p:cNvPr id="5" name="Footer Placeholder 4">
            <a:extLst>
              <a:ext uri="{FF2B5EF4-FFF2-40B4-BE49-F238E27FC236}">
                <a16:creationId xmlns:a16="http://schemas.microsoft.com/office/drawing/2014/main" id="{62C9ED1D-2364-4624-8969-6E9A75BDC56E}"/>
              </a:ext>
            </a:extLst>
          </p:cNvPr>
          <p:cNvSpPr>
            <a:spLocks noGrp="1"/>
          </p:cNvSpPr>
          <p:nvPr>
            <p:ph type="ftr" sz="quarter" idx="12"/>
          </p:nvPr>
        </p:nvSpPr>
        <p:spPr/>
        <p:txBody>
          <a:bodyPr/>
          <a:lstStyle/>
          <a:p>
            <a:pPr>
              <a:defRPr/>
            </a:pPr>
            <a:r>
              <a:rPr lang="en-US" dirty="0" smtClean="0"/>
              <a:t>IEEE 23</a:t>
            </a:r>
            <a:r>
              <a:rPr lang="en-US" baseline="30000" dirty="0" smtClean="0"/>
              <a:t>rd</a:t>
            </a:r>
            <a:r>
              <a:rPr lang="en-US" dirty="0" smtClean="0"/>
              <a:t> Real-Time Conference</a:t>
            </a:r>
            <a:endParaRPr lang="en-US" dirty="0"/>
          </a:p>
        </p:txBody>
      </p:sp>
      <p:sp>
        <p:nvSpPr>
          <p:cNvPr id="6" name="Slide Number Placeholder 5"/>
          <p:cNvSpPr>
            <a:spLocks noGrp="1"/>
          </p:cNvSpPr>
          <p:nvPr>
            <p:ph type="sldNum" sz="quarter" idx="13"/>
          </p:nvPr>
        </p:nvSpPr>
        <p:spPr/>
        <p:txBody>
          <a:bodyPr>
            <a:normAutofit/>
          </a:bodyPr>
          <a:lstStyle/>
          <a:p>
            <a:pPr>
              <a:defRPr/>
            </a:pPr>
            <a:fld id="{AB4BB980-9567-45AE-AEC9-23E23BF1523A}" type="slidenum">
              <a:rPr lang="en-US" smtClean="0"/>
              <a:pPr>
                <a:defRPr/>
              </a:pPr>
              <a:t>7</a:t>
            </a:fld>
            <a:endParaRPr lang="en-US" dirty="0"/>
          </a:p>
        </p:txBody>
      </p:sp>
      <p:grpSp>
        <p:nvGrpSpPr>
          <p:cNvPr id="14" name="Group 13"/>
          <p:cNvGrpSpPr/>
          <p:nvPr/>
        </p:nvGrpSpPr>
        <p:grpSpPr>
          <a:xfrm>
            <a:off x="-86680" y="1913476"/>
            <a:ext cx="6787624" cy="3993724"/>
            <a:chOff x="1539108" y="1167771"/>
            <a:chExt cx="9325703" cy="4982420"/>
          </a:xfrm>
        </p:grpSpPr>
        <p:sp>
          <p:nvSpPr>
            <p:cNvPr id="118" name="Flowchart: Document 117">
              <a:extLst>
                <a:ext uri="{FF2B5EF4-FFF2-40B4-BE49-F238E27FC236}">
                  <a16:creationId xmlns:a16="http://schemas.microsoft.com/office/drawing/2014/main" id="{BD3EED37-D83C-4219-93AC-9FD53F3E0C06}"/>
                </a:ext>
              </a:extLst>
            </p:cNvPr>
            <p:cNvSpPr/>
            <p:nvPr/>
          </p:nvSpPr>
          <p:spPr bwMode="auto">
            <a:xfrm rot="16200000">
              <a:off x="5937842" y="1737900"/>
              <a:ext cx="481812" cy="7513329"/>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1776"/>
                <a:gd name="connsiteX1" fmla="*/ 21600 w 21600"/>
                <a:gd name="connsiteY1" fmla="*/ 0 h 21776"/>
                <a:gd name="connsiteX2" fmla="*/ 21244 w 21600"/>
                <a:gd name="connsiteY2" fmla="*/ 19924 h 21776"/>
                <a:gd name="connsiteX3" fmla="*/ 0 w 21600"/>
                <a:gd name="connsiteY3" fmla="*/ 20172 h 21776"/>
                <a:gd name="connsiteX4" fmla="*/ 0 w 21600"/>
                <a:gd name="connsiteY4" fmla="*/ 0 h 21776"/>
                <a:gd name="connsiteX0" fmla="*/ 0 w 21600"/>
                <a:gd name="connsiteY0" fmla="*/ 0 h 21776"/>
                <a:gd name="connsiteX1" fmla="*/ 21600 w 21600"/>
                <a:gd name="connsiteY1" fmla="*/ 0 h 21776"/>
                <a:gd name="connsiteX2" fmla="*/ 21244 w 21600"/>
                <a:gd name="connsiteY2" fmla="*/ 19924 h 21776"/>
                <a:gd name="connsiteX3" fmla="*/ 0 w 21600"/>
                <a:gd name="connsiteY3" fmla="*/ 20172 h 21776"/>
                <a:gd name="connsiteX4" fmla="*/ 0 w 21600"/>
                <a:gd name="connsiteY4" fmla="*/ 0 h 21776"/>
                <a:gd name="connsiteX0" fmla="*/ 0 w 21600"/>
                <a:gd name="connsiteY0" fmla="*/ 0 h 20858"/>
                <a:gd name="connsiteX1" fmla="*/ 21600 w 21600"/>
                <a:gd name="connsiteY1" fmla="*/ 0 h 20858"/>
                <a:gd name="connsiteX2" fmla="*/ 21244 w 21600"/>
                <a:gd name="connsiteY2" fmla="*/ 19924 h 20858"/>
                <a:gd name="connsiteX3" fmla="*/ 0 w 21600"/>
                <a:gd name="connsiteY3" fmla="*/ 20172 h 20858"/>
                <a:gd name="connsiteX4" fmla="*/ 0 w 21600"/>
                <a:gd name="connsiteY4" fmla="*/ 0 h 20858"/>
                <a:gd name="connsiteX0" fmla="*/ 0 w 21600"/>
                <a:gd name="connsiteY0" fmla="*/ 0 h 20690"/>
                <a:gd name="connsiteX1" fmla="*/ 21600 w 21600"/>
                <a:gd name="connsiteY1" fmla="*/ 0 h 20690"/>
                <a:gd name="connsiteX2" fmla="*/ 21244 w 21600"/>
                <a:gd name="connsiteY2" fmla="*/ 19924 h 20690"/>
                <a:gd name="connsiteX3" fmla="*/ 0 w 21600"/>
                <a:gd name="connsiteY3" fmla="*/ 20172 h 20690"/>
                <a:gd name="connsiteX4" fmla="*/ 0 w 21600"/>
                <a:gd name="connsiteY4" fmla="*/ 0 h 20690"/>
                <a:gd name="connsiteX0" fmla="*/ 0 w 21600"/>
                <a:gd name="connsiteY0" fmla="*/ 0 h 20489"/>
                <a:gd name="connsiteX1" fmla="*/ 21600 w 21600"/>
                <a:gd name="connsiteY1" fmla="*/ 0 h 20489"/>
                <a:gd name="connsiteX2" fmla="*/ 21244 w 21600"/>
                <a:gd name="connsiteY2" fmla="*/ 19924 h 20489"/>
                <a:gd name="connsiteX3" fmla="*/ 0 w 21600"/>
                <a:gd name="connsiteY3" fmla="*/ 20172 h 20489"/>
                <a:gd name="connsiteX4" fmla="*/ 0 w 21600"/>
                <a:gd name="connsiteY4" fmla="*/ 0 h 20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0489">
                  <a:moveTo>
                    <a:pt x="0" y="0"/>
                  </a:moveTo>
                  <a:lnTo>
                    <a:pt x="21600" y="0"/>
                  </a:lnTo>
                  <a:cubicBezTo>
                    <a:pt x="21600" y="5774"/>
                    <a:pt x="21244" y="14150"/>
                    <a:pt x="21244" y="19924"/>
                  </a:cubicBezTo>
                  <a:cubicBezTo>
                    <a:pt x="9018" y="18818"/>
                    <a:pt x="11157" y="21341"/>
                    <a:pt x="0" y="20172"/>
                  </a:cubicBezTo>
                  <a:lnTo>
                    <a:pt x="0" y="0"/>
                  </a:lnTo>
                  <a:close/>
                </a:path>
              </a:pathLst>
            </a:custGeom>
            <a:solidFill>
              <a:srgbClr val="92D05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p>
          </p:txBody>
        </p:sp>
        <p:sp>
          <p:nvSpPr>
            <p:cNvPr id="111" name="Flowchart: Document 110">
              <a:extLst>
                <a:ext uri="{FF2B5EF4-FFF2-40B4-BE49-F238E27FC236}">
                  <a16:creationId xmlns:a16="http://schemas.microsoft.com/office/drawing/2014/main" id="{29EA2226-65A2-4CDE-9558-456A932B2C55}"/>
                </a:ext>
              </a:extLst>
            </p:cNvPr>
            <p:cNvSpPr/>
            <p:nvPr/>
          </p:nvSpPr>
          <p:spPr bwMode="auto">
            <a:xfrm rot="16200000">
              <a:off x="7072422" y="2388938"/>
              <a:ext cx="920622" cy="4821589"/>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338"/>
                <a:gd name="connsiteX1" fmla="*/ 21600 w 21600"/>
                <a:gd name="connsiteY1" fmla="*/ 0 h 20338"/>
                <a:gd name="connsiteX2" fmla="*/ 21600 w 21600"/>
                <a:gd name="connsiteY2" fmla="*/ 17322 h 20338"/>
                <a:gd name="connsiteX3" fmla="*/ 93 w 21600"/>
                <a:gd name="connsiteY3" fmla="*/ 19021 h 20338"/>
                <a:gd name="connsiteX4" fmla="*/ 0 w 21600"/>
                <a:gd name="connsiteY4" fmla="*/ 0 h 20338"/>
                <a:gd name="connsiteX0" fmla="*/ 0 w 21600"/>
                <a:gd name="connsiteY0" fmla="*/ 0 h 20205"/>
                <a:gd name="connsiteX1" fmla="*/ 21600 w 21600"/>
                <a:gd name="connsiteY1" fmla="*/ 0 h 20205"/>
                <a:gd name="connsiteX2" fmla="*/ 21600 w 21600"/>
                <a:gd name="connsiteY2" fmla="*/ 17322 h 20205"/>
                <a:gd name="connsiteX3" fmla="*/ 93 w 21600"/>
                <a:gd name="connsiteY3" fmla="*/ 19021 h 20205"/>
                <a:gd name="connsiteX4" fmla="*/ 0 w 21600"/>
                <a:gd name="connsiteY4" fmla="*/ 0 h 20205"/>
                <a:gd name="connsiteX0" fmla="*/ 0 w 21600"/>
                <a:gd name="connsiteY0" fmla="*/ 0 h 20000"/>
                <a:gd name="connsiteX1" fmla="*/ 21600 w 21600"/>
                <a:gd name="connsiteY1" fmla="*/ 0 h 20000"/>
                <a:gd name="connsiteX2" fmla="*/ 21600 w 21600"/>
                <a:gd name="connsiteY2" fmla="*/ 17322 h 20000"/>
                <a:gd name="connsiteX3" fmla="*/ 93 w 21600"/>
                <a:gd name="connsiteY3" fmla="*/ 19021 h 20000"/>
                <a:gd name="connsiteX4" fmla="*/ 0 w 21600"/>
                <a:gd name="connsiteY4" fmla="*/ 0 h 20000"/>
                <a:gd name="connsiteX0" fmla="*/ 0 w 21600"/>
                <a:gd name="connsiteY0" fmla="*/ 0 h 19719"/>
                <a:gd name="connsiteX1" fmla="*/ 21600 w 21600"/>
                <a:gd name="connsiteY1" fmla="*/ 0 h 19719"/>
                <a:gd name="connsiteX2" fmla="*/ 21600 w 21600"/>
                <a:gd name="connsiteY2" fmla="*/ 17322 h 19719"/>
                <a:gd name="connsiteX3" fmla="*/ 93 w 21600"/>
                <a:gd name="connsiteY3" fmla="*/ 19021 h 19719"/>
                <a:gd name="connsiteX4" fmla="*/ 0 w 21600"/>
                <a:gd name="connsiteY4" fmla="*/ 0 h 19719"/>
                <a:gd name="connsiteX0" fmla="*/ 0 w 21600"/>
                <a:gd name="connsiteY0" fmla="*/ 0 h 19948"/>
                <a:gd name="connsiteX1" fmla="*/ 21600 w 21600"/>
                <a:gd name="connsiteY1" fmla="*/ 0 h 19948"/>
                <a:gd name="connsiteX2" fmla="*/ 21600 w 21600"/>
                <a:gd name="connsiteY2" fmla="*/ 19214 h 19948"/>
                <a:gd name="connsiteX3" fmla="*/ 93 w 21600"/>
                <a:gd name="connsiteY3" fmla="*/ 19021 h 19948"/>
                <a:gd name="connsiteX4" fmla="*/ 0 w 21600"/>
                <a:gd name="connsiteY4" fmla="*/ 0 h 199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19948">
                  <a:moveTo>
                    <a:pt x="0" y="0"/>
                  </a:moveTo>
                  <a:lnTo>
                    <a:pt x="21600" y="0"/>
                  </a:lnTo>
                  <a:lnTo>
                    <a:pt x="21600" y="19214"/>
                  </a:lnTo>
                  <a:cubicBezTo>
                    <a:pt x="12013" y="17503"/>
                    <a:pt x="9214" y="21718"/>
                    <a:pt x="93" y="19021"/>
                  </a:cubicBezTo>
                  <a:cubicBezTo>
                    <a:pt x="62" y="12681"/>
                    <a:pt x="31" y="6340"/>
                    <a:pt x="0" y="0"/>
                  </a:cubicBezTo>
                  <a:close/>
                </a:path>
              </a:pathLst>
            </a:custGeom>
            <a:solidFill>
              <a:srgbClr val="9966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p>
          </p:txBody>
        </p:sp>
        <p:sp>
          <p:nvSpPr>
            <p:cNvPr id="3" name="Flowchart: Document 2">
              <a:extLst>
                <a:ext uri="{FF2B5EF4-FFF2-40B4-BE49-F238E27FC236}">
                  <a16:creationId xmlns:a16="http://schemas.microsoft.com/office/drawing/2014/main" id="{C8D2E19B-CA19-47F1-9F2E-8DA7D2EE0907}"/>
                </a:ext>
              </a:extLst>
            </p:cNvPr>
            <p:cNvSpPr/>
            <p:nvPr/>
          </p:nvSpPr>
          <p:spPr bwMode="auto">
            <a:xfrm rot="16200000">
              <a:off x="6602821" y="482530"/>
              <a:ext cx="1865887" cy="4837057"/>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1634"/>
                <a:gd name="connsiteX1" fmla="*/ 21600 w 21600"/>
                <a:gd name="connsiteY1" fmla="*/ 0 h 21634"/>
                <a:gd name="connsiteX2" fmla="*/ 21600 w 21600"/>
                <a:gd name="connsiteY2" fmla="*/ 19279 h 21634"/>
                <a:gd name="connsiteX3" fmla="*/ 0 w 21600"/>
                <a:gd name="connsiteY3" fmla="*/ 20172 h 21634"/>
                <a:gd name="connsiteX4" fmla="*/ 0 w 21600"/>
                <a:gd name="connsiteY4" fmla="*/ 0 h 21634"/>
                <a:gd name="connsiteX0" fmla="*/ 0 w 21600"/>
                <a:gd name="connsiteY0" fmla="*/ 0 h 20973"/>
                <a:gd name="connsiteX1" fmla="*/ 21600 w 21600"/>
                <a:gd name="connsiteY1" fmla="*/ 0 h 20973"/>
                <a:gd name="connsiteX2" fmla="*/ 21600 w 21600"/>
                <a:gd name="connsiteY2" fmla="*/ 19279 h 20973"/>
                <a:gd name="connsiteX3" fmla="*/ 0 w 21600"/>
                <a:gd name="connsiteY3" fmla="*/ 19317 h 20973"/>
                <a:gd name="connsiteX4" fmla="*/ 0 w 21600"/>
                <a:gd name="connsiteY4" fmla="*/ 0 h 20973"/>
                <a:gd name="connsiteX0" fmla="*/ 0 w 21600"/>
                <a:gd name="connsiteY0" fmla="*/ 0 h 20433"/>
                <a:gd name="connsiteX1" fmla="*/ 21600 w 21600"/>
                <a:gd name="connsiteY1" fmla="*/ 0 h 20433"/>
                <a:gd name="connsiteX2" fmla="*/ 21600 w 21600"/>
                <a:gd name="connsiteY2" fmla="*/ 19279 h 20433"/>
                <a:gd name="connsiteX3" fmla="*/ 0 w 21600"/>
                <a:gd name="connsiteY3" fmla="*/ 19317 h 20433"/>
                <a:gd name="connsiteX4" fmla="*/ 0 w 21600"/>
                <a:gd name="connsiteY4" fmla="*/ 0 h 20433"/>
                <a:gd name="connsiteX0" fmla="*/ 0 w 21600"/>
                <a:gd name="connsiteY0" fmla="*/ 0 h 19907"/>
                <a:gd name="connsiteX1" fmla="*/ 21600 w 21600"/>
                <a:gd name="connsiteY1" fmla="*/ 0 h 19907"/>
                <a:gd name="connsiteX2" fmla="*/ 21600 w 21600"/>
                <a:gd name="connsiteY2" fmla="*/ 19279 h 19907"/>
                <a:gd name="connsiteX3" fmla="*/ 0 w 21600"/>
                <a:gd name="connsiteY3" fmla="*/ 19317 h 19907"/>
                <a:gd name="connsiteX4" fmla="*/ 0 w 21600"/>
                <a:gd name="connsiteY4" fmla="*/ 0 h 19907"/>
                <a:gd name="connsiteX0" fmla="*/ 0 w 21600"/>
                <a:gd name="connsiteY0" fmla="*/ 0 h 20388"/>
                <a:gd name="connsiteX1" fmla="*/ 21600 w 21600"/>
                <a:gd name="connsiteY1" fmla="*/ 0 h 20388"/>
                <a:gd name="connsiteX2" fmla="*/ 21600 w 21600"/>
                <a:gd name="connsiteY2" fmla="*/ 19279 h 20388"/>
                <a:gd name="connsiteX3" fmla="*/ 0 w 21600"/>
                <a:gd name="connsiteY3" fmla="*/ 19317 h 20388"/>
                <a:gd name="connsiteX4" fmla="*/ 0 w 21600"/>
                <a:gd name="connsiteY4" fmla="*/ 0 h 20388"/>
                <a:gd name="connsiteX0" fmla="*/ 0 w 21600"/>
                <a:gd name="connsiteY0" fmla="*/ 0 h 20012"/>
                <a:gd name="connsiteX1" fmla="*/ 21600 w 21600"/>
                <a:gd name="connsiteY1" fmla="*/ 0 h 20012"/>
                <a:gd name="connsiteX2" fmla="*/ 21600 w 21600"/>
                <a:gd name="connsiteY2" fmla="*/ 19279 h 20012"/>
                <a:gd name="connsiteX3" fmla="*/ 0 w 21600"/>
                <a:gd name="connsiteY3" fmla="*/ 19317 h 20012"/>
                <a:gd name="connsiteX4" fmla="*/ 0 w 21600"/>
                <a:gd name="connsiteY4" fmla="*/ 0 h 2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0012">
                  <a:moveTo>
                    <a:pt x="0" y="0"/>
                  </a:moveTo>
                  <a:lnTo>
                    <a:pt x="21600" y="0"/>
                  </a:lnTo>
                  <a:lnTo>
                    <a:pt x="21600" y="19279"/>
                  </a:lnTo>
                  <a:cubicBezTo>
                    <a:pt x="14390" y="15151"/>
                    <a:pt x="9466" y="22146"/>
                    <a:pt x="0" y="19317"/>
                  </a:cubicBezTo>
                  <a:lnTo>
                    <a:pt x="0" y="0"/>
                  </a:lnTo>
                  <a:close/>
                </a:path>
              </a:pathLst>
            </a:custGeom>
            <a:solidFill>
              <a:schemeClr val="bg1">
                <a:lumMod val="85000"/>
              </a:schemeClr>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sz="2000" dirty="0"/>
            </a:p>
          </p:txBody>
        </p:sp>
        <p:sp>
          <p:nvSpPr>
            <p:cNvPr id="71" name="Freeform: Shape 70">
              <a:extLst>
                <a:ext uri="{FF2B5EF4-FFF2-40B4-BE49-F238E27FC236}">
                  <a16:creationId xmlns:a16="http://schemas.microsoft.com/office/drawing/2014/main" id="{C0EBEAE2-134B-4FEF-8225-05830943D1E1}"/>
                </a:ext>
              </a:extLst>
            </p:cNvPr>
            <p:cNvSpPr/>
            <p:nvPr/>
          </p:nvSpPr>
          <p:spPr bwMode="auto">
            <a:xfrm>
              <a:off x="3634445" y="4650453"/>
              <a:ext cx="1352163" cy="624931"/>
            </a:xfrm>
            <a:custGeom>
              <a:avLst/>
              <a:gdLst>
                <a:gd name="connsiteX0" fmla="*/ 1376624 w 1376624"/>
                <a:gd name="connsiteY0" fmla="*/ 33984 h 466156"/>
                <a:gd name="connsiteX1" fmla="*/ 411982 w 1376624"/>
                <a:gd name="connsiteY1" fmla="*/ 44033 h 466156"/>
                <a:gd name="connsiteX2" fmla="*/ 0 w 1376624"/>
                <a:gd name="connsiteY2" fmla="*/ 466063 h 466156"/>
                <a:gd name="connsiteX0" fmla="*/ 1376624 w 1376624"/>
                <a:gd name="connsiteY0" fmla="*/ 439526 h 871646"/>
                <a:gd name="connsiteX1" fmla="*/ 241160 w 1376624"/>
                <a:gd name="connsiteY1" fmla="*/ 7448 h 871646"/>
                <a:gd name="connsiteX2" fmla="*/ 0 w 1376624"/>
                <a:gd name="connsiteY2" fmla="*/ 871605 h 871646"/>
                <a:gd name="connsiteX0" fmla="*/ 1376624 w 1376624"/>
                <a:gd name="connsiteY0" fmla="*/ 497010 h 929144"/>
                <a:gd name="connsiteX1" fmla="*/ 241160 w 1376624"/>
                <a:gd name="connsiteY1" fmla="*/ 64932 h 929144"/>
                <a:gd name="connsiteX2" fmla="*/ 0 w 1376624"/>
                <a:gd name="connsiteY2" fmla="*/ 929089 h 929144"/>
                <a:gd name="connsiteX0" fmla="*/ 1376624 w 1376624"/>
                <a:gd name="connsiteY0" fmla="*/ 609650 h 1041775"/>
                <a:gd name="connsiteX1" fmla="*/ 150725 w 1376624"/>
                <a:gd name="connsiteY1" fmla="*/ 56991 h 1041775"/>
                <a:gd name="connsiteX2" fmla="*/ 0 w 1376624"/>
                <a:gd name="connsiteY2" fmla="*/ 1041729 h 1041775"/>
                <a:gd name="connsiteX0" fmla="*/ 1376624 w 1376624"/>
                <a:gd name="connsiteY0" fmla="*/ 100849 h 533182"/>
                <a:gd name="connsiteX1" fmla="*/ 502418 w 1376624"/>
                <a:gd name="connsiteY1" fmla="*/ 141042 h 533182"/>
                <a:gd name="connsiteX2" fmla="*/ 0 w 1376624"/>
                <a:gd name="connsiteY2" fmla="*/ 532928 h 533182"/>
                <a:gd name="connsiteX0" fmla="*/ 1346478 w 1346478"/>
                <a:gd name="connsiteY0" fmla="*/ 175851 h 397006"/>
                <a:gd name="connsiteX1" fmla="*/ 502418 w 1346478"/>
                <a:gd name="connsiteY1" fmla="*/ 5029 h 397006"/>
                <a:gd name="connsiteX2" fmla="*/ 0 w 1346478"/>
                <a:gd name="connsiteY2" fmla="*/ 396915 h 397006"/>
                <a:gd name="connsiteX0" fmla="*/ 1346478 w 1346478"/>
                <a:gd name="connsiteY0" fmla="*/ 175412 h 396567"/>
                <a:gd name="connsiteX1" fmla="*/ 502418 w 1346478"/>
                <a:gd name="connsiteY1" fmla="*/ 4590 h 396567"/>
                <a:gd name="connsiteX2" fmla="*/ 0 w 1346478"/>
                <a:gd name="connsiteY2" fmla="*/ 396476 h 396567"/>
                <a:gd name="connsiteX0" fmla="*/ 1346478 w 1346478"/>
                <a:gd name="connsiteY0" fmla="*/ 434187 h 655304"/>
                <a:gd name="connsiteX1" fmla="*/ 482321 w 1346478"/>
                <a:gd name="connsiteY1" fmla="*/ 2108 h 655304"/>
                <a:gd name="connsiteX2" fmla="*/ 0 w 1346478"/>
                <a:gd name="connsiteY2" fmla="*/ 655251 h 655304"/>
                <a:gd name="connsiteX0" fmla="*/ 1346478 w 1346478"/>
                <a:gd name="connsiteY0" fmla="*/ 432157 h 653272"/>
                <a:gd name="connsiteX1" fmla="*/ 482321 w 1346478"/>
                <a:gd name="connsiteY1" fmla="*/ 78 h 653272"/>
                <a:gd name="connsiteX2" fmla="*/ 0 w 1346478"/>
                <a:gd name="connsiteY2" fmla="*/ 653221 h 653272"/>
                <a:gd name="connsiteX0" fmla="*/ 1346478 w 1346478"/>
                <a:gd name="connsiteY0" fmla="*/ 432157 h 653221"/>
                <a:gd name="connsiteX1" fmla="*/ 482321 w 1346478"/>
                <a:gd name="connsiteY1" fmla="*/ 78 h 653221"/>
                <a:gd name="connsiteX2" fmla="*/ 0 w 1346478"/>
                <a:gd name="connsiteY2" fmla="*/ 653221 h 653221"/>
                <a:gd name="connsiteX0" fmla="*/ 1319104 w 1319104"/>
                <a:gd name="connsiteY0" fmla="*/ 346483 h 657982"/>
                <a:gd name="connsiteX1" fmla="*/ 482321 w 1319104"/>
                <a:gd name="connsiteY1" fmla="*/ 4839 h 657982"/>
                <a:gd name="connsiteX2" fmla="*/ 0 w 1319104"/>
                <a:gd name="connsiteY2" fmla="*/ 657982 h 657982"/>
                <a:gd name="connsiteX0" fmla="*/ 1319104 w 1319104"/>
                <a:gd name="connsiteY0" fmla="*/ 361286 h 672785"/>
                <a:gd name="connsiteX1" fmla="*/ 482321 w 1319104"/>
                <a:gd name="connsiteY1" fmla="*/ 19642 h 672785"/>
                <a:gd name="connsiteX2" fmla="*/ 0 w 1319104"/>
                <a:gd name="connsiteY2" fmla="*/ 672785 h 672785"/>
                <a:gd name="connsiteX0" fmla="*/ 1319104 w 1319104"/>
                <a:gd name="connsiteY0" fmla="*/ 430350 h 741849"/>
                <a:gd name="connsiteX1" fmla="*/ 482321 w 1319104"/>
                <a:gd name="connsiteY1" fmla="*/ 88706 h 741849"/>
                <a:gd name="connsiteX2" fmla="*/ 0 w 1319104"/>
                <a:gd name="connsiteY2" fmla="*/ 741849 h 741849"/>
                <a:gd name="connsiteX0" fmla="*/ 1227858 w 1227858"/>
                <a:gd name="connsiteY0" fmla="*/ 369356 h 670807"/>
                <a:gd name="connsiteX1" fmla="*/ 482321 w 1227858"/>
                <a:gd name="connsiteY1" fmla="*/ 17664 h 670807"/>
                <a:gd name="connsiteX2" fmla="*/ 0 w 1227858"/>
                <a:gd name="connsiteY2" fmla="*/ 670807 h 670807"/>
                <a:gd name="connsiteX0" fmla="*/ 1227858 w 1227858"/>
                <a:gd name="connsiteY0" fmla="*/ 407250 h 708701"/>
                <a:gd name="connsiteX1" fmla="*/ 482321 w 1227858"/>
                <a:gd name="connsiteY1" fmla="*/ 55558 h 708701"/>
                <a:gd name="connsiteX2" fmla="*/ 0 w 1227858"/>
                <a:gd name="connsiteY2" fmla="*/ 708701 h 708701"/>
                <a:gd name="connsiteX0" fmla="*/ 1227858 w 1227858"/>
                <a:gd name="connsiteY0" fmla="*/ 407250 h 708701"/>
                <a:gd name="connsiteX1" fmla="*/ 482321 w 1227858"/>
                <a:gd name="connsiteY1" fmla="*/ 55558 h 708701"/>
                <a:gd name="connsiteX2" fmla="*/ 0 w 1227858"/>
                <a:gd name="connsiteY2" fmla="*/ 708701 h 708701"/>
                <a:gd name="connsiteX0" fmla="*/ 1227858 w 1227984"/>
                <a:gd name="connsiteY0" fmla="*/ 390507 h 691958"/>
                <a:gd name="connsiteX1" fmla="*/ 482321 w 1227984"/>
                <a:gd name="connsiteY1" fmla="*/ 38815 h 691958"/>
                <a:gd name="connsiteX2" fmla="*/ 0 w 1227984"/>
                <a:gd name="connsiteY2" fmla="*/ 691958 h 691958"/>
                <a:gd name="connsiteX0" fmla="*/ 1227858 w 1227858"/>
                <a:gd name="connsiteY0" fmla="*/ 401486 h 702937"/>
                <a:gd name="connsiteX1" fmla="*/ 482321 w 1227858"/>
                <a:gd name="connsiteY1" fmla="*/ 49794 h 702937"/>
                <a:gd name="connsiteX2" fmla="*/ 0 w 1227858"/>
                <a:gd name="connsiteY2" fmla="*/ 702937 h 702937"/>
                <a:gd name="connsiteX0" fmla="*/ 1227858 w 1227858"/>
                <a:gd name="connsiteY0" fmla="*/ 351693 h 653144"/>
                <a:gd name="connsiteX1" fmla="*/ 482321 w 1227858"/>
                <a:gd name="connsiteY1" fmla="*/ 1 h 653144"/>
                <a:gd name="connsiteX2" fmla="*/ 0 w 1227858"/>
                <a:gd name="connsiteY2" fmla="*/ 653144 h 653144"/>
                <a:gd name="connsiteX0" fmla="*/ 1227858 w 1227858"/>
                <a:gd name="connsiteY0" fmla="*/ 401933 h 703384"/>
                <a:gd name="connsiteX1" fmla="*/ 673938 w 1227858"/>
                <a:gd name="connsiteY1" fmla="*/ 0 h 703384"/>
                <a:gd name="connsiteX2" fmla="*/ 0 w 1227858"/>
                <a:gd name="connsiteY2" fmla="*/ 703384 h 703384"/>
                <a:gd name="connsiteX0" fmla="*/ 1227858 w 1227858"/>
                <a:gd name="connsiteY0" fmla="*/ 441273 h 742724"/>
                <a:gd name="connsiteX1" fmla="*/ 673938 w 1227858"/>
                <a:gd name="connsiteY1" fmla="*/ 39340 h 742724"/>
                <a:gd name="connsiteX2" fmla="*/ 0 w 1227858"/>
                <a:gd name="connsiteY2" fmla="*/ 742724 h 742724"/>
                <a:gd name="connsiteX0" fmla="*/ 1227858 w 1227858"/>
                <a:gd name="connsiteY0" fmla="*/ 323480 h 624931"/>
                <a:gd name="connsiteX1" fmla="*/ 646565 w 1227858"/>
                <a:gd name="connsiteY1" fmla="*/ 62224 h 624931"/>
                <a:gd name="connsiteX2" fmla="*/ 0 w 1227858"/>
                <a:gd name="connsiteY2" fmla="*/ 624931 h 624931"/>
              </a:gdLst>
              <a:ahLst/>
              <a:cxnLst>
                <a:cxn ang="0">
                  <a:pos x="connsiteX0" y="connsiteY0"/>
                </a:cxn>
                <a:cxn ang="0">
                  <a:pos x="connsiteX1" y="connsiteY1"/>
                </a:cxn>
                <a:cxn ang="0">
                  <a:pos x="connsiteX2" y="connsiteY2"/>
                </a:cxn>
              </a:cxnLst>
              <a:rect l="l" t="t" r="r" b="b"/>
              <a:pathLst>
                <a:path w="1227858" h="624931">
                  <a:moveTo>
                    <a:pt x="1227858" y="323480"/>
                  </a:moveTo>
                  <a:cubicBezTo>
                    <a:pt x="1228259" y="1096"/>
                    <a:pt x="832959" y="-68406"/>
                    <a:pt x="646565" y="62224"/>
                  </a:cubicBezTo>
                  <a:cubicBezTo>
                    <a:pt x="460171" y="192854"/>
                    <a:pt x="283607" y="621582"/>
                    <a:pt x="0" y="624931"/>
                  </a:cubicBezTo>
                </a:path>
              </a:pathLst>
            </a:custGeom>
            <a:noFill/>
            <a:ln w="1587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dirty="0">
                <a:latin typeface="Tahoma" pitchFamily="34" charset="0"/>
              </a:endParaRPr>
            </a:p>
          </p:txBody>
        </p:sp>
        <p:sp>
          <p:nvSpPr>
            <p:cNvPr id="9" name="Oval 8">
              <a:extLst>
                <a:ext uri="{FF2B5EF4-FFF2-40B4-BE49-F238E27FC236}">
                  <a16:creationId xmlns:a16="http://schemas.microsoft.com/office/drawing/2014/main" id="{6AC9EE58-FB1A-40E8-A11F-6D1B26B22663}"/>
                </a:ext>
              </a:extLst>
            </p:cNvPr>
            <p:cNvSpPr/>
            <p:nvPr/>
          </p:nvSpPr>
          <p:spPr bwMode="auto">
            <a:xfrm>
              <a:off x="5121359" y="3826684"/>
              <a:ext cx="506663" cy="506663"/>
            </a:xfrm>
            <a:prstGeom prst="ellipse">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10" name="Oval 9">
              <a:extLst>
                <a:ext uri="{FF2B5EF4-FFF2-40B4-BE49-F238E27FC236}">
                  <a16:creationId xmlns:a16="http://schemas.microsoft.com/office/drawing/2014/main" id="{D85928C9-AF45-4DFC-A786-A077473F8B8A}"/>
                </a:ext>
              </a:extLst>
            </p:cNvPr>
            <p:cNvSpPr/>
            <p:nvPr/>
          </p:nvSpPr>
          <p:spPr bwMode="auto">
            <a:xfrm>
              <a:off x="5858735" y="3826684"/>
              <a:ext cx="506663" cy="506663"/>
            </a:xfrm>
            <a:prstGeom prst="ellipse">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11" name="Oval 10">
              <a:extLst>
                <a:ext uri="{FF2B5EF4-FFF2-40B4-BE49-F238E27FC236}">
                  <a16:creationId xmlns:a16="http://schemas.microsoft.com/office/drawing/2014/main" id="{1A344CF8-6DA7-42FA-8060-06D0FBAD232A}"/>
                </a:ext>
              </a:extLst>
            </p:cNvPr>
            <p:cNvSpPr/>
            <p:nvPr/>
          </p:nvSpPr>
          <p:spPr bwMode="auto">
            <a:xfrm>
              <a:off x="6596110" y="3824796"/>
              <a:ext cx="506663" cy="506663"/>
            </a:xfrm>
            <a:prstGeom prst="ellipse">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12" name="Oval 11">
              <a:extLst>
                <a:ext uri="{FF2B5EF4-FFF2-40B4-BE49-F238E27FC236}">
                  <a16:creationId xmlns:a16="http://schemas.microsoft.com/office/drawing/2014/main" id="{05645299-9211-425D-AAF2-DA77F2B5804F}"/>
                </a:ext>
              </a:extLst>
            </p:cNvPr>
            <p:cNvSpPr/>
            <p:nvPr/>
          </p:nvSpPr>
          <p:spPr bwMode="auto">
            <a:xfrm>
              <a:off x="7333485" y="3824796"/>
              <a:ext cx="506663" cy="506663"/>
            </a:xfrm>
            <a:prstGeom prst="ellipse">
              <a:avLst/>
            </a:prstGeom>
            <a:solidFill>
              <a:schemeClr val="bg1">
                <a:lumMod val="50000"/>
              </a:schemeClr>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15" name="Rectangle 14">
              <a:extLst>
                <a:ext uri="{FF2B5EF4-FFF2-40B4-BE49-F238E27FC236}">
                  <a16:creationId xmlns:a16="http://schemas.microsoft.com/office/drawing/2014/main" id="{3ABFF4F1-6F47-4952-9F2D-A73CB5B9A697}"/>
                </a:ext>
              </a:extLst>
            </p:cNvPr>
            <p:cNvSpPr/>
            <p:nvPr/>
          </p:nvSpPr>
          <p:spPr bwMode="auto">
            <a:xfrm>
              <a:off x="5117238" y="4343393"/>
              <a:ext cx="474709" cy="18721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16" name="Rectangle 15">
              <a:extLst>
                <a:ext uri="{FF2B5EF4-FFF2-40B4-BE49-F238E27FC236}">
                  <a16:creationId xmlns:a16="http://schemas.microsoft.com/office/drawing/2014/main" id="{9F91F21D-BA75-47B8-ADD5-F47C10115704}"/>
                </a:ext>
              </a:extLst>
            </p:cNvPr>
            <p:cNvSpPr/>
            <p:nvPr/>
          </p:nvSpPr>
          <p:spPr bwMode="auto">
            <a:xfrm>
              <a:off x="5874710" y="4343393"/>
              <a:ext cx="474709" cy="18721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17" name="Rectangle 16">
              <a:extLst>
                <a:ext uri="{FF2B5EF4-FFF2-40B4-BE49-F238E27FC236}">
                  <a16:creationId xmlns:a16="http://schemas.microsoft.com/office/drawing/2014/main" id="{26A36563-4EAA-4C21-9294-951C53C0EA09}"/>
                </a:ext>
              </a:extLst>
            </p:cNvPr>
            <p:cNvSpPr/>
            <p:nvPr/>
          </p:nvSpPr>
          <p:spPr bwMode="auto">
            <a:xfrm>
              <a:off x="6612085" y="4343393"/>
              <a:ext cx="474709" cy="18721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18" name="Rectangle 17">
              <a:extLst>
                <a:ext uri="{FF2B5EF4-FFF2-40B4-BE49-F238E27FC236}">
                  <a16:creationId xmlns:a16="http://schemas.microsoft.com/office/drawing/2014/main" id="{D5B0FB20-CA6C-4499-BC4B-DAF523A98CD9}"/>
                </a:ext>
              </a:extLst>
            </p:cNvPr>
            <p:cNvSpPr/>
            <p:nvPr/>
          </p:nvSpPr>
          <p:spPr bwMode="auto">
            <a:xfrm>
              <a:off x="7349461" y="4343393"/>
              <a:ext cx="474709" cy="18721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20" name="TextBox 19">
              <a:extLst>
                <a:ext uri="{FF2B5EF4-FFF2-40B4-BE49-F238E27FC236}">
                  <a16:creationId xmlns:a16="http://schemas.microsoft.com/office/drawing/2014/main" id="{81348A60-8695-479B-A9A2-621203953ACD}"/>
                </a:ext>
              </a:extLst>
            </p:cNvPr>
            <p:cNvSpPr txBox="1"/>
            <p:nvPr/>
          </p:nvSpPr>
          <p:spPr>
            <a:xfrm>
              <a:off x="2045374" y="2721982"/>
              <a:ext cx="1693090" cy="523220"/>
            </a:xfrm>
            <a:prstGeom prst="rect">
              <a:avLst/>
            </a:prstGeom>
            <a:noFill/>
          </p:spPr>
          <p:txBody>
            <a:bodyPr wrap="square" rtlCol="0">
              <a:spAutoFit/>
            </a:bodyPr>
            <a:lstStyle/>
            <a:p>
              <a:pPr algn="r"/>
              <a:r>
                <a:rPr lang="en-US" sz="1400" b="1" dirty="0">
                  <a:solidFill>
                    <a:srgbClr val="000000"/>
                  </a:solidFill>
                </a:rPr>
                <a:t>Bias voltage</a:t>
              </a:r>
              <a:br>
                <a:rPr lang="en-US" sz="1400" b="1" dirty="0">
                  <a:solidFill>
                    <a:srgbClr val="000000"/>
                  </a:solidFill>
                </a:rPr>
              </a:br>
              <a:r>
                <a:rPr lang="en-US" sz="1400" b="1" dirty="0">
                  <a:solidFill>
                    <a:srgbClr val="000000"/>
                  </a:solidFill>
                </a:rPr>
                <a:t>source</a:t>
              </a:r>
            </a:p>
          </p:txBody>
        </p:sp>
        <p:cxnSp>
          <p:nvCxnSpPr>
            <p:cNvPr id="21" name="Connector: Elbow 20">
              <a:extLst>
                <a:ext uri="{FF2B5EF4-FFF2-40B4-BE49-F238E27FC236}">
                  <a16:creationId xmlns:a16="http://schemas.microsoft.com/office/drawing/2014/main" id="{0BA8B94F-8BC0-47E8-BE16-5BD41436744A}"/>
                </a:ext>
              </a:extLst>
            </p:cNvPr>
            <p:cNvCxnSpPr>
              <a:cxnSpLocks/>
              <a:stCxn id="19" idx="1"/>
            </p:cNvCxnSpPr>
            <p:nvPr/>
          </p:nvCxnSpPr>
          <p:spPr bwMode="auto">
            <a:xfrm rot="10800000" flipV="1">
              <a:off x="4465151" y="2019071"/>
              <a:ext cx="629377" cy="753458"/>
            </a:xfrm>
            <a:prstGeom prst="bentConnector2">
              <a:avLst/>
            </a:prstGeom>
            <a:solidFill>
              <a:schemeClr val="accent1"/>
            </a:solidFill>
            <a:ln w="15875" cap="flat" cmpd="sng" algn="ctr">
              <a:solidFill>
                <a:srgbClr val="000000"/>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4F488401-33AE-4AB5-9350-C749054E333A}"/>
                </a:ext>
              </a:extLst>
            </p:cNvPr>
            <p:cNvCxnSpPr/>
            <p:nvPr/>
          </p:nvCxnSpPr>
          <p:spPr bwMode="auto">
            <a:xfrm>
              <a:off x="4203889" y="2788465"/>
              <a:ext cx="566000" cy="0"/>
            </a:xfrm>
            <a:prstGeom prst="line">
              <a:avLst/>
            </a:prstGeom>
            <a:solidFill>
              <a:schemeClr val="accent1"/>
            </a:solidFill>
            <a:ln w="15875" cap="flat" cmpd="sng" algn="ctr">
              <a:solidFill>
                <a:srgbClr val="000000"/>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03049ACF-E2E7-4730-A7AB-29AD6EFA1661}"/>
                </a:ext>
              </a:extLst>
            </p:cNvPr>
            <p:cNvCxnSpPr>
              <a:cxnSpLocks/>
            </p:cNvCxnSpPr>
            <p:nvPr/>
          </p:nvCxnSpPr>
          <p:spPr bwMode="auto">
            <a:xfrm>
              <a:off x="4326106" y="2901059"/>
              <a:ext cx="289086" cy="0"/>
            </a:xfrm>
            <a:prstGeom prst="line">
              <a:avLst/>
            </a:prstGeom>
            <a:solidFill>
              <a:schemeClr val="accent1"/>
            </a:solidFill>
            <a:ln w="76200" cap="flat" cmpd="sng" algn="ctr">
              <a:solidFill>
                <a:srgbClr val="000000"/>
              </a:solidFill>
              <a:prstDash val="solid"/>
              <a:round/>
              <a:headEnd type="none" w="med" len="med"/>
              <a:tailEnd type="none" w="med" len="med"/>
            </a:ln>
            <a:effectLst/>
          </p:spPr>
        </p:cxnSp>
        <p:sp>
          <p:nvSpPr>
            <p:cNvPr id="27" name="TextBox 26">
              <a:extLst>
                <a:ext uri="{FF2B5EF4-FFF2-40B4-BE49-F238E27FC236}">
                  <a16:creationId xmlns:a16="http://schemas.microsoft.com/office/drawing/2014/main" id="{4B18861E-34DE-47EA-BC7B-3EC13FFD116B}"/>
                </a:ext>
              </a:extLst>
            </p:cNvPr>
            <p:cNvSpPr txBox="1"/>
            <p:nvPr/>
          </p:nvSpPr>
          <p:spPr>
            <a:xfrm>
              <a:off x="8631280" y="3925732"/>
              <a:ext cx="1854600" cy="383971"/>
            </a:xfrm>
            <a:prstGeom prst="rect">
              <a:avLst/>
            </a:prstGeom>
            <a:noFill/>
          </p:spPr>
          <p:txBody>
            <a:bodyPr wrap="square" rtlCol="0">
              <a:spAutoFit/>
            </a:bodyPr>
            <a:lstStyle/>
            <a:p>
              <a:r>
                <a:rPr lang="en-US" sz="1400" b="1" dirty="0">
                  <a:solidFill>
                    <a:srgbClr val="000000"/>
                  </a:solidFill>
                </a:rPr>
                <a:t>Bump bonds</a:t>
              </a:r>
            </a:p>
          </p:txBody>
        </p:sp>
        <p:cxnSp>
          <p:nvCxnSpPr>
            <p:cNvPr id="37" name="Straight Arrow Connector 36">
              <a:extLst>
                <a:ext uri="{FF2B5EF4-FFF2-40B4-BE49-F238E27FC236}">
                  <a16:creationId xmlns:a16="http://schemas.microsoft.com/office/drawing/2014/main" id="{2754DE0A-7D68-4CB2-A5E6-EC52DBF1134A}"/>
                </a:ext>
              </a:extLst>
            </p:cNvPr>
            <p:cNvCxnSpPr>
              <a:stCxn id="27" idx="1"/>
            </p:cNvCxnSpPr>
            <p:nvPr/>
          </p:nvCxnSpPr>
          <p:spPr bwMode="auto">
            <a:xfrm flipH="1" flipV="1">
              <a:off x="7914749" y="4078709"/>
              <a:ext cx="716531" cy="911"/>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sp>
          <p:nvSpPr>
            <p:cNvPr id="38" name="TextBox 37">
              <a:extLst>
                <a:ext uri="{FF2B5EF4-FFF2-40B4-BE49-F238E27FC236}">
                  <a16:creationId xmlns:a16="http://schemas.microsoft.com/office/drawing/2014/main" id="{1E7D5929-A57E-44C3-A24A-29C268940305}"/>
                </a:ext>
              </a:extLst>
            </p:cNvPr>
            <p:cNvSpPr txBox="1"/>
            <p:nvPr/>
          </p:nvSpPr>
          <p:spPr>
            <a:xfrm>
              <a:off x="6554657" y="2478574"/>
              <a:ext cx="2580344" cy="959926"/>
            </a:xfrm>
            <a:prstGeom prst="rect">
              <a:avLst/>
            </a:prstGeom>
            <a:noFill/>
          </p:spPr>
          <p:txBody>
            <a:bodyPr wrap="square" rtlCol="0">
              <a:spAutoFit/>
            </a:bodyPr>
            <a:lstStyle/>
            <a:p>
              <a:r>
                <a:rPr lang="en-US" sz="4400" b="1" i="1" dirty="0" smtClean="0">
                  <a:solidFill>
                    <a:srgbClr val="5F5F5F"/>
                  </a:solidFill>
                </a:rPr>
                <a:t>Sensor</a:t>
              </a:r>
              <a:endParaRPr lang="en-US" sz="4400" b="1" i="1" dirty="0">
                <a:solidFill>
                  <a:srgbClr val="5F5F5F"/>
                </a:solidFill>
              </a:endParaRPr>
            </a:p>
          </p:txBody>
        </p:sp>
        <p:cxnSp>
          <p:nvCxnSpPr>
            <p:cNvPr id="50" name="Straight Arrow Connector 49">
              <a:extLst>
                <a:ext uri="{FF2B5EF4-FFF2-40B4-BE49-F238E27FC236}">
                  <a16:creationId xmlns:a16="http://schemas.microsoft.com/office/drawing/2014/main" id="{A5DBCB52-7D57-4739-A67D-E240A8266696}"/>
                </a:ext>
              </a:extLst>
            </p:cNvPr>
            <p:cNvCxnSpPr>
              <a:cxnSpLocks/>
            </p:cNvCxnSpPr>
            <p:nvPr/>
          </p:nvCxnSpPr>
          <p:spPr bwMode="auto">
            <a:xfrm>
              <a:off x="3734633" y="2883877"/>
              <a:ext cx="492370" cy="0"/>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sp>
          <p:nvSpPr>
            <p:cNvPr id="55" name="TextBox 54">
              <a:extLst>
                <a:ext uri="{FF2B5EF4-FFF2-40B4-BE49-F238E27FC236}">
                  <a16:creationId xmlns:a16="http://schemas.microsoft.com/office/drawing/2014/main" id="{DC585134-1497-4D07-A87A-C6C92B0C2D29}"/>
                </a:ext>
              </a:extLst>
            </p:cNvPr>
            <p:cNvSpPr txBox="1"/>
            <p:nvPr/>
          </p:nvSpPr>
          <p:spPr>
            <a:xfrm>
              <a:off x="8631279" y="1211654"/>
              <a:ext cx="1684100" cy="307777"/>
            </a:xfrm>
            <a:prstGeom prst="rect">
              <a:avLst/>
            </a:prstGeom>
            <a:noFill/>
          </p:spPr>
          <p:txBody>
            <a:bodyPr wrap="square" rtlCol="0">
              <a:spAutoFit/>
            </a:bodyPr>
            <a:lstStyle/>
            <a:p>
              <a:r>
                <a:rPr lang="en-US" sz="1400" b="1" dirty="0">
                  <a:solidFill>
                    <a:srgbClr val="000000"/>
                  </a:solidFill>
                </a:rPr>
                <a:t>Ionizing particle</a:t>
              </a:r>
            </a:p>
          </p:txBody>
        </p:sp>
        <p:cxnSp>
          <p:nvCxnSpPr>
            <p:cNvPr id="56" name="Straight Arrow Connector 55">
              <a:extLst>
                <a:ext uri="{FF2B5EF4-FFF2-40B4-BE49-F238E27FC236}">
                  <a16:creationId xmlns:a16="http://schemas.microsoft.com/office/drawing/2014/main" id="{C6BBA3DC-15C7-41C4-B533-CBEDE6F66FDC}"/>
                </a:ext>
              </a:extLst>
            </p:cNvPr>
            <p:cNvCxnSpPr>
              <a:cxnSpLocks/>
            </p:cNvCxnSpPr>
            <p:nvPr/>
          </p:nvCxnSpPr>
          <p:spPr bwMode="auto">
            <a:xfrm flipH="1" flipV="1">
              <a:off x="7746125" y="1368170"/>
              <a:ext cx="885157" cy="1"/>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sp>
          <p:nvSpPr>
            <p:cNvPr id="65" name="Rectangle 64">
              <a:extLst>
                <a:ext uri="{FF2B5EF4-FFF2-40B4-BE49-F238E27FC236}">
                  <a16:creationId xmlns:a16="http://schemas.microsoft.com/office/drawing/2014/main" id="{343841BC-E367-48AB-985C-DCFF86AEF094}"/>
                </a:ext>
              </a:extLst>
            </p:cNvPr>
            <p:cNvSpPr/>
            <p:nvPr/>
          </p:nvSpPr>
          <p:spPr bwMode="auto">
            <a:xfrm>
              <a:off x="3242265" y="5258067"/>
              <a:ext cx="975908" cy="18885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73" name="TextBox 72">
              <a:extLst>
                <a:ext uri="{FF2B5EF4-FFF2-40B4-BE49-F238E27FC236}">
                  <a16:creationId xmlns:a16="http://schemas.microsoft.com/office/drawing/2014/main" id="{F77D81AC-5411-43C0-B169-F422C547A798}"/>
                </a:ext>
              </a:extLst>
            </p:cNvPr>
            <p:cNvSpPr txBox="1"/>
            <p:nvPr/>
          </p:nvSpPr>
          <p:spPr>
            <a:xfrm>
              <a:off x="2037129" y="4714719"/>
              <a:ext cx="1693090" cy="307777"/>
            </a:xfrm>
            <a:prstGeom prst="rect">
              <a:avLst/>
            </a:prstGeom>
            <a:noFill/>
          </p:spPr>
          <p:txBody>
            <a:bodyPr wrap="square" rtlCol="0">
              <a:spAutoFit/>
            </a:bodyPr>
            <a:lstStyle/>
            <a:p>
              <a:pPr algn="r"/>
              <a:r>
                <a:rPr lang="en-US" sz="1400" b="1" dirty="0">
                  <a:solidFill>
                    <a:srgbClr val="000000"/>
                  </a:solidFill>
                </a:rPr>
                <a:t>Wire bonds</a:t>
              </a:r>
            </a:p>
          </p:txBody>
        </p:sp>
        <p:cxnSp>
          <p:nvCxnSpPr>
            <p:cNvPr id="74" name="Straight Arrow Connector 73">
              <a:extLst>
                <a:ext uri="{FF2B5EF4-FFF2-40B4-BE49-F238E27FC236}">
                  <a16:creationId xmlns:a16="http://schemas.microsoft.com/office/drawing/2014/main" id="{61DC5717-3DF6-4EDD-BFBD-A591C5229A68}"/>
                </a:ext>
              </a:extLst>
            </p:cNvPr>
            <p:cNvCxnSpPr>
              <a:cxnSpLocks/>
            </p:cNvCxnSpPr>
            <p:nvPr/>
          </p:nvCxnSpPr>
          <p:spPr bwMode="auto">
            <a:xfrm>
              <a:off x="3738464" y="4873077"/>
              <a:ext cx="242354" cy="0"/>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grpSp>
          <p:nvGrpSpPr>
            <p:cNvPr id="79" name="Group 78">
              <a:extLst>
                <a:ext uri="{FF2B5EF4-FFF2-40B4-BE49-F238E27FC236}">
                  <a16:creationId xmlns:a16="http://schemas.microsoft.com/office/drawing/2014/main" id="{903B0CE9-6016-45B9-8FBD-EF289A2326A0}"/>
                </a:ext>
              </a:extLst>
            </p:cNvPr>
            <p:cNvGrpSpPr/>
            <p:nvPr/>
          </p:nvGrpSpPr>
          <p:grpSpPr>
            <a:xfrm>
              <a:off x="5117237" y="4626780"/>
              <a:ext cx="474708" cy="325941"/>
              <a:chOff x="3392274" y="4767455"/>
              <a:chExt cx="474708" cy="325941"/>
            </a:xfrm>
          </p:grpSpPr>
          <p:sp>
            <p:nvSpPr>
              <p:cNvPr id="76" name="Isosceles Triangle 75">
                <a:extLst>
                  <a:ext uri="{FF2B5EF4-FFF2-40B4-BE49-F238E27FC236}">
                    <a16:creationId xmlns:a16="http://schemas.microsoft.com/office/drawing/2014/main" id="{67DB5FB4-6F77-45F0-A6B5-473D06AECCD9}"/>
                  </a:ext>
                </a:extLst>
              </p:cNvPr>
              <p:cNvSpPr/>
              <p:nvPr/>
            </p:nvSpPr>
            <p:spPr bwMode="auto">
              <a:xfrm rot="10800000">
                <a:off x="3392274" y="4767455"/>
                <a:ext cx="474708" cy="325941"/>
              </a:xfrm>
              <a:prstGeom prst="triangle">
                <a:avLst/>
              </a:prstGeom>
              <a:solidFill>
                <a:schemeClr val="bg1"/>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cxnSp>
            <p:nvCxnSpPr>
              <p:cNvPr id="78" name="Connector: Elbow 77">
                <a:extLst>
                  <a:ext uri="{FF2B5EF4-FFF2-40B4-BE49-F238E27FC236}">
                    <a16:creationId xmlns:a16="http://schemas.microsoft.com/office/drawing/2014/main" id="{A661D168-BFE0-4FE9-835E-5D40B84174BF}"/>
                  </a:ext>
                </a:extLst>
              </p:cNvPr>
              <p:cNvCxnSpPr/>
              <p:nvPr/>
            </p:nvCxnSpPr>
            <p:spPr bwMode="auto">
              <a:xfrm flipV="1">
                <a:off x="3557127" y="4823825"/>
                <a:ext cx="169686" cy="122731"/>
              </a:xfrm>
              <a:prstGeom prst="bentConnector3">
                <a:avLst/>
              </a:prstGeom>
              <a:solidFill>
                <a:schemeClr val="accent1"/>
              </a:solidFill>
              <a:ln w="12700" cap="flat" cmpd="sng" algn="ctr">
                <a:solidFill>
                  <a:srgbClr val="000000"/>
                </a:solidFill>
                <a:prstDash val="solid"/>
                <a:round/>
                <a:headEnd type="none" w="med" len="med"/>
                <a:tailEnd type="none" w="med" len="med"/>
              </a:ln>
              <a:effectLst/>
            </p:spPr>
          </p:cxnSp>
        </p:grpSp>
        <p:grpSp>
          <p:nvGrpSpPr>
            <p:cNvPr id="89" name="Group 88">
              <a:extLst>
                <a:ext uri="{FF2B5EF4-FFF2-40B4-BE49-F238E27FC236}">
                  <a16:creationId xmlns:a16="http://schemas.microsoft.com/office/drawing/2014/main" id="{B6F9C09F-B5BE-4619-9F99-C5E992169F97}"/>
                </a:ext>
              </a:extLst>
            </p:cNvPr>
            <p:cNvGrpSpPr/>
            <p:nvPr/>
          </p:nvGrpSpPr>
          <p:grpSpPr>
            <a:xfrm>
              <a:off x="5876339" y="4626061"/>
              <a:ext cx="474708" cy="325941"/>
              <a:chOff x="3392274" y="4767455"/>
              <a:chExt cx="474708" cy="325941"/>
            </a:xfrm>
          </p:grpSpPr>
          <p:sp>
            <p:nvSpPr>
              <p:cNvPr id="90" name="Isosceles Triangle 89">
                <a:extLst>
                  <a:ext uri="{FF2B5EF4-FFF2-40B4-BE49-F238E27FC236}">
                    <a16:creationId xmlns:a16="http://schemas.microsoft.com/office/drawing/2014/main" id="{922F847F-090C-4939-9D4A-715A0F81851F}"/>
                  </a:ext>
                </a:extLst>
              </p:cNvPr>
              <p:cNvSpPr/>
              <p:nvPr/>
            </p:nvSpPr>
            <p:spPr bwMode="auto">
              <a:xfrm rot="10800000">
                <a:off x="3392274" y="4767455"/>
                <a:ext cx="474708" cy="325941"/>
              </a:xfrm>
              <a:prstGeom prst="triangle">
                <a:avLst/>
              </a:prstGeom>
              <a:solidFill>
                <a:schemeClr val="bg1"/>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cxnSp>
            <p:nvCxnSpPr>
              <p:cNvPr id="91" name="Connector: Elbow 90">
                <a:extLst>
                  <a:ext uri="{FF2B5EF4-FFF2-40B4-BE49-F238E27FC236}">
                    <a16:creationId xmlns:a16="http://schemas.microsoft.com/office/drawing/2014/main" id="{F66D2E23-2410-43B7-AD3C-A25540092AFD}"/>
                  </a:ext>
                </a:extLst>
              </p:cNvPr>
              <p:cNvCxnSpPr/>
              <p:nvPr/>
            </p:nvCxnSpPr>
            <p:spPr bwMode="auto">
              <a:xfrm flipV="1">
                <a:off x="3557127" y="4823825"/>
                <a:ext cx="169686" cy="122731"/>
              </a:xfrm>
              <a:prstGeom prst="bentConnector3">
                <a:avLst/>
              </a:prstGeom>
              <a:solidFill>
                <a:schemeClr val="accent1"/>
              </a:solidFill>
              <a:ln w="12700" cap="flat" cmpd="sng" algn="ctr">
                <a:solidFill>
                  <a:srgbClr val="000000"/>
                </a:solidFill>
                <a:prstDash val="solid"/>
                <a:round/>
                <a:headEnd type="none" w="med" len="med"/>
                <a:tailEnd type="none" w="med" len="med"/>
              </a:ln>
              <a:effectLst/>
            </p:spPr>
          </p:cxnSp>
        </p:grpSp>
        <p:grpSp>
          <p:nvGrpSpPr>
            <p:cNvPr id="93" name="Group 92">
              <a:extLst>
                <a:ext uri="{FF2B5EF4-FFF2-40B4-BE49-F238E27FC236}">
                  <a16:creationId xmlns:a16="http://schemas.microsoft.com/office/drawing/2014/main" id="{E1A0C37A-11B9-4F9D-842D-B265E3C29E7F}"/>
                </a:ext>
              </a:extLst>
            </p:cNvPr>
            <p:cNvGrpSpPr/>
            <p:nvPr/>
          </p:nvGrpSpPr>
          <p:grpSpPr>
            <a:xfrm>
              <a:off x="6617003" y="4626061"/>
              <a:ext cx="474708" cy="325941"/>
              <a:chOff x="3392274" y="4767455"/>
              <a:chExt cx="474708" cy="325941"/>
            </a:xfrm>
          </p:grpSpPr>
          <p:sp>
            <p:nvSpPr>
              <p:cNvPr id="94" name="Isosceles Triangle 93">
                <a:extLst>
                  <a:ext uri="{FF2B5EF4-FFF2-40B4-BE49-F238E27FC236}">
                    <a16:creationId xmlns:a16="http://schemas.microsoft.com/office/drawing/2014/main" id="{0CDCE3CE-88C5-4850-874B-42C5FA2D4B38}"/>
                  </a:ext>
                </a:extLst>
              </p:cNvPr>
              <p:cNvSpPr/>
              <p:nvPr/>
            </p:nvSpPr>
            <p:spPr bwMode="auto">
              <a:xfrm rot="10800000">
                <a:off x="3392274" y="4767455"/>
                <a:ext cx="474708" cy="325941"/>
              </a:xfrm>
              <a:prstGeom prst="triangle">
                <a:avLst/>
              </a:prstGeom>
              <a:solidFill>
                <a:schemeClr val="bg1"/>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cxnSp>
            <p:nvCxnSpPr>
              <p:cNvPr id="95" name="Connector: Elbow 94">
                <a:extLst>
                  <a:ext uri="{FF2B5EF4-FFF2-40B4-BE49-F238E27FC236}">
                    <a16:creationId xmlns:a16="http://schemas.microsoft.com/office/drawing/2014/main" id="{98806934-CE51-4074-881A-1F7433ED45E0}"/>
                  </a:ext>
                </a:extLst>
              </p:cNvPr>
              <p:cNvCxnSpPr/>
              <p:nvPr/>
            </p:nvCxnSpPr>
            <p:spPr bwMode="auto">
              <a:xfrm flipV="1">
                <a:off x="3557127" y="4823825"/>
                <a:ext cx="169686" cy="122731"/>
              </a:xfrm>
              <a:prstGeom prst="bentConnector3">
                <a:avLst/>
              </a:prstGeom>
              <a:solidFill>
                <a:schemeClr val="accent1"/>
              </a:solidFill>
              <a:ln w="12700" cap="flat" cmpd="sng" algn="ctr">
                <a:solidFill>
                  <a:srgbClr val="000000"/>
                </a:solidFill>
                <a:prstDash val="solid"/>
                <a:round/>
                <a:headEnd type="none" w="med" len="med"/>
                <a:tailEnd type="none" w="med" len="med"/>
              </a:ln>
              <a:effectLst/>
            </p:spPr>
          </p:cxnSp>
        </p:grpSp>
        <p:grpSp>
          <p:nvGrpSpPr>
            <p:cNvPr id="96" name="Group 95">
              <a:extLst>
                <a:ext uri="{FF2B5EF4-FFF2-40B4-BE49-F238E27FC236}">
                  <a16:creationId xmlns:a16="http://schemas.microsoft.com/office/drawing/2014/main" id="{24FEF87E-0D27-4606-A6B7-0490270EE4A1}"/>
                </a:ext>
              </a:extLst>
            </p:cNvPr>
            <p:cNvGrpSpPr/>
            <p:nvPr/>
          </p:nvGrpSpPr>
          <p:grpSpPr>
            <a:xfrm>
              <a:off x="7348523" y="4626061"/>
              <a:ext cx="474708" cy="325941"/>
              <a:chOff x="3392274" y="4767455"/>
              <a:chExt cx="474708" cy="325941"/>
            </a:xfrm>
          </p:grpSpPr>
          <p:sp>
            <p:nvSpPr>
              <p:cNvPr id="97" name="Isosceles Triangle 96">
                <a:extLst>
                  <a:ext uri="{FF2B5EF4-FFF2-40B4-BE49-F238E27FC236}">
                    <a16:creationId xmlns:a16="http://schemas.microsoft.com/office/drawing/2014/main" id="{6944BB1E-95E2-45E1-BBEE-5CE0592F0DC4}"/>
                  </a:ext>
                </a:extLst>
              </p:cNvPr>
              <p:cNvSpPr/>
              <p:nvPr/>
            </p:nvSpPr>
            <p:spPr bwMode="auto">
              <a:xfrm rot="10800000">
                <a:off x="3392274" y="4767455"/>
                <a:ext cx="474708" cy="325941"/>
              </a:xfrm>
              <a:prstGeom prst="triangle">
                <a:avLst/>
              </a:prstGeom>
              <a:solidFill>
                <a:schemeClr val="bg1"/>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cxnSp>
            <p:nvCxnSpPr>
              <p:cNvPr id="98" name="Connector: Elbow 97">
                <a:extLst>
                  <a:ext uri="{FF2B5EF4-FFF2-40B4-BE49-F238E27FC236}">
                    <a16:creationId xmlns:a16="http://schemas.microsoft.com/office/drawing/2014/main" id="{E2DEC0D6-9787-4EBD-8AB1-1D3533FB667F}"/>
                  </a:ext>
                </a:extLst>
              </p:cNvPr>
              <p:cNvCxnSpPr/>
              <p:nvPr/>
            </p:nvCxnSpPr>
            <p:spPr bwMode="auto">
              <a:xfrm flipV="1">
                <a:off x="3557127" y="4823825"/>
                <a:ext cx="169686" cy="122731"/>
              </a:xfrm>
              <a:prstGeom prst="bentConnector3">
                <a:avLst/>
              </a:prstGeom>
              <a:solidFill>
                <a:schemeClr val="accent1"/>
              </a:solidFill>
              <a:ln w="12700" cap="flat" cmpd="sng" algn="ctr">
                <a:solidFill>
                  <a:srgbClr val="000000"/>
                </a:solidFill>
                <a:prstDash val="solid"/>
                <a:round/>
                <a:headEnd type="none" w="med" len="med"/>
                <a:tailEnd type="none" w="med" len="med"/>
              </a:ln>
              <a:effectLst/>
            </p:spPr>
          </p:cxnSp>
        </p:grpSp>
        <p:sp>
          <p:nvSpPr>
            <p:cNvPr id="103" name="TextBox 102">
              <a:extLst>
                <a:ext uri="{FF2B5EF4-FFF2-40B4-BE49-F238E27FC236}">
                  <a16:creationId xmlns:a16="http://schemas.microsoft.com/office/drawing/2014/main" id="{5A75F0A0-16E3-422E-BD01-A946267E13C5}"/>
                </a:ext>
              </a:extLst>
            </p:cNvPr>
            <p:cNvSpPr txBox="1"/>
            <p:nvPr/>
          </p:nvSpPr>
          <p:spPr>
            <a:xfrm>
              <a:off x="3928598" y="5842414"/>
              <a:ext cx="2084638" cy="307777"/>
            </a:xfrm>
            <a:prstGeom prst="rect">
              <a:avLst/>
            </a:prstGeom>
            <a:noFill/>
          </p:spPr>
          <p:txBody>
            <a:bodyPr wrap="square" rtlCol="0">
              <a:spAutoFit/>
            </a:bodyPr>
            <a:lstStyle/>
            <a:p>
              <a:pPr algn="ctr"/>
              <a:r>
                <a:rPr lang="en-US" sz="1400" b="1" dirty="0">
                  <a:solidFill>
                    <a:srgbClr val="000000"/>
                  </a:solidFill>
                </a:rPr>
                <a:t>Readout pads</a:t>
              </a:r>
            </a:p>
          </p:txBody>
        </p:sp>
        <p:cxnSp>
          <p:nvCxnSpPr>
            <p:cNvPr id="112" name="Straight Connector 111">
              <a:extLst>
                <a:ext uri="{FF2B5EF4-FFF2-40B4-BE49-F238E27FC236}">
                  <a16:creationId xmlns:a16="http://schemas.microsoft.com/office/drawing/2014/main" id="{8DEAB02E-A264-48B1-82E2-A1FA19E894EF}"/>
                </a:ext>
              </a:extLst>
            </p:cNvPr>
            <p:cNvCxnSpPr>
              <a:stCxn id="15" idx="2"/>
              <a:endCxn id="76" idx="3"/>
            </p:cNvCxnSpPr>
            <p:nvPr/>
          </p:nvCxnSpPr>
          <p:spPr bwMode="auto">
            <a:xfrm flipH="1">
              <a:off x="5354592" y="4530611"/>
              <a:ext cx="1" cy="96168"/>
            </a:xfrm>
            <a:prstGeom prst="line">
              <a:avLst/>
            </a:prstGeom>
            <a:solidFill>
              <a:schemeClr val="accent1"/>
            </a:solidFill>
            <a:ln w="9525" cap="flat" cmpd="sng" algn="ctr">
              <a:solidFill>
                <a:srgbClr val="000000"/>
              </a:solidFill>
              <a:prstDash val="solid"/>
              <a:round/>
              <a:headEnd type="none" w="med" len="med"/>
              <a:tailEnd type="none" w="med" len="med"/>
            </a:ln>
            <a:effectLst/>
          </p:spPr>
        </p:cxnSp>
        <p:cxnSp>
          <p:nvCxnSpPr>
            <p:cNvPr id="114" name="Straight Connector 113">
              <a:extLst>
                <a:ext uri="{FF2B5EF4-FFF2-40B4-BE49-F238E27FC236}">
                  <a16:creationId xmlns:a16="http://schemas.microsoft.com/office/drawing/2014/main" id="{7EFCEA68-3679-4CE4-9CF5-9A3C939FB06D}"/>
                </a:ext>
              </a:extLst>
            </p:cNvPr>
            <p:cNvCxnSpPr>
              <a:stCxn id="16" idx="2"/>
              <a:endCxn id="90" idx="3"/>
            </p:cNvCxnSpPr>
            <p:nvPr/>
          </p:nvCxnSpPr>
          <p:spPr bwMode="auto">
            <a:xfrm>
              <a:off x="6112065" y="4530612"/>
              <a:ext cx="1629" cy="95449"/>
            </a:xfrm>
            <a:prstGeom prst="line">
              <a:avLst/>
            </a:prstGeom>
            <a:solidFill>
              <a:schemeClr val="accent1"/>
            </a:solidFill>
            <a:ln w="9525" cap="flat" cmpd="sng" algn="ctr">
              <a:solidFill>
                <a:srgbClr val="000000"/>
              </a:solidFill>
              <a:prstDash val="solid"/>
              <a:round/>
              <a:headEnd type="none" w="med" len="med"/>
              <a:tailEnd type="none" w="med" len="med"/>
            </a:ln>
            <a:effectLst/>
          </p:spPr>
        </p:cxnSp>
        <p:cxnSp>
          <p:nvCxnSpPr>
            <p:cNvPr id="116" name="Straight Connector 115">
              <a:extLst>
                <a:ext uri="{FF2B5EF4-FFF2-40B4-BE49-F238E27FC236}">
                  <a16:creationId xmlns:a16="http://schemas.microsoft.com/office/drawing/2014/main" id="{F79F63A9-1DCF-4079-A839-C2C6511ADA6C}"/>
                </a:ext>
              </a:extLst>
            </p:cNvPr>
            <p:cNvCxnSpPr>
              <a:stCxn id="17" idx="2"/>
              <a:endCxn id="94" idx="3"/>
            </p:cNvCxnSpPr>
            <p:nvPr/>
          </p:nvCxnSpPr>
          <p:spPr bwMode="auto">
            <a:xfrm>
              <a:off x="6849439" y="4530612"/>
              <a:ext cx="4918" cy="95449"/>
            </a:xfrm>
            <a:prstGeom prst="line">
              <a:avLst/>
            </a:prstGeom>
            <a:solidFill>
              <a:schemeClr val="accent1"/>
            </a:solidFill>
            <a:ln w="9525" cap="flat" cmpd="sng" algn="ctr">
              <a:solidFill>
                <a:srgbClr val="000000"/>
              </a:solidFill>
              <a:prstDash val="solid"/>
              <a:round/>
              <a:headEnd type="none" w="med" len="med"/>
              <a:tailEnd type="none" w="med" len="med"/>
            </a:ln>
            <a:effectLst/>
          </p:spPr>
        </p:cxnSp>
        <p:cxnSp>
          <p:nvCxnSpPr>
            <p:cNvPr id="122" name="Straight Connector 121">
              <a:extLst>
                <a:ext uri="{FF2B5EF4-FFF2-40B4-BE49-F238E27FC236}">
                  <a16:creationId xmlns:a16="http://schemas.microsoft.com/office/drawing/2014/main" id="{6BAFE2AE-03FE-453D-B177-917845135578}"/>
                </a:ext>
              </a:extLst>
            </p:cNvPr>
            <p:cNvCxnSpPr>
              <a:stCxn id="18" idx="2"/>
              <a:endCxn id="97" idx="3"/>
            </p:cNvCxnSpPr>
            <p:nvPr/>
          </p:nvCxnSpPr>
          <p:spPr bwMode="auto">
            <a:xfrm flipH="1">
              <a:off x="7585877" y="4530612"/>
              <a:ext cx="938" cy="95449"/>
            </a:xfrm>
            <a:prstGeom prst="line">
              <a:avLst/>
            </a:prstGeom>
            <a:solidFill>
              <a:schemeClr val="accent1"/>
            </a:solidFill>
            <a:ln w="9525" cap="flat" cmpd="sng" algn="ctr">
              <a:solidFill>
                <a:srgbClr val="000000"/>
              </a:solidFill>
              <a:prstDash val="solid"/>
              <a:round/>
              <a:headEnd type="none" w="med" len="med"/>
              <a:tailEnd type="none" w="med" len="med"/>
            </a:ln>
            <a:effectLst/>
          </p:spPr>
        </p:cxnSp>
        <p:cxnSp>
          <p:nvCxnSpPr>
            <p:cNvPr id="125" name="Straight Connector 124">
              <a:extLst>
                <a:ext uri="{FF2B5EF4-FFF2-40B4-BE49-F238E27FC236}">
                  <a16:creationId xmlns:a16="http://schemas.microsoft.com/office/drawing/2014/main" id="{2BF07283-C4E6-4679-BF0B-F43AE10D07FB}"/>
                </a:ext>
              </a:extLst>
            </p:cNvPr>
            <p:cNvCxnSpPr>
              <a:stCxn id="76" idx="0"/>
            </p:cNvCxnSpPr>
            <p:nvPr/>
          </p:nvCxnSpPr>
          <p:spPr bwMode="auto">
            <a:xfrm>
              <a:off x="5354591" y="4952721"/>
              <a:ext cx="0" cy="69775"/>
            </a:xfrm>
            <a:prstGeom prst="line">
              <a:avLst/>
            </a:prstGeom>
            <a:solidFill>
              <a:schemeClr val="accent1"/>
            </a:solidFill>
            <a:ln w="9525" cap="flat" cmpd="sng" algn="ctr">
              <a:solidFill>
                <a:srgbClr val="000000"/>
              </a:solidFill>
              <a:prstDash val="solid"/>
              <a:round/>
              <a:headEnd type="none" w="med" len="med"/>
              <a:tailEnd type="none" w="med" len="med"/>
            </a:ln>
            <a:effectLst/>
          </p:spPr>
        </p:cxnSp>
        <p:cxnSp>
          <p:nvCxnSpPr>
            <p:cNvPr id="127" name="Straight Connector 126">
              <a:extLst>
                <a:ext uri="{FF2B5EF4-FFF2-40B4-BE49-F238E27FC236}">
                  <a16:creationId xmlns:a16="http://schemas.microsoft.com/office/drawing/2014/main" id="{B050D235-BAC0-47A2-8B07-F8E0E24A4F10}"/>
                </a:ext>
              </a:extLst>
            </p:cNvPr>
            <p:cNvCxnSpPr>
              <a:stCxn id="90" idx="0"/>
            </p:cNvCxnSpPr>
            <p:nvPr/>
          </p:nvCxnSpPr>
          <p:spPr bwMode="auto">
            <a:xfrm flipH="1">
              <a:off x="6112063" y="4952001"/>
              <a:ext cx="1631" cy="70494"/>
            </a:xfrm>
            <a:prstGeom prst="line">
              <a:avLst/>
            </a:prstGeom>
            <a:solidFill>
              <a:schemeClr val="accent1"/>
            </a:solidFill>
            <a:ln w="9525" cap="flat" cmpd="sng" algn="ctr">
              <a:solidFill>
                <a:srgbClr val="000000"/>
              </a:solidFill>
              <a:prstDash val="solid"/>
              <a:round/>
              <a:headEnd type="none" w="med" len="med"/>
              <a:tailEnd type="none" w="med" len="med"/>
            </a:ln>
            <a:effectLst/>
          </p:spPr>
        </p:cxnSp>
        <p:cxnSp>
          <p:nvCxnSpPr>
            <p:cNvPr id="129" name="Straight Connector 128">
              <a:extLst>
                <a:ext uri="{FF2B5EF4-FFF2-40B4-BE49-F238E27FC236}">
                  <a16:creationId xmlns:a16="http://schemas.microsoft.com/office/drawing/2014/main" id="{8627BE49-6438-485E-A811-CCB347A66972}"/>
                </a:ext>
              </a:extLst>
            </p:cNvPr>
            <p:cNvCxnSpPr>
              <a:stCxn id="94" idx="0"/>
            </p:cNvCxnSpPr>
            <p:nvPr/>
          </p:nvCxnSpPr>
          <p:spPr bwMode="auto">
            <a:xfrm flipH="1">
              <a:off x="6849439" y="4952002"/>
              <a:ext cx="4918" cy="92297"/>
            </a:xfrm>
            <a:prstGeom prst="line">
              <a:avLst/>
            </a:prstGeom>
            <a:solidFill>
              <a:schemeClr val="accent1"/>
            </a:solidFill>
            <a:ln w="9525" cap="flat" cmpd="sng" algn="ctr">
              <a:solidFill>
                <a:srgbClr val="000000"/>
              </a:solidFill>
              <a:prstDash val="solid"/>
              <a:round/>
              <a:headEnd type="none" w="med" len="med"/>
              <a:tailEnd type="none" w="med" len="med"/>
            </a:ln>
            <a:effectLst/>
          </p:spPr>
        </p:cxnSp>
        <p:cxnSp>
          <p:nvCxnSpPr>
            <p:cNvPr id="133" name="Straight Connector 132">
              <a:extLst>
                <a:ext uri="{FF2B5EF4-FFF2-40B4-BE49-F238E27FC236}">
                  <a16:creationId xmlns:a16="http://schemas.microsoft.com/office/drawing/2014/main" id="{C219B8A5-5798-49B7-B5D5-C4B4EA2BEFCB}"/>
                </a:ext>
              </a:extLst>
            </p:cNvPr>
            <p:cNvCxnSpPr>
              <a:stCxn id="97" idx="0"/>
            </p:cNvCxnSpPr>
            <p:nvPr/>
          </p:nvCxnSpPr>
          <p:spPr bwMode="auto">
            <a:xfrm>
              <a:off x="7585877" y="4952001"/>
              <a:ext cx="0" cy="70494"/>
            </a:xfrm>
            <a:prstGeom prst="line">
              <a:avLst/>
            </a:prstGeom>
            <a:solidFill>
              <a:schemeClr val="accent1"/>
            </a:solidFill>
            <a:ln w="9525" cap="flat" cmpd="sng" algn="ctr">
              <a:solidFill>
                <a:srgbClr val="000000"/>
              </a:solidFill>
              <a:prstDash val="solid"/>
              <a:round/>
              <a:headEnd type="none" w="med" len="med"/>
              <a:tailEnd type="none" w="med" len="med"/>
            </a:ln>
            <a:effectLst/>
          </p:spPr>
        </p:cxnSp>
        <p:sp>
          <p:nvSpPr>
            <p:cNvPr id="123" name="Rectangle 122">
              <a:extLst>
                <a:ext uri="{FF2B5EF4-FFF2-40B4-BE49-F238E27FC236}">
                  <a16:creationId xmlns:a16="http://schemas.microsoft.com/office/drawing/2014/main" id="{8E625D02-E801-4BEB-B374-8C3D93A045D9}"/>
                </a:ext>
              </a:extLst>
            </p:cNvPr>
            <p:cNvSpPr/>
            <p:nvPr/>
          </p:nvSpPr>
          <p:spPr bwMode="auto">
            <a:xfrm>
              <a:off x="5203534" y="5060365"/>
              <a:ext cx="2471320" cy="187218"/>
            </a:xfrm>
            <a:prstGeom prst="rect">
              <a:avLst/>
            </a:prstGeom>
            <a:solidFill>
              <a:schemeClr val="bg1"/>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900" b="1" dirty="0">
                  <a:solidFill>
                    <a:srgbClr val="000000"/>
                  </a:solidFill>
                </a:rPr>
                <a:t>Pixel registers</a:t>
              </a:r>
            </a:p>
          </p:txBody>
        </p:sp>
        <p:sp>
          <p:nvSpPr>
            <p:cNvPr id="136" name="Rectangle 135">
              <a:extLst>
                <a:ext uri="{FF2B5EF4-FFF2-40B4-BE49-F238E27FC236}">
                  <a16:creationId xmlns:a16="http://schemas.microsoft.com/office/drawing/2014/main" id="{F24A0135-150B-4858-9056-53D54229BC14}"/>
                </a:ext>
              </a:extLst>
            </p:cNvPr>
            <p:cNvSpPr/>
            <p:nvPr/>
          </p:nvSpPr>
          <p:spPr bwMode="auto">
            <a:xfrm>
              <a:off x="4883561" y="4975595"/>
              <a:ext cx="237796" cy="159201"/>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cxnSp>
          <p:nvCxnSpPr>
            <p:cNvPr id="137" name="Straight Arrow Connector 136">
              <a:extLst>
                <a:ext uri="{FF2B5EF4-FFF2-40B4-BE49-F238E27FC236}">
                  <a16:creationId xmlns:a16="http://schemas.microsoft.com/office/drawing/2014/main" id="{7CE07488-3AE0-4139-B585-8E3BB9F5D7D9}"/>
                </a:ext>
              </a:extLst>
            </p:cNvPr>
            <p:cNvCxnSpPr>
              <a:cxnSpLocks/>
            </p:cNvCxnSpPr>
            <p:nvPr/>
          </p:nvCxnSpPr>
          <p:spPr bwMode="auto">
            <a:xfrm flipV="1">
              <a:off x="4978152" y="5152674"/>
              <a:ext cx="0" cy="688688"/>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sp>
          <p:nvSpPr>
            <p:cNvPr id="26" name="Oval 25">
              <a:extLst>
                <a:ext uri="{FF2B5EF4-FFF2-40B4-BE49-F238E27FC236}">
                  <a16:creationId xmlns:a16="http://schemas.microsoft.com/office/drawing/2014/main" id="{E7B6E5AD-849E-4D89-8DA5-5EC3950AB9A6}"/>
                </a:ext>
              </a:extLst>
            </p:cNvPr>
            <p:cNvSpPr/>
            <p:nvPr/>
          </p:nvSpPr>
          <p:spPr bwMode="auto">
            <a:xfrm>
              <a:off x="7453315" y="1247163"/>
              <a:ext cx="229746" cy="229746"/>
            </a:xfrm>
            <a:prstGeom prst="ellipse">
              <a:avLst/>
            </a:prstGeom>
            <a:solidFill>
              <a:srgbClr val="0000FE"/>
            </a:solidFill>
            <a:ln w="9525" cap="flat" cmpd="sng" algn="ctr">
              <a:solidFill>
                <a:srgbClr val="0000FE"/>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19" name="Rectangle 18">
              <a:extLst>
                <a:ext uri="{FF2B5EF4-FFF2-40B4-BE49-F238E27FC236}">
                  <a16:creationId xmlns:a16="http://schemas.microsoft.com/office/drawing/2014/main" id="{0AB266BF-733F-4974-AE80-A6887DE3F668}"/>
                </a:ext>
              </a:extLst>
            </p:cNvPr>
            <p:cNvSpPr/>
            <p:nvPr/>
          </p:nvSpPr>
          <p:spPr bwMode="auto">
            <a:xfrm>
              <a:off x="5094527" y="1950759"/>
              <a:ext cx="4193649" cy="136624"/>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cxnSp>
          <p:nvCxnSpPr>
            <p:cNvPr id="32" name="Straight Arrow Connector 31">
              <a:extLst>
                <a:ext uri="{FF2B5EF4-FFF2-40B4-BE49-F238E27FC236}">
                  <a16:creationId xmlns:a16="http://schemas.microsoft.com/office/drawing/2014/main" id="{2C3842E7-A76F-467D-9E53-26454A30254A}"/>
                </a:ext>
              </a:extLst>
            </p:cNvPr>
            <p:cNvCxnSpPr>
              <a:cxnSpLocks/>
            </p:cNvCxnSpPr>
            <p:nvPr/>
          </p:nvCxnSpPr>
          <p:spPr bwMode="auto">
            <a:xfrm flipH="1">
              <a:off x="5247255" y="1355834"/>
              <a:ext cx="2330704" cy="2073166"/>
            </a:xfrm>
            <a:prstGeom prst="straightConnector1">
              <a:avLst/>
            </a:prstGeom>
            <a:solidFill>
              <a:schemeClr val="accent1"/>
            </a:solidFill>
            <a:ln w="47625" cap="flat" cmpd="sng" algn="ctr">
              <a:solidFill>
                <a:srgbClr val="0000FE"/>
              </a:solidFill>
              <a:prstDash val="solid"/>
              <a:round/>
              <a:headEnd type="none" w="med" len="med"/>
              <a:tailEnd type="triangle"/>
            </a:ln>
            <a:effectLst/>
          </p:spPr>
        </p:cxnSp>
        <p:sp>
          <p:nvSpPr>
            <p:cNvPr id="80" name="Rectangle 79">
              <a:extLst>
                <a:ext uri="{FF2B5EF4-FFF2-40B4-BE49-F238E27FC236}">
                  <a16:creationId xmlns:a16="http://schemas.microsoft.com/office/drawing/2014/main" id="{7D68C339-BCB1-4681-ACDD-55F850227F96}"/>
                </a:ext>
              </a:extLst>
            </p:cNvPr>
            <p:cNvSpPr/>
            <p:nvPr/>
          </p:nvSpPr>
          <p:spPr bwMode="auto">
            <a:xfrm>
              <a:off x="5128274" y="3648427"/>
              <a:ext cx="474708" cy="18721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81" name="Rectangle 80">
              <a:extLst>
                <a:ext uri="{FF2B5EF4-FFF2-40B4-BE49-F238E27FC236}">
                  <a16:creationId xmlns:a16="http://schemas.microsoft.com/office/drawing/2014/main" id="{54559D8B-23FE-46BC-97B0-C678DFBCC1D5}"/>
                </a:ext>
              </a:extLst>
            </p:cNvPr>
            <p:cNvSpPr/>
            <p:nvPr/>
          </p:nvSpPr>
          <p:spPr bwMode="auto">
            <a:xfrm>
              <a:off x="5872188" y="3648427"/>
              <a:ext cx="474708" cy="18721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82" name="Rectangle 81">
              <a:extLst>
                <a:ext uri="{FF2B5EF4-FFF2-40B4-BE49-F238E27FC236}">
                  <a16:creationId xmlns:a16="http://schemas.microsoft.com/office/drawing/2014/main" id="{E080572B-D91D-46E7-ABFD-F51251B3D6C9}"/>
                </a:ext>
              </a:extLst>
            </p:cNvPr>
            <p:cNvSpPr/>
            <p:nvPr/>
          </p:nvSpPr>
          <p:spPr bwMode="auto">
            <a:xfrm>
              <a:off x="6620073" y="3648427"/>
              <a:ext cx="474708" cy="18721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83" name="Rectangle 82">
              <a:extLst>
                <a:ext uri="{FF2B5EF4-FFF2-40B4-BE49-F238E27FC236}">
                  <a16:creationId xmlns:a16="http://schemas.microsoft.com/office/drawing/2014/main" id="{A33EEF67-ADAC-4796-A1B8-CFBAB720251C}"/>
                </a:ext>
              </a:extLst>
            </p:cNvPr>
            <p:cNvSpPr/>
            <p:nvPr/>
          </p:nvSpPr>
          <p:spPr bwMode="auto">
            <a:xfrm>
              <a:off x="7362935" y="3648427"/>
              <a:ext cx="474708" cy="18721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84" name="TextBox 83">
              <a:extLst>
                <a:ext uri="{FF2B5EF4-FFF2-40B4-BE49-F238E27FC236}">
                  <a16:creationId xmlns:a16="http://schemas.microsoft.com/office/drawing/2014/main" id="{905D73FE-0681-4A87-B6F3-C7B4BDC667D9}"/>
                </a:ext>
              </a:extLst>
            </p:cNvPr>
            <p:cNvSpPr txBox="1"/>
            <p:nvPr/>
          </p:nvSpPr>
          <p:spPr>
            <a:xfrm>
              <a:off x="5407696" y="2751333"/>
              <a:ext cx="264907" cy="307777"/>
            </a:xfrm>
            <a:prstGeom prst="rect">
              <a:avLst/>
            </a:prstGeom>
            <a:noFill/>
          </p:spPr>
          <p:txBody>
            <a:bodyPr wrap="square" rtlCol="0">
              <a:spAutoFit/>
            </a:bodyPr>
            <a:lstStyle/>
            <a:p>
              <a:r>
                <a:rPr lang="en-US" sz="1400" b="1" dirty="0">
                  <a:solidFill>
                    <a:srgbClr val="008000"/>
                  </a:solidFill>
                </a:rPr>
                <a:t>+</a:t>
              </a:r>
            </a:p>
          </p:txBody>
        </p:sp>
        <p:sp>
          <p:nvSpPr>
            <p:cNvPr id="85" name="TextBox 84">
              <a:extLst>
                <a:ext uri="{FF2B5EF4-FFF2-40B4-BE49-F238E27FC236}">
                  <a16:creationId xmlns:a16="http://schemas.microsoft.com/office/drawing/2014/main" id="{3F3A255D-5335-4AD2-970F-B0D8DB5C4249}"/>
                </a:ext>
              </a:extLst>
            </p:cNvPr>
            <p:cNvSpPr txBox="1"/>
            <p:nvPr/>
          </p:nvSpPr>
          <p:spPr>
            <a:xfrm>
              <a:off x="5700591" y="2863820"/>
              <a:ext cx="264907" cy="307777"/>
            </a:xfrm>
            <a:prstGeom prst="rect">
              <a:avLst/>
            </a:prstGeom>
            <a:noFill/>
          </p:spPr>
          <p:txBody>
            <a:bodyPr wrap="square" rtlCol="0">
              <a:spAutoFit/>
            </a:bodyPr>
            <a:lstStyle/>
            <a:p>
              <a:r>
                <a:rPr lang="en-US" sz="1400" b="1" dirty="0">
                  <a:solidFill>
                    <a:srgbClr val="C00000"/>
                  </a:solidFill>
                </a:rPr>
                <a:t>-</a:t>
              </a:r>
            </a:p>
          </p:txBody>
        </p:sp>
        <p:sp>
          <p:nvSpPr>
            <p:cNvPr id="88" name="TextBox 87">
              <a:extLst>
                <a:ext uri="{FF2B5EF4-FFF2-40B4-BE49-F238E27FC236}">
                  <a16:creationId xmlns:a16="http://schemas.microsoft.com/office/drawing/2014/main" id="{1BEF8E50-A0A3-4DBE-AE91-1057DF139FCB}"/>
                </a:ext>
              </a:extLst>
            </p:cNvPr>
            <p:cNvSpPr txBox="1"/>
            <p:nvPr/>
          </p:nvSpPr>
          <p:spPr>
            <a:xfrm>
              <a:off x="5634440" y="2551219"/>
              <a:ext cx="264907" cy="307777"/>
            </a:xfrm>
            <a:prstGeom prst="rect">
              <a:avLst/>
            </a:prstGeom>
            <a:noFill/>
          </p:spPr>
          <p:txBody>
            <a:bodyPr wrap="square" rtlCol="0">
              <a:spAutoFit/>
            </a:bodyPr>
            <a:lstStyle/>
            <a:p>
              <a:r>
                <a:rPr lang="en-US" sz="1400" b="1" dirty="0">
                  <a:solidFill>
                    <a:srgbClr val="008000"/>
                  </a:solidFill>
                </a:rPr>
                <a:t>+</a:t>
              </a:r>
            </a:p>
          </p:txBody>
        </p:sp>
        <p:sp>
          <p:nvSpPr>
            <p:cNvPr id="92" name="TextBox 91">
              <a:extLst>
                <a:ext uri="{FF2B5EF4-FFF2-40B4-BE49-F238E27FC236}">
                  <a16:creationId xmlns:a16="http://schemas.microsoft.com/office/drawing/2014/main" id="{80E526DA-D95C-471A-822D-9EEB8BD11E1C}"/>
                </a:ext>
              </a:extLst>
            </p:cNvPr>
            <p:cNvSpPr txBox="1"/>
            <p:nvPr/>
          </p:nvSpPr>
          <p:spPr>
            <a:xfrm>
              <a:off x="5927792" y="2675045"/>
              <a:ext cx="264907" cy="307777"/>
            </a:xfrm>
            <a:prstGeom prst="rect">
              <a:avLst/>
            </a:prstGeom>
            <a:noFill/>
          </p:spPr>
          <p:txBody>
            <a:bodyPr wrap="square" rtlCol="0">
              <a:spAutoFit/>
            </a:bodyPr>
            <a:lstStyle/>
            <a:p>
              <a:r>
                <a:rPr lang="en-US" sz="1400" b="1" dirty="0">
                  <a:solidFill>
                    <a:srgbClr val="C00000"/>
                  </a:solidFill>
                </a:rPr>
                <a:t>-</a:t>
              </a:r>
            </a:p>
          </p:txBody>
        </p:sp>
        <p:sp>
          <p:nvSpPr>
            <p:cNvPr id="101" name="TextBox 100">
              <a:extLst>
                <a:ext uri="{FF2B5EF4-FFF2-40B4-BE49-F238E27FC236}">
                  <a16:creationId xmlns:a16="http://schemas.microsoft.com/office/drawing/2014/main" id="{6BBBFA7B-007D-40D6-89EF-ABFC0D7DAC87}"/>
                </a:ext>
              </a:extLst>
            </p:cNvPr>
            <p:cNvSpPr txBox="1"/>
            <p:nvPr/>
          </p:nvSpPr>
          <p:spPr>
            <a:xfrm>
              <a:off x="5852485" y="2347953"/>
              <a:ext cx="264907" cy="307777"/>
            </a:xfrm>
            <a:prstGeom prst="rect">
              <a:avLst/>
            </a:prstGeom>
            <a:noFill/>
          </p:spPr>
          <p:txBody>
            <a:bodyPr wrap="square" rtlCol="0">
              <a:spAutoFit/>
            </a:bodyPr>
            <a:lstStyle/>
            <a:p>
              <a:r>
                <a:rPr lang="en-US" sz="1400" b="1" dirty="0">
                  <a:solidFill>
                    <a:srgbClr val="008000"/>
                  </a:solidFill>
                </a:rPr>
                <a:t>+</a:t>
              </a:r>
            </a:p>
          </p:txBody>
        </p:sp>
        <p:sp>
          <p:nvSpPr>
            <p:cNvPr id="102" name="TextBox 101">
              <a:extLst>
                <a:ext uri="{FF2B5EF4-FFF2-40B4-BE49-F238E27FC236}">
                  <a16:creationId xmlns:a16="http://schemas.microsoft.com/office/drawing/2014/main" id="{EBF83341-D806-4C3C-8716-D730411094C2}"/>
                </a:ext>
              </a:extLst>
            </p:cNvPr>
            <p:cNvSpPr txBox="1"/>
            <p:nvPr/>
          </p:nvSpPr>
          <p:spPr>
            <a:xfrm>
              <a:off x="6142422" y="2482460"/>
              <a:ext cx="264907" cy="307777"/>
            </a:xfrm>
            <a:prstGeom prst="rect">
              <a:avLst/>
            </a:prstGeom>
            <a:noFill/>
          </p:spPr>
          <p:txBody>
            <a:bodyPr wrap="square" rtlCol="0">
              <a:spAutoFit/>
            </a:bodyPr>
            <a:lstStyle/>
            <a:p>
              <a:r>
                <a:rPr lang="en-US" sz="1400" b="1" dirty="0">
                  <a:solidFill>
                    <a:srgbClr val="C00000"/>
                  </a:solidFill>
                </a:rPr>
                <a:t>-</a:t>
              </a:r>
            </a:p>
          </p:txBody>
        </p:sp>
        <p:sp>
          <p:nvSpPr>
            <p:cNvPr id="105" name="TextBox 104">
              <a:extLst>
                <a:ext uri="{FF2B5EF4-FFF2-40B4-BE49-F238E27FC236}">
                  <a16:creationId xmlns:a16="http://schemas.microsoft.com/office/drawing/2014/main" id="{FB3A25A9-B151-4FBD-9521-A9DED47047E7}"/>
                </a:ext>
              </a:extLst>
            </p:cNvPr>
            <p:cNvSpPr txBox="1"/>
            <p:nvPr/>
          </p:nvSpPr>
          <p:spPr>
            <a:xfrm>
              <a:off x="6063945" y="2168105"/>
              <a:ext cx="264907" cy="307777"/>
            </a:xfrm>
            <a:prstGeom prst="rect">
              <a:avLst/>
            </a:prstGeom>
            <a:noFill/>
          </p:spPr>
          <p:txBody>
            <a:bodyPr wrap="square" rtlCol="0">
              <a:spAutoFit/>
            </a:bodyPr>
            <a:lstStyle/>
            <a:p>
              <a:r>
                <a:rPr lang="en-US" sz="1400" b="1" dirty="0">
                  <a:solidFill>
                    <a:srgbClr val="008000"/>
                  </a:solidFill>
                </a:rPr>
                <a:t>+</a:t>
              </a:r>
            </a:p>
          </p:txBody>
        </p:sp>
        <p:sp>
          <p:nvSpPr>
            <p:cNvPr id="106" name="TextBox 105">
              <a:extLst>
                <a:ext uri="{FF2B5EF4-FFF2-40B4-BE49-F238E27FC236}">
                  <a16:creationId xmlns:a16="http://schemas.microsoft.com/office/drawing/2014/main" id="{ED4D363F-1B6E-4C1A-8DF0-5B8727B30F7B}"/>
                </a:ext>
              </a:extLst>
            </p:cNvPr>
            <p:cNvSpPr txBox="1"/>
            <p:nvPr/>
          </p:nvSpPr>
          <p:spPr>
            <a:xfrm>
              <a:off x="6390097" y="2278499"/>
              <a:ext cx="264907" cy="307777"/>
            </a:xfrm>
            <a:prstGeom prst="rect">
              <a:avLst/>
            </a:prstGeom>
            <a:noFill/>
          </p:spPr>
          <p:txBody>
            <a:bodyPr wrap="square" rtlCol="0">
              <a:spAutoFit/>
            </a:bodyPr>
            <a:lstStyle/>
            <a:p>
              <a:r>
                <a:rPr lang="en-US" sz="1400" b="1" dirty="0">
                  <a:solidFill>
                    <a:srgbClr val="C00000"/>
                  </a:solidFill>
                </a:rPr>
                <a:t>-</a:t>
              </a:r>
            </a:p>
          </p:txBody>
        </p:sp>
        <p:sp>
          <p:nvSpPr>
            <p:cNvPr id="99" name="TextBox 98">
              <a:extLst>
                <a:ext uri="{FF2B5EF4-FFF2-40B4-BE49-F238E27FC236}">
                  <a16:creationId xmlns:a16="http://schemas.microsoft.com/office/drawing/2014/main" id="{1622F44D-F6E7-40FE-933A-7F4C7430FB2B}"/>
                </a:ext>
              </a:extLst>
            </p:cNvPr>
            <p:cNvSpPr txBox="1"/>
            <p:nvPr/>
          </p:nvSpPr>
          <p:spPr>
            <a:xfrm>
              <a:off x="4869767" y="1167771"/>
              <a:ext cx="1693089" cy="307777"/>
            </a:xfrm>
            <a:prstGeom prst="rect">
              <a:avLst/>
            </a:prstGeom>
            <a:noFill/>
          </p:spPr>
          <p:txBody>
            <a:bodyPr wrap="square" rtlCol="0">
              <a:spAutoFit/>
            </a:bodyPr>
            <a:lstStyle/>
            <a:p>
              <a:pPr algn="ctr"/>
              <a:r>
                <a:rPr lang="en-US" sz="1400" b="1" dirty="0">
                  <a:solidFill>
                    <a:srgbClr val="000000"/>
                  </a:solidFill>
                </a:rPr>
                <a:t>Common electrode</a:t>
              </a:r>
            </a:p>
          </p:txBody>
        </p:sp>
        <p:cxnSp>
          <p:nvCxnSpPr>
            <p:cNvPr id="100" name="Straight Arrow Connector 99">
              <a:extLst>
                <a:ext uri="{FF2B5EF4-FFF2-40B4-BE49-F238E27FC236}">
                  <a16:creationId xmlns:a16="http://schemas.microsoft.com/office/drawing/2014/main" id="{E893DA2C-A6BB-4805-92BC-1A1DE7F31CF1}"/>
                </a:ext>
              </a:extLst>
            </p:cNvPr>
            <p:cNvCxnSpPr>
              <a:cxnSpLocks/>
            </p:cNvCxnSpPr>
            <p:nvPr/>
          </p:nvCxnSpPr>
          <p:spPr bwMode="auto">
            <a:xfrm>
              <a:off x="5700592" y="1783050"/>
              <a:ext cx="0" cy="172368"/>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sp>
          <p:nvSpPr>
            <p:cNvPr id="104" name="Rectangle 103">
              <a:extLst>
                <a:ext uri="{FF2B5EF4-FFF2-40B4-BE49-F238E27FC236}">
                  <a16:creationId xmlns:a16="http://schemas.microsoft.com/office/drawing/2014/main" id="{19864B91-4812-4CCF-9236-D1A1282922D0}"/>
                </a:ext>
              </a:extLst>
            </p:cNvPr>
            <p:cNvSpPr/>
            <p:nvPr/>
          </p:nvSpPr>
          <p:spPr bwMode="auto">
            <a:xfrm>
              <a:off x="8181922" y="3648652"/>
              <a:ext cx="474708" cy="18721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sp>
          <p:nvSpPr>
            <p:cNvPr id="107" name="Rectangle 106">
              <a:extLst>
                <a:ext uri="{FF2B5EF4-FFF2-40B4-BE49-F238E27FC236}">
                  <a16:creationId xmlns:a16="http://schemas.microsoft.com/office/drawing/2014/main" id="{244254F3-702A-49A9-B8D0-D27D02B1A27A}"/>
                </a:ext>
              </a:extLst>
            </p:cNvPr>
            <p:cNvSpPr/>
            <p:nvPr/>
          </p:nvSpPr>
          <p:spPr bwMode="auto">
            <a:xfrm>
              <a:off x="8924784" y="3648652"/>
              <a:ext cx="474708" cy="187218"/>
            </a:xfrm>
            <a:prstGeom prst="rect">
              <a:avLst/>
            </a:prstGeom>
            <a:solidFill>
              <a:srgbClr val="FFC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2400">
                <a:latin typeface="Tahoma" pitchFamily="34" charset="0"/>
              </a:endParaRPr>
            </a:p>
          </p:txBody>
        </p:sp>
        <p:cxnSp>
          <p:nvCxnSpPr>
            <p:cNvPr id="36" name="Straight Connector 35">
              <a:extLst>
                <a:ext uri="{FF2B5EF4-FFF2-40B4-BE49-F238E27FC236}">
                  <a16:creationId xmlns:a16="http://schemas.microsoft.com/office/drawing/2014/main" id="{CD9C8D46-AC16-46DC-B67C-E5827355C579}"/>
                </a:ext>
              </a:extLst>
            </p:cNvPr>
            <p:cNvCxnSpPr/>
            <p:nvPr/>
          </p:nvCxnSpPr>
          <p:spPr bwMode="auto">
            <a:xfrm>
              <a:off x="4466694" y="2940311"/>
              <a:ext cx="0" cy="392803"/>
            </a:xfrm>
            <a:prstGeom prst="line">
              <a:avLst/>
            </a:prstGeom>
            <a:solidFill>
              <a:schemeClr val="accent1"/>
            </a:solidFill>
            <a:ln w="15875" cap="flat" cmpd="sng" algn="ctr">
              <a:solidFill>
                <a:srgbClr val="000000"/>
              </a:solidFill>
              <a:prstDash val="solid"/>
              <a:round/>
              <a:headEnd type="none" w="med" len="med"/>
              <a:tailEnd type="none" w="med" len="med"/>
            </a:ln>
            <a:effectLst/>
          </p:spPr>
        </p:cxnSp>
        <p:cxnSp>
          <p:nvCxnSpPr>
            <p:cNvPr id="108" name="Straight Connector 107">
              <a:extLst>
                <a:ext uri="{FF2B5EF4-FFF2-40B4-BE49-F238E27FC236}">
                  <a16:creationId xmlns:a16="http://schemas.microsoft.com/office/drawing/2014/main" id="{126D1ECE-5003-47FE-BA52-DC3E716A9D99}"/>
                </a:ext>
              </a:extLst>
            </p:cNvPr>
            <p:cNvCxnSpPr>
              <a:cxnSpLocks/>
            </p:cNvCxnSpPr>
            <p:nvPr/>
          </p:nvCxnSpPr>
          <p:spPr bwMode="auto">
            <a:xfrm flipH="1">
              <a:off x="4344146" y="3272809"/>
              <a:ext cx="264467" cy="0"/>
            </a:xfrm>
            <a:prstGeom prst="line">
              <a:avLst/>
            </a:prstGeom>
            <a:solidFill>
              <a:schemeClr val="accent1"/>
            </a:solidFill>
            <a:ln w="15875" cap="flat" cmpd="sng" algn="ctr">
              <a:solidFill>
                <a:srgbClr val="000000"/>
              </a:solidFill>
              <a:prstDash val="solid"/>
              <a:round/>
              <a:headEnd type="none" w="med" len="med"/>
              <a:tailEnd type="none" w="med" len="med"/>
            </a:ln>
            <a:effectLst/>
          </p:spPr>
        </p:cxnSp>
        <p:cxnSp>
          <p:nvCxnSpPr>
            <p:cNvPr id="109" name="Straight Connector 108">
              <a:extLst>
                <a:ext uri="{FF2B5EF4-FFF2-40B4-BE49-F238E27FC236}">
                  <a16:creationId xmlns:a16="http://schemas.microsoft.com/office/drawing/2014/main" id="{8CCFB72B-42A7-409D-BDAB-ACB41341E175}"/>
                </a:ext>
              </a:extLst>
            </p:cNvPr>
            <p:cNvCxnSpPr>
              <a:cxnSpLocks/>
            </p:cNvCxnSpPr>
            <p:nvPr/>
          </p:nvCxnSpPr>
          <p:spPr bwMode="auto">
            <a:xfrm flipH="1">
              <a:off x="4380927" y="3299084"/>
              <a:ext cx="191068" cy="0"/>
            </a:xfrm>
            <a:prstGeom prst="line">
              <a:avLst/>
            </a:prstGeom>
            <a:solidFill>
              <a:schemeClr val="accent1"/>
            </a:solidFill>
            <a:ln w="15875" cap="flat" cmpd="sng" algn="ctr">
              <a:solidFill>
                <a:srgbClr val="000000"/>
              </a:solidFill>
              <a:prstDash val="solid"/>
              <a:round/>
              <a:headEnd type="none" w="med" len="med"/>
              <a:tailEnd type="none" w="med" len="med"/>
            </a:ln>
            <a:effectLst/>
          </p:spPr>
        </p:cxnSp>
        <p:cxnSp>
          <p:nvCxnSpPr>
            <p:cNvPr id="110" name="Straight Connector 109">
              <a:extLst>
                <a:ext uri="{FF2B5EF4-FFF2-40B4-BE49-F238E27FC236}">
                  <a16:creationId xmlns:a16="http://schemas.microsoft.com/office/drawing/2014/main" id="{9D5EA050-E247-4DC9-8359-0C1417D6B6B3}"/>
                </a:ext>
              </a:extLst>
            </p:cNvPr>
            <p:cNvCxnSpPr>
              <a:cxnSpLocks/>
            </p:cNvCxnSpPr>
            <p:nvPr/>
          </p:nvCxnSpPr>
          <p:spPr bwMode="auto">
            <a:xfrm flipH="1">
              <a:off x="4412465" y="3330615"/>
              <a:ext cx="118646" cy="0"/>
            </a:xfrm>
            <a:prstGeom prst="line">
              <a:avLst/>
            </a:prstGeom>
            <a:solidFill>
              <a:schemeClr val="accent1"/>
            </a:solidFill>
            <a:ln w="15875" cap="flat" cmpd="sng" algn="ctr">
              <a:solidFill>
                <a:srgbClr val="000000"/>
              </a:solidFill>
              <a:prstDash val="solid"/>
              <a:round/>
              <a:headEnd type="none" w="med" len="med"/>
              <a:tailEnd type="none" w="med" len="med"/>
            </a:ln>
            <a:effectLst/>
          </p:spPr>
        </p:cxnSp>
        <p:sp>
          <p:nvSpPr>
            <p:cNvPr id="113" name="TextBox 112">
              <a:extLst>
                <a:ext uri="{FF2B5EF4-FFF2-40B4-BE49-F238E27FC236}">
                  <a16:creationId xmlns:a16="http://schemas.microsoft.com/office/drawing/2014/main" id="{F6C39F7A-E992-4257-B48E-B97E491A081C}"/>
                </a:ext>
              </a:extLst>
            </p:cNvPr>
            <p:cNvSpPr txBox="1"/>
            <p:nvPr/>
          </p:nvSpPr>
          <p:spPr>
            <a:xfrm>
              <a:off x="7962345" y="4407539"/>
              <a:ext cx="2330704" cy="769441"/>
            </a:xfrm>
            <a:prstGeom prst="rect">
              <a:avLst/>
            </a:prstGeom>
            <a:noFill/>
          </p:spPr>
          <p:txBody>
            <a:bodyPr wrap="square" rtlCol="0">
              <a:spAutoFit/>
            </a:bodyPr>
            <a:lstStyle/>
            <a:p>
              <a:r>
                <a:rPr lang="en-US" sz="4400" b="1" i="1" dirty="0">
                  <a:solidFill>
                    <a:schemeClr val="bg1"/>
                  </a:solidFill>
                </a:rPr>
                <a:t>ASIC</a:t>
              </a:r>
            </a:p>
          </p:txBody>
        </p:sp>
        <p:sp>
          <p:nvSpPr>
            <p:cNvPr id="115" name="TextBox 114">
              <a:extLst>
                <a:ext uri="{FF2B5EF4-FFF2-40B4-BE49-F238E27FC236}">
                  <a16:creationId xmlns:a16="http://schemas.microsoft.com/office/drawing/2014/main" id="{6E2E1E55-8064-40CC-975B-544A4B22F90A}"/>
                </a:ext>
              </a:extLst>
            </p:cNvPr>
            <p:cNvSpPr txBox="1"/>
            <p:nvPr/>
          </p:nvSpPr>
          <p:spPr>
            <a:xfrm>
              <a:off x="1539108" y="4254890"/>
              <a:ext cx="2411873" cy="383971"/>
            </a:xfrm>
            <a:prstGeom prst="rect">
              <a:avLst/>
            </a:prstGeom>
            <a:noFill/>
          </p:spPr>
          <p:txBody>
            <a:bodyPr wrap="square" rtlCol="0">
              <a:spAutoFit/>
            </a:bodyPr>
            <a:lstStyle/>
            <a:p>
              <a:pPr algn="r"/>
              <a:r>
                <a:rPr lang="en-US" sz="1400" b="1" dirty="0">
                  <a:solidFill>
                    <a:srgbClr val="000000"/>
                  </a:solidFill>
                </a:rPr>
                <a:t>Pixel-site electrodes</a:t>
              </a:r>
            </a:p>
          </p:txBody>
        </p:sp>
        <p:cxnSp>
          <p:nvCxnSpPr>
            <p:cNvPr id="117" name="Straight Arrow Connector 116">
              <a:extLst>
                <a:ext uri="{FF2B5EF4-FFF2-40B4-BE49-F238E27FC236}">
                  <a16:creationId xmlns:a16="http://schemas.microsoft.com/office/drawing/2014/main" id="{A59B2F49-DF32-4BEC-B5C2-A51E4C7315F9}"/>
                </a:ext>
              </a:extLst>
            </p:cNvPr>
            <p:cNvCxnSpPr>
              <a:cxnSpLocks/>
            </p:cNvCxnSpPr>
            <p:nvPr/>
          </p:nvCxnSpPr>
          <p:spPr bwMode="auto">
            <a:xfrm>
              <a:off x="3980819" y="4416784"/>
              <a:ext cx="1026261" cy="0"/>
            </a:xfrm>
            <a:prstGeom prst="straightConnector1">
              <a:avLst/>
            </a:prstGeom>
            <a:solidFill>
              <a:schemeClr val="accent1"/>
            </a:solidFill>
            <a:ln w="9525" cap="flat" cmpd="sng" algn="ctr">
              <a:solidFill>
                <a:srgbClr val="000000"/>
              </a:solidFill>
              <a:prstDash val="solid"/>
              <a:round/>
              <a:headEnd type="none" w="med" len="med"/>
              <a:tailEnd type="triangle"/>
            </a:ln>
            <a:effectLst/>
          </p:spPr>
        </p:cxnSp>
        <p:sp>
          <p:nvSpPr>
            <p:cNvPr id="119" name="TextBox 118">
              <a:extLst>
                <a:ext uri="{FF2B5EF4-FFF2-40B4-BE49-F238E27FC236}">
                  <a16:creationId xmlns:a16="http://schemas.microsoft.com/office/drawing/2014/main" id="{C4DB322E-AC70-4227-8916-4F61BB059F66}"/>
                </a:ext>
              </a:extLst>
            </p:cNvPr>
            <p:cNvSpPr txBox="1"/>
            <p:nvPr/>
          </p:nvSpPr>
          <p:spPr>
            <a:xfrm>
              <a:off x="8534107" y="5199145"/>
              <a:ext cx="2330704" cy="584775"/>
            </a:xfrm>
            <a:prstGeom prst="rect">
              <a:avLst/>
            </a:prstGeom>
            <a:noFill/>
          </p:spPr>
          <p:txBody>
            <a:bodyPr wrap="square" rtlCol="0">
              <a:spAutoFit/>
            </a:bodyPr>
            <a:lstStyle/>
            <a:p>
              <a:r>
                <a:rPr lang="en-US" sz="3200" b="1" i="1" dirty="0">
                  <a:solidFill>
                    <a:srgbClr val="5F5F5F"/>
                  </a:solidFill>
                </a:rPr>
                <a:t>PCB</a:t>
              </a:r>
            </a:p>
          </p:txBody>
        </p:sp>
      </p:grpSp>
      <p:sp>
        <p:nvSpPr>
          <p:cNvPr id="121" name="Freeform 120"/>
          <p:cNvSpPr/>
          <p:nvPr/>
        </p:nvSpPr>
        <p:spPr bwMode="auto">
          <a:xfrm>
            <a:off x="8588233" y="2098218"/>
            <a:ext cx="2819610" cy="1332787"/>
          </a:xfrm>
          <a:custGeom>
            <a:avLst/>
            <a:gdLst>
              <a:gd name="connsiteX0" fmla="*/ 0 w 5581650"/>
              <a:gd name="connsiteY0" fmla="*/ 2001837 h 2052637"/>
              <a:gd name="connsiteX1" fmla="*/ 219075 w 5581650"/>
              <a:gd name="connsiteY1" fmla="*/ 363537 h 2052637"/>
              <a:gd name="connsiteX2" fmla="*/ 628650 w 5581650"/>
              <a:gd name="connsiteY2" fmla="*/ 20637 h 2052637"/>
              <a:gd name="connsiteX3" fmla="*/ 1285875 w 5581650"/>
              <a:gd name="connsiteY3" fmla="*/ 239712 h 2052637"/>
              <a:gd name="connsiteX4" fmla="*/ 2676525 w 5581650"/>
              <a:gd name="connsiteY4" fmla="*/ 906462 h 2052637"/>
              <a:gd name="connsiteX5" fmla="*/ 4819650 w 5581650"/>
              <a:gd name="connsiteY5" fmla="*/ 1868487 h 2052637"/>
              <a:gd name="connsiteX6" fmla="*/ 5381625 w 5581650"/>
              <a:gd name="connsiteY6" fmla="*/ 2011362 h 2052637"/>
              <a:gd name="connsiteX7" fmla="*/ 5581650 w 5581650"/>
              <a:gd name="connsiteY7" fmla="*/ 1992312 h 2052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1650" h="2052637">
                <a:moveTo>
                  <a:pt x="0" y="2001837"/>
                </a:moveTo>
                <a:cubicBezTo>
                  <a:pt x="57150" y="1347787"/>
                  <a:pt x="114300" y="693737"/>
                  <a:pt x="219075" y="363537"/>
                </a:cubicBezTo>
                <a:cubicBezTo>
                  <a:pt x="323850" y="33337"/>
                  <a:pt x="450850" y="41275"/>
                  <a:pt x="628650" y="20637"/>
                </a:cubicBezTo>
                <a:cubicBezTo>
                  <a:pt x="806450" y="0"/>
                  <a:pt x="944563" y="92075"/>
                  <a:pt x="1285875" y="239712"/>
                </a:cubicBezTo>
                <a:cubicBezTo>
                  <a:pt x="1627187" y="387349"/>
                  <a:pt x="2087563" y="635000"/>
                  <a:pt x="2676525" y="906462"/>
                </a:cubicBezTo>
                <a:cubicBezTo>
                  <a:pt x="3265487" y="1177924"/>
                  <a:pt x="4368800" y="1684337"/>
                  <a:pt x="4819650" y="1868487"/>
                </a:cubicBezTo>
                <a:cubicBezTo>
                  <a:pt x="5270500" y="2052637"/>
                  <a:pt x="5254625" y="1990725"/>
                  <a:pt x="5381625" y="2011362"/>
                </a:cubicBezTo>
                <a:cubicBezTo>
                  <a:pt x="5508625" y="2031999"/>
                  <a:pt x="5545137" y="2012155"/>
                  <a:pt x="5581650" y="1992312"/>
                </a:cubicBezTo>
              </a:path>
            </a:pathLst>
          </a:custGeom>
          <a:noFill/>
          <a:ln w="317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sz="2000" dirty="0">
              <a:solidFill>
                <a:srgbClr val="000000"/>
              </a:solidFill>
              <a:latin typeface="Arial" charset="0"/>
            </a:endParaRPr>
          </a:p>
        </p:txBody>
      </p:sp>
      <p:grpSp>
        <p:nvGrpSpPr>
          <p:cNvPr id="25" name="Group 24"/>
          <p:cNvGrpSpPr/>
          <p:nvPr/>
        </p:nvGrpSpPr>
        <p:grpSpPr>
          <a:xfrm>
            <a:off x="6743182" y="2753280"/>
            <a:ext cx="4346371" cy="415975"/>
            <a:chOff x="6743182" y="2753280"/>
            <a:chExt cx="4346371" cy="415975"/>
          </a:xfrm>
        </p:grpSpPr>
        <p:cxnSp>
          <p:nvCxnSpPr>
            <p:cNvPr id="124" name="Straight Connector 123"/>
            <p:cNvCxnSpPr/>
            <p:nvPr/>
          </p:nvCxnSpPr>
          <p:spPr bwMode="auto">
            <a:xfrm>
              <a:off x="8125594" y="3009349"/>
              <a:ext cx="2963959" cy="1263"/>
            </a:xfrm>
            <a:prstGeom prst="line">
              <a:avLst/>
            </a:prstGeom>
            <a:solidFill>
              <a:schemeClr val="accent1"/>
            </a:solidFill>
            <a:ln w="25400" cap="flat" cmpd="sng" algn="ctr">
              <a:solidFill>
                <a:schemeClr val="accent6"/>
              </a:solidFill>
              <a:prstDash val="sysDash"/>
              <a:round/>
              <a:headEnd type="none" w="med" len="med"/>
              <a:tailEnd type="none" w="med" len="med"/>
            </a:ln>
            <a:effectLst/>
          </p:spPr>
        </p:cxnSp>
        <p:sp>
          <p:nvSpPr>
            <p:cNvPr id="126" name="TextBox 125"/>
            <p:cNvSpPr txBox="1"/>
            <p:nvPr/>
          </p:nvSpPr>
          <p:spPr>
            <a:xfrm>
              <a:off x="6743182" y="2753280"/>
              <a:ext cx="1618132" cy="415975"/>
            </a:xfrm>
            <a:prstGeom prst="rect">
              <a:avLst/>
            </a:prstGeom>
            <a:noFill/>
          </p:spPr>
          <p:txBody>
            <a:bodyPr wrap="square" rtlCol="0">
              <a:spAutoFit/>
            </a:bodyPr>
            <a:lstStyle/>
            <a:p>
              <a:pPr fontAlgn="base">
                <a:spcBef>
                  <a:spcPct val="0"/>
                </a:spcBef>
                <a:spcAft>
                  <a:spcPct val="0"/>
                </a:spcAft>
              </a:pPr>
              <a:r>
                <a:rPr lang="en-US" sz="1400" b="1" dirty="0">
                  <a:solidFill>
                    <a:srgbClr val="2D2D8A"/>
                  </a:solidFill>
                  <a:latin typeface="Arial" charset="0"/>
                </a:rPr>
                <a:t>Analogue</a:t>
              </a:r>
            </a:p>
            <a:p>
              <a:pPr fontAlgn="base">
                <a:spcBef>
                  <a:spcPct val="0"/>
                </a:spcBef>
                <a:spcAft>
                  <a:spcPct val="0"/>
                </a:spcAft>
              </a:pPr>
              <a:r>
                <a:rPr lang="en-US" sz="1400" b="1" dirty="0">
                  <a:solidFill>
                    <a:srgbClr val="2D2D8A"/>
                  </a:solidFill>
                  <a:latin typeface="Arial" charset="0"/>
                </a:rPr>
                <a:t>Threshold</a:t>
              </a:r>
            </a:p>
          </p:txBody>
        </p:sp>
      </p:grpSp>
      <p:grpSp>
        <p:nvGrpSpPr>
          <p:cNvPr id="130" name="Group 55"/>
          <p:cNvGrpSpPr/>
          <p:nvPr/>
        </p:nvGrpSpPr>
        <p:grpSpPr>
          <a:xfrm>
            <a:off x="8279914" y="1840748"/>
            <a:ext cx="3662682" cy="1744030"/>
            <a:chOff x="2743200" y="990600"/>
            <a:chExt cx="5562600" cy="2193667"/>
          </a:xfrm>
        </p:grpSpPr>
        <p:cxnSp>
          <p:nvCxnSpPr>
            <p:cNvPr id="150" name="Straight Arrow Connector 149"/>
            <p:cNvCxnSpPr/>
            <p:nvPr/>
          </p:nvCxnSpPr>
          <p:spPr bwMode="auto">
            <a:xfrm rot="5400000" flipH="1" flipV="1">
              <a:off x="2018506" y="2171700"/>
              <a:ext cx="1753394" cy="794"/>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cxnSp>
          <p:nvCxnSpPr>
            <p:cNvPr id="151" name="Straight Arrow Connector 150"/>
            <p:cNvCxnSpPr/>
            <p:nvPr/>
          </p:nvCxnSpPr>
          <p:spPr bwMode="auto">
            <a:xfrm>
              <a:off x="2895600" y="3048000"/>
              <a:ext cx="4876800" cy="1588"/>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sp>
          <p:nvSpPr>
            <p:cNvPr id="152" name="TextBox 151"/>
            <p:cNvSpPr txBox="1"/>
            <p:nvPr/>
          </p:nvSpPr>
          <p:spPr>
            <a:xfrm>
              <a:off x="2743200" y="990600"/>
              <a:ext cx="533400" cy="307777"/>
            </a:xfrm>
            <a:prstGeom prst="rect">
              <a:avLst/>
            </a:prstGeom>
            <a:noFill/>
          </p:spPr>
          <p:txBody>
            <a:bodyPr wrap="square" rtlCol="0">
              <a:spAutoFit/>
            </a:bodyPr>
            <a:lstStyle/>
            <a:p>
              <a:pPr fontAlgn="base">
                <a:spcBef>
                  <a:spcPct val="0"/>
                </a:spcBef>
                <a:spcAft>
                  <a:spcPct val="0"/>
                </a:spcAft>
              </a:pPr>
              <a:r>
                <a:rPr lang="en-US" sz="1400" dirty="0">
                  <a:solidFill>
                    <a:srgbClr val="FFFFFF">
                      <a:lumMod val="50000"/>
                    </a:srgbClr>
                  </a:solidFill>
                  <a:latin typeface="Arial" charset="0"/>
                </a:rPr>
                <a:t>V</a:t>
              </a:r>
            </a:p>
          </p:txBody>
        </p:sp>
        <p:sp>
          <p:nvSpPr>
            <p:cNvPr id="153" name="TextBox 152"/>
            <p:cNvSpPr txBox="1"/>
            <p:nvPr/>
          </p:nvSpPr>
          <p:spPr>
            <a:xfrm>
              <a:off x="7772400" y="2876490"/>
              <a:ext cx="533400" cy="307777"/>
            </a:xfrm>
            <a:prstGeom prst="rect">
              <a:avLst/>
            </a:prstGeom>
            <a:noFill/>
          </p:spPr>
          <p:txBody>
            <a:bodyPr wrap="square" rtlCol="0">
              <a:spAutoFit/>
            </a:bodyPr>
            <a:lstStyle/>
            <a:p>
              <a:pPr fontAlgn="base">
                <a:spcBef>
                  <a:spcPct val="0"/>
                </a:spcBef>
                <a:spcAft>
                  <a:spcPct val="0"/>
                </a:spcAft>
              </a:pPr>
              <a:r>
                <a:rPr lang="en-US" sz="1400" dirty="0">
                  <a:solidFill>
                    <a:srgbClr val="FFFFFF">
                      <a:lumMod val="50000"/>
                    </a:srgbClr>
                  </a:solidFill>
                  <a:latin typeface="Arial" charset="0"/>
                </a:rPr>
                <a:t>t</a:t>
              </a:r>
            </a:p>
          </p:txBody>
        </p:sp>
      </p:grpSp>
      <p:sp>
        <p:nvSpPr>
          <p:cNvPr id="135" name="Rechteck 63"/>
          <p:cNvSpPr/>
          <p:nvPr/>
        </p:nvSpPr>
        <p:spPr>
          <a:xfrm>
            <a:off x="10477072" y="5215571"/>
            <a:ext cx="782241" cy="518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srgbClr val="FFFFFF"/>
              </a:solidFill>
              <a:latin typeface="Arial"/>
            </a:endParaRPr>
          </a:p>
        </p:txBody>
      </p:sp>
      <p:grpSp>
        <p:nvGrpSpPr>
          <p:cNvPr id="13" name="Group 12"/>
          <p:cNvGrpSpPr/>
          <p:nvPr/>
        </p:nvGrpSpPr>
        <p:grpSpPr>
          <a:xfrm>
            <a:off x="6760421" y="3546162"/>
            <a:ext cx="5090798" cy="794073"/>
            <a:chOff x="6760421" y="3546162"/>
            <a:chExt cx="5090798" cy="794073"/>
          </a:xfrm>
        </p:grpSpPr>
        <p:grpSp>
          <p:nvGrpSpPr>
            <p:cNvPr id="128" name="Group 46"/>
            <p:cNvGrpSpPr/>
            <p:nvPr/>
          </p:nvGrpSpPr>
          <p:grpSpPr>
            <a:xfrm>
              <a:off x="7774571" y="3673328"/>
              <a:ext cx="3816809" cy="445551"/>
              <a:chOff x="1371600" y="3352800"/>
              <a:chExt cx="4816487" cy="914400"/>
            </a:xfrm>
          </p:grpSpPr>
          <p:cxnSp>
            <p:nvCxnSpPr>
              <p:cNvPr id="154" name="Elbow Connector 153"/>
              <p:cNvCxnSpPr/>
              <p:nvPr/>
            </p:nvCxnSpPr>
            <p:spPr bwMode="auto">
              <a:xfrm flipV="1">
                <a:off x="1371600" y="3352800"/>
                <a:ext cx="2209800" cy="914400"/>
              </a:xfrm>
              <a:prstGeom prst="bentConnector3">
                <a:avLst>
                  <a:gd name="adj1" fmla="val 47414"/>
                </a:avLst>
              </a:prstGeom>
              <a:solidFill>
                <a:schemeClr val="accent1"/>
              </a:solidFill>
              <a:ln w="31750" cap="flat" cmpd="sng" algn="ctr">
                <a:solidFill>
                  <a:schemeClr val="accent1"/>
                </a:solidFill>
                <a:prstDash val="solid"/>
                <a:round/>
                <a:headEnd type="none" w="med" len="med"/>
                <a:tailEnd type="none" w="med" len="med"/>
              </a:ln>
              <a:effectLst/>
            </p:spPr>
          </p:cxnSp>
          <p:cxnSp>
            <p:nvCxnSpPr>
              <p:cNvPr id="155" name="Elbow Connector 154"/>
              <p:cNvCxnSpPr/>
              <p:nvPr/>
            </p:nvCxnSpPr>
            <p:spPr bwMode="auto">
              <a:xfrm rot="10800000">
                <a:off x="3581402" y="3352804"/>
                <a:ext cx="2606685" cy="909470"/>
              </a:xfrm>
              <a:prstGeom prst="bentConnector3">
                <a:avLst>
                  <a:gd name="adj1" fmla="val 50000"/>
                </a:avLst>
              </a:prstGeom>
              <a:solidFill>
                <a:schemeClr val="accent1"/>
              </a:solidFill>
              <a:ln w="31750" cap="flat" cmpd="sng" algn="ctr">
                <a:solidFill>
                  <a:schemeClr val="accent1"/>
                </a:solidFill>
                <a:prstDash val="solid"/>
                <a:round/>
                <a:headEnd type="none" w="med" len="med"/>
                <a:tailEnd type="none" w="med" len="med"/>
              </a:ln>
              <a:effectLst/>
            </p:spPr>
          </p:cxnSp>
        </p:grpSp>
        <p:grpSp>
          <p:nvGrpSpPr>
            <p:cNvPr id="138" name="Gruppieren 98"/>
            <p:cNvGrpSpPr/>
            <p:nvPr/>
          </p:nvGrpSpPr>
          <p:grpSpPr>
            <a:xfrm>
              <a:off x="6760421" y="3546162"/>
              <a:ext cx="5090798" cy="794073"/>
              <a:chOff x="-445183" y="2837793"/>
              <a:chExt cx="5677279" cy="998797"/>
            </a:xfrm>
          </p:grpSpPr>
          <p:grpSp>
            <p:nvGrpSpPr>
              <p:cNvPr id="139" name="Gruppieren 78"/>
              <p:cNvGrpSpPr/>
              <p:nvPr/>
            </p:nvGrpSpPr>
            <p:grpSpPr>
              <a:xfrm>
                <a:off x="819807" y="2837793"/>
                <a:ext cx="4090638" cy="998797"/>
                <a:chOff x="819807" y="2837793"/>
                <a:chExt cx="4090638" cy="998797"/>
              </a:xfrm>
            </p:grpSpPr>
            <p:cxnSp>
              <p:nvCxnSpPr>
                <p:cNvPr id="142" name="Gerade Verbindung 68"/>
                <p:cNvCxnSpPr/>
                <p:nvPr/>
              </p:nvCxnSpPr>
              <p:spPr>
                <a:xfrm>
                  <a:off x="819807" y="2837793"/>
                  <a:ext cx="0" cy="956441"/>
                </a:xfrm>
                <a:prstGeom prst="line">
                  <a:avLst/>
                </a:prstGeom>
                <a:ln w="25400">
                  <a:solidFill>
                    <a:srgbClr val="FFC000"/>
                  </a:solidFill>
                </a:ln>
              </p:spPr>
              <p:style>
                <a:lnRef idx="1">
                  <a:schemeClr val="dk1"/>
                </a:lnRef>
                <a:fillRef idx="0">
                  <a:schemeClr val="dk1"/>
                </a:fillRef>
                <a:effectRef idx="0">
                  <a:schemeClr val="dk1"/>
                </a:effectRef>
                <a:fontRef idx="minor">
                  <a:schemeClr val="tx1"/>
                </a:fontRef>
              </p:style>
            </p:cxnSp>
            <p:cxnSp>
              <p:nvCxnSpPr>
                <p:cNvPr id="143" name="Gerade Verbindung 75"/>
                <p:cNvCxnSpPr/>
                <p:nvPr/>
              </p:nvCxnSpPr>
              <p:spPr>
                <a:xfrm>
                  <a:off x="4910445" y="2880149"/>
                  <a:ext cx="0" cy="956441"/>
                </a:xfrm>
                <a:prstGeom prst="line">
                  <a:avLst/>
                </a:prstGeom>
                <a:ln w="25400">
                  <a:solidFill>
                    <a:srgbClr val="FFC000"/>
                  </a:solidFill>
                </a:ln>
              </p:spPr>
              <p:style>
                <a:lnRef idx="1">
                  <a:schemeClr val="dk1"/>
                </a:lnRef>
                <a:fillRef idx="0">
                  <a:schemeClr val="dk1"/>
                </a:fillRef>
                <a:effectRef idx="0">
                  <a:schemeClr val="dk1"/>
                </a:effectRef>
                <a:fontRef idx="minor">
                  <a:schemeClr val="tx1"/>
                </a:fontRef>
              </p:style>
            </p:cxnSp>
          </p:grpSp>
          <p:sp>
            <p:nvSpPr>
              <p:cNvPr id="140" name="Textfeld 89"/>
              <p:cNvSpPr txBox="1"/>
              <p:nvPr/>
            </p:nvSpPr>
            <p:spPr>
              <a:xfrm>
                <a:off x="3872910" y="2989515"/>
                <a:ext cx="1359186" cy="307777"/>
              </a:xfrm>
              <a:prstGeom prst="rect">
                <a:avLst/>
              </a:prstGeom>
              <a:noFill/>
            </p:spPr>
            <p:txBody>
              <a:bodyPr wrap="square" rtlCol="0">
                <a:spAutoFit/>
              </a:bodyPr>
              <a:lstStyle/>
              <a:p>
                <a:pPr fontAlgn="base">
                  <a:spcBef>
                    <a:spcPct val="0"/>
                  </a:spcBef>
                  <a:spcAft>
                    <a:spcPct val="0"/>
                  </a:spcAft>
                </a:pPr>
                <a:r>
                  <a:rPr lang="de-DE" sz="1400" dirty="0">
                    <a:solidFill>
                      <a:srgbClr val="FFC000"/>
                    </a:solidFill>
                    <a:latin typeface="Arial" charset="0"/>
                  </a:rPr>
                  <a:t>End frame</a:t>
                </a:r>
              </a:p>
            </p:txBody>
          </p:sp>
          <p:sp>
            <p:nvSpPr>
              <p:cNvPr id="141" name="Textfeld 90"/>
              <p:cNvSpPr txBox="1"/>
              <p:nvPr/>
            </p:nvSpPr>
            <p:spPr>
              <a:xfrm>
                <a:off x="-445183" y="2997190"/>
                <a:ext cx="1273466" cy="307777"/>
              </a:xfrm>
              <a:prstGeom prst="rect">
                <a:avLst/>
              </a:prstGeom>
              <a:noFill/>
            </p:spPr>
            <p:txBody>
              <a:bodyPr wrap="square" rtlCol="0">
                <a:spAutoFit/>
              </a:bodyPr>
              <a:lstStyle/>
              <a:p>
                <a:pPr fontAlgn="base">
                  <a:spcBef>
                    <a:spcPct val="0"/>
                  </a:spcBef>
                  <a:spcAft>
                    <a:spcPct val="0"/>
                  </a:spcAft>
                </a:pPr>
                <a:r>
                  <a:rPr lang="de-DE" sz="1400" dirty="0">
                    <a:solidFill>
                      <a:srgbClr val="FFC000"/>
                    </a:solidFill>
                    <a:latin typeface="Arial" charset="0"/>
                  </a:rPr>
                  <a:t>Start Frame</a:t>
                </a:r>
              </a:p>
            </p:txBody>
          </p:sp>
        </p:grpSp>
      </p:grpSp>
      <p:sp>
        <p:nvSpPr>
          <p:cNvPr id="7" name="TextBox 6"/>
          <p:cNvSpPr txBox="1"/>
          <p:nvPr/>
        </p:nvSpPr>
        <p:spPr>
          <a:xfrm>
            <a:off x="6314091" y="1428606"/>
            <a:ext cx="3568757" cy="369332"/>
          </a:xfrm>
          <a:prstGeom prst="rect">
            <a:avLst/>
          </a:prstGeom>
          <a:noFill/>
        </p:spPr>
        <p:txBody>
          <a:bodyPr wrap="square" rtlCol="0">
            <a:spAutoFit/>
          </a:bodyPr>
          <a:lstStyle/>
          <a:p>
            <a:r>
              <a:rPr lang="de-DE" b="1" dirty="0" smtClean="0"/>
              <a:t>Timepix pixel processing:</a:t>
            </a:r>
            <a:endParaRPr lang="en-US" b="1" dirty="0"/>
          </a:p>
        </p:txBody>
      </p:sp>
      <p:grpSp>
        <p:nvGrpSpPr>
          <p:cNvPr id="29" name="Group 28"/>
          <p:cNvGrpSpPr/>
          <p:nvPr/>
        </p:nvGrpSpPr>
        <p:grpSpPr>
          <a:xfrm>
            <a:off x="6538977" y="4004362"/>
            <a:ext cx="5023819" cy="1491430"/>
            <a:chOff x="6449752" y="4401156"/>
            <a:chExt cx="5212770" cy="1326982"/>
          </a:xfrm>
        </p:grpSpPr>
        <p:grpSp>
          <p:nvGrpSpPr>
            <p:cNvPr id="24" name="Group 23"/>
            <p:cNvGrpSpPr/>
            <p:nvPr/>
          </p:nvGrpSpPr>
          <p:grpSpPr>
            <a:xfrm>
              <a:off x="6449752" y="4401156"/>
              <a:ext cx="5212770" cy="1271514"/>
              <a:chOff x="6449752" y="4401156"/>
              <a:chExt cx="5212770" cy="1271514"/>
            </a:xfrm>
          </p:grpSpPr>
          <p:grpSp>
            <p:nvGrpSpPr>
              <p:cNvPr id="131" name="Group 68"/>
              <p:cNvGrpSpPr/>
              <p:nvPr/>
            </p:nvGrpSpPr>
            <p:grpSpPr>
              <a:xfrm>
                <a:off x="8562318" y="5332906"/>
                <a:ext cx="2664803" cy="287761"/>
                <a:chOff x="2514600" y="4114800"/>
                <a:chExt cx="8229600" cy="361950"/>
              </a:xfrm>
            </p:grpSpPr>
            <p:pic>
              <p:nvPicPr>
                <p:cNvPr id="148" name="Picture 20"/>
                <p:cNvPicPr>
                  <a:picLocks noChangeAspect="1" noChangeArrowheads="1"/>
                </p:cNvPicPr>
                <p:nvPr/>
              </p:nvPicPr>
              <p:blipFill>
                <a:blip r:embed="rId3" cstate="print"/>
                <a:srcRect/>
                <a:stretch>
                  <a:fillRect/>
                </a:stretch>
              </p:blipFill>
              <p:spPr bwMode="auto">
                <a:xfrm>
                  <a:off x="6477001" y="4114800"/>
                  <a:ext cx="4267199" cy="361950"/>
                </a:xfrm>
                <a:prstGeom prst="rect">
                  <a:avLst/>
                </a:prstGeom>
                <a:noFill/>
                <a:ln w="9525">
                  <a:noFill/>
                  <a:miter lim="800000"/>
                  <a:headEnd/>
                  <a:tailEnd/>
                </a:ln>
              </p:spPr>
            </p:pic>
            <p:pic>
              <p:nvPicPr>
                <p:cNvPr id="149" name="Picture 20"/>
                <p:cNvPicPr>
                  <a:picLocks noChangeAspect="1" noChangeArrowheads="1"/>
                </p:cNvPicPr>
                <p:nvPr/>
              </p:nvPicPr>
              <p:blipFill>
                <a:blip r:embed="rId3" cstate="print"/>
                <a:srcRect/>
                <a:stretch>
                  <a:fillRect/>
                </a:stretch>
              </p:blipFill>
              <p:spPr bwMode="auto">
                <a:xfrm>
                  <a:off x="2514600" y="4114800"/>
                  <a:ext cx="4267200" cy="361950"/>
                </a:xfrm>
                <a:prstGeom prst="rect">
                  <a:avLst/>
                </a:prstGeom>
                <a:noFill/>
                <a:ln w="9525">
                  <a:noFill/>
                  <a:miter lim="800000"/>
                  <a:headEnd/>
                  <a:tailEnd/>
                </a:ln>
              </p:spPr>
            </p:pic>
          </p:grpSp>
          <p:sp>
            <p:nvSpPr>
              <p:cNvPr id="147" name="Rechteck 46"/>
              <p:cNvSpPr/>
              <p:nvPr/>
            </p:nvSpPr>
            <p:spPr>
              <a:xfrm>
                <a:off x="8660540" y="4401156"/>
                <a:ext cx="1319591" cy="3066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srgbClr val="FFFFFF"/>
                  </a:solidFill>
                  <a:latin typeface="Arial"/>
                </a:endParaRPr>
              </a:p>
            </p:txBody>
          </p:sp>
          <p:grpSp>
            <p:nvGrpSpPr>
              <p:cNvPr id="134" name="Group 68"/>
              <p:cNvGrpSpPr/>
              <p:nvPr/>
            </p:nvGrpSpPr>
            <p:grpSpPr>
              <a:xfrm>
                <a:off x="8562316" y="4804571"/>
                <a:ext cx="3100206" cy="300866"/>
                <a:chOff x="2514594" y="4098319"/>
                <a:chExt cx="9574238" cy="378433"/>
              </a:xfrm>
            </p:grpSpPr>
            <p:pic>
              <p:nvPicPr>
                <p:cNvPr id="144" name="Picture 20"/>
                <p:cNvPicPr>
                  <a:picLocks noChangeAspect="1" noChangeArrowheads="1"/>
                </p:cNvPicPr>
                <p:nvPr/>
              </p:nvPicPr>
              <p:blipFill>
                <a:blip r:embed="rId3" cstate="print"/>
                <a:srcRect/>
                <a:stretch>
                  <a:fillRect/>
                </a:stretch>
              </p:blipFill>
              <p:spPr bwMode="auto">
                <a:xfrm>
                  <a:off x="6683100" y="4098319"/>
                  <a:ext cx="5405732" cy="376410"/>
                </a:xfrm>
                <a:prstGeom prst="rect">
                  <a:avLst/>
                </a:prstGeom>
                <a:noFill/>
                <a:ln w="9525">
                  <a:noFill/>
                  <a:miter lim="800000"/>
                  <a:headEnd/>
                  <a:tailEnd/>
                </a:ln>
              </p:spPr>
            </p:pic>
            <p:pic>
              <p:nvPicPr>
                <p:cNvPr id="145" name="Picture 20"/>
                <p:cNvPicPr>
                  <a:picLocks noChangeAspect="1" noChangeArrowheads="1"/>
                </p:cNvPicPr>
                <p:nvPr/>
              </p:nvPicPr>
              <p:blipFill>
                <a:blip r:embed="rId3" cstate="print"/>
                <a:srcRect/>
                <a:stretch>
                  <a:fillRect/>
                </a:stretch>
              </p:blipFill>
              <p:spPr bwMode="auto">
                <a:xfrm>
                  <a:off x="2514594" y="4100342"/>
                  <a:ext cx="5621908" cy="376410"/>
                </a:xfrm>
                <a:prstGeom prst="rect">
                  <a:avLst/>
                </a:prstGeom>
                <a:noFill/>
                <a:ln w="9525">
                  <a:noFill/>
                  <a:miter lim="800000"/>
                  <a:headEnd/>
                  <a:tailEnd/>
                </a:ln>
              </p:spPr>
            </p:pic>
          </p:grpSp>
          <p:sp>
            <p:nvSpPr>
              <p:cNvPr id="156" name="TextBox 155"/>
              <p:cNvSpPr txBox="1"/>
              <p:nvPr/>
            </p:nvSpPr>
            <p:spPr>
              <a:xfrm>
                <a:off x="6473696" y="4849641"/>
                <a:ext cx="1866006" cy="307777"/>
              </a:xfrm>
              <a:prstGeom prst="rect">
                <a:avLst/>
              </a:prstGeom>
              <a:noFill/>
            </p:spPr>
            <p:txBody>
              <a:bodyPr wrap="square" rtlCol="0">
                <a:spAutoFit/>
              </a:bodyPr>
              <a:lstStyle/>
              <a:p>
                <a:r>
                  <a:rPr lang="de-DE" sz="1400" dirty="0" smtClean="0"/>
                  <a:t>ToA (Time-of-Arrival)</a:t>
                </a:r>
                <a:endParaRPr lang="en-US" sz="1400" dirty="0"/>
              </a:p>
            </p:txBody>
          </p:sp>
          <p:sp>
            <p:nvSpPr>
              <p:cNvPr id="157" name="TextBox 156"/>
              <p:cNvSpPr txBox="1"/>
              <p:nvPr/>
            </p:nvSpPr>
            <p:spPr>
              <a:xfrm>
                <a:off x="6449752" y="5364893"/>
                <a:ext cx="2102886" cy="307777"/>
              </a:xfrm>
              <a:prstGeom prst="rect">
                <a:avLst/>
              </a:prstGeom>
              <a:noFill/>
            </p:spPr>
            <p:txBody>
              <a:bodyPr wrap="square" rtlCol="0">
                <a:spAutoFit/>
              </a:bodyPr>
              <a:lstStyle/>
              <a:p>
                <a:r>
                  <a:rPr lang="de-DE" sz="1400" dirty="0" smtClean="0"/>
                  <a:t>ToT (Time-over-Threshold)</a:t>
                </a:r>
                <a:endParaRPr lang="en-US" sz="1400" dirty="0"/>
              </a:p>
            </p:txBody>
          </p:sp>
        </p:grpSp>
        <p:sp>
          <p:nvSpPr>
            <p:cNvPr id="8" name="Rectangle 7"/>
            <p:cNvSpPr/>
            <p:nvPr/>
          </p:nvSpPr>
          <p:spPr>
            <a:xfrm>
              <a:off x="10517041" y="5183706"/>
              <a:ext cx="914400" cy="5444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95783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F57C7-D8B2-4C4D-ADC5-F6F39B8F89A7}"/>
              </a:ext>
            </a:extLst>
          </p:cNvPr>
          <p:cNvSpPr>
            <a:spLocks noGrp="1"/>
          </p:cNvSpPr>
          <p:nvPr>
            <p:ph type="title"/>
          </p:nvPr>
        </p:nvSpPr>
        <p:spPr>
          <a:xfrm>
            <a:off x="838200" y="219076"/>
            <a:ext cx="10515599" cy="1000125"/>
          </a:xfrm>
        </p:spPr>
        <p:txBody>
          <a:bodyPr>
            <a:normAutofit fontScale="90000"/>
          </a:bodyPr>
          <a:lstStyle/>
          <a:p>
            <a:r>
              <a:rPr lang="en-US" sz="3100" dirty="0"/>
              <a:t>Working </a:t>
            </a:r>
            <a:r>
              <a:rPr lang="en-US" sz="3100" dirty="0" smtClean="0"/>
              <a:t>principle:</a:t>
            </a:r>
            <a:br>
              <a:rPr lang="en-US" sz="3100" dirty="0" smtClean="0"/>
            </a:br>
            <a:r>
              <a:rPr lang="en-US" sz="4900" dirty="0" smtClean="0"/>
              <a:t>Timepix3</a:t>
            </a:r>
            <a:endParaRPr lang="en-US" sz="4900" dirty="0"/>
          </a:p>
        </p:txBody>
      </p:sp>
      <p:sp>
        <p:nvSpPr>
          <p:cNvPr id="4" name="Date Placeholder 3">
            <a:extLst>
              <a:ext uri="{FF2B5EF4-FFF2-40B4-BE49-F238E27FC236}">
                <a16:creationId xmlns:a16="http://schemas.microsoft.com/office/drawing/2014/main" id="{297872C4-DBF3-4CD9-95CB-3B7E0B4D5206}"/>
              </a:ext>
            </a:extLst>
          </p:cNvPr>
          <p:cNvSpPr>
            <a:spLocks noGrp="1"/>
          </p:cNvSpPr>
          <p:nvPr>
            <p:ph type="dt" sz="half" idx="11"/>
          </p:nvPr>
        </p:nvSpPr>
        <p:spPr/>
        <p:txBody>
          <a:bodyPr/>
          <a:lstStyle/>
          <a:p>
            <a:pPr>
              <a:defRPr/>
            </a:pPr>
            <a:fld id="{554963B9-A9B4-40C3-A1CC-3888932F0C0A}" type="datetime1">
              <a:rPr lang="en-US" smtClean="0"/>
              <a:t>8/5/2022</a:t>
            </a:fld>
            <a:endParaRPr lang="en-US" dirty="0"/>
          </a:p>
        </p:txBody>
      </p:sp>
      <p:sp>
        <p:nvSpPr>
          <p:cNvPr id="5" name="Footer Placeholder 4">
            <a:extLst>
              <a:ext uri="{FF2B5EF4-FFF2-40B4-BE49-F238E27FC236}">
                <a16:creationId xmlns:a16="http://schemas.microsoft.com/office/drawing/2014/main" id="{62C9ED1D-2364-4624-8969-6E9A75BDC56E}"/>
              </a:ext>
            </a:extLst>
          </p:cNvPr>
          <p:cNvSpPr>
            <a:spLocks noGrp="1"/>
          </p:cNvSpPr>
          <p:nvPr>
            <p:ph type="ftr" sz="quarter" idx="12"/>
          </p:nvPr>
        </p:nvSpPr>
        <p:spPr/>
        <p:txBody>
          <a:bodyPr/>
          <a:lstStyle/>
          <a:p>
            <a:pPr>
              <a:defRPr/>
            </a:pPr>
            <a:r>
              <a:rPr lang="en-US" smtClean="0"/>
              <a:t>IEEE 23rd Real-Time Conference</a:t>
            </a:r>
            <a:endParaRPr lang="en-US" dirty="0"/>
          </a:p>
        </p:txBody>
      </p:sp>
      <p:sp>
        <p:nvSpPr>
          <p:cNvPr id="6" name="Slide Number Placeholder 5"/>
          <p:cNvSpPr>
            <a:spLocks noGrp="1"/>
          </p:cNvSpPr>
          <p:nvPr>
            <p:ph type="sldNum" sz="quarter" idx="13"/>
          </p:nvPr>
        </p:nvSpPr>
        <p:spPr/>
        <p:txBody>
          <a:bodyPr>
            <a:normAutofit/>
          </a:bodyPr>
          <a:lstStyle/>
          <a:p>
            <a:pPr>
              <a:defRPr/>
            </a:pPr>
            <a:fld id="{AB4BB980-9567-45AE-AEC9-23E23BF1523A}" type="slidenum">
              <a:rPr lang="en-US" smtClean="0"/>
              <a:pPr>
                <a:defRPr/>
              </a:pPr>
              <a:t>8</a:t>
            </a:fld>
            <a:endParaRPr lang="en-US" dirty="0"/>
          </a:p>
        </p:txBody>
      </p:sp>
      <p:pic>
        <p:nvPicPr>
          <p:cNvPr id="120" name="Picture 2" descr="D:\Timepix3\Paper\Tpx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3941" y="1406130"/>
            <a:ext cx="8728259" cy="5315345"/>
          </a:xfrm>
          <a:prstGeom prst="rect">
            <a:avLst/>
          </a:prstGeom>
          <a:noFill/>
          <a:extLst>
            <a:ext uri="{909E8E84-426E-40DD-AFC4-6F175D3DCCD1}">
              <a14:hiddenFill xmlns:a14="http://schemas.microsoft.com/office/drawing/2010/main">
                <a:solidFill>
                  <a:srgbClr val="FFFFFF"/>
                </a:solidFill>
              </a14:hiddenFill>
            </a:ext>
          </a:extLst>
        </p:spPr>
      </p:pic>
      <p:sp>
        <p:nvSpPr>
          <p:cNvPr id="158" name="Text Placeholder 2"/>
          <p:cNvSpPr txBox="1">
            <a:spLocks/>
          </p:cNvSpPr>
          <p:nvPr/>
        </p:nvSpPr>
        <p:spPr bwMode="auto">
          <a:xfrm>
            <a:off x="5845711" y="273621"/>
            <a:ext cx="5923829" cy="220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85750" indent="-285750" algn="l" rtl="0" eaLnBrk="0" fontAlgn="base" hangingPunct="0">
              <a:lnSpc>
                <a:spcPct val="90000"/>
              </a:lnSpc>
              <a:spcBef>
                <a:spcPts val="600"/>
              </a:spcBef>
              <a:spcAft>
                <a:spcPct val="0"/>
              </a:spcAft>
              <a:buClr>
                <a:schemeClr val="tx1"/>
              </a:buClr>
              <a:buSzPct val="90000"/>
              <a:buFont typeface="Wingdings" pitchFamily="2" charset="2"/>
              <a:buChar char="q"/>
              <a:defRPr sz="1600">
                <a:solidFill>
                  <a:schemeClr val="tx1"/>
                </a:solidFill>
                <a:latin typeface="+mn-lt"/>
                <a:ea typeface="+mn-ea"/>
                <a:cs typeface="+mn-cs"/>
              </a:defRPr>
            </a:lvl1pPr>
            <a:lvl2pPr marL="647700" indent="-215900" algn="l" rtl="0" eaLnBrk="0" fontAlgn="base" hangingPunct="0">
              <a:lnSpc>
                <a:spcPct val="90000"/>
              </a:lnSpc>
              <a:spcBef>
                <a:spcPts val="600"/>
              </a:spcBef>
              <a:spcAft>
                <a:spcPct val="0"/>
              </a:spcAft>
              <a:buClr>
                <a:schemeClr val="tx1"/>
              </a:buClr>
              <a:buSzPct val="60000"/>
              <a:buFont typeface="Wingdings" pitchFamily="2" charset="2"/>
              <a:buChar char="n"/>
              <a:defRPr sz="1400">
                <a:solidFill>
                  <a:schemeClr val="tx1"/>
                </a:solidFill>
                <a:latin typeface="+mn-lt"/>
              </a:defRPr>
            </a:lvl2pPr>
            <a:lvl3pPr marL="971550" indent="-215900" algn="l" rtl="0" eaLnBrk="0" fontAlgn="base" hangingPunct="0">
              <a:lnSpc>
                <a:spcPct val="90000"/>
              </a:lnSpc>
              <a:spcBef>
                <a:spcPts val="600"/>
              </a:spcBef>
              <a:spcAft>
                <a:spcPct val="0"/>
              </a:spcAft>
              <a:buClr>
                <a:schemeClr val="tx1"/>
              </a:buClr>
              <a:buSzPct val="95000"/>
              <a:buFont typeface="Wingdings" pitchFamily="2" charset="2"/>
              <a:buChar char="w"/>
              <a:defRPr sz="12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1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a:lstStyle>
          <a:p>
            <a:pPr>
              <a:buSzPct val="110000"/>
              <a:buFont typeface="Arial" panose="020B0604020202020204" pitchFamily="34" charset="0"/>
              <a:buChar char="•"/>
            </a:pPr>
            <a:r>
              <a:rPr lang="de-DE" sz="2200" b="1" kern="0" dirty="0" smtClean="0"/>
              <a:t>Data-driven</a:t>
            </a:r>
            <a:r>
              <a:rPr lang="de-DE" sz="2200" kern="0" dirty="0" smtClean="0"/>
              <a:t> readout with continuously running 40 MHz base clock</a:t>
            </a:r>
          </a:p>
          <a:p>
            <a:pPr>
              <a:buSzPct val="110000"/>
              <a:buFont typeface="Arial" panose="020B0604020202020204" pitchFamily="34" charset="0"/>
              <a:buChar char="•"/>
            </a:pPr>
            <a:r>
              <a:rPr lang="de-DE" sz="2200" b="1" kern="0" dirty="0" smtClean="0"/>
              <a:t>Simultaneous</a:t>
            </a:r>
            <a:r>
              <a:rPr lang="de-DE" sz="2200" kern="0" dirty="0" smtClean="0"/>
              <a:t> measurement of ToT and ToA</a:t>
            </a:r>
          </a:p>
          <a:p>
            <a:pPr>
              <a:buSzPct val="110000"/>
              <a:buFont typeface="Arial" panose="020B0604020202020204" pitchFamily="34" charset="0"/>
              <a:buChar char="•"/>
            </a:pPr>
            <a:r>
              <a:rPr lang="de-DE" sz="2200" kern="0" dirty="0" smtClean="0"/>
              <a:t>Local oscillator creates </a:t>
            </a:r>
            <a:r>
              <a:rPr lang="de-DE" sz="2200" b="1" kern="0" dirty="0" smtClean="0"/>
              <a:t>640 MHz</a:t>
            </a:r>
            <a:r>
              <a:rPr lang="de-DE" sz="2200" kern="0" dirty="0" smtClean="0"/>
              <a:t> clock for precise time stamping</a:t>
            </a:r>
          </a:p>
        </p:txBody>
      </p:sp>
    </p:spTree>
    <p:extLst>
      <p:ext uri="{BB962C8B-B14F-4D97-AF65-F5344CB8AC3E}">
        <p14:creationId xmlns:p14="http://schemas.microsoft.com/office/powerpoint/2010/main" val="2527595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ctrTitle"/>
          </p:nvPr>
        </p:nvSpPr>
        <p:spPr/>
        <p:txBody>
          <a:bodyPr>
            <a:normAutofit/>
          </a:bodyPr>
          <a:lstStyle/>
          <a:p>
            <a:r>
              <a:rPr lang="de-DE" dirty="0" smtClean="0"/>
              <a:t>Demonstration</a:t>
            </a:r>
            <a:br>
              <a:rPr lang="de-DE" dirty="0" smtClean="0"/>
            </a:br>
            <a:r>
              <a:rPr lang="de-DE" dirty="0"/>
              <a:t/>
            </a:r>
            <a:br>
              <a:rPr lang="de-DE" dirty="0"/>
            </a:br>
            <a:r>
              <a:rPr lang="de-DE" sz="3600" dirty="0" smtClean="0"/>
              <a:t>Timepix3 with 500 µm thick silicon sensor layer</a:t>
            </a:r>
            <a:endParaRPr lang="en-US" dirty="0"/>
          </a:p>
        </p:txBody>
      </p:sp>
      <p:sp>
        <p:nvSpPr>
          <p:cNvPr id="13" name="Subtitle 1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585669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7214</TotalTime>
  <Words>3652</Words>
  <Application>Microsoft Office PowerPoint</Application>
  <PresentationFormat>Widescreen</PresentationFormat>
  <Paragraphs>657</Paragraphs>
  <Slides>57</Slides>
  <Notes>37</Notes>
  <HiddenSlides>0</HiddenSlides>
  <MMClips>1</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57</vt:i4>
      </vt:variant>
    </vt:vector>
  </HeadingPairs>
  <TitlesOfParts>
    <vt:vector size="74" baseType="lpstr">
      <vt:lpstr>等线</vt:lpstr>
      <vt:lpstr>ＭＳ Ｐゴシック</vt:lpstr>
      <vt:lpstr>Arial</vt:lpstr>
      <vt:lpstr>Calibri</vt:lpstr>
      <vt:lpstr>Calibri Light</vt:lpstr>
      <vt:lpstr>Cambria Math</vt:lpstr>
      <vt:lpstr>Courier New</vt:lpstr>
      <vt:lpstr>Helvetica</vt:lpstr>
      <vt:lpstr>Open Sans</vt:lpstr>
      <vt:lpstr>sourcesans-regular</vt:lpstr>
      <vt:lpstr>Symbol</vt:lpstr>
      <vt:lpstr>Tahoma</vt:lpstr>
      <vt:lpstr>thesansosflight</vt:lpstr>
      <vt:lpstr>thesansosfplain</vt:lpstr>
      <vt:lpstr>Times New Roman</vt:lpstr>
      <vt:lpstr>Wingdings</vt:lpstr>
      <vt:lpstr>Office Theme</vt:lpstr>
      <vt:lpstr>Timepix detectors in space:  From radiation monitoring in low earth orbit to astroparticle physics</vt:lpstr>
      <vt:lpstr>PowerPoint Presentation</vt:lpstr>
      <vt:lpstr>Working principle:  Pattern recognition</vt:lpstr>
      <vt:lpstr>Medipix collaboration(s) </vt:lpstr>
      <vt:lpstr>Hybrid pixel detector of the  Medipix/Timepix family</vt:lpstr>
      <vt:lpstr>Timepix and Timepix3</vt:lpstr>
      <vt:lpstr>Working principle: Modes of operation - Timepix</vt:lpstr>
      <vt:lpstr>Working principle: Timepix3</vt:lpstr>
      <vt:lpstr>Demonstration  Timepix3 with 500 µm thick silicon sensor layer</vt:lpstr>
      <vt:lpstr>Low Earth Orbit (LEO) - Radiation environment </vt:lpstr>
      <vt:lpstr>Radiation environment in LEO</vt:lpstr>
      <vt:lpstr>Temporal fluctuations of the radiation belts</vt:lpstr>
      <vt:lpstr>Instruments for measurements in LEO</vt:lpstr>
      <vt:lpstr>Timepix devices in Space </vt:lpstr>
      <vt:lpstr>(Near future) flights</vt:lpstr>
      <vt:lpstr>PowerPoint Presentation</vt:lpstr>
      <vt:lpstr>SATRAM: Space Application of Timepix Radiation Monitor</vt:lpstr>
      <vt:lpstr>PowerPoint Presentation</vt:lpstr>
      <vt:lpstr>PowerPoint Presentation</vt:lpstr>
      <vt:lpstr>Solar proton event September 10, 2017</vt:lpstr>
      <vt:lpstr>dE/dX and particle classification</vt:lpstr>
      <vt:lpstr>Average electron and proton flux rates for 2015-2018</vt:lpstr>
      <vt:lpstr>SATRAM electron flux measurement: Interpolation method based on statistical consideration</vt:lpstr>
      <vt:lpstr>Improving particle identification and spectroscopy using machine learning</vt:lpstr>
      <vt:lpstr>CNN – convolution neural network for separation of electrons and protons</vt:lpstr>
      <vt:lpstr>CNN – convolution neural network for separation of electrons and protons</vt:lpstr>
      <vt:lpstr>CNN – convolution neural network for incident energy determination</vt:lpstr>
      <vt:lpstr>Comparison with other radiation detectors in LEO</vt:lpstr>
      <vt:lpstr>SATRAM vs. EPT (Energetic Particle Telescope)*): Electron fluxes </vt:lpstr>
      <vt:lpstr>SATRAM vs. ICARE-NG: Proton fluxes</vt:lpstr>
      <vt:lpstr>Development of a demonstrator penetrating particle analyzer (mini.PAN) for deep space missions</vt:lpstr>
      <vt:lpstr>Scientific objectives</vt:lpstr>
      <vt:lpstr>Conceptual design</vt:lpstr>
      <vt:lpstr>Magnet sectors</vt:lpstr>
      <vt:lpstr>Tracking modules</vt:lpstr>
      <vt:lpstr>TOF module</vt:lpstr>
      <vt:lpstr>Mechanics integration</vt:lpstr>
      <vt:lpstr>Electronics integration</vt:lpstr>
      <vt:lpstr>Penetrating particle analyzer based on Timepix4 - Pix.PAN</vt:lpstr>
      <vt:lpstr>PowerPoint Presentation</vt:lpstr>
      <vt:lpstr>Pix.PAN: Performance considerations and Timepix4</vt:lpstr>
      <vt:lpstr>Pix.PAN: Rectangular pixel design as solution?</vt:lpstr>
      <vt:lpstr>Acknowlegdements</vt:lpstr>
      <vt:lpstr>Conclusion and outlook</vt:lpstr>
      <vt:lpstr>Thank you for your attention!</vt:lpstr>
      <vt:lpstr>Back up</vt:lpstr>
      <vt:lpstr>PowerPoint Presentation</vt:lpstr>
      <vt:lpstr>PowerPoint Presentation</vt:lpstr>
      <vt:lpstr>Steady flux of Galactic Cosmic Rays</vt:lpstr>
      <vt:lpstr>Hybrid pixel detectors of Timepix technology and their application in particle physics and space</vt:lpstr>
      <vt:lpstr>Medipix collaboration(s) </vt:lpstr>
      <vt:lpstr>Working principle: Detector response to ionizing radiation</vt:lpstr>
      <vt:lpstr>Working principle</vt:lpstr>
      <vt:lpstr>Working principle: Detector response to ionizing radiation</vt:lpstr>
      <vt:lpstr>Working principle: Energy deposition spectra of charged energetic particles</vt:lpstr>
      <vt:lpstr>Working principle: 3D reconstruction of particle tracks with Timepix3</vt:lpstr>
      <vt:lpstr>Timepix3 as solid-state TPC Different signatures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Timepix detectors in Space:  From radiation monitoring in low earth orbit to astroparticle physics</dc:title>
  <dc:creator>Benedikt Bergmann</dc:creator>
  <cp:lastModifiedBy>Benedikt Bergmann</cp:lastModifiedBy>
  <cp:revision>274</cp:revision>
  <dcterms:created xsi:type="dcterms:W3CDTF">2022-06-14T08:47:37Z</dcterms:created>
  <dcterms:modified xsi:type="dcterms:W3CDTF">2022-08-05T10:39:02Z</dcterms:modified>
</cp:coreProperties>
</file>