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6" r:id="rId1"/>
  </p:sldMasterIdLst>
  <p:sldIdLst>
    <p:sldId id="256" r:id="rId2"/>
    <p:sldId id="26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7E3EFE-57FA-49DC-9948-0EAE848102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ABA4995-1323-4328-99CF-FA7BB88874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3B1D895-C132-47F5-865F-C716D2230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E4230F7-C498-4FC2-9F74-CD6F792AD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CF4C0BE-ED73-4744-BE6E-0FCF4F53B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57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C8DB69-9A94-4FDD-93CB-C302962DB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A08CF7C-B25E-4E61-93B0-217BA3A219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41DBD48-F512-4A0E-A388-700F6DA06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45E479-1FDD-4BCB-B861-CAC5BFF46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475763-14C0-4539-A8F0-9D30F90C3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568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CAB55AE-0B52-47D8-AA07-81AFA99CDF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189C320-E757-45BA-A18D-75E78B29E1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43EAC2-0BF1-407A-98CD-410179394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3CF2CC-C353-4F26-85E5-A5DD06E33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398CCA0-A41F-4882-84A8-81D86D7F0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622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005294-CCAE-4CBE-A56B-4130316BB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FE30551-60D0-4FBD-B1EC-5F30CF430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A942B0A-010A-4BE3-A50C-5C4AB9465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C6DDB2-E028-48D5-9FA8-AA4FC0D60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5E8E8F2-EB64-42AE-83FF-33E81E819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814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AE8E4-9BC7-4B62-B488-DB4C0A9A8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9E84BEE-B6EB-4A33-A4D4-2D27E0E8D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E6448C-9D77-41A7-B8E7-4C9C080EF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54B134-C434-4EB1-947B-5B6C149A5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7F3589-A963-4BB4-9F08-8213AFBA1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21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8668BB-92FB-49F2-B451-F44B748E6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6FBA65A-F6B1-4860-92DE-2410C29580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133BB50-55A6-48CC-9DA2-0250E6D73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799D41C-34D0-4006-95A6-3681FEA26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B32195D-E757-4A10-816B-36B5646E4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76D6017-581B-4DDB-A82A-073A95171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878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1C8796-25B6-48A9-9B8D-9E811B556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097D330-2AC2-499F-9436-FBF33A8D7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F4F61AB-52CA-4A89-ADCD-88034F3B7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12C0B24-3823-462A-9FAB-31ABDB847E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1C20E4A-167B-498C-A9CE-AB574E6F54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9CC82D1-9CE6-4819-94D9-8B7CB8C78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41BD54B-300B-4DE8-B54D-0A5DBF3CF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9FF3F1C-4A62-46D0-8D16-79A9F7BFA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282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E5D5C9-D711-460B-A4DC-BAF632E37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044EEDB-9E7C-42E6-8CDB-9894A9E4B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12DCCC2-3552-4DBE-99CA-D3457C552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E3C6268-C581-4327-81AC-F21148BB9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466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9760F2C-C6E8-43A6-BBC1-E54BC7B11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E3EEDFD-0F3E-4526-8B14-7FE7344B5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446A7E4-0E95-48EC-A509-7EC9EBD58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07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E02360-59A9-42C9-82F9-6486F5B99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0CE0C5-CFD5-47D0-867A-9320DC67D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5C3E1D9-5693-4A74-AF3A-7D8FB2D13F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CCF9D37-7116-4F06-9EB0-2D5BD4A8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7382238-BD7B-424D-8A9A-4FB819803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94620AC-A4FA-4E8D-ADE9-2E5DAA14A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480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56F1B6-25EF-4DE3-B832-2A8F89197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3EFC5C8-0C1F-4C9F-ACB2-9B3305EF1A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BE53ACA-D07F-47CD-AAEE-BC9EFDD79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B737306-0FD1-499E-8FC0-1D3BAD24E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956214-A098-4637-AEC5-7D12CC846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B2D78FF-1183-4F1B-A6A0-59EDF86C7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455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DB8BF5C-D7A4-4569-BC5F-20A91F99F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9697AE3-51D8-408D-9DC7-AC00B49660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C62497D-535F-43D6-AA99-4A4E137235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3F07-5421-45D8-879A-EF4605B63713}" type="datetimeFigureOut">
              <a:rPr lang="zh-CN" altLang="en-US" smtClean="0"/>
              <a:t>2022/7/29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250EB22-C88F-419E-92A5-2AFA276FF4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5796A9A-058B-4B32-82C0-EA901E727D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E38B7-32EE-4DB6-8169-0BE4CE5A6F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73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92F054E-80B6-4759-86BE-56A74DA74C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866051" cy="2387600"/>
          </a:xfrm>
        </p:spPr>
        <p:txBody>
          <a:bodyPr/>
          <a:lstStyle/>
          <a:p>
            <a:br>
              <a:rPr lang="zh-CN" altLang="zh-CN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</a:b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08ED18B-F3E7-4707-B55A-A6B366D97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0050" y="72579"/>
            <a:ext cx="657094" cy="66306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2932D76-029F-4F8D-9ADB-B3EE7EB77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53" y="72579"/>
            <a:ext cx="657094" cy="657094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06D71C8C-7FEE-4C4C-B3F4-80D18A88566A}"/>
              </a:ext>
            </a:extLst>
          </p:cNvPr>
          <p:cNvSpPr txBox="1"/>
          <p:nvPr/>
        </p:nvSpPr>
        <p:spPr>
          <a:xfrm>
            <a:off x="1399713" y="99687"/>
            <a:ext cx="9392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kern="2400" dirty="0" err="1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SiPM</a:t>
            </a:r>
            <a:r>
              <a:rPr lang="en-US" altLang="zh-CN" sz="2400" b="1" kern="2400" dirty="0">
                <a:solidFill>
                  <a:schemeClr val="bg1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 readout chip design for Heavy-ion Physics</a:t>
            </a:r>
            <a:endParaRPr lang="zh-CN" alt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内容占位符 3">
            <a:extLst>
              <a:ext uri="{FF2B5EF4-FFF2-40B4-BE49-F238E27FC236}">
                <a16:creationId xmlns:a16="http://schemas.microsoft.com/office/drawing/2014/main" id="{657B4AFE-2B15-4C0C-92FD-88F0F71B98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65" y="819582"/>
            <a:ext cx="3775248" cy="2184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ECB26370-8720-4A5F-AA43-EF0DB0F90001}"/>
              </a:ext>
            </a:extLst>
          </p:cNvPr>
          <p:cNvSpPr txBox="1"/>
          <p:nvPr/>
        </p:nvSpPr>
        <p:spPr>
          <a:xfrm>
            <a:off x="-539198" y="3030242"/>
            <a:ext cx="49944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Block diagram of the SICC0 system</a:t>
            </a:r>
            <a:endParaRPr lang="zh-CN" altLang="zh-CN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4" name="内容占位符 3">
            <a:extLst>
              <a:ext uri="{FF2B5EF4-FFF2-40B4-BE49-F238E27FC236}">
                <a16:creationId xmlns:a16="http://schemas.microsoft.com/office/drawing/2014/main" id="{F5C75101-284E-43A5-90A2-DFC4A2AD92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789" y="818986"/>
            <a:ext cx="3711808" cy="244028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53D44A58-587D-4B0B-B848-80C0B8A5D086}"/>
              </a:ext>
            </a:extLst>
          </p:cNvPr>
          <p:cNvSpPr txBox="1"/>
          <p:nvPr/>
        </p:nvSpPr>
        <p:spPr>
          <a:xfrm>
            <a:off x="8668275" y="3242134"/>
            <a:ext cx="23888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Current buffer test results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3544DE4D-E053-4566-BEE9-39FE4723312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304" y="3728847"/>
            <a:ext cx="3980212" cy="2394185"/>
          </a:xfrm>
          <a:prstGeom prst="rect">
            <a:avLst/>
          </a:prstGeom>
          <a:noFill/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EE7CB912-3A64-41F5-92A1-FADB36C70B48}"/>
              </a:ext>
            </a:extLst>
          </p:cNvPr>
          <p:cNvSpPr txBox="1"/>
          <p:nvPr/>
        </p:nvSpPr>
        <p:spPr>
          <a:xfrm>
            <a:off x="6944629" y="6150114"/>
            <a:ext cx="47739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TDC DNL test results for SICC0 chip at 40MHz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18" name="图片 42">
            <a:extLst>
              <a:ext uri="{FF2B5EF4-FFF2-40B4-BE49-F238E27FC236}">
                <a16:creationId xmlns:a16="http://schemas.microsoft.com/office/drawing/2014/main" id="{495E2FE6-B32F-4384-A0A0-F5968E311C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488668"/>
            <a:ext cx="1290828" cy="36933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2F483B3-26D6-49DC-A523-B87E87F49D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81" y="3651413"/>
            <a:ext cx="5580905" cy="2471619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B1DB0D07-2187-4D50-B459-1A520CA33D6C}"/>
              </a:ext>
            </a:extLst>
          </p:cNvPr>
          <p:cNvSpPr txBox="1"/>
          <p:nvPr/>
        </p:nvSpPr>
        <p:spPr>
          <a:xfrm>
            <a:off x="853262" y="6111187"/>
            <a:ext cx="49944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SICC0 </a:t>
            </a:r>
            <a:r>
              <a:rPr lang="en-US" altLang="zh-CN" sz="16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test platform</a:t>
            </a:r>
            <a:endParaRPr lang="zh-CN" altLang="zh-CN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49654FB-DCD9-4C95-9EA7-C79B423FC4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022" y="903479"/>
            <a:ext cx="1753339" cy="1845620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7F63DFB5-0979-459A-907E-D9FE96A24711}"/>
              </a:ext>
            </a:extLst>
          </p:cNvPr>
          <p:cNvSpPr txBox="1"/>
          <p:nvPr/>
        </p:nvSpPr>
        <p:spPr>
          <a:xfrm>
            <a:off x="4729273" y="3130041"/>
            <a:ext cx="23888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Layout of SICC0 </a:t>
            </a:r>
            <a:endParaRPr lang="zh-CN" altLang="zh-CN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21" name="Straight Arrow Connector 106">
            <a:extLst>
              <a:ext uri="{FF2B5EF4-FFF2-40B4-BE49-F238E27FC236}">
                <a16:creationId xmlns:a16="http://schemas.microsoft.com/office/drawing/2014/main" id="{ED531719-A666-4034-83D8-225230299F3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944629" y="903479"/>
            <a:ext cx="0" cy="1845620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Arrow Connector 106">
            <a:extLst>
              <a:ext uri="{FF2B5EF4-FFF2-40B4-BE49-F238E27FC236}">
                <a16:creationId xmlns:a16="http://schemas.microsoft.com/office/drawing/2014/main" id="{D584D2AE-34AE-497B-8E0A-2357206199A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047022" y="2832919"/>
            <a:ext cx="1753339" cy="0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642E1A3D-ADF6-4FD0-8F95-647C3CA4C4FE}"/>
              </a:ext>
            </a:extLst>
          </p:cNvPr>
          <p:cNvSpPr txBox="1"/>
          <p:nvPr/>
        </p:nvSpPr>
        <p:spPr>
          <a:xfrm rot="10800000">
            <a:off x="6914792" y="1021080"/>
            <a:ext cx="430887" cy="16002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</a:rPr>
              <a:t>1970um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41DC9DB-280F-4265-A0FF-A5760E019B54}"/>
              </a:ext>
            </a:extLst>
          </p:cNvPr>
          <p:cNvSpPr txBox="1"/>
          <p:nvPr/>
        </p:nvSpPr>
        <p:spPr>
          <a:xfrm>
            <a:off x="5132560" y="2802769"/>
            <a:ext cx="1562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</a:rPr>
              <a:t>1865um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80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288AEB-4675-428B-A4B7-79519E75E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638" y="124801"/>
            <a:ext cx="9404723" cy="638348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Two-step TDC</a:t>
            </a:r>
            <a:r>
              <a:rPr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</a:t>
            </a:r>
            <a:endParaRPr lang="zh-CN" alt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11806D9A-DF1A-4C2B-9261-E819F61393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61" y="960274"/>
            <a:ext cx="5219859" cy="187740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841472F-8E5B-42E7-B8AB-D1B850ED42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65" y="3514847"/>
            <a:ext cx="3922649" cy="2296652"/>
          </a:xfrm>
          <a:prstGeom prst="rect">
            <a:avLst/>
          </a:prstGeom>
          <a:noFill/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9B29A03-7770-4B19-A6F1-675770049A05}"/>
              </a:ext>
            </a:extLst>
          </p:cNvPr>
          <p:cNvSpPr txBox="1"/>
          <p:nvPr/>
        </p:nvSpPr>
        <p:spPr>
          <a:xfrm>
            <a:off x="1402933" y="2865527"/>
            <a:ext cx="31671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Two-step TDC circuit structure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B657F34-643B-415B-92B1-9902C65FFDF6}"/>
              </a:ext>
            </a:extLst>
          </p:cNvPr>
          <p:cNvSpPr txBox="1"/>
          <p:nvPr/>
        </p:nvSpPr>
        <p:spPr>
          <a:xfrm>
            <a:off x="701597" y="5952988"/>
            <a:ext cx="45697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Post-simulation DNL results of a two-step TDC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1DC7A90-2059-45FF-A700-8D9FE297E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053" y="72579"/>
            <a:ext cx="638348" cy="63834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CCEFC69-839D-4F6F-80B3-C2637AD23F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598" y="66776"/>
            <a:ext cx="638348" cy="644151"/>
          </a:xfrm>
          <a:prstGeom prst="rect">
            <a:avLst/>
          </a:prstGeom>
        </p:spPr>
      </p:pic>
      <p:pic>
        <p:nvPicPr>
          <p:cNvPr id="12" name="图片 42">
            <a:extLst>
              <a:ext uri="{FF2B5EF4-FFF2-40B4-BE49-F238E27FC236}">
                <a16:creationId xmlns:a16="http://schemas.microsoft.com/office/drawing/2014/main" id="{2D92E08F-9B7C-4DA5-8C7A-139B48E12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88668"/>
            <a:ext cx="1290828" cy="36933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64C808C-140F-4A5A-9189-23583FADA8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959" y="927250"/>
            <a:ext cx="2157607" cy="194345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1BAF4273-D092-48D2-A2B1-843866ECA0F1}"/>
              </a:ext>
            </a:extLst>
          </p:cNvPr>
          <p:cNvSpPr txBox="1"/>
          <p:nvPr/>
        </p:nvSpPr>
        <p:spPr>
          <a:xfrm rot="10800000">
            <a:off x="9909771" y="1096288"/>
            <a:ext cx="430887" cy="16002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</a:rPr>
              <a:t>960um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06">
            <a:extLst>
              <a:ext uri="{FF2B5EF4-FFF2-40B4-BE49-F238E27FC236}">
                <a16:creationId xmlns:a16="http://schemas.microsoft.com/office/drawing/2014/main" id="{E8E1EE2E-5D5D-445D-B0FF-B188A6B6533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9909771" y="927250"/>
            <a:ext cx="0" cy="1938277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FB463BD1-0D18-421F-8F4C-28E0C33DC49C}"/>
              </a:ext>
            </a:extLst>
          </p:cNvPr>
          <p:cNvSpPr txBox="1"/>
          <p:nvPr/>
        </p:nvSpPr>
        <p:spPr>
          <a:xfrm>
            <a:off x="7919712" y="3016451"/>
            <a:ext cx="1562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</a:rPr>
              <a:t>1065um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06">
            <a:extLst>
              <a:ext uri="{FF2B5EF4-FFF2-40B4-BE49-F238E27FC236}">
                <a16:creationId xmlns:a16="http://schemas.microsoft.com/office/drawing/2014/main" id="{7A145262-8259-44A5-9B17-E66F7DABDB4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621959" y="2990576"/>
            <a:ext cx="2157607" cy="0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688883CB-854E-4EE2-A2A0-83DAE73C96F0}"/>
              </a:ext>
            </a:extLst>
          </p:cNvPr>
          <p:cNvSpPr txBox="1"/>
          <p:nvPr/>
        </p:nvSpPr>
        <p:spPr>
          <a:xfrm>
            <a:off x="7117207" y="3327618"/>
            <a:ext cx="31671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Layout of SICC1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4444653-8D23-4F20-92D3-E09D4F35F040}"/>
              </a:ext>
            </a:extLst>
          </p:cNvPr>
          <p:cNvSpPr txBox="1"/>
          <p:nvPr/>
        </p:nvSpPr>
        <p:spPr>
          <a:xfrm>
            <a:off x="6437255" y="4048296"/>
            <a:ext cx="4767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new two-step TDC  is designed to improve the time resolution</a:t>
            </a:r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post-simulation results of the two-step TDC circuit show that the resolution of the TDC can be up to 70ps, the dynamic range is 640ns, and the RMS is about 3ps.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672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102</Words>
  <Application>Microsoft Office PowerPoint</Application>
  <PresentationFormat>宽屏</PresentationFormat>
  <Paragraphs>16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Arial</vt:lpstr>
      <vt:lpstr>Times New Roman</vt:lpstr>
      <vt:lpstr>Office 主题​​</vt:lpstr>
      <vt:lpstr> </vt:lpstr>
      <vt:lpstr>Two-step TDC Circuit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SiPM readout chip design for Heavy-ion Physics </dc:title>
  <dc:creator>Administrator</dc:creator>
  <cp:lastModifiedBy>Administrator</cp:lastModifiedBy>
  <cp:revision>16</cp:revision>
  <dcterms:created xsi:type="dcterms:W3CDTF">2022-07-19T07:02:45Z</dcterms:created>
  <dcterms:modified xsi:type="dcterms:W3CDTF">2022-07-29T00:41:24Z</dcterms:modified>
</cp:coreProperties>
</file>