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4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 panose="020B0603020202020204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 panose="020B0603020202020204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 hasCustomPrompt="1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 hasCustomPrompt="1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 hasCustomPrompt="1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 hasCustomPrompt="1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 hasCustomPrompt="1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8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tags" Target="../tags/tag2.xml"/><Relationship Id="rId2" Type="http://schemas.openxmlformats.org/officeDocument/2006/relationships/image" Target="../media/image3.emf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1.png"/><Relationship Id="rId7" Type="http://schemas.openxmlformats.org/officeDocument/2006/relationships/image" Target="../media/image10.jpeg"/><Relationship Id="rId6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0080" y="0"/>
            <a:ext cx="8791575" cy="160909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266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Fast-Settling high input dynamic range Automatic Gain Control Front-end circuit for particle detect</a:t>
            </a:r>
            <a:b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512580" y="1095818"/>
            <a:ext cx="35121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Central China Normal University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1523365" y="2309495"/>
            <a:ext cx="5400675" cy="625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/>
              <a:t>Traditional </a:t>
            </a:r>
            <a:r>
              <a:rPr lang="en-US" altLang="zh-CN" sz="2400" dirty="0" err="1"/>
              <a:t>SiPM</a:t>
            </a:r>
            <a:r>
              <a:rPr lang="en-US" altLang="zh-CN" sz="2400" dirty="0"/>
              <a:t> readout circuits</a:t>
            </a:r>
            <a:endParaRPr lang="zh-CN" altLang="en-US" sz="2400" dirty="0"/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255" y="2950210"/>
            <a:ext cx="4067810" cy="21355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765" y="3177540"/>
            <a:ext cx="3766820" cy="1908175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/>
        </p:nvSpPr>
        <p:spPr>
          <a:xfrm>
            <a:off x="6458585" y="2369820"/>
            <a:ext cx="4999355" cy="565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900" dirty="0"/>
              <a:t>Circuit we proposed</a:t>
            </a:r>
            <a:endParaRPr lang="zh-CN" altLang="en-US" sz="1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355715" y="3558540"/>
            <a:ext cx="2176145" cy="1604010"/>
          </a:xfrm>
          <a:prstGeom prst="rect">
            <a:avLst/>
          </a:prstGeom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851900" y="3558540"/>
            <a:ext cx="2254250" cy="1604010"/>
          </a:xfrm>
          <a:prstGeom prst="rect">
            <a:avLst/>
          </a:prstGeom>
          <a:ln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6468745" y="5397500"/>
            <a:ext cx="195008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/>
              <a:t>High gain(19.73dB)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9357360" y="5502275"/>
            <a:ext cx="17037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dirty="0"/>
              <a:t>Low gain(-6.6dB)</a:t>
            </a:r>
            <a:endParaRPr lang="zh-CN" altLang="en-US" dirty="0"/>
          </a:p>
        </p:txBody>
      </p:sp>
      <p:sp>
        <p:nvSpPr>
          <p:cNvPr id="6" name="标题 1"/>
          <p:cNvSpPr>
            <a:spLocks noGrp="1"/>
          </p:cNvSpPr>
          <p:nvPr/>
        </p:nvSpPr>
        <p:spPr>
          <a:xfrm>
            <a:off x="448310" y="2993390"/>
            <a:ext cx="10960735" cy="565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800" dirty="0"/>
              <a:t>Post-simulation result</a:t>
            </a:r>
            <a:endParaRPr lang="zh-CN" altLang="en-US" sz="1800" dirty="0"/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2587625" y="6147435"/>
            <a:ext cx="2139950" cy="523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/>
              <a:t>linearity</a:t>
            </a:r>
            <a:endParaRPr lang="zh-CN" altLang="en-US" sz="2400" dirty="0"/>
          </a:p>
        </p:txBody>
      </p:sp>
      <p:pic>
        <p:nvPicPr>
          <p:cNvPr id="8" name="Picture 6" descr="C:\Users\Administrator\AppData\Local\Temp\ksohtml12544\wps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045" y="3558540"/>
            <a:ext cx="2633345" cy="160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C:\Users\Administrator\AppData\Local\Temp\ksohtml12544\wps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6635" y="3559175"/>
            <a:ext cx="2649855" cy="161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/>
          <p:cNvSpPr txBox="1"/>
          <p:nvPr/>
        </p:nvSpPr>
        <p:spPr>
          <a:xfrm>
            <a:off x="694055" y="5502275"/>
            <a:ext cx="24726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High gain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3966210" y="5397500"/>
            <a:ext cx="19615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Low gain</a:t>
            </a:r>
            <a:endParaRPr lang="zh-CN" altLang="en-US" dirty="0"/>
          </a:p>
        </p:txBody>
      </p:sp>
      <p:sp>
        <p:nvSpPr>
          <p:cNvPr id="16" name="标题 1"/>
          <p:cNvSpPr>
            <a:spLocks noGrp="1"/>
          </p:cNvSpPr>
          <p:nvPr/>
        </p:nvSpPr>
        <p:spPr>
          <a:xfrm>
            <a:off x="7983220" y="6147435"/>
            <a:ext cx="2139950" cy="523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 dirty="0"/>
              <a:t>GAIN</a:t>
            </a:r>
            <a:endParaRPr lang="zh-CN" altLang="en-US" sz="2400" dirty="0"/>
          </a:p>
        </p:txBody>
      </p:sp>
      <p:pic>
        <p:nvPicPr>
          <p:cNvPr id="75" name="图片 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8585" y="829945"/>
            <a:ext cx="1959610" cy="209486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8940800" y="138430"/>
            <a:ext cx="2169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L</a:t>
            </a:r>
            <a:r>
              <a:rPr lang="en-US" altLang="zh-CN"/>
              <a:t>ayout of the die</a:t>
            </a:r>
            <a:endParaRPr lang="en-US" altLang="zh-CN"/>
          </a:p>
        </p:txBody>
      </p:sp>
      <p:pic>
        <p:nvPicPr>
          <p:cNvPr id="44" name="图片 44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3970" y="829945"/>
            <a:ext cx="3184525" cy="2096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图片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7650" y="829945"/>
            <a:ext cx="2866390" cy="2095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5607050" y="279400"/>
            <a:ext cx="2169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Delay Circuit</a:t>
            </a:r>
            <a:endParaRPr lang="en-US" altLang="zh-CN"/>
          </a:p>
        </p:txBody>
      </p:sp>
      <p:sp>
        <p:nvSpPr>
          <p:cNvPr id="20" name="文本框 19"/>
          <p:cNvSpPr txBox="1"/>
          <p:nvPr/>
        </p:nvSpPr>
        <p:spPr>
          <a:xfrm>
            <a:off x="1866265" y="279400"/>
            <a:ext cx="2169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Current Buffer</a:t>
            </a:r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2265045" y="4312285"/>
            <a:ext cx="9017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>
                <a:solidFill>
                  <a:schemeClr val="bg1"/>
                </a:solidFill>
              </a:rPr>
              <a:t>0.27%</a:t>
            </a:r>
            <a:endParaRPr lang="en-US" altLang="zh-CN" sz="14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16525" y="4211955"/>
            <a:ext cx="90170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400">
                <a:solidFill>
                  <a:schemeClr val="bg1"/>
                </a:solidFill>
              </a:rPr>
              <a:t>1.29%</a:t>
            </a:r>
            <a:endParaRPr lang="en-US" altLang="zh-CN" sz="14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2670,&quot;width&quot;:5087}"/>
</p:tagLst>
</file>

<file path=ppt/tags/tag2.xml><?xml version="1.0" encoding="utf-8"?>
<p:tagLst xmlns:p="http://schemas.openxmlformats.org/presentationml/2006/main">
  <p:tag name="KSO_WM_UNIT_PLACING_PICTURE_USER_VIEWPORT" val="{&quot;height&quot;:5220.445669291338,&quot;width&quot;:10304.587401574803}"/>
</p:tagLst>
</file>

<file path=ppt/tags/tag3.xml><?xml version="1.0" encoding="utf-8"?>
<p:tagLst xmlns:p="http://schemas.openxmlformats.org/presentationml/2006/main">
  <p:tag name="KSO_WM_UNIT_PLACING_PICTURE_USER_VIEWPORT" val="{&quot;height&quot;:2746,&quot;width&quot;:5032}"/>
</p:tagLst>
</file>

<file path=ppt/tags/tag4.xml><?xml version="1.0" encoding="utf-8"?>
<p:tagLst xmlns:p="http://schemas.openxmlformats.org/presentationml/2006/main">
  <p:tag name="COMMONDATA" val="eyJoZGlkIjoiYzAzNGI0MmU0YzljYjZhMTFiNTFiZDY2NjdmZmZiNjc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电路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TM04033919[[fn=电路]]</Template>
  <TotalTime>0</TotalTime>
  <Words>331</Words>
  <Application>WPS 演示</Application>
  <PresentationFormat>宽屏</PresentationFormat>
  <Paragraphs>32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Trebuchet MS</vt:lpstr>
      <vt:lpstr>Times New Roman</vt:lpstr>
      <vt:lpstr>Tw Cen MT</vt:lpstr>
      <vt:lpstr>Segoe Print</vt:lpstr>
      <vt:lpstr>微软雅黑</vt:lpstr>
      <vt:lpstr>Arial Unicode MS</vt:lpstr>
      <vt:lpstr>Calibri</vt:lpstr>
      <vt:lpstr>电路</vt:lpstr>
      <vt:lpstr>Fast-Settling high input dynamic range Automatic Gain Control Front-end circuit for particle detect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vsv</cp:lastModifiedBy>
  <cp:revision>13</cp:revision>
  <dcterms:created xsi:type="dcterms:W3CDTF">2022-07-18T00:53:00Z</dcterms:created>
  <dcterms:modified xsi:type="dcterms:W3CDTF">2022-07-26T08:54:39Z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8A3200B6D8B14B4BA3EBED204AA43947</vt:lpwstr>
  </property>
  <property fmtid="{D5CDD505-2E9C-101B-9397-08002B2CF9AE}" pid="3" name="KSOProductBuildVer">
    <vt:lpwstr>2052-11.1.0.11875</vt:lpwstr>
  </property>
</Properties>
</file>