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43" r:id="rId2"/>
    <p:sldId id="625" r:id="rId3"/>
  </p:sldIdLst>
  <p:sldSz cx="9144000" cy="6858000" type="screen4x3"/>
  <p:notesSz cx="6805613" cy="99393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1">
          <p15:clr>
            <a:srgbClr val="A4A3A4"/>
          </p15:clr>
        </p15:guide>
        <p15:guide id="4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00"/>
    <a:srgbClr val="000066"/>
    <a:srgbClr val="3D6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2666" autoAdjust="0"/>
  </p:normalViewPr>
  <p:slideViewPr>
    <p:cSldViewPr>
      <p:cViewPr>
        <p:scale>
          <a:sx n="73" d="100"/>
          <a:sy n="73" d="100"/>
        </p:scale>
        <p:origin x="1037" y="211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987" y="-57"/>
      </p:cViewPr>
      <p:guideLst>
        <p:guide orient="horz" pos="2880"/>
        <p:guide pos="2160"/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E84CDFD9-6EF7-D14D-A560-F15D43A0BAA2}" type="datetime1">
              <a:rPr lang="zh-CN" altLang="en-US" smtClean="0"/>
              <a:pPr/>
              <a:t>2022/7/30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24A1E509-5154-4406-BFA2-47986E386F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59459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3FCABD81-FBCE-AC48-8487-4333E5EC21E4}" type="datetime1">
              <a:rPr lang="zh-CN" altLang="en-US" smtClean="0"/>
              <a:pPr/>
              <a:t>2022/7/30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1" tIns="45770" rIns="91541" bIns="4577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541" tIns="45770" rIns="91541" bIns="4577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151DE87A-A2B8-44AD-BB12-B1350200C9F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3765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sz="1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FCABD81-FBCE-AC48-8487-4333E5EC21E4}" type="datetime1">
              <a:rPr lang="zh-CN" altLang="en-US" smtClean="0"/>
              <a:pPr/>
              <a:t>2022/7/31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1DE87A-A2B8-44AD-BB12-B1350200C9F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321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sz="1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FCABD81-FBCE-AC48-8487-4333E5EC21E4}" type="datetime1">
              <a:rPr lang="zh-CN" altLang="en-US" smtClean="0"/>
              <a:pPr/>
              <a:t>2022/7/30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1DE87A-A2B8-44AD-BB12-B1350200C9F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159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3"/>
          <p:cNvSpPr txBox="1">
            <a:spLocks/>
          </p:cNvSpPr>
          <p:nvPr userDrawn="1"/>
        </p:nvSpPr>
        <p:spPr>
          <a:xfrm>
            <a:off x="8475092" y="6492875"/>
            <a:ext cx="6334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6EB84D-4C45-47E8-9CCF-530F593D0ADD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TitleBKG2"/>
          <p:cNvPicPr>
            <a:picLocks noChangeAspect="1" noChangeArrowheads="1"/>
          </p:cNvPicPr>
          <p:nvPr/>
        </p:nvPicPr>
        <p:blipFill>
          <a:blip r:embed="rId3" cstate="print"/>
          <a:srcRect t="92222"/>
          <a:stretch>
            <a:fillRect/>
          </a:stretch>
        </p:blipFill>
        <p:spPr bwMode="auto">
          <a:xfrm>
            <a:off x="0" y="621257"/>
            <a:ext cx="9144000" cy="71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3900" y="142852"/>
            <a:ext cx="720080" cy="7529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44624"/>
            <a:ext cx="1732159" cy="49434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08D09AD-AD59-4A97-86FC-23EEE38C9731}"/>
              </a:ext>
            </a:extLst>
          </p:cNvPr>
          <p:cNvSpPr txBox="1"/>
          <p:nvPr/>
        </p:nvSpPr>
        <p:spPr>
          <a:xfrm>
            <a:off x="719572" y="98072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X-ray polarization detection helps humans explore the universe. With the advent of highly sensitive compact polarimeters, We can detect x-ray polarization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in the X-ray energy range of a few keV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6E3CC8D-033D-4A50-BC6E-C1CCF3EA51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4482" y="2166445"/>
            <a:ext cx="2495718" cy="189339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A3650E1-E911-40C3-AA0C-9584771AB4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2595" y="2166445"/>
            <a:ext cx="2468037" cy="18933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F0E376B-5659-4E7B-9E1D-4EE811381D8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0521" y="4265210"/>
            <a:ext cx="2600111" cy="189339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E500894-D15A-4F9B-81D6-82F8546B6D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4472903"/>
            <a:ext cx="1604359" cy="154385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F92BBEFD-A10F-43D5-88B0-EFD187EF33C1}"/>
              </a:ext>
            </a:extLst>
          </p:cNvPr>
          <p:cNvSpPr txBox="1"/>
          <p:nvPr/>
        </p:nvSpPr>
        <p:spPr>
          <a:xfrm>
            <a:off x="1794228" y="6370438"/>
            <a:ext cx="6349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Fig.1 Module of X-ray polarimetry and experiment platform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54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TitleBKG2"/>
          <p:cNvPicPr>
            <a:picLocks noChangeAspect="1" noChangeArrowheads="1"/>
          </p:cNvPicPr>
          <p:nvPr/>
        </p:nvPicPr>
        <p:blipFill>
          <a:blip r:embed="rId3" cstate="print"/>
          <a:srcRect t="92222"/>
          <a:stretch>
            <a:fillRect/>
          </a:stretch>
        </p:blipFill>
        <p:spPr bwMode="auto">
          <a:xfrm>
            <a:off x="0" y="621257"/>
            <a:ext cx="9144000" cy="71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3900" y="142852"/>
            <a:ext cx="720080" cy="7529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44624"/>
            <a:ext cx="1732159" cy="49434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08D09AD-AD59-4A97-86FC-23EEE38C9731}"/>
              </a:ext>
            </a:extLst>
          </p:cNvPr>
          <p:cNvSpPr txBox="1"/>
          <p:nvPr/>
        </p:nvSpPr>
        <p:spPr>
          <a:xfrm>
            <a:off x="719572" y="98072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FPGA-Based Real-Time photoelectron track reconstruction 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can obtain X-ray reconstruction polarization angles at a pixel scan frequency of 2MHz. The main error of this angle is in the quantization accuracy.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6E3CC8D-033D-4A50-BC6E-C1CCF3EA51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7625" y="2166445"/>
            <a:ext cx="3029432" cy="189339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A3650E1-E911-40C3-AA0C-9584771AB4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1898" y="2166445"/>
            <a:ext cx="3029432" cy="18933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F0E376B-5659-4E7B-9E1D-4EE811381D8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6016" y="4261411"/>
            <a:ext cx="3234742" cy="154385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E500894-D15A-4F9B-81D6-82F8546B6DE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1235" y="4261411"/>
            <a:ext cx="3234741" cy="154385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F92BBEFD-A10F-43D5-88B0-EFD187EF33C1}"/>
              </a:ext>
            </a:extLst>
          </p:cNvPr>
          <p:cNvSpPr txBox="1"/>
          <p:nvPr/>
        </p:nvSpPr>
        <p:spPr>
          <a:xfrm>
            <a:off x="1794228" y="6237312"/>
            <a:ext cx="6349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Fig.2 Polarization angle quantization error and modulation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4635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51963</TotalTime>
  <Words>87</Words>
  <Application>Microsoft Office PowerPoint</Application>
  <PresentationFormat>全屏显示(4:3)</PresentationFormat>
  <Paragraphs>8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Arial</vt:lpstr>
      <vt:lpstr>Calibri</vt:lpstr>
      <vt:lpstr>Times New Roman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wangyp</dc:creator>
  <cp:lastModifiedBy>风 星</cp:lastModifiedBy>
  <cp:revision>6046</cp:revision>
  <cp:lastPrinted>2018-03-08T06:45:54Z</cp:lastPrinted>
  <dcterms:created xsi:type="dcterms:W3CDTF">2012-06-15T08:04:42Z</dcterms:created>
  <dcterms:modified xsi:type="dcterms:W3CDTF">2022-07-30T16:38:37Z</dcterms:modified>
</cp:coreProperties>
</file>