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86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9BEA47-CC77-6465-F63F-BEC1F64CD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894DB3-1498-00D4-12B9-9F52DD97A7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D20618-74A7-B3A4-A7AB-68B2116AA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E9BA65-45FB-DABF-9553-A65D5665D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834A47-2953-ECF9-F436-1450B3AAB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36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6F707E-59D6-7343-D123-3028AC624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9D030D9-CFF0-09F2-75F4-A7B67BAB8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B12094-A0A4-147F-0DC9-9FDF4886D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032A7A2-F853-D181-B1E6-9DDA77AF6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529ED5-F1C2-3B7B-205D-A2F1DAEFD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524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C2FAECF-7304-6714-E5FD-10BFDD2256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CD6748-4A16-181D-41C5-69A493E722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99EFD6-2C9C-0EBF-F779-DD8C53527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BB0BF2-F3E8-6738-8F24-6D595CCE1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DB895B0-4FF7-E7A2-40EE-386F4C1E4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416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BAE8A3-F7E3-EC4C-913B-805A87D75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F4DDD3-1B61-4B27-D221-D1BA52D9E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020821-4AF2-49A0-39CB-52127F00F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B71F54-6DC0-DCB2-3F90-306B79B86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0E309B-582C-8ED3-A42F-85B09DE5D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64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A9D1F4-A66D-5F13-9BD0-84540D8A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347682D-0326-45DA-9832-4BEF0CAF0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AC32526-5E5A-808A-BF59-7BFEDD19B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FBBBD0-F4A7-C101-69E0-E9E7372BD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FD1CA18-C7B7-9682-8088-7A9E6DD98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1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B88493-3F5F-DE8D-6C13-C049E579C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2E776B-A4FF-7CDA-9460-992AEFD353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903EFAE-BEFB-8B22-21E7-B496994D34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4628E09-6CCD-A3CE-FFF5-EBFFD05C6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30227F8-2AA4-66A9-6024-340CA1158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E94DCFB-93C0-0A79-5499-F4DAA58A9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9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9F05B8-4ABC-C0DB-AF9E-B4E6208EF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33A38D8-DC15-2283-B204-375571262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AC01C0D-4B5C-8A64-13B5-F879BDD71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A519D7C-2085-4928-5924-400B4C63AA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4B6EA2B-1E39-0D53-7364-6B7516FBA7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A3847B5-746A-B681-541B-AFCC5AF1D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342AB96-8708-D386-1BAB-79C65A906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508BF36-DEA7-AECB-F9A3-153ECCFC8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338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8D6015-5BCB-F126-4D8C-6591E5C4A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2E75245-2F13-93E8-40BE-63E1788BD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453B402-C1F9-7DD6-8F99-8F05CF77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2AB9C92-8EAD-44CD-9643-EBFC90F9D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280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7717370-07A8-83DC-E7E7-0D4E2EDD7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A6F1E55-44CB-3468-0772-837FFD4BB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AD852E-7EDB-595D-0FCC-4BC5FE206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23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E53788-DE95-BBAE-2C97-AB8CC5B7F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4AAF15-FB6D-36F2-FB42-A3081B004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3E12E74-002D-5433-D6B4-9E9AF3DC2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156B7A0-28D5-E780-A731-E659CF011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51C26D-DB5F-E5AB-A59E-3C5C3799D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DFEBEF-748D-9327-8529-3AA861BA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898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76AE5A-BBE5-7CC0-149E-A04B9CACB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5F8F6E0-CCB8-4975-E3B1-0F73EB573C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B364D6D-161C-BCAA-D2EB-17705F024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8396E1E-69B8-C67D-301C-45BE8A53B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85C9401-6901-33F6-BAE6-09FC341F5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634FF1-43F9-C391-AAE3-6ECB213AD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99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F05491B-3AA3-F4DB-C1D9-5B64F8555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5FBBB09-0C32-45DF-E0EC-06176FD0A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05E9227-3E0E-21CB-B507-94D7E70BE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58AC3-0003-4DC9-9025-7B7C923B42E0}" type="datetimeFigureOut">
              <a:rPr lang="zh-CN" altLang="en-US" smtClean="0"/>
              <a:t>2022/7/22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61EB619-C8B3-03D0-8345-24A074FC0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EAEA67-737D-0713-59C5-41DD657113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28367-468C-45F5-B816-EBFF4C71C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23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EBF0F5A-4E3C-4B5E-8265-C7900D2EB053}"/>
              </a:ext>
            </a:extLst>
          </p:cNvPr>
          <p:cNvSpPr/>
          <p:nvPr/>
        </p:nvSpPr>
        <p:spPr>
          <a:xfrm>
            <a:off x="1253119" y="2723992"/>
            <a:ext cx="887933" cy="7866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ADC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A9CB943-11FB-4586-A76A-A6623A78D104}"/>
              </a:ext>
            </a:extLst>
          </p:cNvPr>
          <p:cNvSpPr/>
          <p:nvPr/>
        </p:nvSpPr>
        <p:spPr>
          <a:xfrm>
            <a:off x="2601658" y="1311085"/>
            <a:ext cx="2011506" cy="34290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08E720A-8037-4F5F-92C3-FDF121C4BE28}"/>
              </a:ext>
            </a:extLst>
          </p:cNvPr>
          <p:cNvSpPr/>
          <p:nvPr/>
        </p:nvSpPr>
        <p:spPr>
          <a:xfrm>
            <a:off x="5982717" y="1311088"/>
            <a:ext cx="2429893" cy="342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8B9EC17-DC1F-4D53-B978-D0D28D733B52}"/>
              </a:ext>
            </a:extLst>
          </p:cNvPr>
          <p:cNvSpPr/>
          <p:nvPr/>
        </p:nvSpPr>
        <p:spPr>
          <a:xfrm>
            <a:off x="8926811" y="1311087"/>
            <a:ext cx="1264228" cy="342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6B6A87B-522C-4029-8FC6-ABAC888CA4CF}"/>
              </a:ext>
            </a:extLst>
          </p:cNvPr>
          <p:cNvSpPr/>
          <p:nvPr/>
        </p:nvSpPr>
        <p:spPr>
          <a:xfrm>
            <a:off x="4269740" y="1708270"/>
            <a:ext cx="343424" cy="10826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9B8CA69-97D8-4F29-821F-7200C9B6C718}"/>
              </a:ext>
            </a:extLst>
          </p:cNvPr>
          <p:cNvSpPr/>
          <p:nvPr/>
        </p:nvSpPr>
        <p:spPr>
          <a:xfrm>
            <a:off x="4269740" y="3467197"/>
            <a:ext cx="343423" cy="9836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BA327FF-28ED-4458-966F-092E1306A5CD}"/>
              </a:ext>
            </a:extLst>
          </p:cNvPr>
          <p:cNvSpPr/>
          <p:nvPr/>
        </p:nvSpPr>
        <p:spPr>
          <a:xfrm>
            <a:off x="5982717" y="1696354"/>
            <a:ext cx="277616" cy="10823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DB58A88-B4B3-46D6-81D6-A1822E1C2FB1}"/>
              </a:ext>
            </a:extLst>
          </p:cNvPr>
          <p:cNvSpPr/>
          <p:nvPr/>
        </p:nvSpPr>
        <p:spPr>
          <a:xfrm>
            <a:off x="5982717" y="3467199"/>
            <a:ext cx="294934" cy="10823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E5FFCDD-1997-4981-9769-3EB98F3FB8C1}"/>
              </a:ext>
            </a:extLst>
          </p:cNvPr>
          <p:cNvSpPr/>
          <p:nvPr/>
        </p:nvSpPr>
        <p:spPr>
          <a:xfrm>
            <a:off x="8926810" y="1696353"/>
            <a:ext cx="304276" cy="10823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0A75C98-5E6A-45D2-A983-8E4E94580D71}"/>
              </a:ext>
            </a:extLst>
          </p:cNvPr>
          <p:cNvSpPr/>
          <p:nvPr/>
        </p:nvSpPr>
        <p:spPr>
          <a:xfrm>
            <a:off x="8926810" y="3365496"/>
            <a:ext cx="304276" cy="1167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13A658F-A748-4ADB-886E-4621BFEE50AE}"/>
              </a:ext>
            </a:extLst>
          </p:cNvPr>
          <p:cNvSpPr txBox="1"/>
          <p:nvPr/>
        </p:nvSpPr>
        <p:spPr>
          <a:xfrm>
            <a:off x="3285600" y="833601"/>
            <a:ext cx="793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FPGA</a:t>
            </a:r>
            <a:endParaRPr lang="zh-CN" altLang="en-US" b="1" dirty="0"/>
          </a:p>
        </p:txBody>
      </p:sp>
      <p:sp>
        <p:nvSpPr>
          <p:cNvPr id="19" name="箭头: 右 18">
            <a:extLst>
              <a:ext uri="{FF2B5EF4-FFF2-40B4-BE49-F238E27FC236}">
                <a16:creationId xmlns:a16="http://schemas.microsoft.com/office/drawing/2014/main" id="{346AEA8D-531B-4214-A0A4-F158D7DF3774}"/>
              </a:ext>
            </a:extLst>
          </p:cNvPr>
          <p:cNvSpPr/>
          <p:nvPr/>
        </p:nvSpPr>
        <p:spPr>
          <a:xfrm>
            <a:off x="2141053" y="2935656"/>
            <a:ext cx="816776" cy="263252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FF580F1-0145-4F7A-B2C3-958BA4E95E06}"/>
              </a:ext>
            </a:extLst>
          </p:cNvPr>
          <p:cNvSpPr/>
          <p:nvPr/>
        </p:nvSpPr>
        <p:spPr>
          <a:xfrm>
            <a:off x="6702634" y="1483261"/>
            <a:ext cx="821932" cy="2157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buffer1</a:t>
            </a:r>
            <a:endParaRPr lang="zh-CN" altLang="en-US" sz="1400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0B8D56F0-C7BA-4B53-BF3B-7C7B7D646EE1}"/>
              </a:ext>
            </a:extLst>
          </p:cNvPr>
          <p:cNvSpPr/>
          <p:nvPr/>
        </p:nvSpPr>
        <p:spPr>
          <a:xfrm>
            <a:off x="6702633" y="1699017"/>
            <a:ext cx="821932" cy="2157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185F6C71-FBDD-4D8A-84FC-01FBFE1CA039}"/>
              </a:ext>
            </a:extLst>
          </p:cNvPr>
          <p:cNvSpPr/>
          <p:nvPr/>
        </p:nvSpPr>
        <p:spPr>
          <a:xfrm>
            <a:off x="6702632" y="1914773"/>
            <a:ext cx="821932" cy="2157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4249AEA6-1785-4D28-B964-5CDBEA38FD45}"/>
              </a:ext>
            </a:extLst>
          </p:cNvPr>
          <p:cNvSpPr/>
          <p:nvPr/>
        </p:nvSpPr>
        <p:spPr>
          <a:xfrm>
            <a:off x="6702631" y="2130529"/>
            <a:ext cx="821932" cy="2157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D8AF0417-7BBE-4E69-A186-E60C11556F40}"/>
              </a:ext>
            </a:extLst>
          </p:cNvPr>
          <p:cNvGrpSpPr/>
          <p:nvPr/>
        </p:nvGrpSpPr>
        <p:grpSpPr>
          <a:xfrm>
            <a:off x="6702628" y="2347229"/>
            <a:ext cx="821935" cy="863024"/>
            <a:chOff x="6317145" y="2001982"/>
            <a:chExt cx="821935" cy="863024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A0FCF1B0-9EF3-4A96-859B-0BFC97051CFD}"/>
                </a:ext>
              </a:extLst>
            </p:cNvPr>
            <p:cNvSpPr/>
            <p:nvPr/>
          </p:nvSpPr>
          <p:spPr>
            <a:xfrm>
              <a:off x="6317148" y="2001982"/>
              <a:ext cx="821932" cy="215756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DA3AFB28-459B-4873-A66E-3D9148A426F4}"/>
                </a:ext>
              </a:extLst>
            </p:cNvPr>
            <p:cNvSpPr/>
            <p:nvPr/>
          </p:nvSpPr>
          <p:spPr>
            <a:xfrm>
              <a:off x="6317147" y="2217738"/>
              <a:ext cx="821932" cy="215756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38370DE2-864A-4CED-8B91-17B2F31A23E7}"/>
                </a:ext>
              </a:extLst>
            </p:cNvPr>
            <p:cNvSpPr/>
            <p:nvPr/>
          </p:nvSpPr>
          <p:spPr>
            <a:xfrm>
              <a:off x="6317146" y="2433494"/>
              <a:ext cx="821932" cy="215756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4DE98CFD-71E5-4F4B-A9C0-F6A8B4FBDBBD}"/>
                </a:ext>
              </a:extLst>
            </p:cNvPr>
            <p:cNvSpPr/>
            <p:nvPr/>
          </p:nvSpPr>
          <p:spPr>
            <a:xfrm>
              <a:off x="6317145" y="2649250"/>
              <a:ext cx="821932" cy="215756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buffer8</a:t>
              </a:r>
              <a:endParaRPr lang="zh-CN" altLang="en-US" sz="1400" dirty="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8FFDB93A-080F-47D1-8CE1-EEEA119F28D2}"/>
              </a:ext>
            </a:extLst>
          </p:cNvPr>
          <p:cNvGrpSpPr/>
          <p:nvPr/>
        </p:nvGrpSpPr>
        <p:grpSpPr>
          <a:xfrm>
            <a:off x="6698448" y="3543658"/>
            <a:ext cx="821935" cy="863024"/>
            <a:chOff x="6317145" y="2001982"/>
            <a:chExt cx="821935" cy="863024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B7439BE2-3394-41D9-A829-07B22D1FF437}"/>
                </a:ext>
              </a:extLst>
            </p:cNvPr>
            <p:cNvSpPr/>
            <p:nvPr/>
          </p:nvSpPr>
          <p:spPr>
            <a:xfrm>
              <a:off x="6317148" y="2001982"/>
              <a:ext cx="821932" cy="215756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buffer1</a:t>
              </a:r>
              <a:endParaRPr lang="zh-CN" altLang="en-US" sz="1400" dirty="0"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E54396C7-A44B-453F-B218-2EA6B8A25D92}"/>
                </a:ext>
              </a:extLst>
            </p:cNvPr>
            <p:cNvSpPr/>
            <p:nvPr/>
          </p:nvSpPr>
          <p:spPr>
            <a:xfrm>
              <a:off x="6317147" y="2217738"/>
              <a:ext cx="821932" cy="215756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19903387-D00E-48A5-BD3A-A69F83049DFE}"/>
                </a:ext>
              </a:extLst>
            </p:cNvPr>
            <p:cNvSpPr/>
            <p:nvPr/>
          </p:nvSpPr>
          <p:spPr>
            <a:xfrm>
              <a:off x="6317146" y="2433494"/>
              <a:ext cx="821932" cy="215756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8BA60769-8CB9-473A-B47C-9A7E58A0F3C5}"/>
                </a:ext>
              </a:extLst>
            </p:cNvPr>
            <p:cNvSpPr/>
            <p:nvPr/>
          </p:nvSpPr>
          <p:spPr>
            <a:xfrm>
              <a:off x="6317145" y="2649250"/>
              <a:ext cx="821932" cy="215756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buffer4</a:t>
              </a:r>
              <a:endParaRPr lang="zh-CN" altLang="en-US" sz="1400" dirty="0"/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9312468A-BA93-4A0D-B491-7E6572286A90}"/>
              </a:ext>
            </a:extLst>
          </p:cNvPr>
          <p:cNvSpPr txBox="1"/>
          <p:nvPr/>
        </p:nvSpPr>
        <p:spPr>
          <a:xfrm>
            <a:off x="4243044" y="1806893"/>
            <a:ext cx="461665" cy="1200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Interface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FCC5AC7-126E-42DC-BDB5-861FD4B1E58C}"/>
              </a:ext>
            </a:extLst>
          </p:cNvPr>
          <p:cNvSpPr txBox="1"/>
          <p:nvPr/>
        </p:nvSpPr>
        <p:spPr>
          <a:xfrm>
            <a:off x="4224004" y="3539756"/>
            <a:ext cx="461665" cy="1200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Interface</a:t>
            </a:r>
            <a:endParaRPr lang="zh-CN" altLang="en-US" dirty="0"/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9B8FD6E5-DB0C-4F25-B6E3-DA0C49009F2C}"/>
              </a:ext>
            </a:extLst>
          </p:cNvPr>
          <p:cNvGrpSpPr/>
          <p:nvPr/>
        </p:nvGrpSpPr>
        <p:grpSpPr>
          <a:xfrm>
            <a:off x="8049858" y="1853268"/>
            <a:ext cx="461665" cy="1302203"/>
            <a:chOff x="7520649" y="2987386"/>
            <a:chExt cx="461665" cy="1302203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62845E84-3B79-478F-9DF9-EC82D7CA50A7}"/>
                </a:ext>
              </a:extLst>
            </p:cNvPr>
            <p:cNvSpPr/>
            <p:nvPr/>
          </p:nvSpPr>
          <p:spPr>
            <a:xfrm>
              <a:off x="7581375" y="2987386"/>
              <a:ext cx="294934" cy="108238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56F9471F-460C-4129-ADCD-997DB291CDD0}"/>
                </a:ext>
              </a:extLst>
            </p:cNvPr>
            <p:cNvSpPr txBox="1"/>
            <p:nvPr/>
          </p:nvSpPr>
          <p:spPr>
            <a:xfrm>
              <a:off x="7520649" y="3012316"/>
              <a:ext cx="461665" cy="127727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dirty="0"/>
                <a:t>consumer</a:t>
              </a:r>
              <a:endParaRPr lang="zh-CN" altLang="en-US" dirty="0"/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:a16="http://schemas.microsoft.com/office/drawing/2014/main" id="{AC1A8852-44B5-4597-B103-C230CBF3AF86}"/>
              </a:ext>
            </a:extLst>
          </p:cNvPr>
          <p:cNvSpPr txBox="1"/>
          <p:nvPr/>
        </p:nvSpPr>
        <p:spPr>
          <a:xfrm>
            <a:off x="5919447" y="1785087"/>
            <a:ext cx="461665" cy="1620522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r>
              <a:rPr lang="en-US" altLang="zh-CN" dirty="0"/>
              <a:t>Socket 0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B795D1F1-61E4-4CC3-9289-C95209711DED}"/>
              </a:ext>
            </a:extLst>
          </p:cNvPr>
          <p:cNvSpPr txBox="1"/>
          <p:nvPr/>
        </p:nvSpPr>
        <p:spPr>
          <a:xfrm>
            <a:off x="5928719" y="3574425"/>
            <a:ext cx="461665" cy="1718186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r>
              <a:rPr lang="en-US" altLang="zh-CN" dirty="0"/>
              <a:t>Socket 3</a:t>
            </a:r>
            <a:endParaRPr lang="zh-CN" altLang="en-US" dirty="0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15E3B928-75D1-4E20-94C0-54C89D77C3E2}"/>
              </a:ext>
            </a:extLst>
          </p:cNvPr>
          <p:cNvSpPr/>
          <p:nvPr/>
        </p:nvSpPr>
        <p:spPr>
          <a:xfrm>
            <a:off x="6517882" y="1416761"/>
            <a:ext cx="1217307" cy="191114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67ED1606-E09D-4D39-A501-400E0BFCF0CE}"/>
              </a:ext>
            </a:extLst>
          </p:cNvPr>
          <p:cNvSpPr/>
          <p:nvPr/>
        </p:nvSpPr>
        <p:spPr>
          <a:xfrm>
            <a:off x="6516498" y="3480437"/>
            <a:ext cx="1211512" cy="102450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EBC10C69-7EE2-4CC1-8EDE-2922B27928E2}"/>
              </a:ext>
            </a:extLst>
          </p:cNvPr>
          <p:cNvSpPr txBox="1"/>
          <p:nvPr/>
        </p:nvSpPr>
        <p:spPr>
          <a:xfrm>
            <a:off x="6879400" y="2049388"/>
            <a:ext cx="461665" cy="9233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………</a:t>
            </a:r>
            <a:endParaRPr lang="zh-CN" altLang="en-US" dirty="0"/>
          </a:p>
        </p:txBody>
      </p:sp>
      <p:cxnSp>
        <p:nvCxnSpPr>
          <p:cNvPr id="50" name="连接符: 曲线 49">
            <a:extLst>
              <a:ext uri="{FF2B5EF4-FFF2-40B4-BE49-F238E27FC236}">
                <a16:creationId xmlns:a16="http://schemas.microsoft.com/office/drawing/2014/main" id="{CA0BA6A5-0DF1-4A77-9424-00C5FF286814}"/>
              </a:ext>
            </a:extLst>
          </p:cNvPr>
          <p:cNvCxnSpPr>
            <a:cxnSpLocks/>
            <a:stCxn id="20" idx="3"/>
            <a:endCxn id="21" idx="3"/>
          </p:cNvCxnSpPr>
          <p:nvPr/>
        </p:nvCxnSpPr>
        <p:spPr>
          <a:xfrm flipH="1">
            <a:off x="7524565" y="1591139"/>
            <a:ext cx="1" cy="215756"/>
          </a:xfrm>
          <a:prstGeom prst="curved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连接符: 曲线 52">
            <a:extLst>
              <a:ext uri="{FF2B5EF4-FFF2-40B4-BE49-F238E27FC236}">
                <a16:creationId xmlns:a16="http://schemas.microsoft.com/office/drawing/2014/main" id="{87ACDB11-A5E6-4BB8-921F-1689D72BF984}"/>
              </a:ext>
            </a:extLst>
          </p:cNvPr>
          <p:cNvCxnSpPr>
            <a:cxnSpLocks/>
            <a:stCxn id="21" idx="3"/>
            <a:endCxn id="22" idx="3"/>
          </p:cNvCxnSpPr>
          <p:nvPr/>
        </p:nvCxnSpPr>
        <p:spPr>
          <a:xfrm flipH="1">
            <a:off x="7524564" y="1806895"/>
            <a:ext cx="1" cy="215756"/>
          </a:xfrm>
          <a:prstGeom prst="curvedConnector3">
            <a:avLst>
              <a:gd name="adj1" fmla="val -22860000000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连接符: 曲线 56">
            <a:extLst>
              <a:ext uri="{FF2B5EF4-FFF2-40B4-BE49-F238E27FC236}">
                <a16:creationId xmlns:a16="http://schemas.microsoft.com/office/drawing/2014/main" id="{69AF8D75-CA32-470B-82B9-720BBE8C0471}"/>
              </a:ext>
            </a:extLst>
          </p:cNvPr>
          <p:cNvCxnSpPr>
            <a:cxnSpLocks/>
          </p:cNvCxnSpPr>
          <p:nvPr/>
        </p:nvCxnSpPr>
        <p:spPr>
          <a:xfrm flipH="1">
            <a:off x="7509231" y="2019661"/>
            <a:ext cx="1" cy="215756"/>
          </a:xfrm>
          <a:prstGeom prst="curvedConnector3">
            <a:avLst>
              <a:gd name="adj1" fmla="val -22860000000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连接符: 曲线 57">
            <a:extLst>
              <a:ext uri="{FF2B5EF4-FFF2-40B4-BE49-F238E27FC236}">
                <a16:creationId xmlns:a16="http://schemas.microsoft.com/office/drawing/2014/main" id="{D16B8142-7BA5-48F3-8E8E-26AF4B0EF89B}"/>
              </a:ext>
            </a:extLst>
          </p:cNvPr>
          <p:cNvCxnSpPr>
            <a:cxnSpLocks/>
          </p:cNvCxnSpPr>
          <p:nvPr/>
        </p:nvCxnSpPr>
        <p:spPr>
          <a:xfrm flipH="1">
            <a:off x="7521981" y="2233288"/>
            <a:ext cx="1" cy="215756"/>
          </a:xfrm>
          <a:prstGeom prst="curved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连接符: 曲线 58">
            <a:extLst>
              <a:ext uri="{FF2B5EF4-FFF2-40B4-BE49-F238E27FC236}">
                <a16:creationId xmlns:a16="http://schemas.microsoft.com/office/drawing/2014/main" id="{EAF2E85D-5B90-40BA-A477-CEBCC8B34B76}"/>
              </a:ext>
            </a:extLst>
          </p:cNvPr>
          <p:cNvCxnSpPr>
            <a:cxnSpLocks/>
          </p:cNvCxnSpPr>
          <p:nvPr/>
        </p:nvCxnSpPr>
        <p:spPr>
          <a:xfrm flipH="1">
            <a:off x="7524560" y="2464802"/>
            <a:ext cx="1" cy="215756"/>
          </a:xfrm>
          <a:prstGeom prst="curvedConnector3">
            <a:avLst>
              <a:gd name="adj1" fmla="val -22860000000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连接符: 曲线 59">
            <a:extLst>
              <a:ext uri="{FF2B5EF4-FFF2-40B4-BE49-F238E27FC236}">
                <a16:creationId xmlns:a16="http://schemas.microsoft.com/office/drawing/2014/main" id="{C7C9F621-C978-4696-AA4B-6D8741C27AA2}"/>
              </a:ext>
            </a:extLst>
          </p:cNvPr>
          <p:cNvCxnSpPr>
            <a:cxnSpLocks/>
          </p:cNvCxnSpPr>
          <p:nvPr/>
        </p:nvCxnSpPr>
        <p:spPr>
          <a:xfrm flipH="1">
            <a:off x="7511855" y="2670044"/>
            <a:ext cx="1" cy="215756"/>
          </a:xfrm>
          <a:prstGeom prst="curved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连接符: 曲线 60">
            <a:extLst>
              <a:ext uri="{FF2B5EF4-FFF2-40B4-BE49-F238E27FC236}">
                <a16:creationId xmlns:a16="http://schemas.microsoft.com/office/drawing/2014/main" id="{AAD47330-CCF7-433C-807A-A6DFCCBBC345}"/>
              </a:ext>
            </a:extLst>
          </p:cNvPr>
          <p:cNvCxnSpPr>
            <a:cxnSpLocks/>
          </p:cNvCxnSpPr>
          <p:nvPr/>
        </p:nvCxnSpPr>
        <p:spPr>
          <a:xfrm flipH="1">
            <a:off x="7514434" y="2901558"/>
            <a:ext cx="1" cy="215756"/>
          </a:xfrm>
          <a:prstGeom prst="curvedConnector3">
            <a:avLst>
              <a:gd name="adj1" fmla="val -22860000000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连接符: 曲线 69">
            <a:extLst>
              <a:ext uri="{FF2B5EF4-FFF2-40B4-BE49-F238E27FC236}">
                <a16:creationId xmlns:a16="http://schemas.microsoft.com/office/drawing/2014/main" id="{0C2A0CE3-3156-46EC-ACE9-E8F2E5F1FAC9}"/>
              </a:ext>
            </a:extLst>
          </p:cNvPr>
          <p:cNvCxnSpPr>
            <a:cxnSpLocks/>
          </p:cNvCxnSpPr>
          <p:nvPr/>
        </p:nvCxnSpPr>
        <p:spPr>
          <a:xfrm flipV="1">
            <a:off x="6702625" y="1613957"/>
            <a:ext cx="6" cy="1511236"/>
          </a:xfrm>
          <a:prstGeom prst="curvedConnector3">
            <a:avLst>
              <a:gd name="adj1" fmla="val -214748364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矩形 76">
            <a:extLst>
              <a:ext uri="{FF2B5EF4-FFF2-40B4-BE49-F238E27FC236}">
                <a16:creationId xmlns:a16="http://schemas.microsoft.com/office/drawing/2014/main" id="{CAFB0240-C686-442F-994B-2FD0F5D0A17E}"/>
              </a:ext>
            </a:extLst>
          </p:cNvPr>
          <p:cNvSpPr/>
          <p:nvPr/>
        </p:nvSpPr>
        <p:spPr>
          <a:xfrm>
            <a:off x="2973453" y="2766028"/>
            <a:ext cx="1106945" cy="589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Data processing</a:t>
            </a:r>
            <a:endParaRPr lang="zh-CN" altLang="en-US" sz="1400" dirty="0"/>
          </a:p>
        </p:txBody>
      </p:sp>
      <p:sp>
        <p:nvSpPr>
          <p:cNvPr id="78" name="箭头: 右 77">
            <a:extLst>
              <a:ext uri="{FF2B5EF4-FFF2-40B4-BE49-F238E27FC236}">
                <a16:creationId xmlns:a16="http://schemas.microsoft.com/office/drawing/2014/main" id="{04D60489-731B-494B-8795-F0B56468CF73}"/>
              </a:ext>
            </a:extLst>
          </p:cNvPr>
          <p:cNvSpPr/>
          <p:nvPr/>
        </p:nvSpPr>
        <p:spPr>
          <a:xfrm>
            <a:off x="4074878" y="2181906"/>
            <a:ext cx="192281" cy="102759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>
            <a:extLst>
              <a:ext uri="{FF2B5EF4-FFF2-40B4-BE49-F238E27FC236}">
                <a16:creationId xmlns:a16="http://schemas.microsoft.com/office/drawing/2014/main" id="{BA11C96D-31A5-4352-A334-B7C8C27F54EC}"/>
              </a:ext>
            </a:extLst>
          </p:cNvPr>
          <p:cNvSpPr/>
          <p:nvPr/>
        </p:nvSpPr>
        <p:spPr>
          <a:xfrm>
            <a:off x="2950501" y="3664330"/>
            <a:ext cx="1106946" cy="5894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Parameter configuration</a:t>
            </a:r>
            <a:endParaRPr lang="zh-CN" altLang="en-US" sz="1200" dirty="0"/>
          </a:p>
        </p:txBody>
      </p:sp>
      <p:sp>
        <p:nvSpPr>
          <p:cNvPr id="80" name="箭头: 右 79">
            <a:extLst>
              <a:ext uri="{FF2B5EF4-FFF2-40B4-BE49-F238E27FC236}">
                <a16:creationId xmlns:a16="http://schemas.microsoft.com/office/drawing/2014/main" id="{F73A62C2-6677-4814-A0D1-1A46AB058D8B}"/>
              </a:ext>
            </a:extLst>
          </p:cNvPr>
          <p:cNvSpPr/>
          <p:nvPr/>
        </p:nvSpPr>
        <p:spPr>
          <a:xfrm flipH="1">
            <a:off x="4068802" y="3923788"/>
            <a:ext cx="192281" cy="102759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箭头: 右 80">
            <a:extLst>
              <a:ext uri="{FF2B5EF4-FFF2-40B4-BE49-F238E27FC236}">
                <a16:creationId xmlns:a16="http://schemas.microsoft.com/office/drawing/2014/main" id="{274DDB36-CCDF-4FAC-938B-271C5FFB7299}"/>
              </a:ext>
            </a:extLst>
          </p:cNvPr>
          <p:cNvSpPr/>
          <p:nvPr/>
        </p:nvSpPr>
        <p:spPr>
          <a:xfrm>
            <a:off x="6260333" y="2173016"/>
            <a:ext cx="426954" cy="23151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4" name="连接符: 曲线 83">
            <a:extLst>
              <a:ext uri="{FF2B5EF4-FFF2-40B4-BE49-F238E27FC236}">
                <a16:creationId xmlns:a16="http://schemas.microsoft.com/office/drawing/2014/main" id="{53149E8E-D497-44DC-AD78-5BF472A7E2FC}"/>
              </a:ext>
            </a:extLst>
          </p:cNvPr>
          <p:cNvCxnSpPr>
            <a:stCxn id="31" idx="3"/>
            <a:endCxn id="32" idx="3"/>
          </p:cNvCxnSpPr>
          <p:nvPr/>
        </p:nvCxnSpPr>
        <p:spPr>
          <a:xfrm flipH="1">
            <a:off x="7520382" y="3651536"/>
            <a:ext cx="1" cy="215756"/>
          </a:xfrm>
          <a:prstGeom prst="curved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连接符: 曲线 85">
            <a:extLst>
              <a:ext uri="{FF2B5EF4-FFF2-40B4-BE49-F238E27FC236}">
                <a16:creationId xmlns:a16="http://schemas.microsoft.com/office/drawing/2014/main" id="{C6B83185-130C-4E55-8688-C94D4C171148}"/>
              </a:ext>
            </a:extLst>
          </p:cNvPr>
          <p:cNvCxnSpPr>
            <a:stCxn id="32" idx="3"/>
            <a:endCxn id="33" idx="3"/>
          </p:cNvCxnSpPr>
          <p:nvPr/>
        </p:nvCxnSpPr>
        <p:spPr>
          <a:xfrm flipH="1">
            <a:off x="7520381" y="3867292"/>
            <a:ext cx="1" cy="215756"/>
          </a:xfrm>
          <a:prstGeom prst="curved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连接符: 曲线 87">
            <a:extLst>
              <a:ext uri="{FF2B5EF4-FFF2-40B4-BE49-F238E27FC236}">
                <a16:creationId xmlns:a16="http://schemas.microsoft.com/office/drawing/2014/main" id="{074D079A-4628-429A-8D9D-A83DA7EE7DF6}"/>
              </a:ext>
            </a:extLst>
          </p:cNvPr>
          <p:cNvCxnSpPr>
            <a:stCxn id="33" idx="3"/>
            <a:endCxn id="34" idx="3"/>
          </p:cNvCxnSpPr>
          <p:nvPr/>
        </p:nvCxnSpPr>
        <p:spPr>
          <a:xfrm flipH="1">
            <a:off x="7520380" y="4083048"/>
            <a:ext cx="1" cy="215756"/>
          </a:xfrm>
          <a:prstGeom prst="curved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连接符: 曲线 89">
            <a:extLst>
              <a:ext uri="{FF2B5EF4-FFF2-40B4-BE49-F238E27FC236}">
                <a16:creationId xmlns:a16="http://schemas.microsoft.com/office/drawing/2014/main" id="{E89E3158-59AA-4462-B03A-1E0A24FC7A67}"/>
              </a:ext>
            </a:extLst>
          </p:cNvPr>
          <p:cNvCxnSpPr>
            <a:stCxn id="34" idx="1"/>
            <a:endCxn id="31" idx="1"/>
          </p:cNvCxnSpPr>
          <p:nvPr/>
        </p:nvCxnSpPr>
        <p:spPr>
          <a:xfrm rot="10800000" flipH="1">
            <a:off x="6698447" y="3651536"/>
            <a:ext cx="3" cy="647268"/>
          </a:xfrm>
          <a:prstGeom prst="curvedConnector3">
            <a:avLst>
              <a:gd name="adj1" fmla="val -76200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箭头: 右 81">
            <a:extLst>
              <a:ext uri="{FF2B5EF4-FFF2-40B4-BE49-F238E27FC236}">
                <a16:creationId xmlns:a16="http://schemas.microsoft.com/office/drawing/2014/main" id="{41C01E21-2049-4DD4-811A-FBE6205E2FE6}"/>
              </a:ext>
            </a:extLst>
          </p:cNvPr>
          <p:cNvSpPr/>
          <p:nvPr/>
        </p:nvSpPr>
        <p:spPr>
          <a:xfrm flipH="1">
            <a:off x="6280721" y="3878980"/>
            <a:ext cx="426954" cy="23151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F3B83C3C-5DEE-453B-B027-B66CE7AFE9D1}"/>
              </a:ext>
            </a:extLst>
          </p:cNvPr>
          <p:cNvSpPr txBox="1"/>
          <p:nvPr/>
        </p:nvSpPr>
        <p:spPr>
          <a:xfrm>
            <a:off x="6557743" y="833603"/>
            <a:ext cx="1344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USB FX3</a:t>
            </a:r>
            <a:endParaRPr lang="zh-CN" altLang="en-US" b="1" dirty="0"/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9F0CF907-5754-454C-829F-E6F0A1880CF8}"/>
              </a:ext>
            </a:extLst>
          </p:cNvPr>
          <p:cNvSpPr txBox="1"/>
          <p:nvPr/>
        </p:nvSpPr>
        <p:spPr>
          <a:xfrm>
            <a:off x="8905840" y="1696353"/>
            <a:ext cx="430887" cy="16665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600" dirty="0"/>
              <a:t>Endpoint IN</a:t>
            </a:r>
            <a:endParaRPr lang="zh-CN" altLang="en-US" sz="1600" dirty="0"/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2C9CED76-28CC-4741-A60F-EB057BB9054B}"/>
              </a:ext>
            </a:extLst>
          </p:cNvPr>
          <p:cNvSpPr txBox="1"/>
          <p:nvPr/>
        </p:nvSpPr>
        <p:spPr>
          <a:xfrm>
            <a:off x="8893376" y="3374159"/>
            <a:ext cx="400110" cy="17181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400" dirty="0"/>
              <a:t>Endpoint OUT</a:t>
            </a:r>
            <a:endParaRPr lang="zh-CN" altLang="en-US" sz="1400" dirty="0"/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F3E7FCF1-6178-4B45-8766-8570361A28B0}"/>
              </a:ext>
            </a:extLst>
          </p:cNvPr>
          <p:cNvSpPr txBox="1"/>
          <p:nvPr/>
        </p:nvSpPr>
        <p:spPr>
          <a:xfrm>
            <a:off x="9272445" y="850856"/>
            <a:ext cx="126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PC</a:t>
            </a:r>
            <a:endParaRPr lang="zh-CN" altLang="en-US" b="1" dirty="0"/>
          </a:p>
        </p:txBody>
      </p:sp>
      <p:sp>
        <p:nvSpPr>
          <p:cNvPr id="97" name="矩形 96">
            <a:extLst>
              <a:ext uri="{FF2B5EF4-FFF2-40B4-BE49-F238E27FC236}">
                <a16:creationId xmlns:a16="http://schemas.microsoft.com/office/drawing/2014/main" id="{666B9994-565B-4177-B3CE-90EB5062441E}"/>
              </a:ext>
            </a:extLst>
          </p:cNvPr>
          <p:cNvSpPr/>
          <p:nvPr/>
        </p:nvSpPr>
        <p:spPr>
          <a:xfrm>
            <a:off x="5365817" y="1311086"/>
            <a:ext cx="614348" cy="3429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43893C17-0272-428D-B6E9-3DC4205B7A0C}"/>
              </a:ext>
            </a:extLst>
          </p:cNvPr>
          <p:cNvSpPr txBox="1"/>
          <p:nvPr/>
        </p:nvSpPr>
        <p:spPr>
          <a:xfrm>
            <a:off x="5442158" y="2345800"/>
            <a:ext cx="461665" cy="1558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GPIF</a:t>
            </a:r>
            <a:r>
              <a:rPr lang="zh-CN" altLang="en-US" dirty="0"/>
              <a:t> </a:t>
            </a:r>
            <a:r>
              <a:rPr lang="en-US" altLang="zh-CN" dirty="0"/>
              <a:t>Interface</a:t>
            </a:r>
          </a:p>
        </p:txBody>
      </p: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49EE4910-5362-4483-9399-0F7942139926}"/>
              </a:ext>
            </a:extLst>
          </p:cNvPr>
          <p:cNvGrpSpPr/>
          <p:nvPr/>
        </p:nvGrpSpPr>
        <p:grpSpPr>
          <a:xfrm>
            <a:off x="8058351" y="3437882"/>
            <a:ext cx="461665" cy="1320499"/>
            <a:chOff x="7522835" y="2987386"/>
            <a:chExt cx="461665" cy="1320499"/>
          </a:xfrm>
        </p:grpSpPr>
        <p:sp>
          <p:nvSpPr>
            <p:cNvPr id="103" name="矩形 102">
              <a:extLst>
                <a:ext uri="{FF2B5EF4-FFF2-40B4-BE49-F238E27FC236}">
                  <a16:creationId xmlns:a16="http://schemas.microsoft.com/office/drawing/2014/main" id="{D4523DE5-9865-4472-9A4D-454B5DC9226C}"/>
                </a:ext>
              </a:extLst>
            </p:cNvPr>
            <p:cNvSpPr/>
            <p:nvPr/>
          </p:nvSpPr>
          <p:spPr>
            <a:xfrm>
              <a:off x="7581375" y="2987386"/>
              <a:ext cx="294934" cy="108238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A0BC61B9-D23B-4E4F-9718-33CF60C7FE6E}"/>
                </a:ext>
              </a:extLst>
            </p:cNvPr>
            <p:cNvSpPr txBox="1"/>
            <p:nvPr/>
          </p:nvSpPr>
          <p:spPr>
            <a:xfrm>
              <a:off x="7522835" y="3030612"/>
              <a:ext cx="461665" cy="127727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dirty="0"/>
                <a:t>producer</a:t>
              </a:r>
              <a:endParaRPr lang="zh-CN" altLang="en-US" dirty="0"/>
            </a:p>
          </p:txBody>
        </p:sp>
      </p:grpSp>
      <p:sp>
        <p:nvSpPr>
          <p:cNvPr id="105" name="箭头: 右 104">
            <a:extLst>
              <a:ext uri="{FF2B5EF4-FFF2-40B4-BE49-F238E27FC236}">
                <a16:creationId xmlns:a16="http://schemas.microsoft.com/office/drawing/2014/main" id="{BAB13D67-3776-4A57-B6B2-3E3A55249A97}"/>
              </a:ext>
            </a:extLst>
          </p:cNvPr>
          <p:cNvSpPr/>
          <p:nvPr/>
        </p:nvSpPr>
        <p:spPr>
          <a:xfrm>
            <a:off x="7735189" y="2284665"/>
            <a:ext cx="384358" cy="164379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箭头: 右 105">
            <a:extLst>
              <a:ext uri="{FF2B5EF4-FFF2-40B4-BE49-F238E27FC236}">
                <a16:creationId xmlns:a16="http://schemas.microsoft.com/office/drawing/2014/main" id="{9AF6AE0D-F468-4A12-92C0-2FF2A33B6FC1}"/>
              </a:ext>
            </a:extLst>
          </p:cNvPr>
          <p:cNvSpPr/>
          <p:nvPr/>
        </p:nvSpPr>
        <p:spPr>
          <a:xfrm flipH="1">
            <a:off x="7747180" y="3913269"/>
            <a:ext cx="384358" cy="164379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箭头: 右 106">
            <a:extLst>
              <a:ext uri="{FF2B5EF4-FFF2-40B4-BE49-F238E27FC236}">
                <a16:creationId xmlns:a16="http://schemas.microsoft.com/office/drawing/2014/main" id="{3B360BC6-2C36-4CCE-ACFD-FC7EF9900228}"/>
              </a:ext>
            </a:extLst>
          </p:cNvPr>
          <p:cNvSpPr/>
          <p:nvPr/>
        </p:nvSpPr>
        <p:spPr>
          <a:xfrm>
            <a:off x="8422998" y="2209305"/>
            <a:ext cx="488512" cy="29822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箭头: 右 107">
            <a:extLst>
              <a:ext uri="{FF2B5EF4-FFF2-40B4-BE49-F238E27FC236}">
                <a16:creationId xmlns:a16="http://schemas.microsoft.com/office/drawing/2014/main" id="{2072F55E-F449-4A61-9B9A-D1B65FCBBC9E}"/>
              </a:ext>
            </a:extLst>
          </p:cNvPr>
          <p:cNvSpPr/>
          <p:nvPr/>
        </p:nvSpPr>
        <p:spPr>
          <a:xfrm flipH="1">
            <a:off x="8408466" y="3825885"/>
            <a:ext cx="520549" cy="29822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6D30FA15-E5BF-4886-BEB9-A04ADCA89109}"/>
              </a:ext>
            </a:extLst>
          </p:cNvPr>
          <p:cNvSpPr txBox="1"/>
          <p:nvPr/>
        </p:nvSpPr>
        <p:spPr>
          <a:xfrm>
            <a:off x="4897477" y="5279044"/>
            <a:ext cx="421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USB3.0 Data transmission System</a:t>
            </a:r>
            <a:endParaRPr lang="zh-CN" altLang="en-US" dirty="0"/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9EBD241C-1524-4239-A688-9CE26076D327}"/>
              </a:ext>
            </a:extLst>
          </p:cNvPr>
          <p:cNvSpPr txBox="1"/>
          <p:nvPr/>
        </p:nvSpPr>
        <p:spPr>
          <a:xfrm>
            <a:off x="6910743" y="3790826"/>
            <a:ext cx="461665" cy="7631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DB093BFF-C46E-462D-B339-4E9B14C5EA0D}"/>
              </a:ext>
            </a:extLst>
          </p:cNvPr>
          <p:cNvSpPr/>
          <p:nvPr/>
        </p:nvSpPr>
        <p:spPr>
          <a:xfrm>
            <a:off x="2971822" y="1895207"/>
            <a:ext cx="1106945" cy="589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FIFO</a:t>
            </a:r>
            <a:endParaRPr lang="zh-CN" altLang="en-US" sz="1400" dirty="0"/>
          </a:p>
        </p:txBody>
      </p:sp>
      <p:sp>
        <p:nvSpPr>
          <p:cNvPr id="2" name="箭头: 上 1">
            <a:extLst>
              <a:ext uri="{FF2B5EF4-FFF2-40B4-BE49-F238E27FC236}">
                <a16:creationId xmlns:a16="http://schemas.microsoft.com/office/drawing/2014/main" id="{883B4804-E5E4-4510-946D-1F302A30D307}"/>
              </a:ext>
            </a:extLst>
          </p:cNvPr>
          <p:cNvSpPr/>
          <p:nvPr/>
        </p:nvSpPr>
        <p:spPr>
          <a:xfrm>
            <a:off x="3460376" y="2484617"/>
            <a:ext cx="197224" cy="281411"/>
          </a:xfrm>
          <a:prstGeom prst="up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箭头: 上 74">
            <a:extLst>
              <a:ext uri="{FF2B5EF4-FFF2-40B4-BE49-F238E27FC236}">
                <a16:creationId xmlns:a16="http://schemas.microsoft.com/office/drawing/2014/main" id="{E984E94C-9901-46BC-A583-C3C551A4E72A}"/>
              </a:ext>
            </a:extLst>
          </p:cNvPr>
          <p:cNvSpPr/>
          <p:nvPr/>
        </p:nvSpPr>
        <p:spPr>
          <a:xfrm>
            <a:off x="3426682" y="3380583"/>
            <a:ext cx="197224" cy="281411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箭头: 右 84">
            <a:extLst>
              <a:ext uri="{FF2B5EF4-FFF2-40B4-BE49-F238E27FC236}">
                <a16:creationId xmlns:a16="http://schemas.microsoft.com/office/drawing/2014/main" id="{132B6850-B585-4743-BC96-9E03FD67A45D}"/>
              </a:ext>
            </a:extLst>
          </p:cNvPr>
          <p:cNvSpPr/>
          <p:nvPr/>
        </p:nvSpPr>
        <p:spPr>
          <a:xfrm>
            <a:off x="4631886" y="2057078"/>
            <a:ext cx="665352" cy="38773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箭头: 右 86">
            <a:extLst>
              <a:ext uri="{FF2B5EF4-FFF2-40B4-BE49-F238E27FC236}">
                <a16:creationId xmlns:a16="http://schemas.microsoft.com/office/drawing/2014/main" id="{76D449AC-2613-4678-A345-67F773C2C972}"/>
              </a:ext>
            </a:extLst>
          </p:cNvPr>
          <p:cNvSpPr/>
          <p:nvPr/>
        </p:nvSpPr>
        <p:spPr>
          <a:xfrm flipH="1">
            <a:off x="4645314" y="3665510"/>
            <a:ext cx="708986" cy="38773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箭头: 右 75">
            <a:extLst>
              <a:ext uri="{FF2B5EF4-FFF2-40B4-BE49-F238E27FC236}">
                <a16:creationId xmlns:a16="http://schemas.microsoft.com/office/drawing/2014/main" id="{9927C6E1-C745-173C-5DF5-B76D21EB3140}"/>
              </a:ext>
            </a:extLst>
          </p:cNvPr>
          <p:cNvSpPr/>
          <p:nvPr/>
        </p:nvSpPr>
        <p:spPr>
          <a:xfrm>
            <a:off x="624563" y="2911072"/>
            <a:ext cx="603660" cy="398795"/>
          </a:xfrm>
          <a:prstGeom prst="rightArrow">
            <a:avLst>
              <a:gd name="adj1" fmla="val 63488"/>
              <a:gd name="adj2" fmla="val 6789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251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F525C88A-6B9A-4D2E-ADC5-A8C32B21DFA8}"/>
              </a:ext>
            </a:extLst>
          </p:cNvPr>
          <p:cNvSpPr/>
          <p:nvPr/>
        </p:nvSpPr>
        <p:spPr>
          <a:xfrm>
            <a:off x="4718311" y="1848928"/>
            <a:ext cx="3013495" cy="301349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5E8B81B8-BDE2-46BD-966D-B95CFF19E131}"/>
              </a:ext>
            </a:extLst>
          </p:cNvPr>
          <p:cNvCxnSpPr>
            <a:stCxn id="4" idx="2"/>
            <a:endCxn id="4" idx="6"/>
          </p:cNvCxnSpPr>
          <p:nvPr/>
        </p:nvCxnSpPr>
        <p:spPr>
          <a:xfrm>
            <a:off x="4718311" y="3355676"/>
            <a:ext cx="301349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58513D0D-394D-415A-9E69-413FD06FAD44}"/>
              </a:ext>
            </a:extLst>
          </p:cNvPr>
          <p:cNvCxnSpPr>
            <a:stCxn id="4" idx="1"/>
            <a:endCxn id="4" idx="5"/>
          </p:cNvCxnSpPr>
          <p:nvPr/>
        </p:nvCxnSpPr>
        <p:spPr>
          <a:xfrm>
            <a:off x="5159627" y="2290244"/>
            <a:ext cx="2130863" cy="21308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7A224761-8405-45BD-82B1-8D31927FC99F}"/>
              </a:ext>
            </a:extLst>
          </p:cNvPr>
          <p:cNvCxnSpPr>
            <a:stCxn id="4" idx="7"/>
            <a:endCxn id="4" idx="3"/>
          </p:cNvCxnSpPr>
          <p:nvPr/>
        </p:nvCxnSpPr>
        <p:spPr>
          <a:xfrm flipH="1">
            <a:off x="5159627" y="2290244"/>
            <a:ext cx="2130863" cy="21308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8B56845-6EEF-4569-8BEE-EA1A433C6029}"/>
              </a:ext>
            </a:extLst>
          </p:cNvPr>
          <p:cNvCxnSpPr>
            <a:stCxn id="4" idx="0"/>
            <a:endCxn id="4" idx="4"/>
          </p:cNvCxnSpPr>
          <p:nvPr/>
        </p:nvCxnSpPr>
        <p:spPr>
          <a:xfrm>
            <a:off x="6225059" y="1848928"/>
            <a:ext cx="0" cy="30134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:a16="http://schemas.microsoft.com/office/drawing/2014/main" id="{FCC4CCFA-132F-4209-88D5-AEF98A292D7C}"/>
              </a:ext>
            </a:extLst>
          </p:cNvPr>
          <p:cNvSpPr/>
          <p:nvPr/>
        </p:nvSpPr>
        <p:spPr>
          <a:xfrm>
            <a:off x="5276152" y="2406769"/>
            <a:ext cx="1897812" cy="18978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28CF3CD-7EF7-4BAE-94B6-A883E8126314}"/>
              </a:ext>
            </a:extLst>
          </p:cNvPr>
          <p:cNvSpPr txBox="1"/>
          <p:nvPr/>
        </p:nvSpPr>
        <p:spPr>
          <a:xfrm rot="8364598">
            <a:off x="6449429" y="3983155"/>
            <a:ext cx="1237129" cy="51935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/>
              <a:t>………</a:t>
            </a:r>
            <a:endParaRPr lang="zh-CN" altLang="en-US" b="1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6057D429-FA23-4360-A5FA-B604B7556133}"/>
              </a:ext>
            </a:extLst>
          </p:cNvPr>
          <p:cNvSpPr/>
          <p:nvPr/>
        </p:nvSpPr>
        <p:spPr>
          <a:xfrm>
            <a:off x="2808964" y="3186959"/>
            <a:ext cx="1288266" cy="6387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Producer:</a:t>
            </a:r>
          </a:p>
          <a:p>
            <a:pPr algn="ctr"/>
            <a:r>
              <a:rPr lang="en-US" altLang="zh-CN" b="1" dirty="0"/>
              <a:t>XferData()</a:t>
            </a:r>
            <a:endParaRPr lang="zh-CN" altLang="en-US" b="1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4449B4A-D85B-4865-A078-7DD92F35AF19}"/>
              </a:ext>
            </a:extLst>
          </p:cNvPr>
          <p:cNvSpPr/>
          <p:nvPr/>
        </p:nvSpPr>
        <p:spPr>
          <a:xfrm>
            <a:off x="2627010" y="1905949"/>
            <a:ext cx="1710547" cy="6387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Get next index</a:t>
            </a:r>
            <a:endParaRPr lang="zh-CN" altLang="en-US" b="1" dirty="0"/>
          </a:p>
        </p:txBody>
      </p:sp>
      <p:sp>
        <p:nvSpPr>
          <p:cNvPr id="13" name="箭头: 下弧形 12">
            <a:extLst>
              <a:ext uri="{FF2B5EF4-FFF2-40B4-BE49-F238E27FC236}">
                <a16:creationId xmlns:a16="http://schemas.microsoft.com/office/drawing/2014/main" id="{870F06E9-B467-466E-8A06-B0F959F216BB}"/>
              </a:ext>
            </a:extLst>
          </p:cNvPr>
          <p:cNvSpPr/>
          <p:nvPr/>
        </p:nvSpPr>
        <p:spPr>
          <a:xfrm rot="10800000">
            <a:off x="3288693" y="1111072"/>
            <a:ext cx="3013496" cy="732389"/>
          </a:xfrm>
          <a:prstGeom prst="curvedUpArrow">
            <a:avLst>
              <a:gd name="adj1" fmla="val 18784"/>
              <a:gd name="adj2" fmla="val 67720"/>
              <a:gd name="adj3" fmla="val 26095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4" name="箭头: 上 13">
            <a:extLst>
              <a:ext uri="{FF2B5EF4-FFF2-40B4-BE49-F238E27FC236}">
                <a16:creationId xmlns:a16="http://schemas.microsoft.com/office/drawing/2014/main" id="{C722BCB3-207F-4B9D-B1FF-E79B50A90013}"/>
              </a:ext>
            </a:extLst>
          </p:cNvPr>
          <p:cNvSpPr/>
          <p:nvPr/>
        </p:nvSpPr>
        <p:spPr>
          <a:xfrm flipV="1">
            <a:off x="3301190" y="2544726"/>
            <a:ext cx="313158" cy="640143"/>
          </a:xfrm>
          <a:prstGeom prst="up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5" name="箭头: 右 14">
            <a:extLst>
              <a:ext uri="{FF2B5EF4-FFF2-40B4-BE49-F238E27FC236}">
                <a16:creationId xmlns:a16="http://schemas.microsoft.com/office/drawing/2014/main" id="{E3325D23-D2F5-468C-AC29-57BB9253B96C}"/>
              </a:ext>
            </a:extLst>
          </p:cNvPr>
          <p:cNvSpPr/>
          <p:nvPr/>
        </p:nvSpPr>
        <p:spPr>
          <a:xfrm>
            <a:off x="4094525" y="3252552"/>
            <a:ext cx="874437" cy="507591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b="1" dirty="0"/>
              <a:t>Publish</a:t>
            </a:r>
            <a:endParaRPr lang="zh-CN" altLang="en-US" sz="1200" b="1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6AB06A8-96B6-4AE0-84D5-771B65313409}"/>
              </a:ext>
            </a:extLst>
          </p:cNvPr>
          <p:cNvSpPr/>
          <p:nvPr/>
        </p:nvSpPr>
        <p:spPr>
          <a:xfrm>
            <a:off x="7854205" y="4219763"/>
            <a:ext cx="1731808" cy="642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Consumer:</a:t>
            </a:r>
            <a:endParaRPr lang="en-US" altLang="zh-CN" b="1" i="0" dirty="0">
              <a:solidFill>
                <a:srgbClr val="4D4D4D"/>
              </a:solidFill>
              <a:effectLst/>
              <a:latin typeface="-apple-system"/>
            </a:endParaRPr>
          </a:p>
          <a:p>
            <a:pPr algn="ctr"/>
            <a:r>
              <a:rPr lang="en-US" altLang="zh-CN" b="1" i="0" dirty="0">
                <a:solidFill>
                  <a:srgbClr val="4D4D4D"/>
                </a:solidFill>
                <a:effectLst/>
                <a:latin typeface="-apple-system"/>
              </a:rPr>
              <a:t>EventHandler()</a:t>
            </a:r>
            <a:endParaRPr lang="zh-CN" altLang="en-US" b="1" dirty="0"/>
          </a:p>
        </p:txBody>
      </p:sp>
      <p:sp>
        <p:nvSpPr>
          <p:cNvPr id="17" name="箭头: 下弧形 16">
            <a:extLst>
              <a:ext uri="{FF2B5EF4-FFF2-40B4-BE49-F238E27FC236}">
                <a16:creationId xmlns:a16="http://schemas.microsoft.com/office/drawing/2014/main" id="{00364F17-F706-43A1-A608-71E35F8113CB}"/>
              </a:ext>
            </a:extLst>
          </p:cNvPr>
          <p:cNvSpPr/>
          <p:nvPr/>
        </p:nvSpPr>
        <p:spPr>
          <a:xfrm>
            <a:off x="6147930" y="4862423"/>
            <a:ext cx="2761416" cy="830044"/>
          </a:xfrm>
          <a:prstGeom prst="curvedUpArrow">
            <a:avLst>
              <a:gd name="adj1" fmla="val 18784"/>
              <a:gd name="adj2" fmla="val 78833"/>
              <a:gd name="adj3" fmla="val 297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8" name="箭头: 右 17">
            <a:extLst>
              <a:ext uri="{FF2B5EF4-FFF2-40B4-BE49-F238E27FC236}">
                <a16:creationId xmlns:a16="http://schemas.microsoft.com/office/drawing/2014/main" id="{10260BE8-1F46-4AFF-A4AF-AC1DD42B7C26}"/>
              </a:ext>
            </a:extLst>
          </p:cNvPr>
          <p:cNvSpPr/>
          <p:nvPr/>
        </p:nvSpPr>
        <p:spPr>
          <a:xfrm>
            <a:off x="2032853" y="3250463"/>
            <a:ext cx="776109" cy="575274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69B9FE76-2DB4-4A44-85DF-688F0EA345E9}"/>
              </a:ext>
            </a:extLst>
          </p:cNvPr>
          <p:cNvSpPr/>
          <p:nvPr/>
        </p:nvSpPr>
        <p:spPr>
          <a:xfrm>
            <a:off x="1689395" y="2406769"/>
            <a:ext cx="351501" cy="20636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USB</a:t>
            </a:r>
            <a:endParaRPr lang="zh-CN" altLang="en-US" b="1" dirty="0"/>
          </a:p>
        </p:txBody>
      </p:sp>
      <p:sp>
        <p:nvSpPr>
          <p:cNvPr id="20" name="箭头: 右 19">
            <a:extLst>
              <a:ext uri="{FF2B5EF4-FFF2-40B4-BE49-F238E27FC236}">
                <a16:creationId xmlns:a16="http://schemas.microsoft.com/office/drawing/2014/main" id="{103E06A9-E8C8-42CA-87E3-162FE35AD461}"/>
              </a:ext>
            </a:extLst>
          </p:cNvPr>
          <p:cNvSpPr/>
          <p:nvPr/>
        </p:nvSpPr>
        <p:spPr>
          <a:xfrm>
            <a:off x="7104296" y="4275534"/>
            <a:ext cx="753718" cy="41335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2D90EC24-1189-4940-B998-0CF965D1F7DE}"/>
              </a:ext>
            </a:extLst>
          </p:cNvPr>
          <p:cNvSpPr/>
          <p:nvPr/>
        </p:nvSpPr>
        <p:spPr>
          <a:xfrm>
            <a:off x="7936055" y="2638237"/>
            <a:ext cx="1613647" cy="11013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Save to disk</a:t>
            </a:r>
            <a:endParaRPr lang="zh-CN" altLang="en-US" b="1" dirty="0"/>
          </a:p>
        </p:txBody>
      </p:sp>
      <p:sp>
        <p:nvSpPr>
          <p:cNvPr id="22" name="箭头: 上 21">
            <a:extLst>
              <a:ext uri="{FF2B5EF4-FFF2-40B4-BE49-F238E27FC236}">
                <a16:creationId xmlns:a16="http://schemas.microsoft.com/office/drawing/2014/main" id="{B31E9B75-FC8F-4175-B26F-E33E35C55E39}"/>
              </a:ext>
            </a:extLst>
          </p:cNvPr>
          <p:cNvSpPr/>
          <p:nvPr/>
        </p:nvSpPr>
        <p:spPr>
          <a:xfrm>
            <a:off x="8597152" y="3769108"/>
            <a:ext cx="306567" cy="450988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F7001AF-3783-44C1-B8E9-5D085C7D98E4}"/>
              </a:ext>
            </a:extLst>
          </p:cNvPr>
          <p:cNvSpPr txBox="1"/>
          <p:nvPr/>
        </p:nvSpPr>
        <p:spPr>
          <a:xfrm>
            <a:off x="5628581" y="2864797"/>
            <a:ext cx="1261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/>
              <a:t>Ring buffer</a:t>
            </a:r>
            <a:endParaRPr lang="zh-CN" altLang="en-US" sz="2400" b="1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2F17675-6ACF-4B82-8846-B758B26FF8F1}"/>
              </a:ext>
            </a:extLst>
          </p:cNvPr>
          <p:cNvSpPr txBox="1"/>
          <p:nvPr/>
        </p:nvSpPr>
        <p:spPr>
          <a:xfrm rot="20485363">
            <a:off x="5348976" y="2060050"/>
            <a:ext cx="1111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buffer3</a:t>
            </a:r>
            <a:endParaRPr lang="zh-CN" altLang="en-US" b="1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CFDCB7E2-F664-408D-8211-724AFE0792BF}"/>
              </a:ext>
            </a:extLst>
          </p:cNvPr>
          <p:cNvSpPr txBox="1"/>
          <p:nvPr/>
        </p:nvSpPr>
        <p:spPr>
          <a:xfrm rot="1440894">
            <a:off x="6230943" y="2131644"/>
            <a:ext cx="1111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buffer2</a:t>
            </a:r>
            <a:endParaRPr lang="zh-CN" altLang="en-US" b="1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5EEEF35-64DC-4E16-8BD4-02F706A0AE18}"/>
              </a:ext>
            </a:extLst>
          </p:cNvPr>
          <p:cNvSpPr txBox="1"/>
          <p:nvPr/>
        </p:nvSpPr>
        <p:spPr>
          <a:xfrm rot="10800000">
            <a:off x="5555058" y="4310966"/>
            <a:ext cx="1106770" cy="51935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/>
              <a:t>………</a:t>
            </a:r>
            <a:endParaRPr lang="zh-CN" altLang="en-US" b="1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9A26A92B-706E-4649-A336-90820B799A02}"/>
              </a:ext>
            </a:extLst>
          </p:cNvPr>
          <p:cNvSpPr txBox="1"/>
          <p:nvPr/>
        </p:nvSpPr>
        <p:spPr>
          <a:xfrm rot="3514044">
            <a:off x="6878533" y="2786270"/>
            <a:ext cx="1111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buffer1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4250963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57</Words>
  <Application>Microsoft Office PowerPoint</Application>
  <PresentationFormat>宽屏</PresentationFormat>
  <Paragraphs>37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-apple-system</vt:lpstr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yukun</dc:creator>
  <cp:lastModifiedBy>li yukun</cp:lastModifiedBy>
  <cp:revision>11</cp:revision>
  <dcterms:created xsi:type="dcterms:W3CDTF">2022-07-20T12:40:36Z</dcterms:created>
  <dcterms:modified xsi:type="dcterms:W3CDTF">2022-07-22T15:27:44Z</dcterms:modified>
</cp:coreProperties>
</file>