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1" r:id="rId3"/>
    <p:sldId id="260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026" autoAdjust="0"/>
  </p:normalViewPr>
  <p:slideViewPr>
    <p:cSldViewPr snapToGrid="0">
      <p:cViewPr varScale="1">
        <p:scale>
          <a:sx n="69" d="100"/>
          <a:sy n="69" d="100"/>
        </p:scale>
        <p:origin x="11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C5214-78FD-4352-94C3-596F6FB7C96D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97DF9-5B61-4C69-B777-1FD5525F44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448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Hello everyone, welcome to my short presentation about our work on the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self-design</a:t>
            </a:r>
            <a:r>
              <a:rPr lang="en-US" altLang="zh-CN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high speed nuclear instrument.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 study, we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developed</a:t>
            </a:r>
            <a:r>
              <a:rPr lang="en-US" altLang="zh-CN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high sped nuclear digitizer and an advanced offline DCC software. The digitalizer support four channel 1GSPS Acquisition and 320MBPS stable transmission. In the software part, we put forward a developed  Campion counting correction method so that it can be easily impended in the software and can handle the fixed dead time mode and extendable dead time mode both.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97DF9-5B61-4C69-B777-1FD5525F440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76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</a:t>
            </a:r>
            <a:r>
              <a:rPr lang="en-US" altLang="zh-CN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our PCB and it meets the FMC standard.  </a:t>
            </a: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97DF9-5B61-4C69-B777-1FD5525F440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081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That</a:t>
            </a:r>
            <a:r>
              <a:rPr lang="en-US" altLang="zh-CN" baseline="0" dirty="0" smtClean="0"/>
              <a:t>’s all, you are welcome for further discussion in my chat room.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97DF9-5B61-4C69-B777-1FD5525F440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44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10" y="703244"/>
            <a:ext cx="7479139" cy="5540626"/>
          </a:xfrm>
        </p:spPr>
      </p:pic>
    </p:spTree>
    <p:extLst>
      <p:ext uri="{BB962C8B-B14F-4D97-AF65-F5344CB8AC3E}">
        <p14:creationId xmlns:p14="http://schemas.microsoft.com/office/powerpoint/2010/main" val="78615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7" name="内容占位符 6" descr="C:\Users\Administrator\AppData\Local\Microsoft\Windows\INetCache\Content.Word\微信图片_202206121057252.jpg"/>
          <p:cNvPicPr>
            <a:picLocks noGrp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49"/>
          <a:stretch/>
        </p:blipFill>
        <p:spPr bwMode="auto">
          <a:xfrm>
            <a:off x="838200" y="2263699"/>
            <a:ext cx="5404100" cy="37701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图片 7" descr="微信图片_2022061210561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0" b="4752"/>
          <a:stretch/>
        </p:blipFill>
        <p:spPr bwMode="auto">
          <a:xfrm rot="10800000">
            <a:off x="7225991" y="2653990"/>
            <a:ext cx="3841610" cy="29238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4128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001" y="381465"/>
            <a:ext cx="4533900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78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116</Words>
  <Application>Microsoft Office PowerPoint</Application>
  <PresentationFormat>宽屏</PresentationFormat>
  <Paragraphs>6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钟科</dc:creator>
  <cp:lastModifiedBy>钟 科</cp:lastModifiedBy>
  <cp:revision>7</cp:revision>
  <dcterms:created xsi:type="dcterms:W3CDTF">2020-09-26T13:29:56Z</dcterms:created>
  <dcterms:modified xsi:type="dcterms:W3CDTF">2022-07-24T09:38:07Z</dcterms:modified>
</cp:coreProperties>
</file>