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5"/>
  </p:notesMasterIdLst>
  <p:sldIdLst>
    <p:sldId id="258" r:id="rId3"/>
    <p:sldId id="259" r:id="rId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47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94660"/>
  </p:normalViewPr>
  <p:slideViewPr>
    <p:cSldViewPr snapToGrid="0">
      <p:cViewPr varScale="1">
        <p:scale>
          <a:sx n="109" d="100"/>
          <a:sy n="109" d="100"/>
        </p:scale>
        <p:origin x="84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B33444-365C-4CE5-9C64-6FF193051BDC}" type="datetimeFigureOut">
              <a:rPr lang="zh-CN" altLang="en-US" smtClean="0"/>
              <a:t>2022/8/1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D16297-83A2-4D84-9A4C-A5DFBE394EAF}" type="slidenum">
              <a:rPr lang="zh-CN" altLang="en-US" smtClean="0"/>
              <a:t>‹#›</a:t>
            </a:fld>
            <a:endParaRPr lang="zh-CN" altLang="en-US"/>
          </a:p>
        </p:txBody>
      </p:sp>
    </p:spTree>
    <p:extLst>
      <p:ext uri="{BB962C8B-B14F-4D97-AF65-F5344CB8AC3E}">
        <p14:creationId xmlns:p14="http://schemas.microsoft.com/office/powerpoint/2010/main" val="1281776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233460"/>
            <a:ext cx="9144000" cy="2276505"/>
          </a:xfrm>
        </p:spPr>
        <p:txBody>
          <a:bodyPr anchor="b">
            <a:normAutofit/>
          </a:bodyPr>
          <a:lstStyle>
            <a:lvl1pPr algn="ctr">
              <a:defRPr sz="5400" baseline="0">
                <a:latin typeface="Times New Roman" panose="02020603050405020304" pitchFamily="18" charset="0"/>
                <a:ea typeface="黑体" panose="02010609060101010101" pitchFamily="49"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524000" y="3602038"/>
            <a:ext cx="9144000" cy="945024"/>
          </a:xfrm>
        </p:spPr>
        <p:txBody>
          <a:bodyPr/>
          <a:lstStyle>
            <a:lvl1pPr marL="0" indent="0" algn="ctr">
              <a:buNone/>
              <a:defRPr sz="2400" baseline="0">
                <a:latin typeface="Times New Roman" panose="02020603050405020304" pitchFamily="18" charset="0"/>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单击以编辑母版副标题样式</a:t>
            </a:r>
            <a:endParaRPr lang="en-US" altLang="zh-CN" dirty="0" smtClean="0"/>
          </a:p>
        </p:txBody>
      </p:sp>
      <p:sp>
        <p:nvSpPr>
          <p:cNvPr id="4" name="日期占位符 3"/>
          <p:cNvSpPr>
            <a:spLocks noGrp="1"/>
          </p:cNvSpPr>
          <p:nvPr>
            <p:ph type="dt" sz="half" idx="10"/>
          </p:nvPr>
        </p:nvSpPr>
        <p:spPr/>
        <p:txBody>
          <a:bodyPr/>
          <a:lstStyle/>
          <a:p>
            <a:fld id="{5565E74E-1BD1-4DBB-97B5-F698477637C3}" type="datetime1">
              <a:rPr lang="zh-CN" altLang="en-US" smtClean="0"/>
              <a:t>2022/8/1</a:t>
            </a:fld>
            <a:endParaRPr lang="zh-CN" altLang="en-US"/>
          </a:p>
        </p:txBody>
      </p:sp>
      <p:sp>
        <p:nvSpPr>
          <p:cNvPr id="5" name="页脚占位符 4"/>
          <p:cNvSpPr>
            <a:spLocks noGrp="1"/>
          </p:cNvSpPr>
          <p:nvPr>
            <p:ph type="ftr" sz="quarter" idx="11"/>
          </p:nvPr>
        </p:nvSpPr>
        <p:spPr/>
        <p:txBody>
          <a:bodyPr/>
          <a:lstStyle/>
          <a:p>
            <a:endParaRPr lang="zh-CN" altLang="en-US"/>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45999" y="162574"/>
            <a:ext cx="4500001" cy="978808"/>
          </a:xfrm>
          <a:prstGeom prst="rect">
            <a:avLst/>
          </a:prstGeom>
        </p:spPr>
      </p:pic>
      <p:sp>
        <p:nvSpPr>
          <p:cNvPr id="8" name="矩形 7"/>
          <p:cNvSpPr/>
          <p:nvPr userDrawn="1"/>
        </p:nvSpPr>
        <p:spPr>
          <a:xfrm>
            <a:off x="0" y="1117080"/>
            <a:ext cx="12192000" cy="116378"/>
          </a:xfrm>
          <a:prstGeom prst="rect">
            <a:avLst/>
          </a:prstGeom>
          <a:gradFill flip="none" rotWithShape="1">
            <a:gsLst>
              <a:gs pos="0">
                <a:schemeClr val="bg1"/>
              </a:gs>
              <a:gs pos="50000">
                <a:srgbClr val="4747FF"/>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1913255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0" y="1"/>
            <a:ext cx="10515600" cy="756460"/>
          </a:xfrm>
        </p:spPr>
        <p:txBody>
          <a:bodyPr/>
          <a:lstStyle>
            <a:lvl1pPr>
              <a:defRPr baseline="0">
                <a:latin typeface="Times New Roman" panose="02020603050405020304" pitchFamily="18" charset="0"/>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838200" y="1064029"/>
            <a:ext cx="10515600" cy="5292322"/>
          </a:xfrm>
        </p:spPr>
        <p:txBody>
          <a:bodyPr/>
          <a:lstStyle>
            <a:lvl1pPr marL="228600" indent="-228600">
              <a:buFont typeface="Wingdings" panose="05000000000000000000" pitchFamily="2" charset="2"/>
              <a:buChar char="n"/>
              <a:defRPr baseline="0">
                <a:latin typeface="Times New Roman" panose="02020603050405020304" pitchFamily="18" charset="0"/>
                <a:ea typeface="黑体" panose="02010609060101010101" pitchFamily="49" charset="-122"/>
              </a:defRPr>
            </a:lvl1pPr>
            <a:lvl2pPr marL="685800" indent="-228600">
              <a:buFont typeface="Wingdings" panose="05000000000000000000" pitchFamily="2" charset="2"/>
              <a:buChar char="Ø"/>
              <a:defRPr baseline="0">
                <a:latin typeface="Times New Roman" panose="02020603050405020304" pitchFamily="18" charset="0"/>
                <a:ea typeface="黑体" panose="02010609060101010101" pitchFamily="49" charset="-122"/>
              </a:defRPr>
            </a:lvl2pPr>
            <a:lvl3pPr>
              <a:defRPr baseline="0">
                <a:latin typeface="Times New Roman" panose="02020603050405020304" pitchFamily="18" charset="0"/>
                <a:ea typeface="黑体" panose="02010609060101010101" pitchFamily="49" charset="-122"/>
              </a:defRPr>
            </a:lvl3pPr>
            <a:lvl4pPr>
              <a:defRPr baseline="0">
                <a:latin typeface="Times New Roman" panose="02020603050405020304" pitchFamily="18" charset="0"/>
                <a:ea typeface="黑体" panose="02010609060101010101" pitchFamily="49" charset="-122"/>
              </a:defRPr>
            </a:lvl4pPr>
            <a:lvl5pPr>
              <a:defRPr baseline="0">
                <a:latin typeface="Times New Roman" panose="02020603050405020304" pitchFamily="18" charset="0"/>
                <a:ea typeface="黑体" panose="02010609060101010101" pitchFamily="49" charset="-122"/>
              </a:defRPr>
            </a:lvl5pPr>
          </a:lstStyle>
          <a:p>
            <a:pPr lvl="0"/>
            <a:r>
              <a:rPr lang="zh-CN" altLang="en-US" dirty="0" smtClean="0"/>
              <a:t>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灯片编号占位符 5"/>
          <p:cNvSpPr>
            <a:spLocks noGrp="1"/>
          </p:cNvSpPr>
          <p:nvPr>
            <p:ph type="sldNum" sz="quarter" idx="12"/>
          </p:nvPr>
        </p:nvSpPr>
        <p:spPr>
          <a:xfrm>
            <a:off x="9076115" y="6356354"/>
            <a:ext cx="2743200" cy="365125"/>
          </a:xfrm>
        </p:spPr>
        <p:txBody>
          <a:bodyPr/>
          <a:lstStyle>
            <a:lvl1pPr>
              <a:defRPr sz="1400">
                <a:solidFill>
                  <a:schemeClr val="tx1"/>
                </a:solidFill>
                <a:latin typeface="黑体" panose="02010609060101010101" pitchFamily="49" charset="-122"/>
                <a:ea typeface="黑体" panose="02010609060101010101" pitchFamily="49" charset="-122"/>
              </a:defRPr>
            </a:lvl1pPr>
          </a:lstStyle>
          <a:p>
            <a:fld id="{AF4C9B22-5C37-4536-BF58-95A1BBAFAD55}" type="slidenum">
              <a:rPr lang="zh-CN" altLang="en-US" smtClean="0"/>
              <a:pPr/>
              <a:t>‹#›</a:t>
            </a:fld>
            <a:endParaRPr lang="zh-CN" altLang="en-US" dirty="0"/>
          </a:p>
        </p:txBody>
      </p:sp>
      <p:sp>
        <p:nvSpPr>
          <p:cNvPr id="7" name="矩形 6"/>
          <p:cNvSpPr/>
          <p:nvPr userDrawn="1"/>
        </p:nvSpPr>
        <p:spPr>
          <a:xfrm>
            <a:off x="0" y="759636"/>
            <a:ext cx="12192000" cy="116378"/>
          </a:xfrm>
          <a:prstGeom prst="rect">
            <a:avLst/>
          </a:prstGeom>
          <a:gradFill flip="none" rotWithShape="1">
            <a:gsLst>
              <a:gs pos="0">
                <a:srgbClr val="4747FF"/>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77600" y="4"/>
            <a:ext cx="914401" cy="823376"/>
          </a:xfrm>
          <a:prstGeom prst="rect">
            <a:avLst/>
          </a:prstGeom>
          <a:ln>
            <a:noFill/>
          </a:ln>
        </p:spPr>
      </p:pic>
    </p:spTree>
    <p:extLst>
      <p:ext uri="{BB962C8B-B14F-4D97-AF65-F5344CB8AC3E}">
        <p14:creationId xmlns:p14="http://schemas.microsoft.com/office/powerpoint/2010/main" val="107849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0" y="988726"/>
            <a:ext cx="12192000" cy="615632"/>
          </a:xfrm>
          <a:gradFill>
            <a:gsLst>
              <a:gs pos="0">
                <a:schemeClr val="bg1"/>
              </a:gs>
              <a:gs pos="50000">
                <a:schemeClr val="accent1">
                  <a:lumMod val="40000"/>
                  <a:lumOff val="60000"/>
                </a:schemeClr>
              </a:gs>
              <a:gs pos="100000">
                <a:schemeClr val="bg1"/>
              </a:gs>
            </a:gsLst>
            <a:lin ang="0" scaled="1"/>
          </a:gradFill>
        </p:spPr>
        <p:txBody>
          <a:bodyPr anchor="ctr">
            <a:normAutofit/>
          </a:bodyPr>
          <a:lstStyle>
            <a:lvl1pPr marL="0" indent="0" algn="ctr">
              <a:buFontTx/>
              <a:buNone/>
              <a:defRPr sz="4000">
                <a:latin typeface="黑体" panose="02010609060101010101" pitchFamily="49" charset="-122"/>
                <a:ea typeface="黑体" panose="02010609060101010101" pitchFamily="49" charset="-122"/>
              </a:defRPr>
            </a:lvl1pPr>
          </a:lstStyle>
          <a:p>
            <a:pPr lvl="0"/>
            <a:r>
              <a:rPr lang="zh-CN" altLang="en-US" dirty="0" smtClean="0"/>
              <a:t>目录</a:t>
            </a:r>
          </a:p>
        </p:txBody>
      </p:sp>
      <p:sp>
        <p:nvSpPr>
          <p:cNvPr id="11" name="文本占位符 2"/>
          <p:cNvSpPr>
            <a:spLocks noGrp="1"/>
          </p:cNvSpPr>
          <p:nvPr>
            <p:ph type="body" sz="quarter" idx="11" hasCustomPrompt="1"/>
          </p:nvPr>
        </p:nvSpPr>
        <p:spPr>
          <a:xfrm>
            <a:off x="3585559" y="2160821"/>
            <a:ext cx="5020887" cy="615632"/>
          </a:xfrm>
          <a:gradFill>
            <a:gsLst>
              <a:gs pos="0">
                <a:schemeClr val="accent1">
                  <a:lumMod val="40000"/>
                  <a:lumOff val="60000"/>
                </a:schemeClr>
              </a:gs>
              <a:gs pos="100000">
                <a:schemeClr val="bg1"/>
              </a:gs>
            </a:gsLst>
            <a:lin ang="0" scaled="1"/>
          </a:gradFill>
        </p:spPr>
        <p:txBody>
          <a:bodyPr anchor="ctr">
            <a:normAutofit/>
          </a:bodyPr>
          <a:lstStyle>
            <a:lvl1pPr marL="0" indent="0" algn="l">
              <a:buFontTx/>
              <a:buNone/>
              <a:defRPr sz="2800" baseline="0">
                <a:latin typeface="Times New Roman" panose="02020603050405020304" pitchFamily="18" charset="0"/>
                <a:ea typeface="黑体" panose="02010609060101010101" pitchFamily="49" charset="-122"/>
              </a:defRPr>
            </a:lvl1pPr>
          </a:lstStyle>
          <a:p>
            <a:pPr lvl="0"/>
            <a:r>
              <a:rPr lang="zh-CN" altLang="en-US" dirty="0" smtClean="0"/>
              <a:t>一、</a:t>
            </a:r>
          </a:p>
        </p:txBody>
      </p:sp>
      <p:sp>
        <p:nvSpPr>
          <p:cNvPr id="12" name="文本占位符 2"/>
          <p:cNvSpPr>
            <a:spLocks noGrp="1"/>
          </p:cNvSpPr>
          <p:nvPr>
            <p:ph type="body" sz="quarter" idx="12" hasCustomPrompt="1"/>
          </p:nvPr>
        </p:nvSpPr>
        <p:spPr>
          <a:xfrm>
            <a:off x="3585558" y="2850778"/>
            <a:ext cx="5020887" cy="615632"/>
          </a:xfrm>
          <a:gradFill>
            <a:gsLst>
              <a:gs pos="0">
                <a:schemeClr val="accent1">
                  <a:lumMod val="40000"/>
                  <a:lumOff val="60000"/>
                </a:schemeClr>
              </a:gs>
              <a:gs pos="100000">
                <a:schemeClr val="bg1"/>
              </a:gs>
            </a:gsLst>
            <a:lin ang="0" scaled="1"/>
          </a:gradFill>
        </p:spPr>
        <p:txBody>
          <a:bodyPr anchor="ctr">
            <a:normAutofit/>
          </a:bodyPr>
          <a:lstStyle>
            <a:lvl1pPr marL="0" indent="0" algn="l">
              <a:buFontTx/>
              <a:buNone/>
              <a:defRPr sz="2800" baseline="0">
                <a:latin typeface="Times New Roman" panose="02020603050405020304" pitchFamily="18" charset="0"/>
                <a:ea typeface="黑体" panose="02010609060101010101" pitchFamily="49" charset="-122"/>
              </a:defRPr>
            </a:lvl1pPr>
          </a:lstStyle>
          <a:p>
            <a:pPr lvl="0"/>
            <a:r>
              <a:rPr lang="zh-CN" altLang="en-US" dirty="0" smtClean="0"/>
              <a:t>二、</a:t>
            </a:r>
          </a:p>
        </p:txBody>
      </p:sp>
      <p:sp>
        <p:nvSpPr>
          <p:cNvPr id="13" name="文本占位符 2"/>
          <p:cNvSpPr>
            <a:spLocks noGrp="1"/>
          </p:cNvSpPr>
          <p:nvPr>
            <p:ph type="body" sz="quarter" idx="13" hasCustomPrompt="1"/>
          </p:nvPr>
        </p:nvSpPr>
        <p:spPr>
          <a:xfrm>
            <a:off x="3585557" y="3540735"/>
            <a:ext cx="5020887" cy="615632"/>
          </a:xfrm>
          <a:gradFill>
            <a:gsLst>
              <a:gs pos="0">
                <a:schemeClr val="accent1">
                  <a:lumMod val="40000"/>
                  <a:lumOff val="60000"/>
                </a:schemeClr>
              </a:gs>
              <a:gs pos="100000">
                <a:schemeClr val="bg1"/>
              </a:gs>
            </a:gsLst>
            <a:lin ang="0" scaled="1"/>
          </a:gradFill>
        </p:spPr>
        <p:txBody>
          <a:bodyPr anchor="ctr">
            <a:normAutofit/>
          </a:bodyPr>
          <a:lstStyle>
            <a:lvl1pPr marL="0" indent="0" algn="l">
              <a:buFontTx/>
              <a:buNone/>
              <a:defRPr sz="2800" baseline="0">
                <a:latin typeface="Times New Roman" panose="02020603050405020304" pitchFamily="18" charset="0"/>
                <a:ea typeface="黑体" panose="02010609060101010101" pitchFamily="49" charset="-122"/>
              </a:defRPr>
            </a:lvl1pPr>
          </a:lstStyle>
          <a:p>
            <a:pPr lvl="0"/>
            <a:r>
              <a:rPr lang="zh-CN" altLang="en-US" dirty="0" smtClean="0"/>
              <a:t>三、</a:t>
            </a:r>
          </a:p>
        </p:txBody>
      </p:sp>
      <p:sp>
        <p:nvSpPr>
          <p:cNvPr id="14" name="文本占位符 2"/>
          <p:cNvSpPr>
            <a:spLocks noGrp="1"/>
          </p:cNvSpPr>
          <p:nvPr>
            <p:ph type="body" sz="quarter" idx="14" hasCustomPrompt="1"/>
          </p:nvPr>
        </p:nvSpPr>
        <p:spPr>
          <a:xfrm>
            <a:off x="3585557" y="4230692"/>
            <a:ext cx="5020887" cy="615632"/>
          </a:xfrm>
          <a:gradFill>
            <a:gsLst>
              <a:gs pos="0">
                <a:schemeClr val="accent1">
                  <a:lumMod val="40000"/>
                  <a:lumOff val="60000"/>
                </a:schemeClr>
              </a:gs>
              <a:gs pos="100000">
                <a:schemeClr val="bg1"/>
              </a:gs>
            </a:gsLst>
            <a:lin ang="0" scaled="1"/>
          </a:gradFill>
        </p:spPr>
        <p:txBody>
          <a:bodyPr anchor="ctr">
            <a:normAutofit/>
          </a:bodyPr>
          <a:lstStyle>
            <a:lvl1pPr marL="0" indent="0" algn="l">
              <a:buFontTx/>
              <a:buNone/>
              <a:defRPr sz="2800" baseline="0">
                <a:latin typeface="Times New Roman" panose="02020603050405020304" pitchFamily="18" charset="0"/>
                <a:ea typeface="黑体" panose="02010609060101010101" pitchFamily="49" charset="-122"/>
              </a:defRPr>
            </a:lvl1pPr>
          </a:lstStyle>
          <a:p>
            <a:pPr lvl="0"/>
            <a:r>
              <a:rPr lang="zh-CN" altLang="en-US" dirty="0" smtClean="0"/>
              <a:t>四、</a:t>
            </a:r>
          </a:p>
        </p:txBody>
      </p:sp>
    </p:spTree>
    <p:extLst>
      <p:ext uri="{BB962C8B-B14F-4D97-AF65-F5344CB8AC3E}">
        <p14:creationId xmlns:p14="http://schemas.microsoft.com/office/powerpoint/2010/main" val="3474009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51163" y="1444139"/>
            <a:ext cx="3775355" cy="359527"/>
          </a:xfrm>
          <a:prstGeom prst="rect">
            <a:avLst/>
          </a:prstGeom>
        </p:spPr>
        <p:txBody>
          <a:bodyPr wrap="square" lIns="130622" tIns="130622" rIns="130622" bIns="130622">
            <a:spAutoFit/>
          </a:bodyPr>
          <a:lstStyle>
            <a:lvl1pPr marL="0" indent="0">
              <a:buNone/>
              <a:defRPr sz="622">
                <a:solidFill>
                  <a:schemeClr val="tx1"/>
                </a:solidFill>
                <a:latin typeface="Times New Roman" panose="02020603050405020304" pitchFamily="18" charset="0"/>
                <a:cs typeface="Times New Roman" panose="02020603050405020304" pitchFamily="18" charset="0"/>
              </a:defRPr>
            </a:lvl1pPr>
            <a:lvl2pPr marL="377394" indent="-145152">
              <a:defRPr sz="622">
                <a:latin typeface="Trebuchet MS" pitchFamily="34" charset="0"/>
              </a:defRPr>
            </a:lvl2pPr>
            <a:lvl3pPr marL="522546" indent="-145152">
              <a:defRPr sz="622">
                <a:latin typeface="Trebuchet MS" pitchFamily="34" charset="0"/>
              </a:defRPr>
            </a:lvl3pPr>
            <a:lvl4pPr marL="682213" indent="-159667">
              <a:defRPr sz="622">
                <a:latin typeface="Trebuchet MS" pitchFamily="34" charset="0"/>
              </a:defRPr>
            </a:lvl4pPr>
            <a:lvl5pPr marL="798335" indent="-116121">
              <a:defRPr sz="622">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256205" y="1229618"/>
            <a:ext cx="3770313" cy="249084"/>
          </a:xfrm>
          <a:prstGeom prst="rect">
            <a:avLst/>
          </a:prstGeom>
          <a:noFill/>
        </p:spPr>
        <p:txBody>
          <a:bodyPr wrap="square" lIns="52249" tIns="52249" rIns="52249" bIns="52249" anchor="ctr" anchorCtr="0">
            <a:spAutoFit/>
          </a:bodyPr>
          <a:lstStyle>
            <a:lvl1pPr marL="0" indent="0" algn="ctr">
              <a:buNone/>
              <a:defRPr sz="933" b="1" u="sng" baseline="0">
                <a:solidFill>
                  <a:schemeClr val="tx1"/>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256205" y="3932707"/>
            <a:ext cx="3775795" cy="359527"/>
          </a:xfrm>
          <a:prstGeom prst="rect">
            <a:avLst/>
          </a:prstGeom>
        </p:spPr>
        <p:txBody>
          <a:bodyPr wrap="square" lIns="130622" tIns="130622" rIns="130622" bIns="130622">
            <a:spAutoFit/>
          </a:bodyPr>
          <a:lstStyle>
            <a:lvl1pPr marL="0" indent="0">
              <a:buNone/>
              <a:defRPr sz="622">
                <a:solidFill>
                  <a:schemeClr val="tx1"/>
                </a:solidFill>
                <a:latin typeface="Times New Roman" panose="02020603050405020304" pitchFamily="18" charset="0"/>
                <a:cs typeface="Times New Roman" panose="02020603050405020304" pitchFamily="18" charset="0"/>
              </a:defRPr>
            </a:lvl1pPr>
            <a:lvl2pPr marL="377394" indent="-145152">
              <a:defRPr sz="622">
                <a:latin typeface="Trebuchet MS" pitchFamily="34" charset="0"/>
              </a:defRPr>
            </a:lvl2pPr>
            <a:lvl3pPr marL="522546" indent="-145152">
              <a:defRPr sz="622">
                <a:latin typeface="Trebuchet MS" pitchFamily="34" charset="0"/>
              </a:defRPr>
            </a:lvl3pPr>
            <a:lvl4pPr marL="682213" indent="-159667">
              <a:defRPr sz="622">
                <a:latin typeface="Trebuchet MS" pitchFamily="34" charset="0"/>
              </a:defRPr>
            </a:lvl4pPr>
            <a:lvl5pPr marL="798335" indent="-116121">
              <a:defRPr sz="622">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261689" y="3724875"/>
            <a:ext cx="3770313" cy="249084"/>
          </a:xfrm>
          <a:prstGeom prst="rect">
            <a:avLst/>
          </a:prstGeom>
          <a:noFill/>
        </p:spPr>
        <p:txBody>
          <a:bodyPr wrap="square" lIns="52249" tIns="52249" rIns="52249" bIns="52249" anchor="ctr" anchorCtr="0">
            <a:spAutoFit/>
          </a:bodyPr>
          <a:lstStyle>
            <a:lvl1pPr marL="0" indent="0" algn="ctr">
              <a:buNone/>
              <a:defRPr sz="933" b="1" u="sng" baseline="0">
                <a:solidFill>
                  <a:schemeClr val="tx1"/>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4209521" y="4640049"/>
            <a:ext cx="3769871" cy="359527"/>
          </a:xfrm>
          <a:prstGeom prst="rect">
            <a:avLst/>
          </a:prstGeom>
        </p:spPr>
        <p:txBody>
          <a:bodyPr wrap="square" lIns="130622" tIns="130622" rIns="130622" bIns="130622">
            <a:spAutoFit/>
          </a:bodyPr>
          <a:lstStyle>
            <a:lvl1pPr marL="0" indent="0">
              <a:buNone/>
              <a:defRPr sz="622">
                <a:solidFill>
                  <a:schemeClr val="tx1"/>
                </a:solidFill>
                <a:latin typeface="Times New Roman" panose="02020603050405020304" pitchFamily="18" charset="0"/>
                <a:cs typeface="Times New Roman" panose="02020603050405020304" pitchFamily="18" charset="0"/>
              </a:defRPr>
            </a:lvl1pPr>
            <a:lvl2pPr marL="377394" indent="-145152">
              <a:defRPr sz="622">
                <a:latin typeface="Trebuchet MS" pitchFamily="34" charset="0"/>
              </a:defRPr>
            </a:lvl2pPr>
            <a:lvl3pPr marL="522546" indent="-145152">
              <a:defRPr sz="622">
                <a:latin typeface="Trebuchet MS" pitchFamily="34" charset="0"/>
              </a:defRPr>
            </a:lvl3pPr>
            <a:lvl4pPr marL="682213" indent="-159667">
              <a:defRPr sz="622">
                <a:latin typeface="Trebuchet MS" pitchFamily="34" charset="0"/>
              </a:defRPr>
            </a:lvl4pPr>
            <a:lvl5pPr marL="798335" indent="-116121">
              <a:defRPr sz="622">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4209521" y="4418715"/>
            <a:ext cx="3769871" cy="249084"/>
          </a:xfrm>
          <a:prstGeom prst="rect">
            <a:avLst/>
          </a:prstGeom>
          <a:noFill/>
        </p:spPr>
        <p:txBody>
          <a:bodyPr wrap="square" lIns="52249" tIns="52249" rIns="52249" bIns="52249" anchor="ctr" anchorCtr="0">
            <a:spAutoFit/>
          </a:bodyPr>
          <a:lstStyle>
            <a:lvl1pPr marL="0" indent="0" algn="ctr">
              <a:buNone/>
              <a:defRPr sz="933" b="1" u="sng" baseline="0">
                <a:solidFill>
                  <a:schemeClr val="tx1"/>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4211726" y="1454259"/>
            <a:ext cx="3769871" cy="359527"/>
          </a:xfrm>
          <a:prstGeom prst="rect">
            <a:avLst/>
          </a:prstGeom>
        </p:spPr>
        <p:txBody>
          <a:bodyPr wrap="square" lIns="130622" tIns="130622" rIns="130622" bIns="130622">
            <a:spAutoFit/>
          </a:bodyPr>
          <a:lstStyle>
            <a:lvl1pPr marL="0" indent="0">
              <a:buNone/>
              <a:defRPr sz="622">
                <a:solidFill>
                  <a:schemeClr val="tx1"/>
                </a:solidFill>
                <a:latin typeface="Times New Roman" panose="02020603050405020304" pitchFamily="18" charset="0"/>
                <a:cs typeface="Times New Roman" panose="02020603050405020304" pitchFamily="18" charset="0"/>
              </a:defRPr>
            </a:lvl1pPr>
            <a:lvl2pPr marL="377394" indent="-145152">
              <a:defRPr sz="622">
                <a:latin typeface="Trebuchet MS" pitchFamily="34" charset="0"/>
              </a:defRPr>
            </a:lvl2pPr>
            <a:lvl3pPr marL="522546" indent="-145152">
              <a:defRPr sz="622">
                <a:latin typeface="Trebuchet MS" pitchFamily="34" charset="0"/>
              </a:defRPr>
            </a:lvl3pPr>
            <a:lvl4pPr marL="682213" indent="-159667">
              <a:defRPr sz="622">
                <a:latin typeface="Trebuchet MS" pitchFamily="34" charset="0"/>
              </a:defRPr>
            </a:lvl4pPr>
            <a:lvl5pPr marL="798335" indent="-116121">
              <a:defRPr sz="622">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4209521" y="1229618"/>
            <a:ext cx="3772076" cy="249084"/>
          </a:xfrm>
          <a:prstGeom prst="rect">
            <a:avLst/>
          </a:prstGeom>
          <a:noFill/>
        </p:spPr>
        <p:txBody>
          <a:bodyPr wrap="square" lIns="52249" tIns="52249" rIns="52249" bIns="52249" anchor="ctr" anchorCtr="0">
            <a:spAutoFit/>
          </a:bodyPr>
          <a:lstStyle>
            <a:lvl1pPr marL="0" indent="0" algn="ctr">
              <a:buNone/>
              <a:defRPr sz="933" b="1" u="sng" baseline="0">
                <a:solidFill>
                  <a:schemeClr val="tx1"/>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8165483" y="1229618"/>
            <a:ext cx="3771119" cy="249084"/>
          </a:xfrm>
          <a:prstGeom prst="rect">
            <a:avLst/>
          </a:prstGeom>
          <a:noFill/>
        </p:spPr>
        <p:txBody>
          <a:bodyPr wrap="square" lIns="52249" tIns="52249" rIns="52249" bIns="52249" anchor="ctr" anchorCtr="0">
            <a:spAutoFit/>
          </a:bodyPr>
          <a:lstStyle>
            <a:lvl1pPr marL="0" indent="0" algn="ctr">
              <a:buNone/>
              <a:defRPr sz="933" b="1" u="sng" baseline="0">
                <a:solidFill>
                  <a:schemeClr val="tx1"/>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8165483" y="1444139"/>
            <a:ext cx="3771119" cy="359527"/>
          </a:xfrm>
          <a:prstGeom prst="rect">
            <a:avLst/>
          </a:prstGeom>
        </p:spPr>
        <p:txBody>
          <a:bodyPr wrap="square" lIns="130622" tIns="130622" rIns="130622" bIns="130622">
            <a:spAutoFit/>
          </a:bodyPr>
          <a:lstStyle>
            <a:lvl1pPr marL="0" indent="0">
              <a:buNone/>
              <a:defRPr sz="622">
                <a:solidFill>
                  <a:schemeClr val="tx1"/>
                </a:solidFill>
                <a:latin typeface="Times New Roman" panose="02020603050405020304" pitchFamily="18" charset="0"/>
                <a:cs typeface="Times New Roman" panose="02020603050405020304" pitchFamily="18" charset="0"/>
              </a:defRPr>
            </a:lvl1pPr>
            <a:lvl2pPr marL="377394" indent="-145152">
              <a:defRPr sz="622">
                <a:latin typeface="Trebuchet MS" pitchFamily="34" charset="0"/>
              </a:defRPr>
            </a:lvl2pPr>
            <a:lvl3pPr marL="522546" indent="-145152">
              <a:defRPr sz="622">
                <a:latin typeface="Trebuchet MS" pitchFamily="34" charset="0"/>
              </a:defRPr>
            </a:lvl3pPr>
            <a:lvl4pPr marL="682213" indent="-159667">
              <a:defRPr sz="622">
                <a:latin typeface="Trebuchet MS" pitchFamily="34" charset="0"/>
              </a:defRPr>
            </a:lvl4pPr>
            <a:lvl5pPr marL="798335" indent="-116121">
              <a:defRPr sz="622">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8165483" y="3718186"/>
            <a:ext cx="3771119" cy="249084"/>
          </a:xfrm>
          <a:prstGeom prst="rect">
            <a:avLst/>
          </a:prstGeom>
          <a:noFill/>
        </p:spPr>
        <p:txBody>
          <a:bodyPr wrap="square" lIns="52249" tIns="52249" rIns="52249" bIns="52249" anchor="ctr" anchorCtr="0">
            <a:spAutoFit/>
          </a:bodyPr>
          <a:lstStyle>
            <a:lvl1pPr marL="0" indent="0" algn="ctr">
              <a:buNone/>
              <a:defRPr sz="933" b="1" u="sng" baseline="0">
                <a:solidFill>
                  <a:schemeClr val="tx1"/>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8164086" y="3941173"/>
            <a:ext cx="3772517" cy="359527"/>
          </a:xfrm>
          <a:prstGeom prst="rect">
            <a:avLst/>
          </a:prstGeom>
        </p:spPr>
        <p:txBody>
          <a:bodyPr wrap="square" lIns="130622" tIns="130622" rIns="130622" bIns="130622">
            <a:spAutoFit/>
          </a:bodyPr>
          <a:lstStyle>
            <a:lvl1pPr marL="0" indent="0">
              <a:buNone/>
              <a:defRPr sz="622">
                <a:solidFill>
                  <a:schemeClr val="tx1"/>
                </a:solidFill>
                <a:latin typeface="Times New Roman" panose="02020603050405020304" pitchFamily="18" charset="0"/>
                <a:cs typeface="Times New Roman" panose="02020603050405020304" pitchFamily="18" charset="0"/>
              </a:defRPr>
            </a:lvl1pPr>
            <a:lvl2pPr marL="377394" indent="-145152">
              <a:defRPr sz="622">
                <a:latin typeface="Trebuchet MS" pitchFamily="34" charset="0"/>
              </a:defRPr>
            </a:lvl2pPr>
            <a:lvl3pPr marL="522546" indent="-145152">
              <a:defRPr sz="622">
                <a:latin typeface="Trebuchet MS" pitchFamily="34" charset="0"/>
              </a:defRPr>
            </a:lvl3pPr>
            <a:lvl4pPr marL="682213" indent="-159667">
              <a:defRPr sz="622">
                <a:latin typeface="Trebuchet MS" pitchFamily="34" charset="0"/>
              </a:defRPr>
            </a:lvl4pPr>
            <a:lvl5pPr marL="798335" indent="-116121">
              <a:defRPr sz="622">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8165483" y="5482464"/>
            <a:ext cx="3771119" cy="249084"/>
          </a:xfrm>
          <a:prstGeom prst="rect">
            <a:avLst/>
          </a:prstGeom>
          <a:noFill/>
        </p:spPr>
        <p:txBody>
          <a:bodyPr wrap="square" lIns="52249" tIns="52249" rIns="52249" bIns="52249" anchor="ctr" anchorCtr="0">
            <a:spAutoFit/>
          </a:bodyPr>
          <a:lstStyle>
            <a:lvl1pPr marL="0" indent="0" algn="ctr">
              <a:buNone/>
              <a:defRPr sz="933" b="1" u="sng" baseline="0">
                <a:solidFill>
                  <a:schemeClr val="tx1"/>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8165484" y="5705452"/>
            <a:ext cx="3772517" cy="359527"/>
          </a:xfrm>
          <a:prstGeom prst="rect">
            <a:avLst/>
          </a:prstGeom>
        </p:spPr>
        <p:txBody>
          <a:bodyPr wrap="square" lIns="130622" tIns="130622" rIns="130622" bIns="130622">
            <a:spAutoFit/>
          </a:bodyPr>
          <a:lstStyle>
            <a:lvl1pPr marL="0" indent="0">
              <a:buNone/>
              <a:defRPr sz="622">
                <a:solidFill>
                  <a:schemeClr val="tx1"/>
                </a:solidFill>
                <a:latin typeface="Times New Roman" panose="02020603050405020304" pitchFamily="18" charset="0"/>
                <a:cs typeface="Times New Roman" panose="02020603050405020304" pitchFamily="18" charset="0"/>
              </a:defRPr>
            </a:lvl1pPr>
            <a:lvl2pPr marL="377394" indent="-145152">
              <a:defRPr sz="622">
                <a:latin typeface="Trebuchet MS" pitchFamily="34" charset="0"/>
              </a:defRPr>
            </a:lvl2pPr>
            <a:lvl3pPr marL="522546" indent="-145152">
              <a:defRPr sz="622">
                <a:latin typeface="Trebuchet MS" pitchFamily="34" charset="0"/>
              </a:defRPr>
            </a:lvl3pPr>
            <a:lvl4pPr marL="682213" indent="-159667">
              <a:defRPr sz="622">
                <a:latin typeface="Trebuchet MS" pitchFamily="34" charset="0"/>
              </a:defRPr>
            </a:lvl4pPr>
            <a:lvl5pPr marL="798335" indent="-116121">
              <a:defRPr sz="622">
                <a:latin typeface="Trebuchet MS" pitchFamily="34" charset="0"/>
              </a:defRPr>
            </a:lvl5pPr>
          </a:lstStyle>
          <a:p>
            <a:pPr lvl="0"/>
            <a:r>
              <a:rPr lang="en-US" dirty="0"/>
              <a:t>Type in or paste your text here</a:t>
            </a:r>
          </a:p>
        </p:txBody>
      </p:sp>
      <p:sp>
        <p:nvSpPr>
          <p:cNvPr id="34" name="Text Placeholder 76"/>
          <p:cNvSpPr>
            <a:spLocks noGrp="1"/>
          </p:cNvSpPr>
          <p:nvPr>
            <p:ph type="body" sz="quarter" idx="150" hasCustomPrompt="1"/>
          </p:nvPr>
        </p:nvSpPr>
        <p:spPr>
          <a:xfrm>
            <a:off x="1627717" y="639215"/>
            <a:ext cx="8936567" cy="249263"/>
          </a:xfrm>
          <a:prstGeom prst="rect">
            <a:avLst/>
          </a:prstGeom>
        </p:spPr>
        <p:txBody>
          <a:bodyPr>
            <a:noAutofit/>
          </a:bodyPr>
          <a:lstStyle>
            <a:lvl1pPr marL="0" indent="0" algn="ctr">
              <a:buFontTx/>
              <a:buNone/>
              <a:defRPr sz="1245" b="1">
                <a:solidFill>
                  <a:schemeClr val="bg1"/>
                </a:solidFill>
              </a:defRPr>
            </a:lvl1pPr>
            <a:lvl2pPr>
              <a:buFontTx/>
              <a:buNone/>
              <a:defRPr sz="3200"/>
            </a:lvl2pPr>
            <a:lvl3pPr>
              <a:buFontTx/>
              <a:buNone/>
              <a:defRPr sz="3200"/>
            </a:lvl3pPr>
            <a:lvl4pPr>
              <a:buFontTx/>
              <a:buNone/>
              <a:defRPr sz="3200"/>
            </a:lvl4pPr>
            <a:lvl5pPr>
              <a:buFontTx/>
              <a:buNone/>
              <a:defRPr sz="3200"/>
            </a:lvl5pPr>
          </a:lstStyle>
          <a:p>
            <a:pPr lvl="0"/>
            <a:r>
              <a:rPr lang="en-US" dirty="0"/>
              <a:t>Click here to add authors</a:t>
            </a:r>
          </a:p>
        </p:txBody>
      </p:sp>
      <p:sp>
        <p:nvSpPr>
          <p:cNvPr id="35" name="Text Placeholder 76"/>
          <p:cNvSpPr>
            <a:spLocks noGrp="1"/>
          </p:cNvSpPr>
          <p:nvPr>
            <p:ph type="body" sz="quarter" idx="184" hasCustomPrompt="1"/>
          </p:nvPr>
        </p:nvSpPr>
        <p:spPr>
          <a:xfrm>
            <a:off x="1627717" y="834050"/>
            <a:ext cx="8936567" cy="264398"/>
          </a:xfrm>
          <a:prstGeom prst="rect">
            <a:avLst/>
          </a:prstGeom>
        </p:spPr>
        <p:txBody>
          <a:bodyPr>
            <a:normAutofit/>
          </a:bodyPr>
          <a:lstStyle>
            <a:lvl1pPr marL="0" indent="0" algn="ctr">
              <a:buFontTx/>
              <a:buNone/>
              <a:defRPr sz="889">
                <a:solidFill>
                  <a:schemeClr val="bg1"/>
                </a:solidFill>
              </a:defRPr>
            </a:lvl1pPr>
            <a:lvl2pPr>
              <a:buFontTx/>
              <a:buNone/>
              <a:defRPr sz="3200"/>
            </a:lvl2pPr>
            <a:lvl3pPr>
              <a:buFontTx/>
              <a:buNone/>
              <a:defRPr sz="3200"/>
            </a:lvl3pPr>
            <a:lvl4pPr>
              <a:buFontTx/>
              <a:buNone/>
              <a:defRPr sz="3200"/>
            </a:lvl4pPr>
            <a:lvl5pPr>
              <a:buFontTx/>
              <a:buNone/>
              <a:defRPr sz="3200"/>
            </a:lvl5pPr>
          </a:lstStyle>
          <a:p>
            <a:pPr lvl="0"/>
            <a:r>
              <a:rPr lang="en-US" dirty="0"/>
              <a:t>Click here to add affiliations</a:t>
            </a:r>
          </a:p>
        </p:txBody>
      </p:sp>
      <p:sp>
        <p:nvSpPr>
          <p:cNvPr id="36" name="Text Placeholder 76"/>
          <p:cNvSpPr>
            <a:spLocks noGrp="1"/>
          </p:cNvSpPr>
          <p:nvPr>
            <p:ph type="body" sz="quarter" idx="185" hasCustomPrompt="1"/>
          </p:nvPr>
        </p:nvSpPr>
        <p:spPr>
          <a:xfrm>
            <a:off x="1627717" y="218936"/>
            <a:ext cx="8936567" cy="347673"/>
          </a:xfrm>
          <a:prstGeom prst="rect">
            <a:avLst/>
          </a:prstGeom>
        </p:spPr>
        <p:txBody>
          <a:bodyPr>
            <a:noAutofit/>
          </a:bodyPr>
          <a:lstStyle>
            <a:lvl1pPr marL="0" indent="0" algn="ctr">
              <a:buFontTx/>
              <a:buNone/>
              <a:defRPr sz="2134" b="1">
                <a:solidFill>
                  <a:schemeClr val="bg1"/>
                </a:solidFill>
              </a:defRPr>
            </a:lvl1pPr>
            <a:lvl2pPr>
              <a:buFontTx/>
              <a:buNone/>
              <a:defRPr sz="3200"/>
            </a:lvl2pPr>
            <a:lvl3pPr>
              <a:buFontTx/>
              <a:buNone/>
              <a:defRPr sz="3200"/>
            </a:lvl3pPr>
            <a:lvl4pPr>
              <a:buFontTx/>
              <a:buNone/>
              <a:defRPr sz="3200"/>
            </a:lvl4pPr>
            <a:lvl5pPr>
              <a:buFontTx/>
              <a:buNone/>
              <a:defRPr sz="3200"/>
            </a:lvl5pPr>
          </a:lstStyle>
          <a:p>
            <a:pPr lvl="0"/>
            <a:r>
              <a:rPr lang="en-US" dirty="0"/>
              <a:t>Click here to add title</a:t>
            </a:r>
          </a:p>
        </p:txBody>
      </p:sp>
    </p:spTree>
    <p:extLst>
      <p:ext uri="{BB962C8B-B14F-4D97-AF65-F5344CB8AC3E}">
        <p14:creationId xmlns:p14="http://schemas.microsoft.com/office/powerpoint/2010/main" val="4042118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hyperlink" Target="https://www.posterpresentations.com/how-to-change-the-research-poster-template-colors.html" TargetMode="External"/><Relationship Id="rId12" Type="http://schemas.openxmlformats.org/officeDocument/2006/relationships/image" Target="../media/image10.png"/><Relationship Id="rId2" Type="http://schemas.openxmlformats.org/officeDocument/2006/relationships/theme" Target="../theme/theme2.xml"/><Relationship Id="rId1" Type="http://schemas.openxmlformats.org/officeDocument/2006/relationships/slideLayout" Target="../slideLayouts/slideLayout4.xml"/><Relationship Id="rId6" Type="http://schemas.openxmlformats.org/officeDocument/2006/relationships/image" Target="../media/image6.png"/><Relationship Id="rId11" Type="http://schemas.openxmlformats.org/officeDocument/2006/relationships/hyperlink" Target="https://www.posterpresentations.com/research" TargetMode="External"/><Relationship Id="rId5" Type="http://schemas.openxmlformats.org/officeDocument/2006/relationships/image" Target="../media/image5.png"/><Relationship Id="rId10"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0" y="3"/>
            <a:ext cx="10515600" cy="756461"/>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6F378B-35AE-42FD-BDE6-FD9A00E912D0}" type="datetime1">
              <a:rPr lang="zh-CN" altLang="en-US" smtClean="0"/>
              <a:t>2022/8/1</a:t>
            </a:fld>
            <a:endParaRPr lang="zh-CN" altLang="en-US"/>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4C9B22-5C37-4536-BF58-95A1BBAFAD55}" type="slidenum">
              <a:rPr lang="zh-CN" altLang="en-US" smtClean="0"/>
              <a:t>‹#›</a:t>
            </a:fld>
            <a:endParaRPr lang="zh-CN" altLang="en-US"/>
          </a:p>
        </p:txBody>
      </p:sp>
    </p:spTree>
    <p:extLst>
      <p:ext uri="{BB962C8B-B14F-4D97-AF65-F5344CB8AC3E}">
        <p14:creationId xmlns:p14="http://schemas.microsoft.com/office/powerpoint/2010/main" val="3411219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2" name="Rounded Rectangle 51"/>
          <p:cNvSpPr/>
          <p:nvPr userDrawn="1"/>
        </p:nvSpPr>
        <p:spPr>
          <a:xfrm>
            <a:off x="263185" y="1251531"/>
            <a:ext cx="3765191" cy="5152192"/>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78"/>
          </a:p>
        </p:txBody>
      </p:sp>
      <p:sp>
        <p:nvSpPr>
          <p:cNvPr id="53" name="Rounded Rectangle 52"/>
          <p:cNvSpPr/>
          <p:nvPr userDrawn="1"/>
        </p:nvSpPr>
        <p:spPr>
          <a:xfrm>
            <a:off x="4211786" y="1251531"/>
            <a:ext cx="3765191" cy="5152192"/>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78"/>
          </a:p>
        </p:txBody>
      </p:sp>
      <p:sp>
        <p:nvSpPr>
          <p:cNvPr id="54" name="Rounded Rectangle 53"/>
          <p:cNvSpPr/>
          <p:nvPr userDrawn="1"/>
        </p:nvSpPr>
        <p:spPr>
          <a:xfrm>
            <a:off x="8160387" y="1251531"/>
            <a:ext cx="3765191" cy="5152192"/>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78"/>
          </a:p>
        </p:txBody>
      </p:sp>
      <p:grpSp>
        <p:nvGrpSpPr>
          <p:cNvPr id="98" name="Group 97"/>
          <p:cNvGrpSpPr/>
          <p:nvPr userDrawn="1"/>
        </p:nvGrpSpPr>
        <p:grpSpPr>
          <a:xfrm rot="10800000">
            <a:off x="-4289" y="6473965"/>
            <a:ext cx="12204533" cy="391281"/>
            <a:chOff x="-14192" y="1382"/>
            <a:chExt cx="27451941" cy="4572641"/>
          </a:xfrm>
        </p:grpSpPr>
        <p:sp>
          <p:nvSpPr>
            <p:cNvPr id="99"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78"/>
            </a:p>
          </p:txBody>
        </p:sp>
        <p:sp>
          <p:nvSpPr>
            <p:cNvPr id="100"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tx1"/>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78"/>
            </a:p>
          </p:txBody>
        </p:sp>
        <p:sp>
          <p:nvSpPr>
            <p:cNvPr id="101"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78" dirty="0">
                <a:ln>
                  <a:noFill/>
                </a:ln>
                <a:solidFill>
                  <a:schemeClr val="accent1"/>
                </a:solidFill>
              </a:endParaRPr>
            </a:p>
          </p:txBody>
        </p:sp>
      </p:grpSp>
      <p:sp>
        <p:nvSpPr>
          <p:cNvPr id="43" name="Text Box 14"/>
          <p:cNvSpPr txBox="1">
            <a:spLocks noChangeArrowheads="1"/>
          </p:cNvSpPr>
          <p:nvPr userDrawn="1"/>
        </p:nvSpPr>
        <p:spPr bwMode="auto">
          <a:xfrm>
            <a:off x="263185" y="6635696"/>
            <a:ext cx="1117600" cy="154251"/>
          </a:xfrm>
          <a:prstGeom prst="rect">
            <a:avLst/>
          </a:prstGeom>
          <a:noFill/>
          <a:ln w="9525">
            <a:noFill/>
            <a:miter lim="800000"/>
            <a:headEnd/>
            <a:tailEnd/>
          </a:ln>
          <a:effectLst/>
        </p:spPr>
        <p:txBody>
          <a:bodyPr lIns="40561" tIns="20277" rIns="40561" bIns="20277">
            <a:spAutoFit/>
          </a:bodyPr>
          <a:lstStyle/>
          <a:p>
            <a:pPr eaLnBrk="0" hangingPunct="0">
              <a:lnSpc>
                <a:spcPct val="65000"/>
              </a:lnSpc>
              <a:spcBef>
                <a:spcPct val="50000"/>
              </a:spcBef>
              <a:defRPr/>
            </a:pPr>
            <a:r>
              <a:rPr lang="en-US" sz="267"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489" b="1" dirty="0">
                <a:solidFill>
                  <a:schemeClr val="bg1">
                    <a:lumMod val="75000"/>
                  </a:schemeClr>
                </a:solidFill>
                <a:latin typeface="Arial" charset="0"/>
              </a:rPr>
              <a:t>www.PosterPresentations.com</a:t>
            </a:r>
          </a:p>
        </p:txBody>
      </p:sp>
      <p:grpSp>
        <p:nvGrpSpPr>
          <p:cNvPr id="23" name="Group 22">
            <a:extLst>
              <a:ext uri="{FF2B5EF4-FFF2-40B4-BE49-F238E27FC236}">
                <a16:creationId xmlns:a16="http://schemas.microsoft.com/office/drawing/2014/main" id="{1CD42C1A-2F8A-4D49-BCCE-8FB988E47183}"/>
              </a:ext>
            </a:extLst>
          </p:cNvPr>
          <p:cNvGrpSpPr/>
          <p:nvPr userDrawn="1"/>
        </p:nvGrpSpPr>
        <p:grpSpPr>
          <a:xfrm>
            <a:off x="-19246" y="0"/>
            <a:ext cx="12211246" cy="1092869"/>
            <a:chOff x="-43304" y="11286"/>
            <a:chExt cx="43905392" cy="4120075"/>
          </a:xfrm>
        </p:grpSpPr>
        <p:sp>
          <p:nvSpPr>
            <p:cNvPr id="24" name="Rectangle 23">
              <a:extLst>
                <a:ext uri="{FF2B5EF4-FFF2-40B4-BE49-F238E27FC236}">
                  <a16:creationId xmlns:a16="http://schemas.microsoft.com/office/drawing/2014/main" id="{35727F0C-E5CA-7E41-B9DD-F8599907DFF2}"/>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78"/>
            </a:p>
          </p:txBody>
        </p:sp>
        <p:grpSp>
          <p:nvGrpSpPr>
            <p:cNvPr id="25" name="Group 24">
              <a:extLst>
                <a:ext uri="{FF2B5EF4-FFF2-40B4-BE49-F238E27FC236}">
                  <a16:creationId xmlns:a16="http://schemas.microsoft.com/office/drawing/2014/main" id="{8AF4897F-D6C6-5741-BCF7-7CA70D05A7A5}"/>
                </a:ext>
              </a:extLst>
            </p:cNvPr>
            <p:cNvGrpSpPr/>
            <p:nvPr userDrawn="1"/>
          </p:nvGrpSpPr>
          <p:grpSpPr>
            <a:xfrm>
              <a:off x="-43304" y="11286"/>
              <a:ext cx="43905392" cy="4036528"/>
              <a:chOff x="-14192" y="1382"/>
              <a:chExt cx="27451941" cy="4572641"/>
            </a:xfrm>
          </p:grpSpPr>
          <p:sp>
            <p:nvSpPr>
              <p:cNvPr id="26" name="Rectangle 16">
                <a:extLst>
                  <a:ext uri="{FF2B5EF4-FFF2-40B4-BE49-F238E27FC236}">
                    <a16:creationId xmlns:a16="http://schemas.microsoft.com/office/drawing/2014/main" id="{F7662C5D-1246-9748-ACB4-9C2B93F444A4}"/>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78"/>
              </a:p>
            </p:txBody>
          </p:sp>
          <p:sp>
            <p:nvSpPr>
              <p:cNvPr id="27" name="Rectangle 16">
                <a:extLst>
                  <a:ext uri="{FF2B5EF4-FFF2-40B4-BE49-F238E27FC236}">
                    <a16:creationId xmlns:a16="http://schemas.microsoft.com/office/drawing/2014/main" id="{485C12BB-DA65-4847-BBEB-40C23F87E5BB}"/>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78"/>
              </a:p>
            </p:txBody>
          </p:sp>
          <p:sp>
            <p:nvSpPr>
              <p:cNvPr id="28" name="Rectangle 15">
                <a:extLst>
                  <a:ext uri="{FF2B5EF4-FFF2-40B4-BE49-F238E27FC236}">
                    <a16:creationId xmlns:a16="http://schemas.microsoft.com/office/drawing/2014/main" id="{44562FFE-3F26-6E4A-93F5-E53D6CB7EE3A}"/>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78" dirty="0">
                  <a:ln>
                    <a:noFill/>
                  </a:ln>
                  <a:solidFill>
                    <a:schemeClr val="accent1"/>
                  </a:solidFill>
                </a:endParaRPr>
              </a:p>
            </p:txBody>
          </p:sp>
        </p:grpSp>
      </p:grpSp>
      <p:graphicFrame>
        <p:nvGraphicFramePr>
          <p:cNvPr id="18" name="Table 17">
            <a:extLst>
              <a:ext uri="{FF2B5EF4-FFF2-40B4-BE49-F238E27FC236}">
                <a16:creationId xmlns:a16="http://schemas.microsoft.com/office/drawing/2014/main" id="{AE36E69B-E33D-5140-BBEA-B97176859D24}"/>
              </a:ext>
            </a:extLst>
          </p:cNvPr>
          <p:cNvGraphicFramePr>
            <a:graphicFrameLocks noGrp="1"/>
          </p:cNvGraphicFramePr>
          <p:nvPr userDrawn="1">
            <p:extLst/>
          </p:nvPr>
        </p:nvGraphicFramePr>
        <p:xfrm>
          <a:off x="-2491963" y="20053"/>
          <a:ext cx="2342418" cy="6949080"/>
        </p:xfrm>
        <a:graphic>
          <a:graphicData uri="http://schemas.openxmlformats.org/drawingml/2006/table">
            <a:tbl>
              <a:tblPr firstRow="1" bandRow="1">
                <a:tableStyleId>{5C22544A-7EE6-4342-B048-85BDC9FD1C3A}</a:tableStyleId>
              </a:tblPr>
              <a:tblGrid>
                <a:gridCol w="1004410">
                  <a:extLst>
                    <a:ext uri="{9D8B030D-6E8A-4147-A177-3AD203B41FA5}">
                      <a16:colId xmlns:a16="http://schemas.microsoft.com/office/drawing/2014/main" val="20000"/>
                    </a:ext>
                  </a:extLst>
                </a:gridCol>
                <a:gridCol w="1338008">
                  <a:extLst>
                    <a:ext uri="{9D8B030D-6E8A-4147-A177-3AD203B41FA5}">
                      <a16:colId xmlns:a16="http://schemas.microsoft.com/office/drawing/2014/main" val="20001"/>
                    </a:ext>
                  </a:extLst>
                </a:gridCol>
              </a:tblGrid>
              <a:tr h="278635">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800" b="0" spc="600" dirty="0">
                          <a:solidFill>
                            <a:srgbClr val="1F3A4E"/>
                          </a:solidFill>
                          <a:latin typeface="Arial Black" panose="020B0A04020102020204" pitchFamily="34" charset="0"/>
                        </a:rPr>
                        <a:t>QUICK START GUIDE</a:t>
                      </a:r>
                      <a:br>
                        <a:rPr lang="en-US" sz="800" b="0" spc="600" dirty="0">
                          <a:solidFill>
                            <a:srgbClr val="1F3A4E"/>
                          </a:solidFill>
                          <a:latin typeface="Arial Black" panose="020B0A04020102020204" pitchFamily="34" charset="0"/>
                        </a:rPr>
                      </a:br>
                      <a:r>
                        <a:rPr lang="en-US" sz="600" b="1" spc="0" dirty="0">
                          <a:solidFill>
                            <a:srgbClr val="FF0000"/>
                          </a:solidFill>
                          <a:latin typeface="Trebuchet MS" pitchFamily="34" charset="0"/>
                        </a:rPr>
                        <a:t>(THIS SIDEBAR WILL NOT PRINT)</a:t>
                      </a:r>
                      <a:endParaRPr lang="en-US" sz="800" b="1" spc="600" dirty="0">
                        <a:solidFill>
                          <a:schemeClr val="bg1"/>
                        </a:solidFill>
                        <a:latin typeface="Trebuchet MS" pitchFamily="34" charset="0"/>
                      </a:endParaRPr>
                    </a:p>
                  </a:txBody>
                  <a:tcPr marL="29617" marR="29617" marT="14808" marB="14808">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881873">
                <a:tc gridSpan="2">
                  <a:txBody>
                    <a:bodyPr/>
                    <a:lstStyle/>
                    <a:p>
                      <a:pPr defTabSz="3765639"/>
                      <a:r>
                        <a:rPr lang="en-US" sz="400" i="0" dirty="0">
                          <a:solidFill>
                            <a:srgbClr val="D9D9D9"/>
                          </a:solidFill>
                          <a:latin typeface="Arial"/>
                          <a:cs typeface="Arial"/>
                        </a:rPr>
                        <a:t>This PowerPoint template produces a </a:t>
                      </a:r>
                      <a:r>
                        <a:rPr lang="en-US" sz="500" i="0" dirty="0">
                          <a:solidFill>
                            <a:srgbClr val="FFC000"/>
                          </a:solidFill>
                          <a:latin typeface="Arial"/>
                          <a:cs typeface="Arial"/>
                        </a:rPr>
                        <a:t>wide screen size (16:9 Ratio) virtual </a:t>
                      </a:r>
                      <a:r>
                        <a:rPr lang="en-US" sz="4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400" i="0" dirty="0">
                        <a:solidFill>
                          <a:srgbClr val="D9D9D9"/>
                        </a:solidFill>
                        <a:latin typeface="Arial"/>
                        <a:cs typeface="Arial"/>
                      </a:endParaRPr>
                    </a:p>
                    <a:p>
                      <a:pPr defTabSz="3765639"/>
                      <a:r>
                        <a:rPr lang="en-US" sz="4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400" i="0" dirty="0" err="1">
                          <a:solidFill>
                            <a:srgbClr val="FFC000"/>
                          </a:solidFill>
                          <a:latin typeface="Arial"/>
                          <a:cs typeface="Arial"/>
                        </a:rPr>
                        <a:t>PosterPresentations.com</a:t>
                      </a:r>
                      <a:r>
                        <a:rPr lang="en-US" sz="400" i="0" dirty="0">
                          <a:solidFill>
                            <a:srgbClr val="D9D9D9"/>
                          </a:solidFill>
                          <a:latin typeface="Arial"/>
                          <a:cs typeface="Arial"/>
                        </a:rPr>
                        <a:t> and click on the  </a:t>
                      </a:r>
                      <a:r>
                        <a:rPr lang="en-US" sz="400" i="0" dirty="0">
                          <a:solidFill>
                            <a:srgbClr val="FFC000"/>
                          </a:solidFill>
                          <a:latin typeface="Arial"/>
                          <a:cs typeface="Arial"/>
                        </a:rPr>
                        <a:t>HELP DESK</a:t>
                      </a:r>
                      <a:r>
                        <a:rPr lang="en-US" sz="400" i="0" baseline="0" dirty="0">
                          <a:solidFill>
                            <a:srgbClr val="D9D9D9"/>
                          </a:solidFill>
                          <a:latin typeface="Arial"/>
                          <a:cs typeface="Arial"/>
                        </a:rPr>
                        <a:t> </a:t>
                      </a:r>
                      <a:r>
                        <a:rPr lang="en-US" sz="400" i="0" dirty="0">
                          <a:solidFill>
                            <a:srgbClr val="D9D9D9"/>
                          </a:solidFill>
                          <a:latin typeface="Arial"/>
                          <a:cs typeface="Arial"/>
                        </a:rPr>
                        <a:t>tab.</a:t>
                      </a:r>
                    </a:p>
                    <a:p>
                      <a:pPr defTabSz="3765639"/>
                      <a:endParaRPr lang="en-US" sz="400" i="0" dirty="0">
                        <a:solidFill>
                          <a:srgbClr val="D9D9D9"/>
                        </a:solidFill>
                        <a:latin typeface="Arial"/>
                        <a:cs typeface="Arial"/>
                      </a:endParaRPr>
                    </a:p>
                    <a:p>
                      <a:pPr defTabSz="3765639"/>
                      <a:r>
                        <a:rPr lang="en-US" sz="400" i="0" dirty="0">
                          <a:solidFill>
                            <a:srgbClr val="D9D9D9"/>
                          </a:solidFill>
                          <a:latin typeface="Arial"/>
                          <a:cs typeface="Arial"/>
                        </a:rPr>
                        <a:t>To print your poster using our same-day professional printing service, go online to </a:t>
                      </a:r>
                      <a:r>
                        <a:rPr lang="en-US" sz="400" i="0" dirty="0" err="1">
                          <a:solidFill>
                            <a:srgbClr val="FFC000"/>
                          </a:solidFill>
                          <a:latin typeface="Arial"/>
                          <a:cs typeface="Arial"/>
                        </a:rPr>
                        <a:t>PosterPresentations.com</a:t>
                      </a:r>
                      <a:r>
                        <a:rPr lang="en-US" sz="400" i="0" dirty="0">
                          <a:solidFill>
                            <a:srgbClr val="D9D9D9"/>
                          </a:solidFill>
                          <a:latin typeface="Arial"/>
                          <a:cs typeface="Arial"/>
                        </a:rPr>
                        <a:t> and click on "</a:t>
                      </a:r>
                      <a:r>
                        <a:rPr lang="en-US" sz="400" i="0" dirty="0">
                          <a:solidFill>
                            <a:srgbClr val="FFC000"/>
                          </a:solidFill>
                          <a:latin typeface="Arial"/>
                          <a:cs typeface="Arial"/>
                        </a:rPr>
                        <a:t>Order your poster</a:t>
                      </a:r>
                      <a:r>
                        <a:rPr lang="en-US" sz="400" i="0" dirty="0">
                          <a:solidFill>
                            <a:srgbClr val="D9D9D9"/>
                          </a:solidFill>
                          <a:latin typeface="Arial"/>
                          <a:cs typeface="Arial"/>
                        </a:rPr>
                        <a:t>".</a:t>
                      </a:r>
                      <a:endParaRPr lang="en-US" sz="400" b="1" dirty="0">
                        <a:solidFill>
                          <a:srgbClr val="D9D9D9"/>
                        </a:solidFill>
                        <a:latin typeface="Arial"/>
                        <a:cs typeface="Arial"/>
                      </a:endParaRPr>
                    </a:p>
                  </a:txBody>
                  <a:tcPr marL="29617" marR="29617" marT="14808" marB="14808">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958558">
                <a:tc>
                  <a:txBody>
                    <a:bodyPr/>
                    <a:lstStyle/>
                    <a:p>
                      <a:pPr algn="ctr"/>
                      <a:endParaRPr lang="en-US" sz="5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500" dirty="0">
                          <a:solidFill>
                            <a:schemeClr val="bg1"/>
                          </a:solidFill>
                          <a:latin typeface="Arial" panose="020B0604020202020204" pitchFamily="34" charset="0"/>
                          <a:cs typeface="Arial" panose="020B0604020202020204" pitchFamily="34" charset="0"/>
                        </a:rPr>
                        <a:t>This is a template for a </a:t>
                      </a:r>
                    </a:p>
                    <a:p>
                      <a:pPr algn="ctr"/>
                      <a:r>
                        <a:rPr lang="en-US" sz="500" dirty="0">
                          <a:solidFill>
                            <a:schemeClr val="bg1"/>
                          </a:solidFill>
                          <a:latin typeface="Arial" panose="020B0604020202020204" pitchFamily="34" charset="0"/>
                          <a:cs typeface="Arial" panose="020B0604020202020204" pitchFamily="34" charset="0"/>
                        </a:rPr>
                        <a:t>presentation poster</a:t>
                      </a:r>
                      <a:br>
                        <a:rPr lang="en-US" sz="500" dirty="0">
                          <a:solidFill>
                            <a:schemeClr val="bg1"/>
                          </a:solidFill>
                          <a:latin typeface="Arial" panose="020B0604020202020204" pitchFamily="34" charset="0"/>
                          <a:cs typeface="Arial" panose="020B0604020202020204" pitchFamily="34" charset="0"/>
                        </a:rPr>
                      </a:br>
                      <a:r>
                        <a:rPr lang="en-US" sz="800" b="1" dirty="0">
                          <a:solidFill>
                            <a:srgbClr val="FFC000"/>
                          </a:solidFill>
                          <a:latin typeface="Arial" panose="020B0604020202020204" pitchFamily="34" charset="0"/>
                          <a:cs typeface="Arial" panose="020B0604020202020204" pitchFamily="34" charset="0"/>
                        </a:rPr>
                        <a:t>Virtual</a:t>
                      </a:r>
                      <a:br>
                        <a:rPr lang="en-US" sz="800" b="1" dirty="0">
                          <a:solidFill>
                            <a:srgbClr val="FFC000"/>
                          </a:solidFill>
                          <a:latin typeface="Arial" panose="020B0604020202020204" pitchFamily="34" charset="0"/>
                          <a:cs typeface="Arial" panose="020B0604020202020204" pitchFamily="34" charset="0"/>
                        </a:rPr>
                      </a:br>
                      <a:r>
                        <a:rPr lang="en-US" sz="800" b="1" dirty="0">
                          <a:solidFill>
                            <a:srgbClr val="FFC000"/>
                          </a:solidFill>
                          <a:latin typeface="Arial" panose="020B0604020202020204" pitchFamily="34" charset="0"/>
                          <a:cs typeface="Arial" panose="020B0604020202020204" pitchFamily="34" charset="0"/>
                        </a:rPr>
                        <a:t>Wide Screen</a:t>
                      </a:r>
                      <a:br>
                        <a:rPr lang="en-US" sz="800" b="1" dirty="0">
                          <a:solidFill>
                            <a:srgbClr val="FFC000"/>
                          </a:solidFill>
                          <a:latin typeface="Arial" panose="020B0604020202020204" pitchFamily="34" charset="0"/>
                          <a:cs typeface="Arial" panose="020B0604020202020204" pitchFamily="34" charset="0"/>
                        </a:rPr>
                      </a:br>
                      <a:r>
                        <a:rPr lang="en-US" sz="800" b="1" dirty="0">
                          <a:solidFill>
                            <a:srgbClr val="FFC000"/>
                          </a:solidFill>
                          <a:latin typeface="Arial" panose="020B0604020202020204" pitchFamily="34" charset="0"/>
                          <a:cs typeface="Arial" panose="020B0604020202020204" pitchFamily="34" charset="0"/>
                        </a:rPr>
                        <a:t>(16:9 Ratio)</a:t>
                      </a:r>
                      <a:r>
                        <a:rPr lang="en-US" sz="500" dirty="0">
                          <a:solidFill>
                            <a:schemeClr val="bg1"/>
                          </a:solidFill>
                          <a:latin typeface="Arial" panose="020B0604020202020204" pitchFamily="34" charset="0"/>
                          <a:cs typeface="Arial" panose="020B0604020202020204" pitchFamily="34" charset="0"/>
                        </a:rPr>
                        <a:t/>
                      </a:r>
                      <a:br>
                        <a:rPr lang="en-US" sz="500" dirty="0">
                          <a:solidFill>
                            <a:schemeClr val="bg1"/>
                          </a:solidFill>
                          <a:latin typeface="Arial" panose="020B0604020202020204" pitchFamily="34" charset="0"/>
                          <a:cs typeface="Arial" panose="020B0604020202020204" pitchFamily="34" charset="0"/>
                        </a:rPr>
                      </a:br>
                      <a:endParaRPr lang="en-US" sz="500" dirty="0">
                        <a:solidFill>
                          <a:srgbClr val="1F3A4E"/>
                        </a:solidFill>
                      </a:endParaRPr>
                    </a:p>
                  </a:txBody>
                  <a:tcPr marL="21908" marR="21908" marT="9585" marB="9585">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500" b="1" baseline="0" dirty="0">
                          <a:solidFill>
                            <a:srgbClr val="FFC000"/>
                          </a:solidFill>
                          <a:latin typeface="Arial" panose="020B0604020202020204" pitchFamily="34" charset="0"/>
                          <a:cs typeface="Arial" panose="020B0604020202020204" pitchFamily="34" charset="0"/>
                        </a:rPr>
                        <a:t>Important: Check the template size</a:t>
                      </a:r>
                      <a:r>
                        <a:rPr lang="en-US" sz="400" b="0" baseline="0" dirty="0">
                          <a:solidFill>
                            <a:srgbClr val="FFC000"/>
                          </a:solidFill>
                          <a:latin typeface="Arial" panose="020B0604020202020204" pitchFamily="34" charset="0"/>
                          <a:cs typeface="Arial" panose="020B0604020202020204" pitchFamily="34" charset="0"/>
                        </a:rPr>
                        <a:t/>
                      </a:r>
                      <a:br>
                        <a:rPr lang="en-US" sz="400" b="0" baseline="0" dirty="0">
                          <a:solidFill>
                            <a:srgbClr val="FFC000"/>
                          </a:solidFill>
                          <a:latin typeface="Arial" panose="020B0604020202020204" pitchFamily="34" charset="0"/>
                          <a:cs typeface="Arial" panose="020B0604020202020204" pitchFamily="34" charset="0"/>
                        </a:rPr>
                      </a:br>
                      <a:r>
                        <a:rPr lang="en-US" sz="4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400" b="0" baseline="0" dirty="0">
                          <a:solidFill>
                            <a:srgbClr val="D9D9D9"/>
                          </a:solidFill>
                          <a:latin typeface="Arial" panose="020B0604020202020204" pitchFamily="34" charset="0"/>
                          <a:cs typeface="Arial" panose="020B0604020202020204" pitchFamily="34" charset="0"/>
                        </a:rPr>
                      </a:br>
                      <a:r>
                        <a:rPr lang="en-US" sz="4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400" b="0" baseline="0" dirty="0">
                          <a:solidFill>
                            <a:srgbClr val="D9D9D9"/>
                          </a:solidFill>
                          <a:latin typeface="Arial" panose="020B0604020202020204" pitchFamily="34" charset="0"/>
                          <a:cs typeface="Arial" panose="020B0604020202020204" pitchFamily="34" charset="0"/>
                        </a:rPr>
                      </a:br>
                      <a:r>
                        <a:rPr lang="en-US" sz="400" b="0" baseline="0" dirty="0">
                          <a:solidFill>
                            <a:srgbClr val="FFC000"/>
                          </a:solidFill>
                          <a:latin typeface="Arial" panose="020B0604020202020204" pitchFamily="34" charset="0"/>
                          <a:cs typeface="Arial" panose="020B0604020202020204" pitchFamily="34" charset="0"/>
                        </a:rPr>
                        <a:t>27 tall x 48 wide</a:t>
                      </a:r>
                      <a:br>
                        <a:rPr lang="en-US" sz="400" b="0" baseline="0" dirty="0">
                          <a:solidFill>
                            <a:srgbClr val="FFC000"/>
                          </a:solidFill>
                          <a:latin typeface="Arial" panose="020B0604020202020204" pitchFamily="34" charset="0"/>
                          <a:cs typeface="Arial" panose="020B0604020202020204" pitchFamily="34" charset="0"/>
                        </a:rPr>
                      </a:br>
                      <a:r>
                        <a:rPr lang="en-US" sz="4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400" b="0" baseline="0" dirty="0">
                          <a:solidFill>
                            <a:srgbClr val="FFC000"/>
                          </a:solidFill>
                          <a:latin typeface="Arial" panose="020B0604020202020204" pitchFamily="34" charset="0"/>
                          <a:cs typeface="Arial" panose="020B0604020202020204" pitchFamily="34" charset="0"/>
                        </a:rPr>
                        <a:t>45 tall x 80 wide</a:t>
                      </a:r>
                    </a:p>
                  </a:txBody>
                  <a:tcPr marL="43816" marR="21908" marT="28754" marB="9585">
                    <a:solidFill>
                      <a:srgbClr val="010101"/>
                    </a:solidFill>
                  </a:tcPr>
                </a:tc>
                <a:extLst>
                  <a:ext uri="{0D108BD9-81ED-4DB2-BD59-A6C34878D82A}">
                    <a16:rowId xmlns:a16="http://schemas.microsoft.com/office/drawing/2014/main" val="10008"/>
                  </a:ext>
                </a:extLst>
              </a:tr>
              <a:tr h="899078">
                <a:tc>
                  <a:txBody>
                    <a:bodyPr/>
                    <a:lstStyle/>
                    <a:p>
                      <a:endParaRPr lang="en-US" sz="400" dirty="0">
                        <a:solidFill>
                          <a:srgbClr val="1F3A4E"/>
                        </a:solidFill>
                      </a:endParaRPr>
                    </a:p>
                  </a:txBody>
                  <a:tcPr marL="21908" marR="21908" marT="9585" marB="9585">
                    <a:blipFill rotWithShape="1">
                      <a:blip r:embed="rId3"/>
                      <a:stretch>
                        <a:fillRect/>
                      </a:stretch>
                    </a:blipFill>
                  </a:tcPr>
                </a:tc>
                <a:tc>
                  <a:txBody>
                    <a:bodyPr/>
                    <a:lstStyle/>
                    <a:p>
                      <a:pPr algn="l"/>
                      <a:r>
                        <a:rPr lang="en-US" sz="500" b="1" baseline="0" dirty="0">
                          <a:solidFill>
                            <a:srgbClr val="FFC000"/>
                          </a:solidFill>
                          <a:latin typeface="Arial" panose="020B0604020202020204" pitchFamily="34" charset="0"/>
                          <a:cs typeface="Arial" panose="020B0604020202020204" pitchFamily="34" charset="0"/>
                        </a:rPr>
                        <a:t>How to </a:t>
                      </a:r>
                      <a:r>
                        <a:rPr lang="en-US" sz="800" b="1" baseline="0" dirty="0">
                          <a:solidFill>
                            <a:srgbClr val="FFC000"/>
                          </a:solidFill>
                          <a:latin typeface="Arial" panose="020B0604020202020204" pitchFamily="34" charset="0"/>
                          <a:cs typeface="Arial" panose="020B0604020202020204" pitchFamily="34" charset="0"/>
                        </a:rPr>
                        <a:t>Zoom in </a:t>
                      </a:r>
                      <a:r>
                        <a:rPr lang="en-US" sz="500" b="1" baseline="0" dirty="0">
                          <a:solidFill>
                            <a:srgbClr val="FFC000"/>
                          </a:solidFill>
                          <a:latin typeface="Arial" panose="020B0604020202020204" pitchFamily="34" charset="0"/>
                          <a:cs typeface="Arial" panose="020B0604020202020204" pitchFamily="34" charset="0"/>
                        </a:rPr>
                        <a:t>and </a:t>
                      </a:r>
                      <a:r>
                        <a:rPr lang="en-US" sz="400" b="1" baseline="0" dirty="0">
                          <a:solidFill>
                            <a:srgbClr val="FFC000"/>
                          </a:solidFill>
                          <a:latin typeface="Arial" panose="020B0604020202020204" pitchFamily="34" charset="0"/>
                          <a:cs typeface="Arial" panose="020B0604020202020204" pitchFamily="34" charset="0"/>
                        </a:rPr>
                        <a:t>out</a:t>
                      </a:r>
                      <a:endParaRPr lang="en-US" sz="500" b="1" baseline="0" dirty="0">
                        <a:solidFill>
                          <a:srgbClr val="FFC000"/>
                        </a:solidFill>
                        <a:latin typeface="Arial" panose="020B0604020202020204" pitchFamily="34" charset="0"/>
                        <a:cs typeface="Arial" panose="020B0604020202020204" pitchFamily="34" charset="0"/>
                      </a:endParaRPr>
                    </a:p>
                    <a:p>
                      <a:pPr algn="l"/>
                      <a:r>
                        <a:rPr lang="en-US" sz="4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400" b="0" baseline="0" dirty="0">
                          <a:solidFill>
                            <a:srgbClr val="D9D9D9"/>
                          </a:solidFill>
                          <a:latin typeface="Arial" panose="020B0604020202020204" pitchFamily="34" charset="0"/>
                          <a:cs typeface="Arial" panose="020B0604020202020204" pitchFamily="34" charset="0"/>
                        </a:rPr>
                      </a:br>
                      <a:r>
                        <a:rPr lang="en-US" sz="400" b="0" baseline="0" dirty="0">
                          <a:solidFill>
                            <a:srgbClr val="FFC000"/>
                          </a:solidFill>
                          <a:latin typeface="Arial" panose="020B0604020202020204" pitchFamily="34" charset="0"/>
                          <a:cs typeface="Arial" panose="020B0604020202020204" pitchFamily="34" charset="0"/>
                        </a:rPr>
                        <a:t>1. </a:t>
                      </a:r>
                      <a:r>
                        <a:rPr lang="en-US" sz="4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400" b="0" baseline="0" dirty="0">
                          <a:solidFill>
                            <a:srgbClr val="D9D9D9"/>
                          </a:solidFill>
                          <a:latin typeface="Arial" panose="020B0604020202020204" pitchFamily="34" charset="0"/>
                          <a:cs typeface="Arial" panose="020B0604020202020204" pitchFamily="34" charset="0"/>
                        </a:rPr>
                      </a:br>
                      <a:r>
                        <a:rPr lang="en-US" sz="400" b="0" baseline="0" dirty="0">
                          <a:solidFill>
                            <a:srgbClr val="FFC000"/>
                          </a:solidFill>
                          <a:latin typeface="Arial" panose="020B0604020202020204" pitchFamily="34" charset="0"/>
                          <a:cs typeface="Arial" panose="020B0604020202020204" pitchFamily="34" charset="0"/>
                        </a:rPr>
                        <a:t>2. </a:t>
                      </a:r>
                      <a:r>
                        <a:rPr lang="en-US" sz="4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43816" marR="21908" marT="28754" marB="9585">
                    <a:solidFill>
                      <a:srgbClr val="010101"/>
                    </a:solidFill>
                  </a:tcPr>
                </a:tc>
                <a:extLst>
                  <a:ext uri="{0D108BD9-81ED-4DB2-BD59-A6C34878D82A}">
                    <a16:rowId xmlns:a16="http://schemas.microsoft.com/office/drawing/2014/main" val="10001"/>
                  </a:ext>
                </a:extLst>
              </a:tr>
              <a:tr h="389434">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500" b="1" baseline="0" dirty="0">
                          <a:solidFill>
                            <a:srgbClr val="FFC000"/>
                          </a:solidFill>
                          <a:latin typeface="Arial" panose="020B0604020202020204" pitchFamily="34" charset="0"/>
                          <a:cs typeface="Arial" panose="020B0604020202020204" pitchFamily="34" charset="0"/>
                        </a:rPr>
                        <a:t>Ruler and Guides</a:t>
                      </a:r>
                      <a:r>
                        <a:rPr lang="en-US" sz="400" b="0" baseline="0" dirty="0">
                          <a:solidFill>
                            <a:srgbClr val="FFC000"/>
                          </a:solidFill>
                          <a:latin typeface="Arial" panose="020B0604020202020204" pitchFamily="34" charset="0"/>
                          <a:cs typeface="Arial" panose="020B0604020202020204" pitchFamily="34" charset="0"/>
                        </a:rPr>
                        <a:t/>
                      </a:r>
                      <a:br>
                        <a:rPr lang="en-US" sz="400" b="0" baseline="0" dirty="0">
                          <a:solidFill>
                            <a:srgbClr val="FFC000"/>
                          </a:solidFill>
                          <a:latin typeface="Arial" panose="020B0604020202020204" pitchFamily="34" charset="0"/>
                          <a:cs typeface="Arial" panose="020B0604020202020204" pitchFamily="34" charset="0"/>
                        </a:rPr>
                      </a:br>
                      <a:r>
                        <a:rPr lang="en-US" sz="4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59234" marR="29617" marT="44425" marB="14808">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801732">
                <a:tc>
                  <a:txBody>
                    <a:bodyPr/>
                    <a:lstStyle/>
                    <a:p>
                      <a:endParaRPr lang="en-US" sz="400" dirty="0">
                        <a:solidFill>
                          <a:srgbClr val="1F3A4E"/>
                        </a:solidFill>
                      </a:endParaRPr>
                    </a:p>
                  </a:txBody>
                  <a:tcPr marL="21908" marR="21908" marT="9585" marB="9585">
                    <a:blipFill rotWithShape="1">
                      <a:blip r:embed="rId4"/>
                      <a:stretch>
                        <a:fillRect/>
                      </a:stretch>
                    </a:blipFill>
                  </a:tcPr>
                </a:tc>
                <a:tc>
                  <a:txBody>
                    <a:bodyPr/>
                    <a:lstStyle/>
                    <a:p>
                      <a:pPr marL="0" lvl="1" indent="0" algn="l" defTabSz="114300"/>
                      <a:r>
                        <a:rPr lang="en-US" sz="500" b="1" baseline="0" dirty="0">
                          <a:solidFill>
                            <a:srgbClr val="FFC000"/>
                          </a:solidFill>
                          <a:latin typeface="Arial" panose="020B0604020202020204" pitchFamily="34" charset="0"/>
                          <a:cs typeface="Arial" panose="020B0604020202020204" pitchFamily="34" charset="0"/>
                        </a:rPr>
                        <a:t>Headers and text containers</a:t>
                      </a:r>
                      <a:r>
                        <a:rPr lang="en-US" sz="400" b="0" baseline="0" dirty="0">
                          <a:solidFill>
                            <a:schemeClr val="bg1"/>
                          </a:solidFill>
                          <a:latin typeface="Arial" panose="020B0604020202020204" pitchFamily="34" charset="0"/>
                          <a:cs typeface="Arial" panose="020B0604020202020204" pitchFamily="34" charset="0"/>
                        </a:rPr>
                        <a:t/>
                      </a:r>
                      <a:br>
                        <a:rPr lang="en-US" sz="400" b="0" baseline="0" dirty="0">
                          <a:solidFill>
                            <a:schemeClr val="bg1"/>
                          </a:solidFill>
                          <a:latin typeface="Arial" panose="020B0604020202020204" pitchFamily="34" charset="0"/>
                          <a:cs typeface="Arial" panose="020B0604020202020204" pitchFamily="34" charset="0"/>
                        </a:rPr>
                      </a:br>
                      <a:r>
                        <a:rPr lang="en-US" sz="4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400" b="0" baseline="0" dirty="0">
                          <a:solidFill>
                            <a:schemeClr val="bg1"/>
                          </a:solidFill>
                          <a:latin typeface="Arial" panose="020B0604020202020204" pitchFamily="34" charset="0"/>
                          <a:cs typeface="Arial" panose="020B0604020202020204" pitchFamily="34" charset="0"/>
                        </a:rPr>
                        <a:t/>
                      </a:r>
                      <a:br>
                        <a:rPr lang="en-US" sz="400" b="0" baseline="0" dirty="0">
                          <a:solidFill>
                            <a:schemeClr val="bg1"/>
                          </a:solidFill>
                          <a:latin typeface="Arial" panose="020B0604020202020204" pitchFamily="34" charset="0"/>
                          <a:cs typeface="Arial" panose="020B0604020202020204" pitchFamily="34" charset="0"/>
                        </a:rPr>
                      </a:br>
                      <a:r>
                        <a:rPr lang="en-US" sz="400" b="0" baseline="0" dirty="0">
                          <a:solidFill>
                            <a:srgbClr val="FFC000"/>
                          </a:solidFill>
                          <a:latin typeface="Arial" panose="020B0604020202020204" pitchFamily="34" charset="0"/>
                          <a:cs typeface="Arial" panose="020B0604020202020204" pitchFamily="34" charset="0"/>
                        </a:rPr>
                        <a:t>-</a:t>
                      </a:r>
                      <a:r>
                        <a:rPr lang="en-US" sz="400" b="0" baseline="0" dirty="0">
                          <a:solidFill>
                            <a:schemeClr val="bg1"/>
                          </a:solidFill>
                          <a:latin typeface="Arial" panose="020B0604020202020204" pitchFamily="34" charset="0"/>
                          <a:cs typeface="Arial" panose="020B0604020202020204" pitchFamily="34" charset="0"/>
                        </a:rPr>
                        <a:t> </a:t>
                      </a:r>
                      <a:r>
                        <a:rPr lang="en-US" sz="4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400" b="0" baseline="0" dirty="0">
                          <a:solidFill>
                            <a:schemeClr val="bg1"/>
                          </a:solidFill>
                          <a:latin typeface="Arial" panose="020B0604020202020204" pitchFamily="34" charset="0"/>
                          <a:cs typeface="Arial" panose="020B0604020202020204" pitchFamily="34" charset="0"/>
                        </a:rPr>
                        <a:t/>
                      </a:r>
                      <a:br>
                        <a:rPr lang="en-US" sz="400" b="0" baseline="0" dirty="0">
                          <a:solidFill>
                            <a:schemeClr val="bg1"/>
                          </a:solidFill>
                          <a:latin typeface="Arial" panose="020B0604020202020204" pitchFamily="34" charset="0"/>
                          <a:cs typeface="Arial" panose="020B0604020202020204" pitchFamily="34" charset="0"/>
                        </a:rPr>
                      </a:br>
                      <a:r>
                        <a:rPr lang="en-US" sz="400" b="0" baseline="0" dirty="0">
                          <a:solidFill>
                            <a:srgbClr val="FFC000"/>
                          </a:solidFill>
                          <a:latin typeface="Arial" panose="020B0604020202020204" pitchFamily="34" charset="0"/>
                          <a:cs typeface="Arial" panose="020B0604020202020204" pitchFamily="34" charset="0"/>
                        </a:rPr>
                        <a:t>-</a:t>
                      </a:r>
                      <a:r>
                        <a:rPr lang="en-US" sz="400" b="0" baseline="0" dirty="0">
                          <a:solidFill>
                            <a:schemeClr val="bg1"/>
                          </a:solidFill>
                          <a:latin typeface="Arial" panose="020B0604020202020204" pitchFamily="34" charset="0"/>
                          <a:cs typeface="Arial" panose="020B0604020202020204" pitchFamily="34" charset="0"/>
                        </a:rPr>
                        <a:t> </a:t>
                      </a:r>
                      <a:r>
                        <a:rPr lang="en-US" sz="4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400" b="0" baseline="0" dirty="0">
                          <a:solidFill>
                            <a:schemeClr val="bg1"/>
                          </a:solidFill>
                          <a:latin typeface="Arial" panose="020B0604020202020204" pitchFamily="34" charset="0"/>
                          <a:cs typeface="Arial" panose="020B0604020202020204" pitchFamily="34" charset="0"/>
                        </a:rPr>
                        <a:t/>
                      </a:r>
                      <a:br>
                        <a:rPr lang="en-US" sz="400" b="0" baseline="0" dirty="0">
                          <a:solidFill>
                            <a:schemeClr val="bg1"/>
                          </a:solidFill>
                          <a:latin typeface="Arial" panose="020B0604020202020204" pitchFamily="34" charset="0"/>
                          <a:cs typeface="Arial" panose="020B0604020202020204" pitchFamily="34" charset="0"/>
                        </a:rPr>
                      </a:br>
                      <a:r>
                        <a:rPr lang="en-US" sz="400" b="0" baseline="0" dirty="0">
                          <a:solidFill>
                            <a:srgbClr val="FFC000"/>
                          </a:solidFill>
                          <a:latin typeface="Arial" panose="020B0604020202020204" pitchFamily="34" charset="0"/>
                          <a:cs typeface="Arial" panose="020B0604020202020204" pitchFamily="34" charset="0"/>
                        </a:rPr>
                        <a:t>-</a:t>
                      </a:r>
                      <a:r>
                        <a:rPr lang="en-US" sz="400" b="0" baseline="0" dirty="0">
                          <a:solidFill>
                            <a:schemeClr val="bg1"/>
                          </a:solidFill>
                          <a:latin typeface="Arial" panose="020B0604020202020204" pitchFamily="34" charset="0"/>
                          <a:cs typeface="Arial" panose="020B0604020202020204" pitchFamily="34" charset="0"/>
                        </a:rPr>
                        <a:t> </a:t>
                      </a:r>
                      <a:r>
                        <a:rPr lang="en-US" sz="4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43816" marR="21908" marT="28754" marB="9585">
                    <a:solidFill>
                      <a:srgbClr val="010101"/>
                    </a:solidFill>
                  </a:tcPr>
                </a:tc>
                <a:extLst>
                  <a:ext uri="{0D108BD9-81ED-4DB2-BD59-A6C34878D82A}">
                    <a16:rowId xmlns:a16="http://schemas.microsoft.com/office/drawing/2014/main" val="10003"/>
                  </a:ext>
                </a:extLst>
              </a:tr>
              <a:tr h="737748">
                <a:tc gridSpan="2">
                  <a:txBody>
                    <a:bodyPr/>
                    <a:lstStyle/>
                    <a:p>
                      <a:r>
                        <a:rPr lang="en-US" sz="500" b="1" dirty="0">
                          <a:solidFill>
                            <a:srgbClr val="FFC000"/>
                          </a:solidFill>
                          <a:latin typeface="Arial" panose="020B0604020202020204" pitchFamily="34" charset="0"/>
                          <a:cs typeface="Arial" panose="020B0604020202020204" pitchFamily="34" charset="0"/>
                        </a:rPr>
                        <a:t>Adding content to the poster</a:t>
                      </a:r>
                    </a:p>
                    <a:p>
                      <a:r>
                        <a:rPr lang="en-US" sz="4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4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400" dirty="0">
                        <a:solidFill>
                          <a:srgbClr val="D9D9D9"/>
                        </a:solidFill>
                        <a:latin typeface="Arial" panose="020B0604020202020204" pitchFamily="34" charset="0"/>
                        <a:cs typeface="Arial" panose="020B0604020202020204" pitchFamily="34" charset="0"/>
                      </a:endParaRPr>
                    </a:p>
                  </a:txBody>
                  <a:tcPr marL="59234" marR="29617" marT="44425" marB="14808">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4984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5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29617" marR="29617" marT="14808" marB="14808">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480738">
                <a:tc gridSpan="2">
                  <a:txBody>
                    <a:bodyPr/>
                    <a:lstStyle/>
                    <a:p>
                      <a:endParaRPr lang="en-US" sz="400" dirty="0">
                        <a:solidFill>
                          <a:schemeClr val="bg1"/>
                        </a:solidFill>
                        <a:latin typeface="Arial" panose="020B0604020202020204" pitchFamily="34" charset="0"/>
                        <a:cs typeface="Arial" panose="020B0604020202020204" pitchFamily="34" charset="0"/>
                      </a:endParaRPr>
                    </a:p>
                  </a:txBody>
                  <a:tcPr marL="29617" marR="29617" marT="14808" marB="14808">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268396">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5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400" noProof="0" dirty="0">
                          <a:solidFill>
                            <a:srgbClr val="D9D9D9"/>
                          </a:solidFill>
                          <a:latin typeface="Arial"/>
                          <a:cs typeface="Arial"/>
                        </a:rPr>
                        <a:t>Zoom in and look at your images at 100%-200% magnification. If they look clear, they will print well. </a:t>
                      </a:r>
                    </a:p>
                  </a:txBody>
                  <a:tcPr marL="29617" marR="29617" marT="14808" marB="14808">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6681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400" noProof="0" dirty="0">
                        <a:solidFill>
                          <a:schemeClr val="bg1"/>
                        </a:solidFill>
                        <a:latin typeface="Arial"/>
                        <a:cs typeface="Arial"/>
                      </a:endParaRPr>
                    </a:p>
                  </a:txBody>
                  <a:tcPr marL="29617" marR="29617" marT="14808" marB="14808">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9" name="Table 18">
            <a:extLst>
              <a:ext uri="{FF2B5EF4-FFF2-40B4-BE49-F238E27FC236}">
                <a16:creationId xmlns:a16="http://schemas.microsoft.com/office/drawing/2014/main" id="{DE09EC49-7015-8B4A-80A8-724C4FC1986E}"/>
              </a:ext>
            </a:extLst>
          </p:cNvPr>
          <p:cNvGraphicFramePr>
            <a:graphicFrameLocks noGrp="1"/>
          </p:cNvGraphicFramePr>
          <p:nvPr userDrawn="1">
            <p:extLst/>
          </p:nvPr>
        </p:nvGraphicFramePr>
        <p:xfrm>
          <a:off x="12341546" y="0"/>
          <a:ext cx="2342418" cy="7239877"/>
        </p:xfrm>
        <a:graphic>
          <a:graphicData uri="http://schemas.openxmlformats.org/drawingml/2006/table">
            <a:tbl>
              <a:tblPr firstRow="1" bandRow="1">
                <a:tableStyleId>{5C22544A-7EE6-4342-B048-85BDC9FD1C3A}</a:tableStyleId>
              </a:tblPr>
              <a:tblGrid>
                <a:gridCol w="873202">
                  <a:extLst>
                    <a:ext uri="{9D8B030D-6E8A-4147-A177-3AD203B41FA5}">
                      <a16:colId xmlns:a16="http://schemas.microsoft.com/office/drawing/2014/main" val="20000"/>
                    </a:ext>
                  </a:extLst>
                </a:gridCol>
                <a:gridCol w="284047">
                  <a:extLst>
                    <a:ext uri="{9D8B030D-6E8A-4147-A177-3AD203B41FA5}">
                      <a16:colId xmlns:a16="http://schemas.microsoft.com/office/drawing/2014/main" val="997673227"/>
                    </a:ext>
                  </a:extLst>
                </a:gridCol>
                <a:gridCol w="1185169">
                  <a:extLst>
                    <a:ext uri="{9D8B030D-6E8A-4147-A177-3AD203B41FA5}">
                      <a16:colId xmlns:a16="http://schemas.microsoft.com/office/drawing/2014/main" val="3407509820"/>
                    </a:ext>
                  </a:extLst>
                </a:gridCol>
              </a:tblGrid>
              <a:tr h="280993">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900" b="0" spc="600" dirty="0">
                          <a:solidFill>
                            <a:srgbClr val="1F3A4E"/>
                          </a:solidFill>
                          <a:latin typeface="Arial Black" panose="020B0A04020102020204" pitchFamily="34" charset="0"/>
                        </a:rPr>
                        <a:t>QUICK START GUIDE</a:t>
                      </a:r>
                      <a:br>
                        <a:rPr lang="en-US" sz="900" b="0" spc="600" dirty="0">
                          <a:solidFill>
                            <a:srgbClr val="1F3A4E"/>
                          </a:solidFill>
                          <a:latin typeface="Arial Black" panose="020B0A04020102020204" pitchFamily="34" charset="0"/>
                        </a:rPr>
                      </a:br>
                      <a:r>
                        <a:rPr lang="en-US" sz="700" b="1" spc="0" dirty="0">
                          <a:solidFill>
                            <a:srgbClr val="FF0000"/>
                          </a:solidFill>
                          <a:latin typeface="Trebuchet MS" pitchFamily="34" charset="0"/>
                        </a:rPr>
                        <a:t>(THIS SIDEBAR WILL NOT PRINT)</a:t>
                      </a:r>
                      <a:endParaRPr lang="en-US" sz="900" b="1" spc="600" dirty="0">
                        <a:solidFill>
                          <a:schemeClr val="bg1"/>
                        </a:solidFill>
                        <a:latin typeface="Trebuchet MS" pitchFamily="34" charset="0"/>
                      </a:endParaRPr>
                    </a:p>
                  </a:txBody>
                  <a:tcPr marL="39693" marR="39693" marT="19847" marB="19847">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val="10000"/>
                  </a:ext>
                </a:extLst>
              </a:tr>
              <a:tr h="1125543">
                <a:tc gridSpan="3">
                  <a:txBody>
                    <a:bodyPr/>
                    <a:lstStyle/>
                    <a:p>
                      <a:pPr algn="l"/>
                      <a:r>
                        <a:rPr lang="en-US" sz="6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5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500" dirty="0">
                          <a:solidFill>
                            <a:srgbClr val="FFC000"/>
                          </a:solidFill>
                          <a:hlinkClick r:id="rId7">
                            <a:extLst>
                              <a:ext uri="{A12FA001-AC4F-418D-AE19-62706E023703}">
                                <ahyp:hlinkClr xmlns="" xmlns:ahyp="http://schemas.microsoft.com/office/drawing/2018/hyperlinkcolor" val="tx"/>
                              </a:ext>
                            </a:extLst>
                          </a:hlinkClick>
                        </a:rPr>
                        <a:t>https://www.posterpresentations.com/how-to-change-the-research-poster-template-colors.html</a:t>
                      </a:r>
                      <a:endParaRPr lang="en-US" sz="500" dirty="0">
                        <a:solidFill>
                          <a:srgbClr val="FFC000"/>
                        </a:solidFill>
                      </a:endParaRPr>
                    </a:p>
                    <a:p>
                      <a:pPr marL="0" indent="0" algn="l" defTabSz="114300"/>
                      <a:endParaRPr lang="en-US" sz="5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5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5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5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39693" marR="39693" marT="19847" marB="19847">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val="10001"/>
                  </a:ext>
                </a:extLst>
              </a:tr>
              <a:tr h="587387">
                <a:tc gridSpan="3">
                  <a:txBody>
                    <a:bodyPr/>
                    <a:lstStyle/>
                    <a:p>
                      <a:r>
                        <a:rPr lang="en-US" sz="600" b="1" dirty="0">
                          <a:solidFill>
                            <a:srgbClr val="FFC000"/>
                          </a:solidFill>
                          <a:latin typeface="Arial" panose="020B0604020202020204" pitchFamily="34" charset="0"/>
                          <a:cs typeface="Arial" panose="020B0604020202020204" pitchFamily="34" charset="0"/>
                        </a:rPr>
                        <a:t>How to change the column layout configuration</a:t>
                      </a:r>
                    </a:p>
                    <a:p>
                      <a:r>
                        <a:rPr lang="en-US" sz="5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500" dirty="0">
                          <a:solidFill>
                            <a:srgbClr val="D9D9D9"/>
                          </a:solidFill>
                          <a:latin typeface="Arial" panose="020B0604020202020204" pitchFamily="34" charset="0"/>
                          <a:cs typeface="Arial" panose="020B0604020202020204" pitchFamily="34" charset="0"/>
                        </a:rPr>
                        <a:t>You can see a tutorial here: </a:t>
                      </a:r>
                      <a:r>
                        <a:rPr lang="en-US" sz="500" u="sng" dirty="0">
                          <a:solidFill>
                            <a:srgbClr val="FFC000"/>
                          </a:solidFill>
                          <a:latin typeface="Arial" panose="020B0604020202020204" pitchFamily="34" charset="0"/>
                          <a:cs typeface="Arial" panose="020B0604020202020204" pitchFamily="34" charset="0"/>
                        </a:rPr>
                        <a:t>https://</a:t>
                      </a:r>
                      <a:r>
                        <a:rPr lang="en-US" sz="500" u="sng" dirty="0" err="1">
                          <a:solidFill>
                            <a:srgbClr val="FFC000"/>
                          </a:solidFill>
                          <a:latin typeface="Arial" panose="020B0604020202020204" pitchFamily="34" charset="0"/>
                          <a:cs typeface="Arial" panose="020B0604020202020204" pitchFamily="34" charset="0"/>
                        </a:rPr>
                        <a:t>www.posterpresentations.com</a:t>
                      </a:r>
                      <a:r>
                        <a:rPr lang="en-US" sz="500" u="sng" dirty="0">
                          <a:solidFill>
                            <a:srgbClr val="FFC000"/>
                          </a:solidFill>
                          <a:latin typeface="Arial" panose="020B0604020202020204" pitchFamily="34" charset="0"/>
                          <a:cs typeface="Arial" panose="020B0604020202020204" pitchFamily="34" charset="0"/>
                        </a:rPr>
                        <a:t>/how-to-change-the-column-</a:t>
                      </a:r>
                      <a:r>
                        <a:rPr lang="en-US" sz="500" u="sng" dirty="0" err="1">
                          <a:solidFill>
                            <a:srgbClr val="FFC000"/>
                          </a:solidFill>
                          <a:latin typeface="Arial" panose="020B0604020202020204" pitchFamily="34" charset="0"/>
                          <a:cs typeface="Arial" panose="020B0604020202020204" pitchFamily="34" charset="0"/>
                        </a:rPr>
                        <a:t>configuration.html</a:t>
                      </a:r>
                      <a:endParaRPr lang="en-US" sz="1800" u="sng" dirty="0">
                        <a:solidFill>
                          <a:srgbClr val="FFC000"/>
                        </a:solidFill>
                      </a:endParaRPr>
                    </a:p>
                  </a:txBody>
                  <a:tcPr marL="79386" marR="39693" marT="59540" marB="19847">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val="10004"/>
                  </a:ext>
                </a:extLst>
              </a:tr>
              <a:tr h="66134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500" noProof="0" dirty="0">
                        <a:solidFill>
                          <a:srgbClr val="D9D9D9"/>
                        </a:solidFill>
                        <a:latin typeface="Arial" panose="020B0604020202020204" pitchFamily="34" charset="0"/>
                        <a:cs typeface="Arial" panose="020B0604020202020204" pitchFamily="34" charset="0"/>
                      </a:endParaRPr>
                    </a:p>
                  </a:txBody>
                  <a:tcPr marL="39693" marR="39693" marT="19847" marB="19847">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6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500" noProof="0" dirty="0">
                          <a:solidFill>
                            <a:srgbClr val="D9D9D9"/>
                          </a:solidFill>
                          <a:latin typeface="Arial" panose="020B0604020202020204" pitchFamily="34" charset="0"/>
                          <a:cs typeface="Arial" panose="020B0604020202020204" pitchFamily="34" charset="0"/>
                        </a:rPr>
                        <a:t>The Quick Start</a:t>
                      </a:r>
                      <a:r>
                        <a:rPr lang="en-US" sz="500" baseline="0" noProof="0" dirty="0">
                          <a:solidFill>
                            <a:srgbClr val="D9D9D9"/>
                          </a:solidFill>
                          <a:latin typeface="Arial" panose="020B0604020202020204" pitchFamily="34" charset="0"/>
                          <a:cs typeface="Arial" panose="020B0604020202020204" pitchFamily="34" charset="0"/>
                        </a:rPr>
                        <a:t> Guides</a:t>
                      </a:r>
                      <a:r>
                        <a:rPr lang="en-US" sz="500" noProof="0" dirty="0">
                          <a:solidFill>
                            <a:srgbClr val="D9D9D9"/>
                          </a:solidFill>
                          <a:latin typeface="Arial" panose="020B0604020202020204" pitchFamily="34" charset="0"/>
                          <a:cs typeface="Arial" panose="020B0604020202020204" pitchFamily="34" charset="0"/>
                        </a:rPr>
                        <a:t> </a:t>
                      </a:r>
                      <a:r>
                        <a:rPr lang="en-US" sz="500" u="sng" noProof="0" dirty="0">
                          <a:solidFill>
                            <a:srgbClr val="D9D9D9"/>
                          </a:solidFill>
                          <a:latin typeface="Arial" panose="020B0604020202020204" pitchFamily="34" charset="0"/>
                          <a:cs typeface="Arial" panose="020B0604020202020204" pitchFamily="34" charset="0"/>
                        </a:rPr>
                        <a:t>are outside the template’s printable area</a:t>
                      </a:r>
                      <a:r>
                        <a:rPr lang="en-US" sz="500" noProof="0" dirty="0">
                          <a:solidFill>
                            <a:srgbClr val="D9D9D9"/>
                          </a:solidFill>
                          <a:latin typeface="Arial" panose="020B0604020202020204" pitchFamily="34" charset="0"/>
                          <a:cs typeface="Arial" panose="020B0604020202020204" pitchFamily="34" charset="0"/>
                        </a:rPr>
                        <a:t> and they will not be on the printed poster</a:t>
                      </a:r>
                      <a:r>
                        <a:rPr lang="en-US" sz="5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5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5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500" baseline="0" noProof="0" dirty="0">
                        <a:solidFill>
                          <a:srgbClr val="D9D9D9"/>
                        </a:solidFill>
                        <a:latin typeface="Arial" panose="020B0604020202020204" pitchFamily="34" charset="0"/>
                        <a:cs typeface="Arial" panose="020B0604020202020204" pitchFamily="34" charset="0"/>
                      </a:endParaRPr>
                    </a:p>
                  </a:txBody>
                  <a:tcPr marL="39693" marR="39693" marT="19847" marB="19847">
                    <a:solidFill>
                      <a:srgbClr val="010101"/>
                    </a:solidFill>
                  </a:tcPr>
                </a:tc>
                <a:extLst>
                  <a:ext uri="{0D108BD9-81ED-4DB2-BD59-A6C34878D82A}">
                    <a16:rowId xmlns:a16="http://schemas.microsoft.com/office/drawing/2014/main" val="10005"/>
                  </a:ext>
                </a:extLst>
              </a:tr>
              <a:tr h="700093">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5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500" baseline="0" noProof="0" dirty="0">
                          <a:solidFill>
                            <a:srgbClr val="D9D9D9"/>
                          </a:solidFill>
                          <a:latin typeface="Arial" panose="020B0604020202020204" pitchFamily="34" charset="0"/>
                          <a:cs typeface="Arial" panose="020B0604020202020204" pitchFamily="34" charset="0"/>
                        </a:rPr>
                        <a:t>To hide the guides click on the </a:t>
                      </a:r>
                      <a:r>
                        <a:rPr lang="en-US" sz="500" b="1" baseline="0" noProof="0" dirty="0">
                          <a:solidFill>
                            <a:srgbClr val="D9D9D9"/>
                          </a:solidFill>
                          <a:latin typeface="Arial" panose="020B0604020202020204" pitchFamily="34" charset="0"/>
                          <a:cs typeface="Arial" panose="020B0604020202020204" pitchFamily="34" charset="0"/>
                        </a:rPr>
                        <a:t>Home</a:t>
                      </a:r>
                      <a:r>
                        <a:rPr lang="en-US" sz="5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500" b="1" baseline="0" noProof="0" dirty="0">
                          <a:solidFill>
                            <a:srgbClr val="D9D9D9"/>
                          </a:solidFill>
                          <a:latin typeface="Arial" panose="020B0604020202020204" pitchFamily="34" charset="0"/>
                          <a:cs typeface="Arial" panose="020B0604020202020204" pitchFamily="34" charset="0"/>
                        </a:rPr>
                        <a:t>Layout</a:t>
                      </a:r>
                      <a:r>
                        <a:rPr lang="en-US" sz="5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500" b="1" baseline="0" noProof="0" dirty="0">
                          <a:solidFill>
                            <a:srgbClr val="D9D9D9"/>
                          </a:solidFill>
                          <a:latin typeface="Arial" panose="020B0604020202020204" pitchFamily="34" charset="0"/>
                          <a:cs typeface="Arial" panose="020B0604020202020204" pitchFamily="34" charset="0"/>
                        </a:rPr>
                        <a:t>Without Guides </a:t>
                      </a:r>
                      <a:r>
                        <a:rPr lang="en-US" sz="500" b="0" baseline="0" noProof="0" dirty="0">
                          <a:solidFill>
                            <a:srgbClr val="D9D9D9"/>
                          </a:solidFill>
                          <a:latin typeface="Arial" panose="020B0604020202020204" pitchFamily="34" charset="0"/>
                          <a:cs typeface="Arial" panose="020B0604020202020204" pitchFamily="34" charset="0"/>
                        </a:rPr>
                        <a:t>layout</a:t>
                      </a:r>
                      <a:r>
                        <a:rPr lang="en-US" sz="500" baseline="0" noProof="0" dirty="0">
                          <a:solidFill>
                            <a:srgbClr val="D9D9D9"/>
                          </a:solidFill>
                          <a:latin typeface="Arial" panose="020B0604020202020204" pitchFamily="34" charset="0"/>
                          <a:cs typeface="Arial" panose="020B0604020202020204" pitchFamily="34" charset="0"/>
                        </a:rPr>
                        <a:t>.</a:t>
                      </a:r>
                      <a:endParaRPr lang="en-US" sz="5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500" noProof="0" dirty="0">
                        <a:solidFill>
                          <a:srgbClr val="D9D9D9"/>
                        </a:solidFill>
                        <a:latin typeface="Arial" panose="020B0604020202020204" pitchFamily="34" charset="0"/>
                        <a:cs typeface="Arial" panose="020B0604020202020204" pitchFamily="34" charset="0"/>
                      </a:endParaRPr>
                    </a:p>
                  </a:txBody>
                  <a:tcPr marL="39693" marR="39693" marT="19847" marB="19847">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725493">
                <a:tc gridSpan="2">
                  <a:txBody>
                    <a:bodyPr/>
                    <a:lstStyle/>
                    <a:p>
                      <a:r>
                        <a:rPr lang="en-US" sz="600" b="1" dirty="0">
                          <a:solidFill>
                            <a:srgbClr val="FFC000"/>
                          </a:solidFill>
                          <a:latin typeface="Arial" panose="020B0604020202020204" pitchFamily="34" charset="0"/>
                          <a:cs typeface="Arial" panose="020B0604020202020204" pitchFamily="34" charset="0"/>
                        </a:rPr>
                        <a:t>How to</a:t>
                      </a:r>
                      <a:r>
                        <a:rPr lang="en-US" sz="600" b="1" baseline="0" dirty="0">
                          <a:solidFill>
                            <a:srgbClr val="FFC000"/>
                          </a:solidFill>
                          <a:latin typeface="Arial" panose="020B0604020202020204" pitchFamily="34" charset="0"/>
                          <a:cs typeface="Arial" panose="020B0604020202020204" pitchFamily="34" charset="0"/>
                        </a:rPr>
                        <a:t> preview your poster prior to presenting</a:t>
                      </a:r>
                      <a:endParaRPr lang="en-US" sz="600" b="1" dirty="0">
                        <a:solidFill>
                          <a:srgbClr val="FFC000"/>
                        </a:solidFill>
                        <a:latin typeface="Arial" panose="020B0604020202020204" pitchFamily="34" charset="0"/>
                        <a:cs typeface="Arial" panose="020B0604020202020204" pitchFamily="34" charset="0"/>
                      </a:endParaRPr>
                    </a:p>
                    <a:p>
                      <a:r>
                        <a:rPr lang="en-US" sz="500" dirty="0">
                          <a:solidFill>
                            <a:srgbClr val="D9D9D9"/>
                          </a:solidFill>
                          <a:latin typeface="Arial" panose="020B0604020202020204" pitchFamily="34" charset="0"/>
                          <a:cs typeface="Arial" panose="020B0604020202020204" pitchFamily="34" charset="0"/>
                        </a:rPr>
                        <a:t>You can preview your poster at any time by pressing the </a:t>
                      </a:r>
                      <a:r>
                        <a:rPr lang="en-US" sz="500" dirty="0">
                          <a:solidFill>
                            <a:srgbClr val="FFC000"/>
                          </a:solidFill>
                          <a:latin typeface="Arial" panose="020B0604020202020204" pitchFamily="34" charset="0"/>
                          <a:cs typeface="Arial" panose="020B0604020202020204" pitchFamily="34" charset="0"/>
                        </a:rPr>
                        <a:t>F5 key</a:t>
                      </a:r>
                      <a:r>
                        <a:rPr lang="en-US" sz="5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500" dirty="0">
                          <a:solidFill>
                            <a:srgbClr val="FFC000"/>
                          </a:solidFill>
                          <a:latin typeface="Arial" panose="020B0604020202020204" pitchFamily="34" charset="0"/>
                          <a:cs typeface="Arial" panose="020B0604020202020204" pitchFamily="34" charset="0"/>
                        </a:rPr>
                        <a:t>ESC key </a:t>
                      </a:r>
                      <a:r>
                        <a:rPr lang="en-US" sz="500" dirty="0">
                          <a:solidFill>
                            <a:srgbClr val="D9D9D9"/>
                          </a:solidFill>
                          <a:latin typeface="Arial" panose="020B0604020202020204" pitchFamily="34" charset="0"/>
                          <a:cs typeface="Arial" panose="020B0604020202020204" pitchFamily="34" charset="0"/>
                        </a:rPr>
                        <a:t>to exit Preview.</a:t>
                      </a:r>
                    </a:p>
                  </a:txBody>
                  <a:tcPr marL="39693" marR="39693" marT="19847" marB="19847">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2500" b="1" dirty="0">
                          <a:solidFill>
                            <a:srgbClr val="D9D9D9"/>
                          </a:solidFill>
                          <a:latin typeface="Arial" panose="020B0604020202020204" pitchFamily="34" charset="0"/>
                          <a:cs typeface="Arial" panose="020B0604020202020204" pitchFamily="34" charset="0"/>
                        </a:rPr>
                        <a:t>F5</a:t>
                      </a:r>
                      <a:r>
                        <a:rPr lang="en-US" sz="500" baseline="0" dirty="0">
                          <a:solidFill>
                            <a:srgbClr val="D9D9D9"/>
                          </a:solidFill>
                          <a:latin typeface="Arial" panose="020B0604020202020204" pitchFamily="34" charset="0"/>
                          <a:cs typeface="Arial" panose="020B0604020202020204" pitchFamily="34" charset="0"/>
                        </a:rPr>
                        <a:t> </a:t>
                      </a:r>
                      <a:endParaRPr lang="en-US" sz="900" dirty="0"/>
                    </a:p>
                  </a:txBody>
                  <a:tcPr marL="44534" marR="22267" marT="29225" marB="9742" anchor="ctr">
                    <a:solidFill>
                      <a:schemeClr val="tx1">
                        <a:lumMod val="95000"/>
                        <a:lumOff val="5000"/>
                      </a:schemeClr>
                    </a:solidFill>
                  </a:tcPr>
                </a:tc>
                <a:extLst>
                  <a:ext uri="{0D108BD9-81ED-4DB2-BD59-A6C34878D82A}">
                    <a16:rowId xmlns:a16="http://schemas.microsoft.com/office/drawing/2014/main" val="10006"/>
                  </a:ext>
                </a:extLst>
              </a:tr>
              <a:tr h="382593">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6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5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500" noProof="0" dirty="0">
                        <a:solidFill>
                          <a:srgbClr val="D9D9D9"/>
                        </a:solidFill>
                        <a:latin typeface="Arial"/>
                        <a:cs typeface="Arial"/>
                      </a:endParaRPr>
                    </a:p>
                  </a:txBody>
                  <a:tcPr marL="39693" marR="39693" marT="19847" marB="19847">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7"/>
                  </a:ext>
                </a:extLst>
              </a:tr>
              <a:tr h="1843093">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7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600" b="1" noProof="0" dirty="0">
                          <a:solidFill>
                            <a:srgbClr val="D9D9D9"/>
                          </a:solidFill>
                          <a:latin typeface="Arial"/>
                          <a:cs typeface="Arial"/>
                        </a:rPr>
                        <a:t>Submit your poster and add it to the Research Poster Virtual Library.</a:t>
                      </a:r>
                      <a:br>
                        <a:rPr lang="en-US" sz="600" b="1" noProof="0" dirty="0">
                          <a:solidFill>
                            <a:srgbClr val="D9D9D9"/>
                          </a:solidFill>
                          <a:latin typeface="Arial"/>
                          <a:cs typeface="Arial"/>
                        </a:rPr>
                      </a:br>
                      <a:r>
                        <a:rPr lang="en-US" sz="600" b="1" noProof="0" dirty="0">
                          <a:solidFill>
                            <a:srgbClr val="D9D9D9"/>
                          </a:solidFill>
                          <a:latin typeface="Arial"/>
                          <a:cs typeface="Arial"/>
                        </a:rPr>
                        <a:t/>
                      </a:r>
                      <a:br>
                        <a:rPr lang="en-US" sz="600" b="1" noProof="0" dirty="0">
                          <a:solidFill>
                            <a:srgbClr val="D9D9D9"/>
                          </a:solidFill>
                          <a:latin typeface="Arial"/>
                          <a:cs typeface="Arial"/>
                        </a:rPr>
                      </a:br>
                      <a:r>
                        <a:rPr lang="en-US" sz="600" b="1" noProof="0" dirty="0">
                          <a:solidFill>
                            <a:schemeClr val="accent4"/>
                          </a:solidFill>
                          <a:latin typeface="Arial"/>
                          <a:cs typeface="Arial"/>
                        </a:rPr>
                        <a:t>Continuous</a:t>
                      </a:r>
                      <a:r>
                        <a:rPr lang="en-US" sz="600" b="1" noProof="0" dirty="0">
                          <a:solidFill>
                            <a:srgbClr val="D9D9D9"/>
                          </a:solidFill>
                          <a:latin typeface="Arial"/>
                          <a:cs typeface="Arial"/>
                        </a:rPr>
                        <a:t> </a:t>
                      </a:r>
                      <a:r>
                        <a:rPr lang="en-US" sz="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600" b="0" noProof="0" dirty="0">
                          <a:solidFill>
                            <a:srgbClr val="D9D9D9"/>
                          </a:solidFill>
                          <a:latin typeface="Arial"/>
                          <a:cs typeface="Arial"/>
                        </a:rPr>
                        <a:t>Published posters can easily be presented at virtual conferences. Perfect solution for organizers of meetings and conferences.</a:t>
                      </a:r>
                      <a:r>
                        <a:rPr lang="en-US" sz="600" b="1" noProof="0" dirty="0">
                          <a:solidFill>
                            <a:srgbClr val="D9D9D9"/>
                          </a:solidFill>
                          <a:latin typeface="Arial"/>
                          <a:cs typeface="Arial"/>
                        </a:rPr>
                        <a:t/>
                      </a:r>
                      <a:br>
                        <a:rPr lang="en-US" sz="600" b="1" noProof="0" dirty="0">
                          <a:solidFill>
                            <a:srgbClr val="D9D9D9"/>
                          </a:solidFill>
                          <a:latin typeface="Arial"/>
                          <a:cs typeface="Arial"/>
                        </a:rPr>
                      </a:br>
                      <a:endParaRPr lang="en-US" sz="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700" b="1" noProof="0" dirty="0">
                          <a:solidFill>
                            <a:srgbClr val="FFC000"/>
                          </a:solidFill>
                          <a:latin typeface="Arial"/>
                          <a:cs typeface="Arial"/>
                          <a:hlinkClick r:id="rId11">
                            <a:extLst>
                              <a:ext uri="{A12FA001-AC4F-418D-AE19-62706E023703}">
                                <ahyp:hlinkClr xmlns="" xmlns:ahyp="http://schemas.microsoft.com/office/drawing/2018/hyperlinkcolor" val="tx"/>
                              </a:ext>
                            </a:extLst>
                          </a:hlinkClick>
                        </a:rPr>
                        <a:t>https://www.PosterPresentations.com/</a:t>
                      </a:r>
                      <a:r>
                        <a:rPr lang="en-US" sz="700" b="1" u="sng" noProof="0" dirty="0">
                          <a:solidFill>
                            <a:srgbClr val="FFC000"/>
                          </a:solidFill>
                          <a:latin typeface="Arial"/>
                          <a:cs typeface="Arial"/>
                          <a:hlinkClick r:id="rId11">
                            <a:extLst>
                              <a:ext uri="{A12FA001-AC4F-418D-AE19-62706E023703}">
                                <ahyp:hlinkClr xmlns="" xmlns:ahyp="http://schemas.microsoft.com/office/drawing/2018/hyperlinkcolor" val="tx"/>
                              </a:ext>
                            </a:extLst>
                          </a:hlinkClick>
                        </a:rPr>
                        <a:t>research</a:t>
                      </a:r>
                      <a:endParaRPr lang="en-US" sz="7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600" b="1" noProof="0" dirty="0">
                        <a:solidFill>
                          <a:srgbClr val="D9D9D9"/>
                        </a:solidFill>
                        <a:latin typeface="Arial"/>
                        <a:cs typeface="Arial"/>
                      </a:endParaRPr>
                    </a:p>
                  </a:txBody>
                  <a:tcPr marL="39693" marR="39693" marT="19847" marB="19847">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val="2448051497"/>
                  </a:ext>
                </a:extLst>
              </a:tr>
              <a:tr h="321173">
                <a:tc gridSpan="3">
                  <a:txBody>
                    <a:bodyPr/>
                    <a:lstStyle/>
                    <a:p>
                      <a:endParaRPr lang="en-US" sz="500" dirty="0">
                        <a:solidFill>
                          <a:srgbClr val="1F3A4E"/>
                        </a:solidFill>
                      </a:endParaRPr>
                    </a:p>
                  </a:txBody>
                  <a:tcPr marL="39693" marR="39693" marT="19847" marB="19847">
                    <a:blipFill dpi="0" rotWithShape="1">
                      <a:blip r:embed="rId12">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2">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val="10008"/>
                  </a:ext>
                </a:extLst>
              </a:tr>
              <a:tr h="233705">
                <a:tc>
                  <a:txBody>
                    <a:bodyPr/>
                    <a:lstStyle/>
                    <a:p>
                      <a:pPr>
                        <a:lnSpc>
                          <a:spcPct val="100000"/>
                        </a:lnSpc>
                      </a:pPr>
                      <a:r>
                        <a:rPr lang="en-US" sz="400" dirty="0">
                          <a:solidFill>
                            <a:schemeClr val="bg1">
                              <a:lumMod val="85000"/>
                            </a:schemeClr>
                          </a:solidFill>
                          <a:latin typeface="Arial"/>
                          <a:cs typeface="Arial"/>
                        </a:rPr>
                        <a:t>© 2020</a:t>
                      </a:r>
                      <a:r>
                        <a:rPr lang="en-US" sz="400" baseline="0" dirty="0">
                          <a:solidFill>
                            <a:schemeClr val="bg1">
                              <a:lumMod val="85000"/>
                            </a:schemeClr>
                          </a:solidFill>
                          <a:latin typeface="Arial"/>
                          <a:cs typeface="Arial"/>
                        </a:rPr>
                        <a:t> </a:t>
                      </a:r>
                      <a:r>
                        <a:rPr lang="en-US" sz="400" dirty="0" err="1">
                          <a:solidFill>
                            <a:schemeClr val="bg1">
                              <a:lumMod val="85000"/>
                            </a:schemeClr>
                          </a:solidFill>
                          <a:latin typeface="Arial"/>
                          <a:cs typeface="Arial"/>
                        </a:rPr>
                        <a:t>PosterPresentations.com</a:t>
                      </a:r>
                      <a:r>
                        <a:rPr lang="en-US" sz="400" dirty="0">
                          <a:solidFill>
                            <a:schemeClr val="bg1">
                              <a:lumMod val="85000"/>
                            </a:schemeClr>
                          </a:solidFill>
                          <a:latin typeface="Arial"/>
                          <a:cs typeface="Arial"/>
                        </a:rPr>
                        <a:t/>
                      </a:r>
                      <a:br>
                        <a:rPr lang="en-US" sz="400" dirty="0">
                          <a:solidFill>
                            <a:schemeClr val="bg1">
                              <a:lumMod val="85000"/>
                            </a:schemeClr>
                          </a:solidFill>
                          <a:latin typeface="Arial"/>
                          <a:cs typeface="Arial"/>
                        </a:rPr>
                      </a:br>
                      <a:r>
                        <a:rPr lang="en-US" sz="400" dirty="0">
                          <a:solidFill>
                            <a:schemeClr val="bg1">
                              <a:lumMod val="85000"/>
                            </a:schemeClr>
                          </a:solidFill>
                          <a:latin typeface="Arial"/>
                          <a:cs typeface="Arial"/>
                        </a:rPr>
                        <a:t>2117 Fourth Street ,</a:t>
                      </a:r>
                      <a:r>
                        <a:rPr lang="en-US" sz="400" baseline="0" dirty="0">
                          <a:solidFill>
                            <a:schemeClr val="bg1">
                              <a:lumMod val="85000"/>
                            </a:schemeClr>
                          </a:solidFill>
                          <a:latin typeface="Arial"/>
                          <a:cs typeface="Arial"/>
                        </a:rPr>
                        <a:t> STE C        </a:t>
                      </a:r>
                    </a:p>
                    <a:p>
                      <a:pPr>
                        <a:lnSpc>
                          <a:spcPct val="100000"/>
                        </a:lnSpc>
                      </a:pPr>
                      <a:r>
                        <a:rPr lang="en-US" sz="400" baseline="0" dirty="0">
                          <a:solidFill>
                            <a:schemeClr val="bg1">
                              <a:lumMod val="85000"/>
                            </a:schemeClr>
                          </a:solidFill>
                          <a:latin typeface="Arial"/>
                          <a:cs typeface="Arial"/>
                        </a:rPr>
                        <a:t>Berkeley CA 94710 USA</a:t>
                      </a:r>
                      <a:endParaRPr lang="en-US" sz="400" dirty="0">
                        <a:solidFill>
                          <a:schemeClr val="bg1">
                            <a:lumMod val="85000"/>
                          </a:schemeClr>
                        </a:solidFill>
                        <a:latin typeface="Arial"/>
                        <a:cs typeface="Arial"/>
                      </a:endParaRPr>
                    </a:p>
                  </a:txBody>
                  <a:tcPr marL="44534" marR="22267" marT="29225" marB="9742">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500" b="1" dirty="0">
                          <a:solidFill>
                            <a:srgbClr val="D0D0D0"/>
                          </a:solidFill>
                          <a:latin typeface="Arial"/>
                          <a:cs typeface="Arial"/>
                        </a:rPr>
                        <a:t>For poster-making tutorials</a:t>
                      </a:r>
                      <a:r>
                        <a:rPr lang="en-US" sz="5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400" b="1" dirty="0">
                          <a:solidFill>
                            <a:srgbClr val="FFC000"/>
                          </a:solidFill>
                          <a:latin typeface="Arial"/>
                          <a:cs typeface="Arial"/>
                        </a:rPr>
                        <a:t>https://</a:t>
                      </a:r>
                      <a:r>
                        <a:rPr lang="en-US" sz="400" b="1" dirty="0" err="1">
                          <a:solidFill>
                            <a:srgbClr val="FFC000"/>
                          </a:solidFill>
                          <a:latin typeface="Arial"/>
                          <a:cs typeface="Arial"/>
                        </a:rPr>
                        <a:t>www.posterpresentations.com</a:t>
                      </a:r>
                      <a:r>
                        <a:rPr lang="en-US" sz="400" b="1" dirty="0">
                          <a:solidFill>
                            <a:srgbClr val="FFC000"/>
                          </a:solidFill>
                          <a:latin typeface="Arial"/>
                          <a:cs typeface="Arial"/>
                        </a:rPr>
                        <a:t>/</a:t>
                      </a:r>
                      <a:r>
                        <a:rPr lang="en-US" sz="400" b="1" dirty="0" err="1">
                          <a:solidFill>
                            <a:srgbClr val="FFC000"/>
                          </a:solidFill>
                          <a:latin typeface="Arial"/>
                          <a:cs typeface="Arial"/>
                        </a:rPr>
                        <a:t>helpdesk.html</a:t>
                      </a:r>
                      <a:endParaRPr lang="en-US" sz="400" dirty="0">
                        <a:solidFill>
                          <a:schemeClr val="bg1">
                            <a:lumMod val="85000"/>
                          </a:schemeClr>
                        </a:solidFill>
                        <a:latin typeface="Arial"/>
                        <a:cs typeface="Arial"/>
                      </a:endParaRPr>
                    </a:p>
                  </a:txBody>
                  <a:tcPr marL="39693" marR="39693" marT="19847" marB="19847">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785350647"/>
      </p:ext>
    </p:extLst>
  </p:cSld>
  <p:clrMap bg1="lt1" tx1="dk1" bg2="lt2" tx2="dk2" accent1="accent1" accent2="accent2" accent3="accent3" accent4="accent4" accent5="accent5" accent6="accent6" hlink="hlink" folHlink="folHlink"/>
  <p:sldLayoutIdLst>
    <p:sldLayoutId id="2147483653" r:id="rId1"/>
  </p:sldLayoutIdLst>
  <p:txStyles>
    <p:titleStyle>
      <a:lvl1pPr algn="ctr" defTabSz="1114765" rtl="0" eaLnBrk="1" latinLnBrk="0" hangingPunct="1">
        <a:spcBef>
          <a:spcPct val="0"/>
        </a:spcBef>
        <a:buNone/>
        <a:defRPr sz="2223" kern="1200">
          <a:solidFill>
            <a:schemeClr val="bg1"/>
          </a:solidFill>
          <a:latin typeface="Trebuchet MS" pitchFamily="34" charset="0"/>
          <a:ea typeface="+mj-ea"/>
          <a:cs typeface="+mj-cs"/>
        </a:defRPr>
      </a:lvl1pPr>
    </p:titleStyle>
    <p:bodyStyle>
      <a:lvl1pPr marL="418037" indent="-418037" algn="l" defTabSz="1114765" rtl="0" eaLnBrk="1" latinLnBrk="0" hangingPunct="1">
        <a:spcBef>
          <a:spcPct val="20000"/>
        </a:spcBef>
        <a:buFont typeface="Arial" pitchFamily="34" charset="0"/>
        <a:buChar char="•"/>
        <a:defRPr sz="3912" kern="1200">
          <a:solidFill>
            <a:schemeClr val="tx1"/>
          </a:solidFill>
          <a:latin typeface="+mn-lt"/>
          <a:ea typeface="+mn-ea"/>
          <a:cs typeface="+mn-cs"/>
        </a:defRPr>
      </a:lvl1pPr>
      <a:lvl2pPr marL="905747" indent="-348364" algn="l" defTabSz="1114765" rtl="0" eaLnBrk="1" latinLnBrk="0" hangingPunct="1">
        <a:spcBef>
          <a:spcPct val="20000"/>
        </a:spcBef>
        <a:buFont typeface="Arial" pitchFamily="34" charset="0"/>
        <a:buChar char="–"/>
        <a:defRPr sz="3423" kern="1200">
          <a:solidFill>
            <a:schemeClr val="tx1"/>
          </a:solidFill>
          <a:latin typeface="+mn-lt"/>
          <a:ea typeface="+mn-ea"/>
          <a:cs typeface="+mn-cs"/>
        </a:defRPr>
      </a:lvl2pPr>
      <a:lvl3pPr marL="1393457" indent="-278691" algn="l" defTabSz="1114765" rtl="0" eaLnBrk="1" latinLnBrk="0" hangingPunct="1">
        <a:spcBef>
          <a:spcPct val="20000"/>
        </a:spcBef>
        <a:buFont typeface="Arial" pitchFamily="34" charset="0"/>
        <a:buChar char="•"/>
        <a:defRPr sz="2934" kern="1200">
          <a:solidFill>
            <a:schemeClr val="tx1"/>
          </a:solidFill>
          <a:latin typeface="+mn-lt"/>
          <a:ea typeface="+mn-ea"/>
          <a:cs typeface="+mn-cs"/>
        </a:defRPr>
      </a:lvl3pPr>
      <a:lvl4pPr marL="1950840" indent="-278691" algn="l" defTabSz="1114765" rtl="0" eaLnBrk="1" latinLnBrk="0" hangingPunct="1">
        <a:spcBef>
          <a:spcPct val="20000"/>
        </a:spcBef>
        <a:buFont typeface="Arial" pitchFamily="34" charset="0"/>
        <a:buChar char="–"/>
        <a:defRPr sz="2445" kern="1200">
          <a:solidFill>
            <a:schemeClr val="tx1"/>
          </a:solidFill>
          <a:latin typeface="+mn-lt"/>
          <a:ea typeface="+mn-ea"/>
          <a:cs typeface="+mn-cs"/>
        </a:defRPr>
      </a:lvl4pPr>
      <a:lvl5pPr marL="2508222" indent="-278691" algn="l" defTabSz="1114765" rtl="0" eaLnBrk="1" latinLnBrk="0" hangingPunct="1">
        <a:spcBef>
          <a:spcPct val="20000"/>
        </a:spcBef>
        <a:buFont typeface="Arial" pitchFamily="34" charset="0"/>
        <a:buChar char="»"/>
        <a:defRPr sz="2445" kern="1200">
          <a:solidFill>
            <a:schemeClr val="tx1"/>
          </a:solidFill>
          <a:latin typeface="+mn-lt"/>
          <a:ea typeface="+mn-ea"/>
          <a:cs typeface="+mn-cs"/>
        </a:defRPr>
      </a:lvl5pPr>
      <a:lvl6pPr marL="3065605" indent="-278691" algn="l" defTabSz="1114765" rtl="0" eaLnBrk="1" latinLnBrk="0" hangingPunct="1">
        <a:spcBef>
          <a:spcPct val="20000"/>
        </a:spcBef>
        <a:buFont typeface="Arial" pitchFamily="34" charset="0"/>
        <a:buChar char="•"/>
        <a:defRPr sz="2445" kern="1200">
          <a:solidFill>
            <a:schemeClr val="tx1"/>
          </a:solidFill>
          <a:latin typeface="+mn-lt"/>
          <a:ea typeface="+mn-ea"/>
          <a:cs typeface="+mn-cs"/>
        </a:defRPr>
      </a:lvl6pPr>
      <a:lvl7pPr marL="3622987" indent="-278691" algn="l" defTabSz="1114765" rtl="0" eaLnBrk="1" latinLnBrk="0" hangingPunct="1">
        <a:spcBef>
          <a:spcPct val="20000"/>
        </a:spcBef>
        <a:buFont typeface="Arial" pitchFamily="34" charset="0"/>
        <a:buChar char="•"/>
        <a:defRPr sz="2445" kern="1200">
          <a:solidFill>
            <a:schemeClr val="tx1"/>
          </a:solidFill>
          <a:latin typeface="+mn-lt"/>
          <a:ea typeface="+mn-ea"/>
          <a:cs typeface="+mn-cs"/>
        </a:defRPr>
      </a:lvl7pPr>
      <a:lvl8pPr marL="4180370" indent="-278691" algn="l" defTabSz="1114765" rtl="0" eaLnBrk="1" latinLnBrk="0" hangingPunct="1">
        <a:spcBef>
          <a:spcPct val="20000"/>
        </a:spcBef>
        <a:buFont typeface="Arial" pitchFamily="34" charset="0"/>
        <a:buChar char="•"/>
        <a:defRPr sz="2445" kern="1200">
          <a:solidFill>
            <a:schemeClr val="tx1"/>
          </a:solidFill>
          <a:latin typeface="+mn-lt"/>
          <a:ea typeface="+mn-ea"/>
          <a:cs typeface="+mn-cs"/>
        </a:defRPr>
      </a:lvl8pPr>
      <a:lvl9pPr marL="4737753" indent="-278691" algn="l" defTabSz="1114765" rtl="0" eaLnBrk="1" latinLnBrk="0" hangingPunct="1">
        <a:spcBef>
          <a:spcPct val="20000"/>
        </a:spcBef>
        <a:buFont typeface="Arial" pitchFamily="34" charset="0"/>
        <a:buChar char="•"/>
        <a:defRPr sz="2445" kern="1200">
          <a:solidFill>
            <a:schemeClr val="tx1"/>
          </a:solidFill>
          <a:latin typeface="+mn-lt"/>
          <a:ea typeface="+mn-ea"/>
          <a:cs typeface="+mn-cs"/>
        </a:defRPr>
      </a:lvl9pPr>
    </p:bodyStyle>
    <p:otherStyle>
      <a:defPPr>
        <a:defRPr lang="en-US"/>
      </a:defPPr>
      <a:lvl1pPr marL="0" algn="l" defTabSz="1114765" rtl="0" eaLnBrk="1" latinLnBrk="0" hangingPunct="1">
        <a:defRPr sz="2178" kern="1200">
          <a:solidFill>
            <a:schemeClr val="tx1"/>
          </a:solidFill>
          <a:latin typeface="+mn-lt"/>
          <a:ea typeface="+mn-ea"/>
          <a:cs typeface="+mn-cs"/>
        </a:defRPr>
      </a:lvl1pPr>
      <a:lvl2pPr marL="557383" algn="l" defTabSz="1114765" rtl="0" eaLnBrk="1" latinLnBrk="0" hangingPunct="1">
        <a:defRPr sz="2178" kern="1200">
          <a:solidFill>
            <a:schemeClr val="tx1"/>
          </a:solidFill>
          <a:latin typeface="+mn-lt"/>
          <a:ea typeface="+mn-ea"/>
          <a:cs typeface="+mn-cs"/>
        </a:defRPr>
      </a:lvl2pPr>
      <a:lvl3pPr marL="1114765" algn="l" defTabSz="1114765" rtl="0" eaLnBrk="1" latinLnBrk="0" hangingPunct="1">
        <a:defRPr sz="2178" kern="1200">
          <a:solidFill>
            <a:schemeClr val="tx1"/>
          </a:solidFill>
          <a:latin typeface="+mn-lt"/>
          <a:ea typeface="+mn-ea"/>
          <a:cs typeface="+mn-cs"/>
        </a:defRPr>
      </a:lvl3pPr>
      <a:lvl4pPr marL="1672148" algn="l" defTabSz="1114765" rtl="0" eaLnBrk="1" latinLnBrk="0" hangingPunct="1">
        <a:defRPr sz="2178" kern="1200">
          <a:solidFill>
            <a:schemeClr val="tx1"/>
          </a:solidFill>
          <a:latin typeface="+mn-lt"/>
          <a:ea typeface="+mn-ea"/>
          <a:cs typeface="+mn-cs"/>
        </a:defRPr>
      </a:lvl4pPr>
      <a:lvl5pPr marL="2229531" algn="l" defTabSz="1114765" rtl="0" eaLnBrk="1" latinLnBrk="0" hangingPunct="1">
        <a:defRPr sz="2178" kern="1200">
          <a:solidFill>
            <a:schemeClr val="tx1"/>
          </a:solidFill>
          <a:latin typeface="+mn-lt"/>
          <a:ea typeface="+mn-ea"/>
          <a:cs typeface="+mn-cs"/>
        </a:defRPr>
      </a:lvl5pPr>
      <a:lvl6pPr marL="2786914" algn="l" defTabSz="1114765" rtl="0" eaLnBrk="1" latinLnBrk="0" hangingPunct="1">
        <a:defRPr sz="2178" kern="1200">
          <a:solidFill>
            <a:schemeClr val="tx1"/>
          </a:solidFill>
          <a:latin typeface="+mn-lt"/>
          <a:ea typeface="+mn-ea"/>
          <a:cs typeface="+mn-cs"/>
        </a:defRPr>
      </a:lvl6pPr>
      <a:lvl7pPr marL="3344296" algn="l" defTabSz="1114765" rtl="0" eaLnBrk="1" latinLnBrk="0" hangingPunct="1">
        <a:defRPr sz="2178" kern="1200">
          <a:solidFill>
            <a:schemeClr val="tx1"/>
          </a:solidFill>
          <a:latin typeface="+mn-lt"/>
          <a:ea typeface="+mn-ea"/>
          <a:cs typeface="+mn-cs"/>
        </a:defRPr>
      </a:lvl7pPr>
      <a:lvl8pPr marL="3901679" algn="l" defTabSz="1114765" rtl="0" eaLnBrk="1" latinLnBrk="0" hangingPunct="1">
        <a:defRPr sz="2178" kern="1200">
          <a:solidFill>
            <a:schemeClr val="tx1"/>
          </a:solidFill>
          <a:latin typeface="+mn-lt"/>
          <a:ea typeface="+mn-ea"/>
          <a:cs typeface="+mn-cs"/>
        </a:defRPr>
      </a:lvl8pPr>
      <a:lvl9pPr marL="4459062" algn="l" defTabSz="1114765" rtl="0" eaLnBrk="1" latinLnBrk="0" hangingPunct="1">
        <a:defRPr sz="21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Deep-sea In-situ Active Neutron Detector</a:t>
            </a:r>
            <a:endParaRPr lang="zh-CN" altLang="en-US" dirty="0"/>
          </a:p>
        </p:txBody>
      </p:sp>
      <p:sp>
        <p:nvSpPr>
          <p:cNvPr id="4" name="灯片编号占位符 3"/>
          <p:cNvSpPr>
            <a:spLocks noGrp="1"/>
          </p:cNvSpPr>
          <p:nvPr>
            <p:ph type="sldNum" sz="quarter" idx="12"/>
          </p:nvPr>
        </p:nvSpPr>
        <p:spPr/>
        <p:txBody>
          <a:bodyPr/>
          <a:lstStyle/>
          <a:p>
            <a:fld id="{AF4C9B22-5C37-4536-BF58-95A1BBAFAD55}" type="slidenum">
              <a:rPr lang="zh-CN" altLang="en-US" smtClean="0"/>
              <a:pPr/>
              <a:t>1</a:t>
            </a:fld>
            <a:endParaRPr lang="zh-CN" altLang="en-US" dirty="0"/>
          </a:p>
        </p:txBody>
      </p:sp>
      <p:sp>
        <p:nvSpPr>
          <p:cNvPr id="10" name="矩形 9"/>
          <p:cNvSpPr/>
          <p:nvPr/>
        </p:nvSpPr>
        <p:spPr>
          <a:xfrm>
            <a:off x="641605" y="1128206"/>
            <a:ext cx="10600683" cy="1692771"/>
          </a:xfrm>
          <a:prstGeom prst="rect">
            <a:avLst/>
          </a:prstGeom>
        </p:spPr>
        <p:txBody>
          <a:bodyPr wrap="square">
            <a:spAutoFit/>
          </a:bodyPr>
          <a:lstStyle/>
          <a:p>
            <a:pPr marL="457200" indent="-457200">
              <a:buFont typeface="Wingdings" panose="05000000000000000000" pitchFamily="2" charset="2"/>
              <a:buChar char="p"/>
            </a:pPr>
            <a:r>
              <a:rPr lang="en-US" altLang="zh-CN" sz="2800" dirty="0">
                <a:latin typeface="Times New Roman" panose="02020603050405020304" pitchFamily="18" charset="0"/>
                <a:ea typeface="黑体" panose="02010609060101010101" pitchFamily="49" charset="-122"/>
              </a:rPr>
              <a:t>Deep-sea in-situ active neutron detection based on neutron capture or scattering</a:t>
            </a:r>
          </a:p>
          <a:p>
            <a:pPr marL="914400" lvl="1" indent="-457200">
              <a:buFont typeface="Wingdings" panose="05000000000000000000" pitchFamily="2" charset="2"/>
              <a:buChar char="Ø"/>
            </a:pPr>
            <a:r>
              <a:rPr lang="en-US" altLang="zh-CN" sz="2400" dirty="0" smtClean="0">
                <a:latin typeface="Times New Roman" panose="02020603050405020304" pitchFamily="18" charset="0"/>
                <a:ea typeface="黑体" panose="02010609060101010101" pitchFamily="49" charset="-122"/>
              </a:rPr>
              <a:t> </a:t>
            </a:r>
            <a:r>
              <a:rPr lang="en-US" altLang="zh-CN" sz="2400" dirty="0" smtClean="0">
                <a:solidFill>
                  <a:srgbClr val="FF0000"/>
                </a:solidFill>
                <a:latin typeface="Times New Roman" panose="02020603050405020304" pitchFamily="18" charset="0"/>
                <a:ea typeface="黑体" panose="02010609060101010101" pitchFamily="49" charset="-122"/>
              </a:rPr>
              <a:t>Capture</a:t>
            </a:r>
            <a:r>
              <a:rPr lang="en-US" altLang="zh-CN" sz="2400" dirty="0" smtClean="0">
                <a:latin typeface="Times New Roman" panose="02020603050405020304" pitchFamily="18" charset="0"/>
                <a:ea typeface="黑体" panose="02010609060101010101" pitchFamily="49" charset="-122"/>
              </a:rPr>
              <a:t>-type </a:t>
            </a:r>
            <a:r>
              <a:rPr lang="en-US" altLang="zh-CN" sz="2400" dirty="0">
                <a:latin typeface="Times New Roman" panose="02020603050405020304" pitchFamily="18" charset="0"/>
                <a:ea typeface="黑体" panose="02010609060101010101" pitchFamily="49" charset="-122"/>
              </a:rPr>
              <a:t>gamma </a:t>
            </a:r>
            <a:r>
              <a:rPr lang="en-US" altLang="zh-CN" sz="2400" dirty="0" smtClean="0">
                <a:latin typeface="Times New Roman" panose="02020603050405020304" pitchFamily="18" charset="0"/>
                <a:ea typeface="黑体" panose="02010609060101010101" pitchFamily="49" charset="-122"/>
              </a:rPr>
              <a:t>detector (Energy Spectrum)</a:t>
            </a:r>
          </a:p>
          <a:p>
            <a:pPr marL="914400" lvl="1" indent="-457200">
              <a:buFont typeface="Wingdings" panose="05000000000000000000" pitchFamily="2" charset="2"/>
              <a:buChar char="Ø"/>
            </a:pPr>
            <a:r>
              <a:rPr lang="en-US" altLang="zh-CN" sz="2400" dirty="0" smtClean="0">
                <a:latin typeface="Times New Roman" panose="02020603050405020304" pitchFamily="18" charset="0"/>
                <a:ea typeface="黑体" panose="02010609060101010101" pitchFamily="49" charset="-122"/>
              </a:rPr>
              <a:t> </a:t>
            </a:r>
            <a:r>
              <a:rPr lang="en-US" altLang="zh-CN" sz="2400" dirty="0" smtClean="0">
                <a:solidFill>
                  <a:srgbClr val="FF0000"/>
                </a:solidFill>
                <a:latin typeface="Times New Roman" panose="02020603050405020304" pitchFamily="18" charset="0"/>
                <a:ea typeface="黑体" panose="02010609060101010101" pitchFamily="49" charset="-122"/>
              </a:rPr>
              <a:t>Scattering</a:t>
            </a:r>
            <a:r>
              <a:rPr lang="en-US" altLang="zh-CN" sz="2400" dirty="0" smtClean="0">
                <a:latin typeface="Times New Roman" panose="02020603050405020304" pitchFamily="18" charset="0"/>
                <a:ea typeface="黑体" panose="02010609060101010101" pitchFamily="49" charset="-122"/>
              </a:rPr>
              <a:t>-type neutron detector (Time </a:t>
            </a:r>
            <a:r>
              <a:rPr lang="en-US" altLang="zh-CN" sz="2400" dirty="0">
                <a:latin typeface="Times New Roman" panose="02020603050405020304" pitchFamily="18" charset="0"/>
                <a:ea typeface="黑体" panose="02010609060101010101" pitchFamily="49" charset="-122"/>
              </a:rPr>
              <a:t>Spectrum</a:t>
            </a:r>
            <a:r>
              <a:rPr lang="en-US" altLang="zh-CN" sz="2400" dirty="0" smtClean="0">
                <a:latin typeface="Times New Roman" panose="02020603050405020304" pitchFamily="18" charset="0"/>
                <a:ea typeface="黑体" panose="02010609060101010101" pitchFamily="49" charset="-122"/>
              </a:rPr>
              <a:t>)</a:t>
            </a:r>
            <a:endParaRPr lang="en-US" altLang="zh-CN" sz="2400" dirty="0">
              <a:latin typeface="Times New Roman" panose="02020603050405020304" pitchFamily="18" charset="0"/>
              <a:ea typeface="黑体" panose="02010609060101010101" pitchFamily="49" charset="-122"/>
            </a:endParaRPr>
          </a:p>
        </p:txBody>
      </p:sp>
      <p:pic>
        <p:nvPicPr>
          <p:cNvPr id="3" name="图片 2"/>
          <p:cNvPicPr>
            <a:picLocks noChangeAspect="1"/>
          </p:cNvPicPr>
          <p:nvPr/>
        </p:nvPicPr>
        <p:blipFill>
          <a:blip r:embed="rId2"/>
          <a:stretch>
            <a:fillRect/>
          </a:stretch>
        </p:blipFill>
        <p:spPr>
          <a:xfrm>
            <a:off x="7047274" y="3097817"/>
            <a:ext cx="3505950" cy="3117734"/>
          </a:xfrm>
          <a:prstGeom prst="rect">
            <a:avLst/>
          </a:prstGeom>
        </p:spPr>
      </p:pic>
      <p:pic>
        <p:nvPicPr>
          <p:cNvPr id="6" name="图片 5"/>
          <p:cNvPicPr>
            <a:picLocks noChangeAspect="1"/>
          </p:cNvPicPr>
          <p:nvPr/>
        </p:nvPicPr>
        <p:blipFill>
          <a:blip r:embed="rId3"/>
          <a:stretch>
            <a:fillRect/>
          </a:stretch>
        </p:blipFill>
        <p:spPr>
          <a:xfrm>
            <a:off x="1691287" y="3088884"/>
            <a:ext cx="3550669" cy="3126667"/>
          </a:xfrm>
          <a:prstGeom prst="rect">
            <a:avLst/>
          </a:prstGeom>
        </p:spPr>
      </p:pic>
      <p:sp>
        <p:nvSpPr>
          <p:cNvPr id="11" name="矩形 10"/>
          <p:cNvSpPr/>
          <p:nvPr/>
        </p:nvSpPr>
        <p:spPr>
          <a:xfrm>
            <a:off x="1073648" y="6215551"/>
            <a:ext cx="4785946" cy="369332"/>
          </a:xfrm>
          <a:prstGeom prst="rect">
            <a:avLst/>
          </a:prstGeom>
        </p:spPr>
        <p:txBody>
          <a:bodyPr wrap="square">
            <a:spAutoFit/>
          </a:bodyPr>
          <a:lstStyle/>
          <a:p>
            <a:r>
              <a:rPr lang="en-US" altLang="zh-CN" dirty="0">
                <a:latin typeface="Times New Roman" panose="02020603050405020304" pitchFamily="18" charset="0"/>
                <a:ea typeface="黑体" panose="02010609060101010101" pitchFamily="49" charset="-122"/>
              </a:rPr>
              <a:t>active neutron detection based on neutron </a:t>
            </a:r>
            <a:r>
              <a:rPr lang="en-US" altLang="zh-CN" dirty="0" smtClean="0">
                <a:latin typeface="Times New Roman" panose="02020603050405020304" pitchFamily="18" charset="0"/>
                <a:ea typeface="黑体" panose="02010609060101010101" pitchFamily="49" charset="-122"/>
              </a:rPr>
              <a:t>capture</a:t>
            </a:r>
            <a:endParaRPr lang="en-US" altLang="zh-CN" dirty="0">
              <a:latin typeface="Times New Roman" panose="02020603050405020304" pitchFamily="18" charset="0"/>
              <a:ea typeface="黑体" panose="02010609060101010101" pitchFamily="49" charset="-122"/>
            </a:endParaRPr>
          </a:p>
        </p:txBody>
      </p:sp>
      <p:sp>
        <p:nvSpPr>
          <p:cNvPr id="12" name="矩形 11"/>
          <p:cNvSpPr/>
          <p:nvPr/>
        </p:nvSpPr>
        <p:spPr>
          <a:xfrm>
            <a:off x="6281252" y="6215551"/>
            <a:ext cx="5037993" cy="369332"/>
          </a:xfrm>
          <a:prstGeom prst="rect">
            <a:avLst/>
          </a:prstGeom>
        </p:spPr>
        <p:txBody>
          <a:bodyPr wrap="square">
            <a:spAutoFit/>
          </a:bodyPr>
          <a:lstStyle/>
          <a:p>
            <a:r>
              <a:rPr lang="en-US" altLang="zh-CN" dirty="0">
                <a:latin typeface="Times New Roman" panose="02020603050405020304" pitchFamily="18" charset="0"/>
                <a:ea typeface="黑体" panose="02010609060101010101" pitchFamily="49" charset="-122"/>
              </a:rPr>
              <a:t>active neutron detection based on neutron </a:t>
            </a:r>
            <a:r>
              <a:rPr lang="en-US" altLang="zh-CN" dirty="0" smtClean="0">
                <a:latin typeface="Times New Roman" panose="02020603050405020304" pitchFamily="18" charset="0"/>
                <a:ea typeface="黑体" panose="02010609060101010101" pitchFamily="49" charset="-122"/>
              </a:rPr>
              <a:t>scattering</a:t>
            </a:r>
            <a:endParaRPr lang="en-US" altLang="zh-CN" dirty="0">
              <a:latin typeface="Times New Roman" panose="02020603050405020304" pitchFamily="18" charset="0"/>
              <a:ea typeface="黑体" panose="02010609060101010101" pitchFamily="49" charset="-122"/>
            </a:endParaRPr>
          </a:p>
        </p:txBody>
      </p:sp>
    </p:spTree>
    <p:extLst>
      <p:ext uri="{BB962C8B-B14F-4D97-AF65-F5344CB8AC3E}">
        <p14:creationId xmlns:p14="http://schemas.microsoft.com/office/powerpoint/2010/main" val="18397332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Readout Electronics </a:t>
            </a:r>
            <a:r>
              <a:rPr lang="en-US" altLang="zh-CN" dirty="0" smtClean="0"/>
              <a:t>System</a:t>
            </a:r>
            <a:endParaRPr lang="zh-CN" altLang="en-US" dirty="0"/>
          </a:p>
        </p:txBody>
      </p:sp>
      <p:sp>
        <p:nvSpPr>
          <p:cNvPr id="3" name="内容占位符 2"/>
          <p:cNvSpPr>
            <a:spLocks noGrp="1"/>
          </p:cNvSpPr>
          <p:nvPr>
            <p:ph idx="1"/>
          </p:nvPr>
        </p:nvSpPr>
        <p:spPr>
          <a:xfrm>
            <a:off x="838200" y="1064029"/>
            <a:ext cx="10515600" cy="5657450"/>
          </a:xfrm>
        </p:spPr>
        <p:txBody>
          <a:bodyPr>
            <a:normAutofit/>
          </a:bodyPr>
          <a:lstStyle/>
          <a:p>
            <a:pPr>
              <a:buFont typeface="Wingdings" panose="05000000000000000000" pitchFamily="2" charset="2"/>
              <a:buChar char="p"/>
            </a:pPr>
            <a:r>
              <a:rPr lang="en-US" altLang="zh-CN" dirty="0" smtClean="0"/>
              <a:t> </a:t>
            </a:r>
            <a:r>
              <a:rPr lang="en-US" altLang="zh-CN" dirty="0" smtClean="0">
                <a:solidFill>
                  <a:srgbClr val="FF0000"/>
                </a:solidFill>
              </a:rPr>
              <a:t>Generic</a:t>
            </a:r>
            <a:r>
              <a:rPr lang="en-US" altLang="zh-CN" dirty="0" smtClean="0"/>
              <a:t> </a:t>
            </a:r>
            <a:r>
              <a:rPr lang="en-US" altLang="zh-CN" dirty="0"/>
              <a:t>readout </a:t>
            </a:r>
            <a:r>
              <a:rPr lang="en-US" altLang="zh-CN" dirty="0" smtClean="0"/>
              <a:t>electronics for two types of detectors</a:t>
            </a:r>
          </a:p>
          <a:p>
            <a:endParaRPr lang="en-US" altLang="zh-CN" dirty="0" smtClean="0"/>
          </a:p>
          <a:p>
            <a:pPr lvl="1"/>
            <a:r>
              <a:rPr lang="en-US" altLang="zh-CN" dirty="0" smtClean="0"/>
              <a:t> Front-end Electronics: </a:t>
            </a:r>
            <a:r>
              <a:rPr lang="en-US" altLang="zh-CN" dirty="0" smtClean="0"/>
              <a:t> SiPM Readout, </a:t>
            </a:r>
            <a:r>
              <a:rPr lang="en-US" altLang="zh-CN" dirty="0" smtClean="0"/>
              <a:t>Temperature Compensation</a:t>
            </a:r>
            <a:endParaRPr lang="en-US" altLang="zh-CN" dirty="0" smtClean="0"/>
          </a:p>
          <a:p>
            <a:pPr lvl="1"/>
            <a:r>
              <a:rPr lang="en-US" altLang="zh-CN" dirty="0" smtClean="0"/>
              <a:t> Data Acquisition: Waveform Digitization, Real-time Data Processing</a:t>
            </a:r>
            <a:endParaRPr lang="en-US" altLang="zh-CN" dirty="0"/>
          </a:p>
          <a:p>
            <a:pPr lvl="1"/>
            <a:r>
              <a:rPr lang="en-US" altLang="zh-CN" dirty="0" smtClean="0"/>
              <a:t> </a:t>
            </a:r>
            <a:r>
              <a:rPr lang="en-US" altLang="zh-CN" dirty="0" smtClean="0"/>
              <a:t>Storage </a:t>
            </a:r>
            <a:r>
              <a:rPr lang="en-US" altLang="zh-CN" dirty="0"/>
              <a:t>and </a:t>
            </a:r>
            <a:r>
              <a:rPr lang="en-US" altLang="zh-CN" dirty="0" smtClean="0"/>
              <a:t>Control: eMMC Storage, Detector Control</a:t>
            </a:r>
          </a:p>
          <a:p>
            <a:pPr marL="457200" lvl="1" indent="0">
              <a:buNone/>
            </a:pPr>
            <a:endParaRPr lang="en-US" altLang="zh-CN" dirty="0"/>
          </a:p>
          <a:p>
            <a:pPr marL="457200" lvl="1" indent="0">
              <a:buNone/>
            </a:pPr>
            <a:endParaRPr lang="en-US" altLang="zh-CN" dirty="0" smtClean="0"/>
          </a:p>
          <a:p>
            <a:endParaRPr lang="en-US" altLang="zh-CN" dirty="0" smtClean="0"/>
          </a:p>
          <a:p>
            <a:endParaRPr lang="en-US" altLang="zh-CN" dirty="0"/>
          </a:p>
          <a:p>
            <a:endParaRPr lang="en-US" altLang="zh-CN" dirty="0" smtClean="0"/>
          </a:p>
          <a:p>
            <a:endParaRPr lang="en-US" altLang="zh-CN" dirty="0"/>
          </a:p>
          <a:p>
            <a:pPr>
              <a:buFont typeface="Wingdings" panose="05000000000000000000" pitchFamily="2" charset="2"/>
              <a:buChar char="p"/>
            </a:pPr>
            <a:r>
              <a:rPr lang="en-US" altLang="zh-CN" dirty="0" smtClean="0"/>
              <a:t> If </a:t>
            </a:r>
            <a:r>
              <a:rPr lang="en-US" altLang="zh-CN" dirty="0" smtClean="0"/>
              <a:t>you are interested, </a:t>
            </a:r>
            <a:r>
              <a:rPr lang="en-US" altLang="zh-CN" dirty="0"/>
              <a:t>remember</a:t>
            </a:r>
            <a:r>
              <a:rPr lang="en-US" altLang="zh-CN" dirty="0" smtClean="0">
                <a:solidFill>
                  <a:srgbClr val="FF0000"/>
                </a:solidFill>
              </a:rPr>
              <a:t> abstract id #89</a:t>
            </a:r>
            <a:endParaRPr lang="zh-CN" altLang="en-US" dirty="0">
              <a:solidFill>
                <a:srgbClr val="FF0000"/>
              </a:solidFill>
            </a:endParaRPr>
          </a:p>
        </p:txBody>
      </p:sp>
      <p:sp>
        <p:nvSpPr>
          <p:cNvPr id="4" name="灯片编号占位符 3"/>
          <p:cNvSpPr>
            <a:spLocks noGrp="1"/>
          </p:cNvSpPr>
          <p:nvPr>
            <p:ph type="sldNum" sz="quarter" idx="12"/>
          </p:nvPr>
        </p:nvSpPr>
        <p:spPr/>
        <p:txBody>
          <a:bodyPr/>
          <a:lstStyle/>
          <a:p>
            <a:fld id="{AF4C9B22-5C37-4536-BF58-95A1BBAFAD55}" type="slidenum">
              <a:rPr lang="zh-CN" altLang="en-US" smtClean="0"/>
              <a:pPr/>
              <a:t>2</a:t>
            </a:fld>
            <a:endParaRPr lang="zh-CN" altLang="en-US" dirty="0"/>
          </a:p>
        </p:txBody>
      </p:sp>
      <p:graphicFrame>
        <p:nvGraphicFramePr>
          <p:cNvPr id="6" name="对象 5"/>
          <p:cNvGraphicFramePr>
            <a:graphicFrameLocks noChangeAspect="1"/>
          </p:cNvGraphicFramePr>
          <p:nvPr>
            <p:extLst>
              <p:ext uri="{D42A27DB-BD31-4B8C-83A1-F6EECF244321}">
                <p14:modId xmlns:p14="http://schemas.microsoft.com/office/powerpoint/2010/main" val="4221744530"/>
              </p:ext>
            </p:extLst>
          </p:nvPr>
        </p:nvGraphicFramePr>
        <p:xfrm>
          <a:off x="838200" y="3446583"/>
          <a:ext cx="10237055" cy="2294793"/>
        </p:xfrm>
        <a:graphic>
          <a:graphicData uri="http://schemas.openxmlformats.org/presentationml/2006/ole">
            <mc:AlternateContent xmlns:mc="http://schemas.openxmlformats.org/markup-compatibility/2006">
              <mc:Choice xmlns:v="urn:schemas-microsoft-com:vml" Requires="v">
                <p:oleObj spid="_x0000_s1030" name="Visio" r:id="rId3" imgW="12030207" imgH="2714540" progId="Visio.Drawing.15">
                  <p:embed/>
                </p:oleObj>
              </mc:Choice>
              <mc:Fallback>
                <p:oleObj name="Visio" r:id="rId3" imgW="12030207" imgH="2714540"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446583"/>
                        <a:ext cx="10237055" cy="2294793"/>
                      </a:xfrm>
                      <a:prstGeom prst="rect">
                        <a:avLst/>
                      </a:prstGeom>
                      <a:noFill/>
                    </p:spPr>
                  </p:pic>
                </p:oleObj>
              </mc:Fallback>
            </mc:AlternateContent>
          </a:graphicData>
        </a:graphic>
      </p:graphicFrame>
    </p:spTree>
    <p:extLst>
      <p:ext uri="{BB962C8B-B14F-4D97-AF65-F5344CB8AC3E}">
        <p14:creationId xmlns:p14="http://schemas.microsoft.com/office/powerpoint/2010/main" val="41980112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lassic 3 Colum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4845</TotalTime>
  <Words>92</Words>
  <Application>Microsoft Office PowerPoint</Application>
  <PresentationFormat>宽屏</PresentationFormat>
  <Paragraphs>21</Paragraphs>
  <Slides>2</Slides>
  <Notes>0</Notes>
  <HiddenSlides>0</HiddenSlides>
  <MMClips>0</MMClips>
  <ScaleCrop>false</ScaleCrop>
  <HeadingPairs>
    <vt:vector size="8" baseType="variant">
      <vt:variant>
        <vt:lpstr>已用的字体</vt:lpstr>
      </vt:variant>
      <vt:variant>
        <vt:i4>8</vt:i4>
      </vt:variant>
      <vt:variant>
        <vt:lpstr>主题</vt:lpstr>
      </vt:variant>
      <vt:variant>
        <vt:i4>2</vt:i4>
      </vt:variant>
      <vt:variant>
        <vt:lpstr>嵌入 OLE 服务器</vt:lpstr>
      </vt:variant>
      <vt:variant>
        <vt:i4>1</vt:i4>
      </vt:variant>
      <vt:variant>
        <vt:lpstr>幻灯片标题</vt:lpstr>
      </vt:variant>
      <vt:variant>
        <vt:i4>2</vt:i4>
      </vt:variant>
    </vt:vector>
  </HeadingPairs>
  <TitlesOfParts>
    <vt:vector size="13" baseType="lpstr">
      <vt:lpstr>等线</vt:lpstr>
      <vt:lpstr>黑体</vt:lpstr>
      <vt:lpstr>Arial</vt:lpstr>
      <vt:lpstr>Arial Black</vt:lpstr>
      <vt:lpstr>Calibri</vt:lpstr>
      <vt:lpstr>Times New Roman</vt:lpstr>
      <vt:lpstr>Trebuchet MS</vt:lpstr>
      <vt:lpstr>Wingdings</vt:lpstr>
      <vt:lpstr>Office 主题​​</vt:lpstr>
      <vt:lpstr>1_Classic 3 Columns</vt:lpstr>
      <vt:lpstr>Microsoft Visio 绘图</vt:lpstr>
      <vt:lpstr> Deep-sea In-situ Active Neutron Detector</vt:lpstr>
      <vt:lpstr> Readout Electronics System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汪晓虎</cp:lastModifiedBy>
  <cp:revision>638</cp:revision>
  <dcterms:created xsi:type="dcterms:W3CDTF">2018-12-06T13:07:24Z</dcterms:created>
  <dcterms:modified xsi:type="dcterms:W3CDTF">2022-07-31T21:46:43Z</dcterms:modified>
</cp:coreProperties>
</file>