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44" r:id="rId2"/>
  </p:sldMasterIdLst>
  <p:notesMasterIdLst>
    <p:notesMasterId r:id="rId8"/>
  </p:notesMasterIdLst>
  <p:sldIdLst>
    <p:sldId id="258" r:id="rId3"/>
    <p:sldId id="260" r:id="rId4"/>
    <p:sldId id="261" r:id="rId5"/>
    <p:sldId id="259"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20" d="100"/>
          <a:sy n="120" d="100"/>
        </p:scale>
        <p:origin x="120" y="252"/>
      </p:cViewPr>
      <p:guideLst>
        <p:guide orient="horz" pos="2160"/>
        <p:guide pos="3840"/>
      </p:guideLst>
    </p:cSldViewPr>
  </p:slideViewPr>
  <p:notesTextViewPr>
    <p:cViewPr>
      <p:scale>
        <a:sx n="1" d="1"/>
        <a:sy n="1" d="1"/>
      </p:scale>
      <p:origin x="0" y="0"/>
    </p:cViewPr>
  </p:notesTextViewPr>
  <p:notesViewPr>
    <p:cSldViewPr snapToGrid="0">
      <p:cViewPr varScale="1">
        <p:scale>
          <a:sx n="95" d="100"/>
          <a:sy n="95" d="100"/>
        </p:scale>
        <p:origin x="358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E7EAE9-CD22-4919-B9F6-1A82D6CE1B33}" type="datetimeFigureOut">
              <a:rPr lang="de-DE" smtClean="0"/>
              <a:t>30.07.2022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85E968-FCE0-431C-99B4-EC8EA971DFFE}" type="slidenum">
              <a:rPr lang="de-DE" smtClean="0"/>
              <a:t>‹Nr.›</a:t>
            </a:fld>
            <a:endParaRPr lang="de-DE"/>
          </a:p>
        </p:txBody>
      </p:sp>
    </p:spTree>
    <p:extLst>
      <p:ext uri="{BB962C8B-B14F-4D97-AF65-F5344CB8AC3E}">
        <p14:creationId xmlns:p14="http://schemas.microsoft.com/office/powerpoint/2010/main" val="2473659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vmlDrawing" Target="../drawings/vmlDrawing5.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12.xml"/><Relationship Id="rId7" Type="http://schemas.openxmlformats.org/officeDocument/2006/relationships/image" Target="../media/image1.emf"/><Relationship Id="rId2" Type="http://schemas.openxmlformats.org/officeDocument/2006/relationships/tags" Target="../tags/tag11.xml"/><Relationship Id="rId1" Type="http://schemas.openxmlformats.org/officeDocument/2006/relationships/vmlDrawing" Target="../drawings/vmlDrawing6.vml"/><Relationship Id="rId6" Type="http://schemas.openxmlformats.org/officeDocument/2006/relationships/oleObject" Target="../embeddings/oleObject2.bin"/><Relationship Id="rId5" Type="http://schemas.openxmlformats.org/officeDocument/2006/relationships/image" Target="../media/image11.jpg"/><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emf"/><Relationship Id="rId2" Type="http://schemas.openxmlformats.org/officeDocument/2006/relationships/tags" Target="../tags/tag13.xml"/><Relationship Id="rId1" Type="http://schemas.openxmlformats.org/officeDocument/2006/relationships/vmlDrawing" Target="../drawings/vmlDrawing7.vml"/><Relationship Id="rId6" Type="http://schemas.openxmlformats.org/officeDocument/2006/relationships/oleObject" Target="../embeddings/oleObject2.bin"/><Relationship Id="rId5" Type="http://schemas.openxmlformats.org/officeDocument/2006/relationships/image" Target="../media/image11.jpg"/><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Master" Target="../slideMasters/slideMaster2.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9.png"/><Relationship Id="rId1" Type="http://schemas.openxmlformats.org/officeDocument/2006/relationships/slideMaster" Target="../slideMasters/slideMaster2.xml"/><Relationship Id="rId5" Type="http://schemas.openxmlformats.org/officeDocument/2006/relationships/image" Target="../media/image8.emf"/><Relationship Id="rId4" Type="http://schemas.openxmlformats.org/officeDocument/2006/relationships/image" Target="../media/image7.emf"/></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vmlDrawing" Target="../drawings/vmlDrawing9.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vmlDrawing" Target="../drawings/vmlDrawing10.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vmlDrawing" Target="../drawings/vmlDrawing11.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vmlDrawing" Target="../drawings/vmlDrawing1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image" Target="../media/image1.emf"/><Relationship Id="rId2" Type="http://schemas.openxmlformats.org/officeDocument/2006/relationships/tags" Target="../tags/tag25.xml"/><Relationship Id="rId1" Type="http://schemas.openxmlformats.org/officeDocument/2006/relationships/vmlDrawing" Target="../drawings/vmlDrawing13.vml"/><Relationship Id="rId6" Type="http://schemas.openxmlformats.org/officeDocument/2006/relationships/oleObject" Target="../embeddings/oleObject2.bin"/><Relationship Id="rId5" Type="http://schemas.openxmlformats.org/officeDocument/2006/relationships/image" Target="../media/image11.jpg"/><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image" Target="../media/image1.emf"/><Relationship Id="rId2" Type="http://schemas.openxmlformats.org/officeDocument/2006/relationships/tags" Target="../tags/tag27.xml"/><Relationship Id="rId1" Type="http://schemas.openxmlformats.org/officeDocument/2006/relationships/vmlDrawing" Target="../drawings/vmlDrawing14.vml"/><Relationship Id="rId6" Type="http://schemas.openxmlformats.org/officeDocument/2006/relationships/oleObject" Target="../embeddings/oleObject2.bin"/><Relationship Id="rId5" Type="http://schemas.openxmlformats.org/officeDocument/2006/relationships/image" Target="../media/image11.jpg"/><Relationship Id="rId4"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10.jp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0.jpg"/><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vmlDrawing" Target="../drawings/vmlDrawing3.v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3.bin"/><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7-X EUROfus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6" name="Gruppieren 25"/>
          <p:cNvGrpSpPr/>
          <p:nvPr userDrawn="1"/>
        </p:nvGrpSpPr>
        <p:grpSpPr>
          <a:xfrm>
            <a:off x="2643187" y="5991266"/>
            <a:ext cx="3952871" cy="566770"/>
            <a:chOff x="2016531" y="5875547"/>
            <a:chExt cx="3698065" cy="566770"/>
          </a:xfrm>
        </p:grpSpPr>
        <p:pic>
          <p:nvPicPr>
            <p:cNvPr id="27" name="Grafik 2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16531" y="5906941"/>
              <a:ext cx="514611" cy="366882"/>
            </a:xfrm>
            <a:prstGeom prst="rect">
              <a:avLst/>
            </a:prstGeom>
          </p:spPr>
        </p:pic>
        <p:sp>
          <p:nvSpPr>
            <p:cNvPr id="28" name="Subtitle 2"/>
            <p:cNvSpPr txBox="1">
              <a:spLocks/>
            </p:cNvSpPr>
            <p:nvPr userDrawn="1"/>
          </p:nvSpPr>
          <p:spPr>
            <a:xfrm>
              <a:off x="2588318" y="5875547"/>
              <a:ext cx="3126278" cy="566770"/>
            </a:xfrm>
            <a:prstGeom prst="rect">
              <a:avLst/>
            </a:prstGeom>
          </p:spPr>
          <p:txBody>
            <a:bodyPr lIns="0" rIns="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600" i="1" dirty="0">
                  <a:latin typeface="Arial Narrow" panose="020B0606020202030204" pitchFamily="34" charset="0"/>
                </a:rPr>
                <a:t>This work has been carried out within the framework of the EUROfusion Consortium, funded by the European Union via the </a:t>
              </a:r>
              <a:r>
                <a:rPr lang="en-US" sz="600" i="1" dirty="0" err="1">
                  <a:latin typeface="Arial Narrow" panose="020B0606020202030204" pitchFamily="34" charset="0"/>
                </a:rPr>
                <a:t>Euratom</a:t>
              </a:r>
              <a:r>
                <a:rPr lang="en-US" sz="600" i="1" dirty="0">
                  <a:latin typeface="Arial Narrow" panose="020B0606020202030204" pitchFamily="34" charset="0"/>
                </a:rPr>
                <a:t> Research and Training </a:t>
              </a:r>
              <a:r>
                <a:rPr lang="en-US" sz="600" i="1" dirty="0" err="1">
                  <a:latin typeface="Arial Narrow" panose="020B0606020202030204" pitchFamily="34" charset="0"/>
                </a:rPr>
                <a:t>Programme</a:t>
              </a:r>
              <a:r>
                <a:rPr lang="en-US" sz="600" i="1" dirty="0">
                  <a:latin typeface="Arial Narrow" panose="020B0606020202030204" pitchFamily="34" charset="0"/>
                </a:rPr>
                <a:t>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sp>
        <p:nvSpPr>
          <p:cNvPr id="15" name="Subtitle 2"/>
          <p:cNvSpPr>
            <a:spLocks noGrp="1"/>
          </p:cNvSpPr>
          <p:nvPr>
            <p:ph type="subTitle" idx="1"/>
          </p:nvPr>
        </p:nvSpPr>
        <p:spPr>
          <a:xfrm>
            <a:off x="1036638" y="3762375"/>
            <a:ext cx="8497886" cy="1964837"/>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pic>
        <p:nvPicPr>
          <p:cNvPr id="17" name="Grafik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29126" y="1956214"/>
            <a:ext cx="693361" cy="616321"/>
          </a:xfrm>
          <a:prstGeom prst="rect">
            <a:avLst/>
          </a:prstGeom>
        </p:spPr>
      </p:pic>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pic>
        <p:nvPicPr>
          <p:cNvPr id="3" name="Grafik 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06463" y="6022660"/>
            <a:ext cx="1563683" cy="371450"/>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937590071"/>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bg>
      <p:bgPr>
        <a:solidFill>
          <a:schemeClr val="bg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1808750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49" name="think-cell Folie" r:id="rId5" imgW="384" imgH="385" progId="TCLayout.ActiveDocument.1">
                  <p:embed/>
                </p:oleObj>
              </mc:Choice>
              <mc:Fallback>
                <p:oleObj name="think-cell Folie" r:id="rId5"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9" name="Title 8">
            <a:extLst>
              <a:ext uri="{FF2B5EF4-FFF2-40B4-BE49-F238E27FC236}">
                <a16:creationId xmlns:a16="http://schemas.microsoft.com/office/drawing/2014/main" id="{F207ED94-DB68-4986-A95E-F302E26D3A38}"/>
              </a:ext>
            </a:extLst>
          </p:cNvPr>
          <p:cNvSpPr>
            <a:spLocks noGrp="1"/>
          </p:cNvSpPr>
          <p:nvPr>
            <p:ph type="title"/>
          </p:nvPr>
        </p:nvSpPr>
        <p:spPr/>
        <p:txBody>
          <a:bodyPr/>
          <a:lstStyle/>
          <a:p>
            <a:r>
              <a:rPr lang="de-DE" smtClean="0"/>
              <a:t>Titelmasterformat durch Klicken bearbeiten</a:t>
            </a:r>
            <a:endParaRPr lang="de-DE"/>
          </a:p>
        </p:txBody>
      </p:sp>
      <p:sp>
        <p:nvSpPr>
          <p:cNvPr id="11" name="Datumsplatzhalter 10"/>
          <p:cNvSpPr>
            <a:spLocks noGrp="1"/>
          </p:cNvSpPr>
          <p:nvPr>
            <p:ph type="dt" sz="half" idx="10"/>
          </p:nvPr>
        </p:nvSpPr>
        <p:spPr/>
        <p:txBody>
          <a:bodyPr/>
          <a:lstStyle/>
          <a:p>
            <a:r>
              <a:rPr lang="de-DE" smtClean="0"/>
              <a:t>Short title goes here</a:t>
            </a:r>
            <a:endParaRPr lang="de-DE" dirty="0"/>
          </a:p>
        </p:txBody>
      </p:sp>
      <p:sp>
        <p:nvSpPr>
          <p:cNvPr id="12" name="Fußzeilenplatzhalter 11"/>
          <p:cNvSpPr>
            <a:spLocks noGrp="1"/>
          </p:cNvSpPr>
          <p:nvPr>
            <p:ph type="ftr" sz="quarter" idx="11"/>
          </p:nvPr>
        </p:nvSpPr>
        <p:spPr/>
        <p:txBody>
          <a:bodyPr/>
          <a:lstStyle/>
          <a:p>
            <a:r>
              <a:rPr lang="de-DE" smtClean="0"/>
              <a:t>Max-Planck-Institut für Plasmaphysik | Jörg Schacht | 01.08.2022</a:t>
            </a:r>
            <a:endParaRPr lang="de-DE" dirty="0"/>
          </a:p>
        </p:txBody>
      </p:sp>
      <p:sp>
        <p:nvSpPr>
          <p:cNvPr id="13" name="Foliennummernplatzhalter 12"/>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653634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Kapiteltrenner">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33453142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73" name="think-cell Folie" r:id="rId6" imgW="384" imgH="385" progId="TCLayout.ActiveDocument.1">
                  <p:embed/>
                </p:oleObj>
              </mc:Choice>
              <mc:Fallback>
                <p:oleObj name="think-cell Folie" r:id="rId6"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11" name="Titel 10"/>
          <p:cNvSpPr>
            <a:spLocks noGrp="1"/>
          </p:cNvSpPr>
          <p:nvPr>
            <p:ph type="title"/>
          </p:nvPr>
        </p:nvSpPr>
        <p:spPr>
          <a:xfrm>
            <a:off x="658813" y="3714698"/>
            <a:ext cx="10837862" cy="2667051"/>
          </a:xfrm>
        </p:spPr>
        <p:txBody>
          <a:bodyPr/>
          <a:lstStyle/>
          <a:p>
            <a:r>
              <a:rPr lang="de-DE" smtClean="0"/>
              <a:t>Titelmasterformat durch Klicken bearbeiten</a:t>
            </a:r>
            <a:endParaRPr lang="de-DE" dirty="0"/>
          </a:p>
        </p:txBody>
      </p:sp>
      <p:sp>
        <p:nvSpPr>
          <p:cNvPr id="10" name="Datumsplatzhalter 9"/>
          <p:cNvSpPr>
            <a:spLocks noGrp="1"/>
          </p:cNvSpPr>
          <p:nvPr>
            <p:ph type="dt" sz="half" idx="10"/>
          </p:nvPr>
        </p:nvSpPr>
        <p:spPr/>
        <p:txBody>
          <a:bodyPr/>
          <a:lstStyle/>
          <a:p>
            <a:r>
              <a:rPr lang="de-DE" smtClean="0"/>
              <a:t>Short title goes here</a:t>
            </a:r>
            <a:endParaRPr lang="de-DE" dirty="0"/>
          </a:p>
        </p:txBody>
      </p:sp>
      <p:sp>
        <p:nvSpPr>
          <p:cNvPr id="12" name="Fußzeilenplatzhalter 11"/>
          <p:cNvSpPr>
            <a:spLocks noGrp="1"/>
          </p:cNvSpPr>
          <p:nvPr>
            <p:ph type="ftr" sz="quarter" idx="11"/>
          </p:nvPr>
        </p:nvSpPr>
        <p:spPr/>
        <p:txBody>
          <a:bodyPr/>
          <a:lstStyle/>
          <a:p>
            <a:r>
              <a:rPr lang="de-DE" smtClean="0"/>
              <a:t>Max-Planck-Institut für Plasmaphysik | Jörg Schacht | 01.08.2022</a:t>
            </a:r>
            <a:endParaRPr lang="de-DE" dirty="0"/>
          </a:p>
        </p:txBody>
      </p:sp>
      <p:sp>
        <p:nvSpPr>
          <p:cNvPr id="13" name="Foliennummernplatzhalter 12"/>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1778634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chlussfolie">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12550569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197" name="think-cell Folie" r:id="rId6" imgW="384" imgH="385" progId="TCLayout.ActiveDocument.1">
                  <p:embed/>
                </p:oleObj>
              </mc:Choice>
              <mc:Fallback>
                <p:oleObj name="think-cell Folie" r:id="rId6"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4" name="Inhaltsplatzhalter 3"/>
          <p:cNvSpPr>
            <a:spLocks noGrp="1"/>
          </p:cNvSpPr>
          <p:nvPr>
            <p:ph sz="quarter" idx="13"/>
          </p:nvPr>
        </p:nvSpPr>
        <p:spPr>
          <a:xfrm>
            <a:off x="658813" y="1609725"/>
            <a:ext cx="10508614" cy="4843463"/>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Titel 10"/>
          <p:cNvSpPr>
            <a:spLocks noGrp="1"/>
          </p:cNvSpPr>
          <p:nvPr>
            <p:ph type="title"/>
          </p:nvPr>
        </p:nvSpPr>
        <p:spPr/>
        <p:txBody>
          <a:bodyPr/>
          <a:lstStyle/>
          <a:p>
            <a:r>
              <a:rPr lang="de-DE" smtClean="0"/>
              <a:t>Titelmasterformat durch Klicken bearbeiten</a:t>
            </a:r>
            <a:endParaRPr lang="de-DE" dirty="0"/>
          </a:p>
        </p:txBody>
      </p:sp>
      <p:sp>
        <p:nvSpPr>
          <p:cNvPr id="12" name="Datumsplatzhalter 11"/>
          <p:cNvSpPr>
            <a:spLocks noGrp="1"/>
          </p:cNvSpPr>
          <p:nvPr>
            <p:ph type="dt" sz="half" idx="14"/>
          </p:nvPr>
        </p:nvSpPr>
        <p:spPr/>
        <p:txBody>
          <a:bodyPr/>
          <a:lstStyle/>
          <a:p>
            <a:r>
              <a:rPr lang="de-DE" smtClean="0"/>
              <a:t>Short title goes here</a:t>
            </a:r>
            <a:endParaRPr lang="de-DE" dirty="0"/>
          </a:p>
        </p:txBody>
      </p:sp>
      <p:sp>
        <p:nvSpPr>
          <p:cNvPr id="13" name="Fußzeilenplatzhalter 12"/>
          <p:cNvSpPr>
            <a:spLocks noGrp="1"/>
          </p:cNvSpPr>
          <p:nvPr>
            <p:ph type="ftr" sz="quarter" idx="15"/>
          </p:nvPr>
        </p:nvSpPr>
        <p:spPr/>
        <p:txBody>
          <a:bodyPr/>
          <a:lstStyle/>
          <a:p>
            <a:r>
              <a:rPr lang="de-DE" smtClean="0"/>
              <a:t>Max-Planck-Institut für Plasmaphysik | Jörg Schacht | 01.08.2022</a:t>
            </a:r>
            <a:endParaRPr lang="de-DE" dirty="0"/>
          </a:p>
        </p:txBody>
      </p:sp>
      <p:sp>
        <p:nvSpPr>
          <p:cNvPr id="14" name="Foliennummernplatzhalter 13"/>
          <p:cNvSpPr>
            <a:spLocks noGrp="1"/>
          </p:cNvSpPr>
          <p:nvPr>
            <p:ph type="sldNum" sz="quarter" idx="16"/>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28297530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IPP EUROfus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6" name="Gruppieren 25"/>
          <p:cNvGrpSpPr/>
          <p:nvPr userDrawn="1"/>
        </p:nvGrpSpPr>
        <p:grpSpPr>
          <a:xfrm>
            <a:off x="2643187" y="5991266"/>
            <a:ext cx="3952871" cy="566770"/>
            <a:chOff x="2016531" y="5875547"/>
            <a:chExt cx="3698065" cy="566770"/>
          </a:xfrm>
        </p:grpSpPr>
        <p:pic>
          <p:nvPicPr>
            <p:cNvPr id="27" name="Grafik 2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16531" y="5906941"/>
              <a:ext cx="514611" cy="366882"/>
            </a:xfrm>
            <a:prstGeom prst="rect">
              <a:avLst/>
            </a:prstGeom>
          </p:spPr>
        </p:pic>
        <p:sp>
          <p:nvSpPr>
            <p:cNvPr id="28" name="Subtitle 2"/>
            <p:cNvSpPr txBox="1">
              <a:spLocks/>
            </p:cNvSpPr>
            <p:nvPr userDrawn="1"/>
          </p:nvSpPr>
          <p:spPr>
            <a:xfrm>
              <a:off x="2588318" y="5875547"/>
              <a:ext cx="3126278" cy="566770"/>
            </a:xfrm>
            <a:prstGeom prst="rect">
              <a:avLst/>
            </a:prstGeom>
          </p:spPr>
          <p:txBody>
            <a:bodyPr lIns="0" rIns="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600" i="1" dirty="0">
                  <a:latin typeface="Arial Narrow" panose="020B0606020202030204" pitchFamily="34" charset="0"/>
                </a:rPr>
                <a:t>This work has been carried out within the framework of the EUROfusion Consortium, funded by the European Union via the </a:t>
              </a:r>
              <a:r>
                <a:rPr lang="en-US" sz="600" i="1" dirty="0" err="1">
                  <a:latin typeface="Arial Narrow" panose="020B0606020202030204" pitchFamily="34" charset="0"/>
                </a:rPr>
                <a:t>Euratom</a:t>
              </a:r>
              <a:r>
                <a:rPr lang="en-US" sz="600" i="1" dirty="0">
                  <a:latin typeface="Arial Narrow" panose="020B0606020202030204" pitchFamily="34" charset="0"/>
                </a:rPr>
                <a:t> Research and Training </a:t>
              </a:r>
              <a:r>
                <a:rPr lang="en-US" sz="600" i="1" dirty="0" err="1">
                  <a:latin typeface="Arial Narrow" panose="020B0606020202030204" pitchFamily="34" charset="0"/>
                </a:rPr>
                <a:t>Programme</a:t>
              </a:r>
              <a:r>
                <a:rPr lang="en-US" sz="600" i="1" dirty="0">
                  <a:latin typeface="Arial Narrow" panose="020B0606020202030204" pitchFamily="34" charset="0"/>
                </a:rPr>
                <a:t>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sp>
        <p:nvSpPr>
          <p:cNvPr id="15" name="Subtitle 2"/>
          <p:cNvSpPr>
            <a:spLocks noGrp="1"/>
          </p:cNvSpPr>
          <p:nvPr>
            <p:ph type="subTitle" idx="1"/>
          </p:nvPr>
        </p:nvSpPr>
        <p:spPr>
          <a:xfrm>
            <a:off x="1036638" y="3762375"/>
            <a:ext cx="8497886" cy="1964837"/>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en-US" dirty="0"/>
          </a:p>
        </p:txBody>
      </p:sp>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pic>
        <p:nvPicPr>
          <p:cNvPr id="3" name="Grafik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06463" y="6022660"/>
            <a:ext cx="1563683" cy="371450"/>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2860045517"/>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IP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Subtitle 2"/>
          <p:cNvSpPr>
            <a:spLocks noGrp="1"/>
          </p:cNvSpPr>
          <p:nvPr>
            <p:ph type="subTitle" idx="1"/>
          </p:nvPr>
        </p:nvSpPr>
        <p:spPr>
          <a:xfrm>
            <a:off x="1036638" y="3762375"/>
            <a:ext cx="8497886" cy="1964837"/>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en-US" dirty="0"/>
          </a:p>
        </p:txBody>
      </p:sp>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86396730"/>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IPP Image EUROfus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6" name="Gruppieren 25"/>
          <p:cNvGrpSpPr/>
          <p:nvPr userDrawn="1"/>
        </p:nvGrpSpPr>
        <p:grpSpPr>
          <a:xfrm>
            <a:off x="2643187" y="5825531"/>
            <a:ext cx="3952871" cy="566770"/>
            <a:chOff x="2016531" y="5875547"/>
            <a:chExt cx="3698065" cy="566770"/>
          </a:xfrm>
        </p:grpSpPr>
        <p:pic>
          <p:nvPicPr>
            <p:cNvPr id="27" name="Grafik 2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16531" y="5906941"/>
              <a:ext cx="514611" cy="366882"/>
            </a:xfrm>
            <a:prstGeom prst="rect">
              <a:avLst/>
            </a:prstGeom>
          </p:spPr>
        </p:pic>
        <p:sp>
          <p:nvSpPr>
            <p:cNvPr id="28" name="Subtitle 2"/>
            <p:cNvSpPr txBox="1">
              <a:spLocks/>
            </p:cNvSpPr>
            <p:nvPr userDrawn="1"/>
          </p:nvSpPr>
          <p:spPr>
            <a:xfrm>
              <a:off x="2588318" y="5875547"/>
              <a:ext cx="3126278" cy="566770"/>
            </a:xfrm>
            <a:prstGeom prst="rect">
              <a:avLst/>
            </a:prstGeom>
          </p:spPr>
          <p:txBody>
            <a:bodyPr lIns="0" rIns="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600" i="1" dirty="0">
                  <a:latin typeface="Arial Narrow" panose="020B0606020202030204" pitchFamily="34" charset="0"/>
                </a:rPr>
                <a:t>This work has been carried out within the framework of the EUROfusion Consortium, funded by the European Union via the </a:t>
              </a:r>
              <a:r>
                <a:rPr lang="en-US" sz="600" i="1" dirty="0" err="1">
                  <a:latin typeface="Arial Narrow" panose="020B0606020202030204" pitchFamily="34" charset="0"/>
                </a:rPr>
                <a:t>Euratom</a:t>
              </a:r>
              <a:r>
                <a:rPr lang="en-US" sz="600" i="1" dirty="0">
                  <a:latin typeface="Arial Narrow" panose="020B0606020202030204" pitchFamily="34" charset="0"/>
                </a:rPr>
                <a:t> Research and Training </a:t>
              </a:r>
              <a:r>
                <a:rPr lang="en-US" sz="600" i="1" dirty="0" err="1">
                  <a:latin typeface="Arial Narrow" panose="020B0606020202030204" pitchFamily="34" charset="0"/>
                </a:rPr>
                <a:t>Programme</a:t>
              </a:r>
              <a:r>
                <a:rPr lang="en-US" sz="600" i="1" dirty="0">
                  <a:latin typeface="Arial Narrow" panose="020B0606020202030204" pitchFamily="34" charset="0"/>
                </a:rPr>
                <a:t>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sp>
        <p:nvSpPr>
          <p:cNvPr id="15" name="Subtitle 2"/>
          <p:cNvSpPr>
            <a:spLocks noGrp="1"/>
          </p:cNvSpPr>
          <p:nvPr>
            <p:ph type="subTitle" idx="1"/>
          </p:nvPr>
        </p:nvSpPr>
        <p:spPr>
          <a:xfrm>
            <a:off x="1036638" y="3762375"/>
            <a:ext cx="8497886" cy="1586865"/>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en-US" dirty="0"/>
          </a:p>
        </p:txBody>
      </p:sp>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pic>
        <p:nvPicPr>
          <p:cNvPr id="3" name="Grafik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06463" y="5856925"/>
            <a:ext cx="1563683" cy="371450"/>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sp>
        <p:nvSpPr>
          <p:cNvPr id="9" name="Bildplatzhalter 8"/>
          <p:cNvSpPr>
            <a:spLocks noGrp="1"/>
          </p:cNvSpPr>
          <p:nvPr>
            <p:ph type="pic" sz="quarter" idx="13" hasCustomPrompt="1"/>
          </p:nvPr>
        </p:nvSpPr>
        <p:spPr>
          <a:xfrm>
            <a:off x="6705602" y="3662363"/>
            <a:ext cx="4864608" cy="2128266"/>
          </a:xfrm>
          <a:noFill/>
        </p:spPr>
        <p:txBody>
          <a:bodyPr/>
          <a:lstStyle>
            <a:lvl1pPr>
              <a:defRPr sz="4800" b="1" baseline="0">
                <a:solidFill>
                  <a:schemeClr val="bg1"/>
                </a:solidFill>
              </a:defRPr>
            </a:lvl1pPr>
          </a:lstStyle>
          <a:p>
            <a:r>
              <a:rPr lang="de-DE" dirty="0" smtClean="0"/>
              <a:t>Insert </a:t>
            </a:r>
            <a:r>
              <a:rPr lang="de-DE" dirty="0" err="1" smtClean="0"/>
              <a:t>your</a:t>
            </a:r>
            <a:r>
              <a:rPr lang="de-DE" dirty="0" smtClean="0"/>
              <a:t> </a:t>
            </a:r>
            <a:r>
              <a:rPr lang="de-DE" dirty="0" err="1" smtClean="0"/>
              <a:t>own</a:t>
            </a:r>
            <a:r>
              <a:rPr lang="de-DE" dirty="0" smtClean="0"/>
              <a:t> title </a:t>
            </a:r>
            <a:r>
              <a:rPr lang="de-DE" dirty="0" err="1" smtClean="0"/>
              <a:t>image</a:t>
            </a:r>
            <a:endParaRPr lang="de-DE" dirty="0"/>
          </a:p>
        </p:txBody>
      </p:sp>
    </p:spTree>
    <p:extLst>
      <p:ext uri="{BB962C8B-B14F-4D97-AF65-F5344CB8AC3E}">
        <p14:creationId xmlns:p14="http://schemas.microsoft.com/office/powerpoint/2010/main" val="1919195500"/>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IPP Image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Subtitle 2"/>
          <p:cNvSpPr>
            <a:spLocks noGrp="1"/>
          </p:cNvSpPr>
          <p:nvPr>
            <p:ph type="subTitle" idx="1"/>
          </p:nvPr>
        </p:nvSpPr>
        <p:spPr>
          <a:xfrm>
            <a:off x="1036638" y="3762375"/>
            <a:ext cx="8497886" cy="1586865"/>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Master-Untertitelformat bearbeiten</a:t>
            </a:r>
            <a:endParaRPr lang="en-US" dirty="0"/>
          </a:p>
        </p:txBody>
      </p:sp>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sp>
        <p:nvSpPr>
          <p:cNvPr id="8" name="Bildplatzhalter 7"/>
          <p:cNvSpPr>
            <a:spLocks noGrp="1"/>
          </p:cNvSpPr>
          <p:nvPr>
            <p:ph type="pic" sz="quarter" idx="13" hasCustomPrompt="1"/>
          </p:nvPr>
        </p:nvSpPr>
        <p:spPr>
          <a:xfrm>
            <a:off x="6705600" y="3662363"/>
            <a:ext cx="4864100" cy="2128837"/>
          </a:xfrm>
        </p:spPr>
        <p:txBody>
          <a:bodyPr>
            <a:noAutofit/>
          </a:bodyPr>
          <a:lstStyle>
            <a:lvl1pPr>
              <a:defRPr sz="4800" b="1" baseline="0">
                <a:solidFill>
                  <a:schemeClr val="bg1"/>
                </a:solidFill>
              </a:defRPr>
            </a:lvl1pPr>
          </a:lstStyle>
          <a:p>
            <a:r>
              <a:rPr lang="de-DE" dirty="0" smtClean="0"/>
              <a:t>Insert </a:t>
            </a:r>
            <a:r>
              <a:rPr lang="de-DE" dirty="0" err="1" smtClean="0"/>
              <a:t>your</a:t>
            </a:r>
            <a:r>
              <a:rPr lang="de-DE" dirty="0" smtClean="0"/>
              <a:t> </a:t>
            </a:r>
            <a:r>
              <a:rPr lang="de-DE" dirty="0" err="1" smtClean="0"/>
              <a:t>own</a:t>
            </a:r>
            <a:r>
              <a:rPr lang="de-DE" dirty="0" smtClean="0"/>
              <a:t> title </a:t>
            </a:r>
            <a:r>
              <a:rPr lang="de-DE" dirty="0" err="1" smtClean="0"/>
              <a:t>image</a:t>
            </a:r>
            <a:endParaRPr lang="de-DE" dirty="0"/>
          </a:p>
        </p:txBody>
      </p:sp>
    </p:spTree>
    <p:extLst>
      <p:ext uri="{BB962C8B-B14F-4D97-AF65-F5344CB8AC3E}">
        <p14:creationId xmlns:p14="http://schemas.microsoft.com/office/powerpoint/2010/main" val="3668073366"/>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24977669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847" name="think-cell Folie" r:id="rId5" imgW="384" imgH="385" progId="TCLayout.ActiveDocument.1">
                  <p:embed/>
                </p:oleObj>
              </mc:Choice>
              <mc:Fallback>
                <p:oleObj name="think-cell Folie" r:id="rId5"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4" name="Inhaltsplatzhalter 3"/>
          <p:cNvSpPr>
            <a:spLocks noGrp="1"/>
          </p:cNvSpPr>
          <p:nvPr>
            <p:ph sz="quarter" idx="13"/>
          </p:nvPr>
        </p:nvSpPr>
        <p:spPr>
          <a:xfrm>
            <a:off x="658812" y="1609726"/>
            <a:ext cx="10837863" cy="4843462"/>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Datumsplatzhalter 7"/>
          <p:cNvSpPr>
            <a:spLocks noGrp="1"/>
          </p:cNvSpPr>
          <p:nvPr>
            <p:ph type="dt" sz="half" idx="14"/>
          </p:nvPr>
        </p:nvSpPr>
        <p:spPr/>
        <p:txBody>
          <a:bodyPr/>
          <a:lstStyle/>
          <a:p>
            <a:r>
              <a:rPr lang="de-DE" smtClean="0"/>
              <a:t>Short title goes here</a:t>
            </a:r>
            <a:endParaRPr lang="de-DE" dirty="0"/>
          </a:p>
        </p:txBody>
      </p:sp>
      <p:sp>
        <p:nvSpPr>
          <p:cNvPr id="9" name="Fußzeilenplatzhalter 8"/>
          <p:cNvSpPr>
            <a:spLocks noGrp="1"/>
          </p:cNvSpPr>
          <p:nvPr>
            <p:ph type="ftr" sz="quarter" idx="15"/>
          </p:nvPr>
        </p:nvSpPr>
        <p:spPr/>
        <p:txBody>
          <a:bodyPr/>
          <a:lstStyle/>
          <a:p>
            <a:r>
              <a:rPr lang="de-DE" smtClean="0"/>
              <a:t>Max-Planck-Institut für Plasmaphysik | Jörg Schacht | 01.08.2022</a:t>
            </a:r>
            <a:endParaRPr lang="de-DE" dirty="0"/>
          </a:p>
        </p:txBody>
      </p:sp>
      <p:sp>
        <p:nvSpPr>
          <p:cNvPr id="10" name="Foliennummernplatzhalter 9"/>
          <p:cNvSpPr>
            <a:spLocks noGrp="1"/>
          </p:cNvSpPr>
          <p:nvPr>
            <p:ph type="sldNum" sz="quarter" idx="16"/>
          </p:nvPr>
        </p:nvSpPr>
        <p:spPr/>
        <p:txBody>
          <a:bodyPr/>
          <a:lstStyle/>
          <a:p>
            <a:fld id="{ECE691D0-CC49-4FC7-9C4D-6112B0CB3A76}" type="slidenum">
              <a:rPr lang="de-DE" smtClean="0"/>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627371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23417710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871" name="think-cell Folie" r:id="rId5" imgW="384" imgH="385" progId="TCLayout.ActiveDocument.1">
                  <p:embed/>
                </p:oleObj>
              </mc:Choice>
              <mc:Fallback>
                <p:oleObj name="think-cell Folie" r:id="rId5"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15" name="Datumsplatzhalter 14"/>
          <p:cNvSpPr>
            <a:spLocks noGrp="1"/>
          </p:cNvSpPr>
          <p:nvPr>
            <p:ph type="dt" sz="half" idx="14"/>
          </p:nvPr>
        </p:nvSpPr>
        <p:spPr/>
        <p:txBody>
          <a:bodyPr/>
          <a:lstStyle/>
          <a:p>
            <a:r>
              <a:rPr lang="de-DE" smtClean="0"/>
              <a:t>Short title goes here</a:t>
            </a:r>
            <a:endParaRPr lang="de-DE" dirty="0"/>
          </a:p>
        </p:txBody>
      </p:sp>
      <p:sp>
        <p:nvSpPr>
          <p:cNvPr id="16" name="Fußzeilenplatzhalter 15"/>
          <p:cNvSpPr>
            <a:spLocks noGrp="1"/>
          </p:cNvSpPr>
          <p:nvPr>
            <p:ph type="ftr" sz="quarter" idx="15"/>
          </p:nvPr>
        </p:nvSpPr>
        <p:spPr/>
        <p:txBody>
          <a:bodyPr/>
          <a:lstStyle/>
          <a:p>
            <a:r>
              <a:rPr lang="de-DE" smtClean="0"/>
              <a:t>Max-Planck-Institut für Plasmaphysik | Jörg Schacht | 01.08.2022</a:t>
            </a:r>
            <a:endParaRPr lang="de-DE" dirty="0"/>
          </a:p>
        </p:txBody>
      </p:sp>
      <p:sp>
        <p:nvSpPr>
          <p:cNvPr id="17" name="Foliennummernplatzhalter 16"/>
          <p:cNvSpPr>
            <a:spLocks noGrp="1"/>
          </p:cNvSpPr>
          <p:nvPr>
            <p:ph type="sldNum" sz="quarter" idx="16"/>
          </p:nvPr>
        </p:nvSpPr>
        <p:spPr/>
        <p:txBody>
          <a:bodyPr/>
          <a:lstStyle/>
          <a:p>
            <a:fld id="{ECE691D0-CC49-4FC7-9C4D-6112B0CB3A76}" type="slidenum">
              <a:rPr lang="de-DE" smtClean="0"/>
              <a:pPr/>
              <a:t>‹Nr.›</a:t>
            </a:fld>
            <a:endParaRPr lang="de-DE" dirty="0"/>
          </a:p>
        </p:txBody>
      </p:sp>
      <p:sp>
        <p:nvSpPr>
          <p:cNvPr id="3" name="Textplatzhalter 2"/>
          <p:cNvSpPr>
            <a:spLocks noGrp="1"/>
          </p:cNvSpPr>
          <p:nvPr>
            <p:ph type="body" sz="quarter" idx="17"/>
          </p:nvPr>
        </p:nvSpPr>
        <p:spPr>
          <a:xfrm>
            <a:off x="658813" y="1609725"/>
            <a:ext cx="10514012" cy="4843463"/>
          </a:xfrm>
        </p:spPr>
        <p:txBody>
          <a:bodyPr/>
          <a:lstStyle/>
          <a:p>
            <a:pPr lvl="0"/>
            <a:r>
              <a:rPr lang="de-DE" dirty="0" smtClean="0"/>
              <a:t>Formatvorlagen des Textmasters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176147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 Felder (Text/Bi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34D6FFE-C346-403E-A982-395E5408109F}"/>
              </a:ext>
            </a:extLst>
          </p:cNvPr>
          <p:cNvGraphicFramePr>
            <a:graphicFrameLocks noChangeAspect="1"/>
          </p:cNvGraphicFramePr>
          <p:nvPr>
            <p:custDataLst>
              <p:tags r:id="rId2"/>
            </p:custDataLst>
            <p:extLst>
              <p:ext uri="{D42A27DB-BD31-4B8C-83A1-F6EECF244321}">
                <p14:modId xmlns:p14="http://schemas.microsoft.com/office/powerpoint/2010/main" val="14496989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6895" name="think-cell Folie" r:id="rId5" imgW="384" imgH="385" progId="TCLayout.ActiveDocument.1">
                  <p:embed/>
                </p:oleObj>
              </mc:Choice>
              <mc:Fallback>
                <p:oleObj name="think-cell Folie" r:id="rId5" imgW="384" imgH="385" progId="TCLayout.ActiveDocument.1">
                  <p:embed/>
                  <p:pic>
                    <p:nvPicPr>
                      <p:cNvPr id="7" name="Object 6" hidden="1">
                        <a:extLst>
                          <a:ext uri="{FF2B5EF4-FFF2-40B4-BE49-F238E27FC236}">
                            <a16:creationId xmlns:a16="http://schemas.microsoft.com/office/drawing/2014/main" id="{434D6FFE-C346-403E-A982-395E5408109F}"/>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FC65B91-E784-4354-A701-802A4C59DD9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3" name="Content Placeholder 2"/>
          <p:cNvSpPr>
            <a:spLocks noGrp="1"/>
          </p:cNvSpPr>
          <p:nvPr>
            <p:ph sz="half" idx="1"/>
          </p:nvPr>
        </p:nvSpPr>
        <p:spPr>
          <a:xfrm>
            <a:off x="658812" y="1881188"/>
            <a:ext cx="5265737" cy="4572000"/>
          </a:xfrm>
          <a:prstGeom prst="rect">
            <a:avLst/>
          </a:prstGeom>
        </p:spPr>
        <p:txBody>
          <a:bodyPr/>
          <a:lstStyle>
            <a:lvl3pPr>
              <a:defRPr b="0">
                <a:solidFill>
                  <a:schemeClr val="tx1"/>
                </a:solidFill>
              </a:defRPr>
            </a:lvl3pPr>
            <a:lvl4pPr>
              <a:defRPr b="1">
                <a:solidFill>
                  <a:schemeClr val="tx2"/>
                </a:solidFill>
              </a:defRPr>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6296025" y="1881188"/>
            <a:ext cx="5200650" cy="4572000"/>
          </a:xfrm>
          <a:prstGeom prst="rect">
            <a:avLst/>
          </a:prstGeom>
        </p:spPr>
        <p:txBody>
          <a:bodyPr/>
          <a:lstStyle>
            <a:lvl3pPr>
              <a:defRPr b="0">
                <a:solidFill>
                  <a:schemeClr val="tx1"/>
                </a:solidFill>
              </a:defRPr>
            </a:lvl3pPr>
            <a:lvl4pPr>
              <a:defRPr b="1">
                <a:solidFill>
                  <a:schemeClr val="tx2"/>
                </a:solidFill>
              </a:defRPr>
            </a:lvl4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14" name="Titel 13"/>
          <p:cNvSpPr>
            <a:spLocks noGrp="1"/>
          </p:cNvSpPr>
          <p:nvPr>
            <p:ph type="title"/>
          </p:nvPr>
        </p:nvSpPr>
        <p:spPr/>
        <p:txBody>
          <a:bodyPr/>
          <a:lstStyle/>
          <a:p>
            <a:r>
              <a:rPr lang="de-DE"/>
              <a:t>Mastertitelformat bearbeiten</a:t>
            </a:r>
          </a:p>
        </p:txBody>
      </p:sp>
      <p:sp>
        <p:nvSpPr>
          <p:cNvPr id="12" name="Datumsplatzhalter 11"/>
          <p:cNvSpPr>
            <a:spLocks noGrp="1"/>
          </p:cNvSpPr>
          <p:nvPr>
            <p:ph type="dt" sz="half" idx="10"/>
          </p:nvPr>
        </p:nvSpPr>
        <p:spPr/>
        <p:txBody>
          <a:bodyPr/>
          <a:lstStyle/>
          <a:p>
            <a:r>
              <a:rPr lang="de-DE" smtClean="0"/>
              <a:t>Short title goes here</a:t>
            </a:r>
            <a:endParaRPr lang="de-DE" dirty="0"/>
          </a:p>
        </p:txBody>
      </p:sp>
      <p:sp>
        <p:nvSpPr>
          <p:cNvPr id="13" name="Fußzeilenplatzhalter 12"/>
          <p:cNvSpPr>
            <a:spLocks noGrp="1"/>
          </p:cNvSpPr>
          <p:nvPr>
            <p:ph type="ftr" sz="quarter" idx="11"/>
          </p:nvPr>
        </p:nvSpPr>
        <p:spPr/>
        <p:txBody>
          <a:bodyPr/>
          <a:lstStyle/>
          <a:p>
            <a:r>
              <a:rPr lang="de-DE" smtClean="0"/>
              <a:t>Max-Planck-Institut für Plasmaphysik | Jörg Schacht | 01.08.2022</a:t>
            </a:r>
            <a:endParaRPr lang="de-DE" dirty="0"/>
          </a:p>
        </p:txBody>
      </p:sp>
      <p:sp>
        <p:nvSpPr>
          <p:cNvPr id="15" name="Foliennummernplatzhalter 14"/>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312673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7-X">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Subtitle 2"/>
          <p:cNvSpPr>
            <a:spLocks noGrp="1"/>
          </p:cNvSpPr>
          <p:nvPr>
            <p:ph type="subTitle" idx="1"/>
          </p:nvPr>
        </p:nvSpPr>
        <p:spPr>
          <a:xfrm>
            <a:off x="1036638" y="3762375"/>
            <a:ext cx="8497886" cy="1964837"/>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pic>
        <p:nvPicPr>
          <p:cNvPr id="17" name="Grafik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9126" y="1956214"/>
            <a:ext cx="693361" cy="616321"/>
          </a:xfrm>
          <a:prstGeom prst="rect">
            <a:avLst/>
          </a:prstGeom>
        </p:spPr>
      </p:pic>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1067801366"/>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nur Text ohne Titel)">
    <p:spTree>
      <p:nvGrpSpPr>
        <p:cNvPr id="1" name=""/>
        <p:cNvGrpSpPr/>
        <p:nvPr/>
      </p:nvGrpSpPr>
      <p:grpSpPr>
        <a:xfrm>
          <a:off x="0" y="0"/>
          <a:ext cx="0" cy="0"/>
          <a:chOff x="0" y="0"/>
          <a:chExt cx="0" cy="0"/>
        </a:xfrm>
      </p:grpSpPr>
      <p:sp>
        <p:nvSpPr>
          <p:cNvPr id="7" name="Inhaltsplatzhalter 6"/>
          <p:cNvSpPr>
            <a:spLocks noGrp="1"/>
          </p:cNvSpPr>
          <p:nvPr>
            <p:ph sz="quarter" idx="13" hasCustomPrompt="1"/>
          </p:nvPr>
        </p:nvSpPr>
        <p:spPr>
          <a:xfrm>
            <a:off x="658813" y="1233488"/>
            <a:ext cx="10837862" cy="5219699"/>
          </a:xfrm>
        </p:spPr>
        <p:txBody>
          <a:bodyPr/>
          <a:lstStyle>
            <a:lvl1pPr>
              <a:defRPr baseline="0"/>
            </a:lvl1pPr>
          </a:lstStyle>
          <a:p>
            <a:pPr lvl="0"/>
            <a:r>
              <a:rPr lang="de-DE" dirty="0"/>
              <a:t>Slide </a:t>
            </a:r>
            <a:r>
              <a:rPr lang="de-DE" dirty="0" err="1"/>
              <a:t>without</a:t>
            </a:r>
            <a:r>
              <a:rPr lang="de-DE" dirty="0"/>
              <a:t> title (</a:t>
            </a:r>
            <a:r>
              <a:rPr lang="de-DE" dirty="0" err="1"/>
              <a:t>exception</a:t>
            </a:r>
            <a:r>
              <a:rPr lang="de-DE" dirty="0"/>
              <a:t>)</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p:cNvSpPr>
            <a:spLocks noGrp="1"/>
          </p:cNvSpPr>
          <p:nvPr>
            <p:ph type="dt" sz="half" idx="14"/>
          </p:nvPr>
        </p:nvSpPr>
        <p:spPr/>
        <p:txBody>
          <a:bodyPr/>
          <a:lstStyle/>
          <a:p>
            <a:r>
              <a:rPr lang="de-DE" smtClean="0"/>
              <a:t>Short title goes here</a:t>
            </a:r>
            <a:endParaRPr lang="de-DE" dirty="0"/>
          </a:p>
        </p:txBody>
      </p:sp>
      <p:sp>
        <p:nvSpPr>
          <p:cNvPr id="6" name="Fußzeilenplatzhalter 5"/>
          <p:cNvSpPr>
            <a:spLocks noGrp="1"/>
          </p:cNvSpPr>
          <p:nvPr>
            <p:ph type="ftr" sz="quarter" idx="15"/>
          </p:nvPr>
        </p:nvSpPr>
        <p:spPr/>
        <p:txBody>
          <a:bodyPr/>
          <a:lstStyle/>
          <a:p>
            <a:r>
              <a:rPr lang="de-DE" smtClean="0"/>
              <a:t>Max-Planck-Institut für Plasmaphysik | Jörg Schacht | 01.08.2022</a:t>
            </a:r>
            <a:endParaRPr lang="de-DE" dirty="0"/>
          </a:p>
        </p:txBody>
      </p:sp>
      <p:sp>
        <p:nvSpPr>
          <p:cNvPr id="8" name="Foliennummernplatzhalter 7"/>
          <p:cNvSpPr>
            <a:spLocks noGrp="1"/>
          </p:cNvSpPr>
          <p:nvPr>
            <p:ph type="sldNum" sz="quarter" idx="16"/>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15792464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8" name="Datumsplatzhalter 7"/>
          <p:cNvSpPr>
            <a:spLocks noGrp="1"/>
          </p:cNvSpPr>
          <p:nvPr>
            <p:ph type="dt" sz="half" idx="10"/>
          </p:nvPr>
        </p:nvSpPr>
        <p:spPr/>
        <p:txBody>
          <a:bodyPr/>
          <a:lstStyle/>
          <a:p>
            <a:r>
              <a:rPr lang="de-DE" smtClean="0"/>
              <a:t>Short title goes here</a:t>
            </a:r>
            <a:endParaRPr lang="de-DE" dirty="0"/>
          </a:p>
        </p:txBody>
      </p:sp>
      <p:sp>
        <p:nvSpPr>
          <p:cNvPr id="9" name="Fußzeilenplatzhalter 8"/>
          <p:cNvSpPr>
            <a:spLocks noGrp="1"/>
          </p:cNvSpPr>
          <p:nvPr>
            <p:ph type="ftr" sz="quarter" idx="11"/>
          </p:nvPr>
        </p:nvSpPr>
        <p:spPr/>
        <p:txBody>
          <a:bodyPr/>
          <a:lstStyle/>
          <a:p>
            <a:r>
              <a:rPr lang="de-DE" smtClean="0"/>
              <a:t>Max-Planck-Institut für Plasmaphysik | Jörg Schacht | 01.08.2022</a:t>
            </a:r>
            <a:endParaRPr lang="de-DE" dirty="0"/>
          </a:p>
        </p:txBody>
      </p:sp>
      <p:sp>
        <p:nvSpPr>
          <p:cNvPr id="10" name="Foliennummernplatzhalter 9"/>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281265838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Nur Titel">
    <p:bg>
      <p:bgPr>
        <a:solidFill>
          <a:schemeClr val="bg1"/>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32535874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919" name="think-cell Folie" r:id="rId5" imgW="384" imgH="385" progId="TCLayout.ActiveDocument.1">
                  <p:embed/>
                </p:oleObj>
              </mc:Choice>
              <mc:Fallback>
                <p:oleObj name="think-cell Folie" r:id="rId5"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9" name="Title 8">
            <a:extLst>
              <a:ext uri="{FF2B5EF4-FFF2-40B4-BE49-F238E27FC236}">
                <a16:creationId xmlns:a16="http://schemas.microsoft.com/office/drawing/2014/main" id="{F207ED94-DB68-4986-A95E-F302E26D3A38}"/>
              </a:ext>
            </a:extLst>
          </p:cNvPr>
          <p:cNvSpPr>
            <a:spLocks noGrp="1"/>
          </p:cNvSpPr>
          <p:nvPr>
            <p:ph type="title"/>
          </p:nvPr>
        </p:nvSpPr>
        <p:spPr/>
        <p:txBody>
          <a:bodyPr/>
          <a:lstStyle/>
          <a:p>
            <a:r>
              <a:rPr lang="de-DE"/>
              <a:t>Mastertitelformat bearbeiten</a:t>
            </a:r>
          </a:p>
        </p:txBody>
      </p:sp>
      <p:sp>
        <p:nvSpPr>
          <p:cNvPr id="11" name="Datumsplatzhalter 10"/>
          <p:cNvSpPr>
            <a:spLocks noGrp="1"/>
          </p:cNvSpPr>
          <p:nvPr>
            <p:ph type="dt" sz="half" idx="10"/>
          </p:nvPr>
        </p:nvSpPr>
        <p:spPr/>
        <p:txBody>
          <a:bodyPr/>
          <a:lstStyle/>
          <a:p>
            <a:r>
              <a:rPr lang="de-DE" smtClean="0"/>
              <a:t>Short title goes here</a:t>
            </a:r>
            <a:endParaRPr lang="de-DE" dirty="0"/>
          </a:p>
        </p:txBody>
      </p:sp>
      <p:sp>
        <p:nvSpPr>
          <p:cNvPr id="12" name="Fußzeilenplatzhalter 11"/>
          <p:cNvSpPr>
            <a:spLocks noGrp="1"/>
          </p:cNvSpPr>
          <p:nvPr>
            <p:ph type="ftr" sz="quarter" idx="11"/>
          </p:nvPr>
        </p:nvSpPr>
        <p:spPr/>
        <p:txBody>
          <a:bodyPr/>
          <a:lstStyle/>
          <a:p>
            <a:r>
              <a:rPr lang="de-DE" smtClean="0"/>
              <a:t>Max-Planck-Institut für Plasmaphysik | Jörg Schacht | 01.08.2022</a:t>
            </a:r>
            <a:endParaRPr lang="de-DE" dirty="0"/>
          </a:p>
        </p:txBody>
      </p:sp>
      <p:sp>
        <p:nvSpPr>
          <p:cNvPr id="13" name="Foliennummernplatzhalter 12"/>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8686782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Kapiteltrenner">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335823517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43" name="think-cell Folie" r:id="rId6" imgW="384" imgH="385" progId="TCLayout.ActiveDocument.1">
                  <p:embed/>
                </p:oleObj>
              </mc:Choice>
              <mc:Fallback>
                <p:oleObj name="think-cell Folie" r:id="rId6"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11" name="Titel 10"/>
          <p:cNvSpPr>
            <a:spLocks noGrp="1"/>
          </p:cNvSpPr>
          <p:nvPr>
            <p:ph type="title"/>
          </p:nvPr>
        </p:nvSpPr>
        <p:spPr>
          <a:xfrm>
            <a:off x="658813" y="3714698"/>
            <a:ext cx="10837862" cy="2667051"/>
          </a:xfrm>
        </p:spPr>
        <p:txBody>
          <a:bodyPr/>
          <a:lstStyle/>
          <a:p>
            <a:r>
              <a:rPr lang="de-DE"/>
              <a:t>Mastertitelformat bearbeiten</a:t>
            </a:r>
            <a:endParaRPr lang="de-DE" dirty="0"/>
          </a:p>
        </p:txBody>
      </p:sp>
      <p:sp>
        <p:nvSpPr>
          <p:cNvPr id="10" name="Datumsplatzhalter 9"/>
          <p:cNvSpPr>
            <a:spLocks noGrp="1"/>
          </p:cNvSpPr>
          <p:nvPr>
            <p:ph type="dt" sz="half" idx="10"/>
          </p:nvPr>
        </p:nvSpPr>
        <p:spPr/>
        <p:txBody>
          <a:bodyPr/>
          <a:lstStyle/>
          <a:p>
            <a:r>
              <a:rPr lang="de-DE" smtClean="0"/>
              <a:t>Short title goes here</a:t>
            </a:r>
            <a:endParaRPr lang="de-DE" dirty="0"/>
          </a:p>
        </p:txBody>
      </p:sp>
      <p:sp>
        <p:nvSpPr>
          <p:cNvPr id="12" name="Fußzeilenplatzhalter 11"/>
          <p:cNvSpPr>
            <a:spLocks noGrp="1"/>
          </p:cNvSpPr>
          <p:nvPr>
            <p:ph type="ftr" sz="quarter" idx="11"/>
          </p:nvPr>
        </p:nvSpPr>
        <p:spPr/>
        <p:txBody>
          <a:bodyPr/>
          <a:lstStyle/>
          <a:p>
            <a:r>
              <a:rPr lang="de-DE" smtClean="0"/>
              <a:t>Max-Planck-Institut für Plasmaphysik | Jörg Schacht | 01.08.2022</a:t>
            </a:r>
            <a:endParaRPr lang="de-DE" dirty="0"/>
          </a:p>
        </p:txBody>
      </p:sp>
      <p:sp>
        <p:nvSpPr>
          <p:cNvPr id="13" name="Foliennummernplatzhalter 12"/>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13034337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chlussfolie">
    <p:bg>
      <p:bgPr>
        <a:blipFill dpi="0" rotWithShape="1">
          <a:blip r:embed="rId5">
            <a:lum/>
          </a:blip>
          <a:srcRect/>
          <a:stretch>
            <a:fillRect/>
          </a:stretch>
        </a:blip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23753552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9967" name="think-cell Folie" r:id="rId6" imgW="384" imgH="385" progId="TCLayout.ActiveDocument.1">
                  <p:embed/>
                </p:oleObj>
              </mc:Choice>
              <mc:Fallback>
                <p:oleObj name="think-cell Folie" r:id="rId6"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4" name="Inhaltsplatzhalter 3"/>
          <p:cNvSpPr>
            <a:spLocks noGrp="1"/>
          </p:cNvSpPr>
          <p:nvPr>
            <p:ph sz="quarter" idx="13"/>
          </p:nvPr>
        </p:nvSpPr>
        <p:spPr>
          <a:xfrm>
            <a:off x="658813" y="1609725"/>
            <a:ext cx="10508614" cy="4843463"/>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Titel 10"/>
          <p:cNvSpPr>
            <a:spLocks noGrp="1"/>
          </p:cNvSpPr>
          <p:nvPr>
            <p:ph type="title"/>
          </p:nvPr>
        </p:nvSpPr>
        <p:spPr/>
        <p:txBody>
          <a:bodyPr/>
          <a:lstStyle/>
          <a:p>
            <a:r>
              <a:rPr lang="de-DE"/>
              <a:t>Mastertitelformat bearbeiten</a:t>
            </a:r>
            <a:endParaRPr lang="de-DE" dirty="0"/>
          </a:p>
        </p:txBody>
      </p:sp>
      <p:sp>
        <p:nvSpPr>
          <p:cNvPr id="12" name="Datumsplatzhalter 11"/>
          <p:cNvSpPr>
            <a:spLocks noGrp="1"/>
          </p:cNvSpPr>
          <p:nvPr>
            <p:ph type="dt" sz="half" idx="14"/>
          </p:nvPr>
        </p:nvSpPr>
        <p:spPr/>
        <p:txBody>
          <a:bodyPr/>
          <a:lstStyle/>
          <a:p>
            <a:r>
              <a:rPr lang="de-DE" smtClean="0"/>
              <a:t>Short title goes here</a:t>
            </a:r>
            <a:endParaRPr lang="de-DE" dirty="0"/>
          </a:p>
        </p:txBody>
      </p:sp>
      <p:sp>
        <p:nvSpPr>
          <p:cNvPr id="13" name="Fußzeilenplatzhalter 12"/>
          <p:cNvSpPr>
            <a:spLocks noGrp="1"/>
          </p:cNvSpPr>
          <p:nvPr>
            <p:ph type="ftr" sz="quarter" idx="15"/>
          </p:nvPr>
        </p:nvSpPr>
        <p:spPr/>
        <p:txBody>
          <a:bodyPr/>
          <a:lstStyle/>
          <a:p>
            <a:r>
              <a:rPr lang="de-DE" smtClean="0"/>
              <a:t>Max-Planck-Institut für Plasmaphysik | Jörg Schacht | 01.08.2022</a:t>
            </a:r>
            <a:endParaRPr lang="de-DE" dirty="0"/>
          </a:p>
        </p:txBody>
      </p:sp>
      <p:sp>
        <p:nvSpPr>
          <p:cNvPr id="14" name="Foliennummernplatzhalter 13"/>
          <p:cNvSpPr>
            <a:spLocks noGrp="1"/>
          </p:cNvSpPr>
          <p:nvPr>
            <p:ph type="sldNum" sz="quarter" idx="16"/>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63893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W7-X Image EUROfus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6" name="Gruppieren 25"/>
          <p:cNvGrpSpPr/>
          <p:nvPr userDrawn="1"/>
        </p:nvGrpSpPr>
        <p:grpSpPr>
          <a:xfrm>
            <a:off x="2643187" y="5825531"/>
            <a:ext cx="3952871" cy="566770"/>
            <a:chOff x="2016531" y="5875547"/>
            <a:chExt cx="3698065" cy="566770"/>
          </a:xfrm>
        </p:grpSpPr>
        <p:pic>
          <p:nvPicPr>
            <p:cNvPr id="27" name="Grafik 2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16531" y="5906941"/>
              <a:ext cx="514611" cy="366882"/>
            </a:xfrm>
            <a:prstGeom prst="rect">
              <a:avLst/>
            </a:prstGeom>
          </p:spPr>
        </p:pic>
        <p:sp>
          <p:nvSpPr>
            <p:cNvPr id="28" name="Subtitle 2"/>
            <p:cNvSpPr txBox="1">
              <a:spLocks/>
            </p:cNvSpPr>
            <p:nvPr userDrawn="1"/>
          </p:nvSpPr>
          <p:spPr>
            <a:xfrm>
              <a:off x="2588318" y="5875547"/>
              <a:ext cx="3126278" cy="566770"/>
            </a:xfrm>
            <a:prstGeom prst="rect">
              <a:avLst/>
            </a:prstGeom>
          </p:spPr>
          <p:txBody>
            <a:bodyPr lIns="0" rIns="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600" i="1" dirty="0">
                  <a:latin typeface="Arial Narrow" panose="020B0606020202030204" pitchFamily="34" charset="0"/>
                </a:rPr>
                <a:t>This work has been carried out within the framework of the EUROfusion Consortium, funded by the European Union via the </a:t>
              </a:r>
              <a:r>
                <a:rPr lang="en-US" sz="600" i="1" dirty="0" err="1">
                  <a:latin typeface="Arial Narrow" panose="020B0606020202030204" pitchFamily="34" charset="0"/>
                </a:rPr>
                <a:t>Euratom</a:t>
              </a:r>
              <a:r>
                <a:rPr lang="en-US" sz="600" i="1" dirty="0">
                  <a:latin typeface="Arial Narrow" panose="020B0606020202030204" pitchFamily="34" charset="0"/>
                </a:rPr>
                <a:t> Research and Training </a:t>
              </a:r>
              <a:r>
                <a:rPr lang="en-US" sz="600" i="1" dirty="0" err="1">
                  <a:latin typeface="Arial Narrow" panose="020B0606020202030204" pitchFamily="34" charset="0"/>
                </a:rPr>
                <a:t>Programme</a:t>
              </a:r>
              <a:r>
                <a:rPr lang="en-US" sz="600" i="1" dirty="0">
                  <a:latin typeface="Arial Narrow" panose="020B0606020202030204" pitchFamily="34" charset="0"/>
                </a:rPr>
                <a:t> (Grant Agreement No 101052200 — EUROfusion). Views and opinions expressed are however those of the author(s) only and do not necessarily reflect those of the European Union or the European Commission. Neither the European Union nor the European Commission can be held responsible for them.</a:t>
              </a:r>
            </a:p>
          </p:txBody>
        </p:sp>
      </p:grpSp>
      <p:sp>
        <p:nvSpPr>
          <p:cNvPr id="15" name="Subtitle 2"/>
          <p:cNvSpPr>
            <a:spLocks noGrp="1"/>
          </p:cNvSpPr>
          <p:nvPr>
            <p:ph type="subTitle" idx="1"/>
          </p:nvPr>
        </p:nvSpPr>
        <p:spPr>
          <a:xfrm>
            <a:off x="1036638" y="3762375"/>
            <a:ext cx="8497886" cy="1586865"/>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pic>
        <p:nvPicPr>
          <p:cNvPr id="17" name="Grafik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429126" y="1956214"/>
            <a:ext cx="693361" cy="616321"/>
          </a:xfrm>
          <a:prstGeom prst="rect">
            <a:avLst/>
          </a:prstGeom>
        </p:spPr>
      </p:pic>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pic>
        <p:nvPicPr>
          <p:cNvPr id="3" name="Grafik 2"/>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06463" y="5856925"/>
            <a:ext cx="1563683" cy="371450"/>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pic>
        <p:nvPicPr>
          <p:cNvPr id="4" name="Grafik 3"/>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705601" y="3662363"/>
            <a:ext cx="4864608" cy="2128266"/>
          </a:xfrm>
          <a:prstGeom prst="rect">
            <a:avLst/>
          </a:prstGeom>
        </p:spPr>
      </p:pic>
    </p:spTree>
    <p:extLst>
      <p:ext uri="{BB962C8B-B14F-4D97-AF65-F5344CB8AC3E}">
        <p14:creationId xmlns:p14="http://schemas.microsoft.com/office/powerpoint/2010/main" val="2510709420"/>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W7-X Image ">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5" name="Subtitle 2"/>
          <p:cNvSpPr>
            <a:spLocks noGrp="1"/>
          </p:cNvSpPr>
          <p:nvPr>
            <p:ph type="subTitle" idx="1"/>
          </p:nvPr>
        </p:nvSpPr>
        <p:spPr>
          <a:xfrm>
            <a:off x="1036638" y="3762375"/>
            <a:ext cx="8497886" cy="1586865"/>
          </a:xfrm>
        </p:spPr>
        <p:txBody>
          <a:bodyPr anchor="b" anchorCtr="0"/>
          <a:lstStyle>
            <a:lvl1pPr marL="0" indent="0" algn="l">
              <a:spcBef>
                <a:spcPts val="2300"/>
              </a:spcBef>
              <a:buNone/>
              <a:defRPr sz="1900" b="0" spc="0" baseline="0">
                <a:solidFill>
                  <a:schemeClr val="bg1"/>
                </a:solidFill>
              </a:defRPr>
            </a:lvl1pPr>
            <a:lvl2pPr marL="0" indent="252000" algn="l">
              <a:lnSpc>
                <a:spcPts val="1600"/>
              </a:lnSpc>
              <a:spcBef>
                <a:spcPts val="300"/>
              </a:spcBef>
              <a:buSzPct val="110000"/>
              <a:buFont typeface=".SF NS Symbols Regular"/>
              <a:buChar char="↘"/>
              <a:defRPr sz="1300" i="1"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pic>
        <p:nvPicPr>
          <p:cNvPr id="17" name="Grafik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29126" y="1956214"/>
            <a:ext cx="693361" cy="616321"/>
          </a:xfrm>
          <a:prstGeom prst="rect">
            <a:avLst/>
          </a:prstGeom>
        </p:spPr>
      </p:pic>
      <p:sp>
        <p:nvSpPr>
          <p:cNvPr id="2" name="Titel 1"/>
          <p:cNvSpPr>
            <a:spLocks noGrp="1"/>
          </p:cNvSpPr>
          <p:nvPr>
            <p:ph type="title" hasCustomPrompt="1"/>
          </p:nvPr>
        </p:nvSpPr>
        <p:spPr>
          <a:xfrm>
            <a:off x="1036637" y="1956206"/>
            <a:ext cx="8497887" cy="2055725"/>
          </a:xfrm>
        </p:spPr>
        <p:txBody>
          <a:bodyPr/>
          <a:lstStyle>
            <a:lvl1pPr>
              <a:lnSpc>
                <a:spcPct val="100000"/>
              </a:lnSpc>
              <a:defRPr sz="3200">
                <a:solidFill>
                  <a:schemeClr val="bg1"/>
                </a:solidFill>
              </a:defRPr>
            </a:lvl1pPr>
          </a:lstStyle>
          <a:p>
            <a:r>
              <a:rPr lang="de-DE" dirty="0"/>
              <a:t>Mastertitelformat </a:t>
            </a:r>
            <a:r>
              <a:rPr lang="de-DE" dirty="0" smtClean="0"/>
              <a:t>bearbeiten</a:t>
            </a:r>
            <a:endParaRPr lang="de-DE" dirty="0"/>
          </a:p>
        </p:txBody>
      </p:sp>
      <p:pic>
        <p:nvPicPr>
          <p:cNvPr id="22" name="Grafik 21"/>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522217" y="473535"/>
            <a:ext cx="3217976" cy="744484"/>
          </a:xfrm>
          <a:prstGeom prst="rect">
            <a:avLst/>
          </a:prstGeom>
        </p:spPr>
      </p:pic>
      <p:sp>
        <p:nvSpPr>
          <p:cNvPr id="5" name="Datumsplatzhalter 4"/>
          <p:cNvSpPr>
            <a:spLocks noGrp="1"/>
          </p:cNvSpPr>
          <p:nvPr>
            <p:ph type="dt" sz="half" idx="10"/>
          </p:nvPr>
        </p:nvSpPr>
        <p:spPr/>
        <p:txBody>
          <a:bodyPr/>
          <a:lstStyle/>
          <a:p>
            <a:r>
              <a:rPr lang="de-DE" smtClean="0"/>
              <a:t>Short title goes here</a:t>
            </a:r>
            <a:endParaRPr lang="de-DE" dirty="0"/>
          </a:p>
        </p:txBody>
      </p:sp>
      <p:sp>
        <p:nvSpPr>
          <p:cNvPr id="6" name="Fußzeilenplatzhalter 5"/>
          <p:cNvSpPr>
            <a:spLocks noGrp="1"/>
          </p:cNvSpPr>
          <p:nvPr>
            <p:ph type="ftr" sz="quarter" idx="11"/>
          </p:nvPr>
        </p:nvSpPr>
        <p:spPr/>
        <p:txBody>
          <a:bodyPr/>
          <a:lstStyle/>
          <a:p>
            <a:r>
              <a:rPr lang="de-DE" smtClean="0"/>
              <a:t>Max-Planck-Institut für Plasmaphysik | Jörg Schacht | 01.08.2022</a:t>
            </a:r>
            <a:endParaRPr lang="de-DE" dirty="0"/>
          </a:p>
        </p:txBody>
      </p:sp>
      <p:sp>
        <p:nvSpPr>
          <p:cNvPr id="7" name="Foliennummernplatzhalter 6"/>
          <p:cNvSpPr>
            <a:spLocks noGrp="1"/>
          </p:cNvSpPr>
          <p:nvPr>
            <p:ph type="sldNum" sz="quarter" idx="12"/>
          </p:nvPr>
        </p:nvSpPr>
        <p:spPr/>
        <p:txBody>
          <a:bodyPr/>
          <a:lstStyle/>
          <a:p>
            <a:fld id="{ECE691D0-CC49-4FC7-9C4D-6112B0CB3A76}" type="slidenum">
              <a:rPr lang="de-DE" smtClean="0"/>
              <a:pPr/>
              <a:t>‹Nr.›</a:t>
            </a:fld>
            <a:endParaRPr lang="de-DE" dirty="0"/>
          </a:p>
        </p:txBody>
      </p:sp>
      <p:pic>
        <p:nvPicPr>
          <p:cNvPr id="4" name="Grafik 3"/>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705601" y="3662363"/>
            <a:ext cx="4864608" cy="2128266"/>
          </a:xfrm>
          <a:prstGeom prst="rect">
            <a:avLst/>
          </a:prstGeom>
        </p:spPr>
      </p:pic>
    </p:spTree>
    <p:extLst>
      <p:ext uri="{BB962C8B-B14F-4D97-AF65-F5344CB8AC3E}">
        <p14:creationId xmlns:p14="http://schemas.microsoft.com/office/powerpoint/2010/main" val="1667835349"/>
      </p:ext>
    </p:extLst>
  </p:cSld>
  <p:clrMapOvr>
    <a:masterClrMapping/>
  </p:clrMapOvr>
  <p:extLst mod="1">
    <p:ext uri="{DCECCB84-F9BA-43D5-87BE-67443E8EF086}">
      <p15:sldGuideLst xmlns:p15="http://schemas.microsoft.com/office/powerpoint/2012/main">
        <p15:guide id="1" pos="653">
          <p15:clr>
            <a:srgbClr val="FBAE40"/>
          </p15:clr>
        </p15:guide>
        <p15:guide id="3" orient="horz" pos="129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19411480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04" name="think-cell Folie" r:id="rId5" imgW="384" imgH="385" progId="TCLayout.ActiveDocument.1">
                  <p:embed/>
                </p:oleObj>
              </mc:Choice>
              <mc:Fallback>
                <p:oleObj name="think-cell Folie" r:id="rId5" imgW="384" imgH="38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4" name="Inhaltsplatzhalter 3"/>
          <p:cNvSpPr>
            <a:spLocks noGrp="1"/>
          </p:cNvSpPr>
          <p:nvPr>
            <p:ph sz="quarter" idx="13"/>
          </p:nvPr>
        </p:nvSpPr>
        <p:spPr>
          <a:xfrm>
            <a:off x="658812" y="1609726"/>
            <a:ext cx="10837863" cy="4843462"/>
          </a:xfrm>
          <a:prstGeom prst="rect">
            <a:avLst/>
          </a:prstGeo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8" name="Datumsplatzhalter 7"/>
          <p:cNvSpPr>
            <a:spLocks noGrp="1"/>
          </p:cNvSpPr>
          <p:nvPr>
            <p:ph type="dt" sz="half" idx="14"/>
          </p:nvPr>
        </p:nvSpPr>
        <p:spPr/>
        <p:txBody>
          <a:bodyPr/>
          <a:lstStyle/>
          <a:p>
            <a:r>
              <a:rPr lang="de-DE" smtClean="0"/>
              <a:t>Short title goes here</a:t>
            </a:r>
            <a:endParaRPr lang="de-DE" dirty="0"/>
          </a:p>
        </p:txBody>
      </p:sp>
      <p:sp>
        <p:nvSpPr>
          <p:cNvPr id="9" name="Fußzeilenplatzhalter 8"/>
          <p:cNvSpPr>
            <a:spLocks noGrp="1"/>
          </p:cNvSpPr>
          <p:nvPr>
            <p:ph type="ftr" sz="quarter" idx="15"/>
          </p:nvPr>
        </p:nvSpPr>
        <p:spPr/>
        <p:txBody>
          <a:bodyPr/>
          <a:lstStyle/>
          <a:p>
            <a:r>
              <a:rPr lang="de-DE" smtClean="0"/>
              <a:t>Max-Planck-Institut für Plasmaphysik | Jörg Schacht | 01.08.2022</a:t>
            </a:r>
            <a:endParaRPr lang="de-DE" dirty="0"/>
          </a:p>
        </p:txBody>
      </p:sp>
      <p:sp>
        <p:nvSpPr>
          <p:cNvPr id="10" name="Foliennummernplatzhalter 9"/>
          <p:cNvSpPr>
            <a:spLocks noGrp="1"/>
          </p:cNvSpPr>
          <p:nvPr>
            <p:ph type="sldNum" sz="quarter" idx="16"/>
          </p:nvPr>
        </p:nvSpPr>
        <p:spPr/>
        <p:txBody>
          <a:bodyPr/>
          <a:lstStyle/>
          <a:p>
            <a:fld id="{ECE691D0-CC49-4FC7-9C4D-6112B0CB3A76}" type="slidenum">
              <a:rPr lang="de-DE" smtClean="0"/>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1074297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Tex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3E053EA-A9E0-4FC3-87BC-5CADB14D4D06}"/>
              </a:ext>
            </a:extLst>
          </p:cNvPr>
          <p:cNvGraphicFramePr>
            <a:graphicFrameLocks noChangeAspect="1"/>
          </p:cNvGraphicFramePr>
          <p:nvPr>
            <p:custDataLst>
              <p:tags r:id="rId2"/>
            </p:custDataLst>
            <p:extLst>
              <p:ext uri="{D42A27DB-BD31-4B8C-83A1-F6EECF244321}">
                <p14:modId xmlns:p14="http://schemas.microsoft.com/office/powerpoint/2010/main" val="42501296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352" name="think-cell Folie" r:id="rId5" imgW="384" imgH="385" progId="TCLayout.ActiveDocument.1">
                  <p:embed/>
                </p:oleObj>
              </mc:Choice>
              <mc:Fallback>
                <p:oleObj name="think-cell Folie" r:id="rId5" imgW="384" imgH="385" progId="TCLayout.ActiveDocument.1">
                  <p:embed/>
                  <p:pic>
                    <p:nvPicPr>
                      <p:cNvPr id="6" name="Object 5" hidden="1">
                        <a:extLst>
                          <a:ext uri="{FF2B5EF4-FFF2-40B4-BE49-F238E27FC236}">
                            <a16:creationId xmlns:a16="http://schemas.microsoft.com/office/drawing/2014/main" id="{E3E053EA-A9E0-4FC3-87BC-5CADB14D4D06}"/>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0336F15A-9D0F-40C1-A205-2471F1ECE4E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15" name="Datumsplatzhalter 14"/>
          <p:cNvSpPr>
            <a:spLocks noGrp="1"/>
          </p:cNvSpPr>
          <p:nvPr>
            <p:ph type="dt" sz="half" idx="14"/>
          </p:nvPr>
        </p:nvSpPr>
        <p:spPr/>
        <p:txBody>
          <a:bodyPr/>
          <a:lstStyle/>
          <a:p>
            <a:r>
              <a:rPr lang="de-DE" smtClean="0"/>
              <a:t>Short title goes here</a:t>
            </a:r>
            <a:endParaRPr lang="de-DE" dirty="0"/>
          </a:p>
        </p:txBody>
      </p:sp>
      <p:sp>
        <p:nvSpPr>
          <p:cNvPr id="16" name="Fußzeilenplatzhalter 15"/>
          <p:cNvSpPr>
            <a:spLocks noGrp="1"/>
          </p:cNvSpPr>
          <p:nvPr>
            <p:ph type="ftr" sz="quarter" idx="15"/>
          </p:nvPr>
        </p:nvSpPr>
        <p:spPr/>
        <p:txBody>
          <a:bodyPr/>
          <a:lstStyle/>
          <a:p>
            <a:r>
              <a:rPr lang="de-DE" smtClean="0"/>
              <a:t>Max-Planck-Institut für Plasmaphysik | Jörg Schacht | 01.08.2022</a:t>
            </a:r>
            <a:endParaRPr lang="de-DE" dirty="0"/>
          </a:p>
        </p:txBody>
      </p:sp>
      <p:sp>
        <p:nvSpPr>
          <p:cNvPr id="17" name="Foliennummernplatzhalter 16"/>
          <p:cNvSpPr>
            <a:spLocks noGrp="1"/>
          </p:cNvSpPr>
          <p:nvPr>
            <p:ph type="sldNum" sz="quarter" idx="16"/>
          </p:nvPr>
        </p:nvSpPr>
        <p:spPr/>
        <p:txBody>
          <a:bodyPr/>
          <a:lstStyle/>
          <a:p>
            <a:fld id="{ECE691D0-CC49-4FC7-9C4D-6112B0CB3A76}" type="slidenum">
              <a:rPr lang="de-DE" smtClean="0"/>
              <a:pPr/>
              <a:t>‹Nr.›</a:t>
            </a:fld>
            <a:endParaRPr lang="de-DE" dirty="0"/>
          </a:p>
        </p:txBody>
      </p:sp>
      <p:sp>
        <p:nvSpPr>
          <p:cNvPr id="3" name="Textplatzhalter 2"/>
          <p:cNvSpPr>
            <a:spLocks noGrp="1"/>
          </p:cNvSpPr>
          <p:nvPr>
            <p:ph type="body" sz="quarter" idx="17"/>
          </p:nvPr>
        </p:nvSpPr>
        <p:spPr>
          <a:xfrm>
            <a:off x="658813" y="1609725"/>
            <a:ext cx="10514012" cy="4843463"/>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958018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Felder (Text/Bi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34D6FFE-C346-403E-A982-395E5408109F}"/>
              </a:ext>
            </a:extLst>
          </p:cNvPr>
          <p:cNvGraphicFramePr>
            <a:graphicFrameLocks noChangeAspect="1"/>
          </p:cNvGraphicFramePr>
          <p:nvPr>
            <p:custDataLst>
              <p:tags r:id="rId2"/>
            </p:custDataLst>
            <p:extLst>
              <p:ext uri="{D42A27DB-BD31-4B8C-83A1-F6EECF244321}">
                <p14:modId xmlns:p14="http://schemas.microsoft.com/office/powerpoint/2010/main" val="11587792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25" name="think-cell Folie" r:id="rId5" imgW="384" imgH="385" progId="TCLayout.ActiveDocument.1">
                  <p:embed/>
                </p:oleObj>
              </mc:Choice>
              <mc:Fallback>
                <p:oleObj name="think-cell Folie" r:id="rId5" imgW="384" imgH="385"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5" name="Rectangle 4" hidden="1">
            <a:extLst>
              <a:ext uri="{FF2B5EF4-FFF2-40B4-BE49-F238E27FC236}">
                <a16:creationId xmlns:a16="http://schemas.microsoft.com/office/drawing/2014/main" id="{8FC65B91-E784-4354-A701-802A4C59DD92}"/>
              </a:ext>
            </a:extLst>
          </p:cNvPr>
          <p:cNvSpPr/>
          <p:nvPr>
            <p:custDataLst>
              <p:tags r:id="rId3"/>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en-US" sz="2300" b="1" i="0" baseline="0" dirty="0">
              <a:latin typeface="Arial" panose="020B0604020202020204" pitchFamily="34" charset="0"/>
              <a:ea typeface="+mj-ea"/>
              <a:cs typeface="+mj-cs"/>
              <a:sym typeface="Arial" panose="020B0604020202020204" pitchFamily="34" charset="0"/>
            </a:endParaRPr>
          </a:p>
        </p:txBody>
      </p:sp>
      <p:sp>
        <p:nvSpPr>
          <p:cNvPr id="3" name="Content Placeholder 2"/>
          <p:cNvSpPr>
            <a:spLocks noGrp="1"/>
          </p:cNvSpPr>
          <p:nvPr>
            <p:ph sz="half" idx="1"/>
          </p:nvPr>
        </p:nvSpPr>
        <p:spPr>
          <a:xfrm>
            <a:off x="658812" y="1881188"/>
            <a:ext cx="5265737" cy="4572000"/>
          </a:xfrm>
          <a:prstGeom prst="rect">
            <a:avLst/>
          </a:prstGeom>
        </p:spPr>
        <p:txBody>
          <a:bodyPr/>
          <a:lstStyle>
            <a:lvl3pPr>
              <a:defRPr b="0">
                <a:solidFill>
                  <a:schemeClr val="tx1"/>
                </a:solidFill>
              </a:defRPr>
            </a:lvl3pPr>
            <a:lvl4pPr>
              <a:defRPr b="1">
                <a:solidFill>
                  <a:schemeClr val="tx2"/>
                </a:solidFill>
              </a:defRPr>
            </a:lvl4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6296025" y="1881188"/>
            <a:ext cx="5200650" cy="4572000"/>
          </a:xfrm>
          <a:prstGeom prst="rect">
            <a:avLst/>
          </a:prstGeom>
        </p:spPr>
        <p:txBody>
          <a:bodyPr/>
          <a:lstStyle>
            <a:lvl3pPr>
              <a:defRPr b="0">
                <a:solidFill>
                  <a:schemeClr val="tx1"/>
                </a:solidFill>
              </a:defRPr>
            </a:lvl3pPr>
            <a:lvl4pPr>
              <a:defRPr b="1">
                <a:solidFill>
                  <a:schemeClr val="tx2"/>
                </a:solidFill>
              </a:defRPr>
            </a:lvl4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14" name="Titel 13"/>
          <p:cNvSpPr>
            <a:spLocks noGrp="1"/>
          </p:cNvSpPr>
          <p:nvPr>
            <p:ph type="title"/>
          </p:nvPr>
        </p:nvSpPr>
        <p:spPr/>
        <p:txBody>
          <a:bodyPr/>
          <a:lstStyle/>
          <a:p>
            <a:r>
              <a:rPr lang="de-DE" smtClean="0"/>
              <a:t>Titelmasterformat durch Klicken bearbeiten</a:t>
            </a:r>
            <a:endParaRPr lang="de-DE"/>
          </a:p>
        </p:txBody>
      </p:sp>
      <p:sp>
        <p:nvSpPr>
          <p:cNvPr id="12" name="Datumsplatzhalter 11"/>
          <p:cNvSpPr>
            <a:spLocks noGrp="1"/>
          </p:cNvSpPr>
          <p:nvPr>
            <p:ph type="dt" sz="half" idx="10"/>
          </p:nvPr>
        </p:nvSpPr>
        <p:spPr/>
        <p:txBody>
          <a:bodyPr/>
          <a:lstStyle/>
          <a:p>
            <a:r>
              <a:rPr lang="de-DE" smtClean="0"/>
              <a:t>Short title goes here</a:t>
            </a:r>
            <a:endParaRPr lang="de-DE" dirty="0"/>
          </a:p>
        </p:txBody>
      </p:sp>
      <p:sp>
        <p:nvSpPr>
          <p:cNvPr id="13" name="Fußzeilenplatzhalter 12"/>
          <p:cNvSpPr>
            <a:spLocks noGrp="1"/>
          </p:cNvSpPr>
          <p:nvPr>
            <p:ph type="ftr" sz="quarter" idx="11"/>
          </p:nvPr>
        </p:nvSpPr>
        <p:spPr/>
        <p:txBody>
          <a:bodyPr/>
          <a:lstStyle/>
          <a:p>
            <a:r>
              <a:rPr lang="de-DE" smtClean="0"/>
              <a:t>Max-Planck-Institut für Plasmaphysik | Jörg Schacht | 01.08.2022</a:t>
            </a:r>
            <a:endParaRPr lang="de-DE" dirty="0"/>
          </a:p>
        </p:txBody>
      </p:sp>
      <p:sp>
        <p:nvSpPr>
          <p:cNvPr id="15" name="Foliennummernplatzhalter 14"/>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2404702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nur Text ohne Titel)">
    <p:spTree>
      <p:nvGrpSpPr>
        <p:cNvPr id="1" name=""/>
        <p:cNvGrpSpPr/>
        <p:nvPr/>
      </p:nvGrpSpPr>
      <p:grpSpPr>
        <a:xfrm>
          <a:off x="0" y="0"/>
          <a:ext cx="0" cy="0"/>
          <a:chOff x="0" y="0"/>
          <a:chExt cx="0" cy="0"/>
        </a:xfrm>
      </p:grpSpPr>
      <p:sp>
        <p:nvSpPr>
          <p:cNvPr id="7" name="Inhaltsplatzhalter 6"/>
          <p:cNvSpPr>
            <a:spLocks noGrp="1"/>
          </p:cNvSpPr>
          <p:nvPr>
            <p:ph sz="quarter" idx="13" hasCustomPrompt="1"/>
          </p:nvPr>
        </p:nvSpPr>
        <p:spPr>
          <a:xfrm>
            <a:off x="658813" y="1233488"/>
            <a:ext cx="10837862" cy="5219699"/>
          </a:xfrm>
        </p:spPr>
        <p:txBody>
          <a:bodyPr/>
          <a:lstStyle>
            <a:lvl1pPr>
              <a:defRPr baseline="0"/>
            </a:lvl1pPr>
          </a:lstStyle>
          <a:p>
            <a:pPr lvl="0"/>
            <a:r>
              <a:rPr lang="de-DE" dirty="0"/>
              <a:t>Slide </a:t>
            </a:r>
            <a:r>
              <a:rPr lang="de-DE" dirty="0" err="1"/>
              <a:t>without</a:t>
            </a:r>
            <a:r>
              <a:rPr lang="de-DE" dirty="0"/>
              <a:t> title (</a:t>
            </a:r>
            <a:r>
              <a:rPr lang="de-DE" dirty="0" err="1"/>
              <a:t>exception</a:t>
            </a:r>
            <a:r>
              <a:rPr lang="de-DE" dirty="0"/>
              <a:t>)</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p:cNvSpPr>
            <a:spLocks noGrp="1"/>
          </p:cNvSpPr>
          <p:nvPr>
            <p:ph type="dt" sz="half" idx="14"/>
          </p:nvPr>
        </p:nvSpPr>
        <p:spPr/>
        <p:txBody>
          <a:bodyPr/>
          <a:lstStyle/>
          <a:p>
            <a:r>
              <a:rPr lang="de-DE" smtClean="0"/>
              <a:t>Short title goes here</a:t>
            </a:r>
            <a:endParaRPr lang="de-DE" dirty="0"/>
          </a:p>
        </p:txBody>
      </p:sp>
      <p:sp>
        <p:nvSpPr>
          <p:cNvPr id="6" name="Fußzeilenplatzhalter 5"/>
          <p:cNvSpPr>
            <a:spLocks noGrp="1"/>
          </p:cNvSpPr>
          <p:nvPr>
            <p:ph type="ftr" sz="quarter" idx="15"/>
          </p:nvPr>
        </p:nvSpPr>
        <p:spPr/>
        <p:txBody>
          <a:bodyPr/>
          <a:lstStyle/>
          <a:p>
            <a:r>
              <a:rPr lang="de-DE" smtClean="0"/>
              <a:t>Max-Planck-Institut für Plasmaphysik | Jörg Schacht | 01.08.2022</a:t>
            </a:r>
            <a:endParaRPr lang="de-DE" dirty="0"/>
          </a:p>
        </p:txBody>
      </p:sp>
      <p:sp>
        <p:nvSpPr>
          <p:cNvPr id="8" name="Foliennummernplatzhalter 7"/>
          <p:cNvSpPr>
            <a:spLocks noGrp="1"/>
          </p:cNvSpPr>
          <p:nvPr>
            <p:ph type="sldNum" sz="quarter" idx="16"/>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2824973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8" name="Datumsplatzhalter 7"/>
          <p:cNvSpPr>
            <a:spLocks noGrp="1"/>
          </p:cNvSpPr>
          <p:nvPr>
            <p:ph type="dt" sz="half" idx="10"/>
          </p:nvPr>
        </p:nvSpPr>
        <p:spPr/>
        <p:txBody>
          <a:bodyPr/>
          <a:lstStyle/>
          <a:p>
            <a:r>
              <a:rPr lang="de-DE" smtClean="0"/>
              <a:t>Short title goes here</a:t>
            </a:r>
            <a:endParaRPr lang="de-DE" dirty="0"/>
          </a:p>
        </p:txBody>
      </p:sp>
      <p:sp>
        <p:nvSpPr>
          <p:cNvPr id="9" name="Fußzeilenplatzhalter 8"/>
          <p:cNvSpPr>
            <a:spLocks noGrp="1"/>
          </p:cNvSpPr>
          <p:nvPr>
            <p:ph type="ftr" sz="quarter" idx="11"/>
          </p:nvPr>
        </p:nvSpPr>
        <p:spPr/>
        <p:txBody>
          <a:bodyPr/>
          <a:lstStyle/>
          <a:p>
            <a:r>
              <a:rPr lang="de-DE" smtClean="0"/>
              <a:t>Max-Planck-Institut für Plasmaphysik | Jörg Schacht | 01.08.2022</a:t>
            </a:r>
            <a:endParaRPr lang="de-DE" dirty="0"/>
          </a:p>
        </p:txBody>
      </p:sp>
      <p:sp>
        <p:nvSpPr>
          <p:cNvPr id="10" name="Foliennummernplatzhalter 9"/>
          <p:cNvSpPr>
            <a:spLocks noGrp="1"/>
          </p:cNvSpPr>
          <p:nvPr>
            <p:ph type="sldNum" sz="quarter" idx="12"/>
          </p:nvPr>
        </p:nvSpPr>
        <p:spPr/>
        <p:txBody>
          <a:body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309067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emf"/><Relationship Id="rId2" Type="http://schemas.openxmlformats.org/officeDocument/2006/relationships/slideLayout" Target="../slideLayouts/slideLayout2.xml"/><Relationship Id="rId16" Type="http://schemas.openxmlformats.org/officeDocument/2006/relationships/tags" Target="../tags/tag2.xml"/><Relationship Id="rId20" Type="http://schemas.openxmlformats.org/officeDocument/2006/relationships/image" Target="../media/image3.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18" Type="http://schemas.openxmlformats.org/officeDocument/2006/relationships/oleObject" Target="../embeddings/oleObject1.bin"/><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image" Target="../media/image2.emf"/><Relationship Id="rId2" Type="http://schemas.openxmlformats.org/officeDocument/2006/relationships/slideLayout" Target="../slideLayouts/slideLayout14.xml"/><Relationship Id="rId16" Type="http://schemas.openxmlformats.org/officeDocument/2006/relationships/tags" Target="../tags/tag16.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ags" Target="../tags/tag15.xml"/><Relationship Id="rId10" Type="http://schemas.openxmlformats.org/officeDocument/2006/relationships/slideLayout" Target="../slideLayouts/slideLayout22.xml"/><Relationship Id="rId19" Type="http://schemas.openxmlformats.org/officeDocument/2006/relationships/image" Target="../media/image1.emf"/><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vmlDrawing" Target="../drawings/vmlDrawing8.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Grafik 10"/>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11437325" y="195902"/>
            <a:ext cx="597849" cy="597849"/>
          </a:xfrm>
          <a:prstGeom prst="rect">
            <a:avLst/>
          </a:prstGeom>
        </p:spPr>
      </p:pic>
      <p:graphicFrame>
        <p:nvGraphicFramePr>
          <p:cNvPr id="6" name="Object 5" hidden="1">
            <a:extLst>
              <a:ext uri="{FF2B5EF4-FFF2-40B4-BE49-F238E27FC236}">
                <a16:creationId xmlns:a16="http://schemas.microsoft.com/office/drawing/2014/main" id="{E3FBFD33-14B0-4B26-8D25-D9E05002D480}"/>
              </a:ext>
            </a:extLst>
          </p:cNvPr>
          <p:cNvGraphicFramePr>
            <a:graphicFrameLocks noChangeAspect="1"/>
          </p:cNvGraphicFramePr>
          <p:nvPr>
            <p:custDataLst>
              <p:tags r:id="rId15"/>
            </p:custDataLst>
            <p:extLst>
              <p:ext uri="{D42A27DB-BD31-4B8C-83A1-F6EECF244321}">
                <p14:modId xmlns:p14="http://schemas.microsoft.com/office/powerpoint/2010/main" val="39495321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86" name="think-cell Folie" r:id="rId18" imgW="384" imgH="385" progId="TCLayout.ActiveDocument.1">
                  <p:embed/>
                </p:oleObj>
              </mc:Choice>
              <mc:Fallback>
                <p:oleObj name="think-cell Folie" r:id="rId18" imgW="384" imgH="385" progId="TCLayout.ActiveDocument.1">
                  <p:embed/>
                  <p:pic>
                    <p:nvPicPr>
                      <p:cNvPr id="0" name=""/>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658354E6-9E0E-44B9-83E8-1963A1EC88F1}"/>
              </a:ext>
            </a:extLst>
          </p:cNvPr>
          <p:cNvSpPr/>
          <p:nvPr>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300" b="1" i="0" baseline="0" dirty="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658813" y="441325"/>
            <a:ext cx="9612984" cy="782638"/>
          </a:xfrm>
          <a:prstGeom prst="rect">
            <a:avLst/>
          </a:prstGeom>
        </p:spPr>
        <p:txBody>
          <a:bodyPr vert="horz" lIns="0" tIns="0" rIns="0" bIns="0" rtlCol="0" anchor="t" anchorCtr="0">
            <a:noAutofit/>
          </a:bodyPr>
          <a:lstStyle/>
          <a:p>
            <a:r>
              <a:rPr lang="de-DE" dirty="0"/>
              <a:t>Headline Arial </a:t>
            </a:r>
            <a:r>
              <a:rPr lang="de-DE" dirty="0" err="1"/>
              <a:t>MPG_green_dark</a:t>
            </a:r>
            <a:r>
              <a:rPr lang="de-DE" dirty="0"/>
              <a:t>, 25 </a:t>
            </a:r>
            <a:r>
              <a:rPr lang="de-DE" dirty="0" err="1"/>
              <a:t>pt</a:t>
            </a:r>
            <a:r>
              <a:rPr lang="de-DE" dirty="0"/>
              <a:t>, ZAB 28 </a:t>
            </a:r>
            <a:r>
              <a:rPr lang="de-DE" dirty="0" err="1"/>
              <a:t>pt</a:t>
            </a:r>
            <a:r>
              <a:rPr lang="de-DE" dirty="0"/>
              <a:t/>
            </a:r>
            <a:br>
              <a:rPr lang="de-DE" dirty="0"/>
            </a:br>
            <a:endParaRPr lang="en-US" dirty="0"/>
          </a:p>
        </p:txBody>
      </p:sp>
      <p:sp>
        <p:nvSpPr>
          <p:cNvPr id="7" name="Textplatzhalter 6"/>
          <p:cNvSpPr>
            <a:spLocks noGrp="1"/>
          </p:cNvSpPr>
          <p:nvPr>
            <p:ph type="body" idx="1"/>
          </p:nvPr>
        </p:nvSpPr>
        <p:spPr>
          <a:xfrm>
            <a:off x="658813" y="1609725"/>
            <a:ext cx="10837861" cy="4843463"/>
          </a:xfrm>
          <a:prstGeom prst="rect">
            <a:avLst/>
          </a:prstGeom>
        </p:spPr>
        <p:txBody>
          <a:bodyPr vert="horz" lIns="0" tIns="45720" rIns="0" bIns="45720" rtlCol="0">
            <a:normAutofit/>
          </a:bodyPr>
          <a:lstStyle/>
          <a:p>
            <a:pPr marL="0" marR="0" lvl="0" indent="0" algn="l" defTabSz="914400" rtl="0" eaLnBrk="1" fontAlgn="auto" latinLnBrk="0" hangingPunct="1">
              <a:lnSpc>
                <a:spcPct val="120000"/>
              </a:lnSpc>
              <a:spcBef>
                <a:spcPts val="600"/>
              </a:spcBef>
              <a:spcAft>
                <a:spcPts val="0"/>
              </a:spcAft>
              <a:buClrTx/>
              <a:buSzTx/>
              <a:buFont typeface="Arial" panose="020B0604020202020204" pitchFamily="34" charset="0"/>
              <a:buNone/>
              <a:tabLst/>
              <a:defRPr/>
            </a:pPr>
            <a:r>
              <a:rPr lang="de-DE" dirty="0" smtClean="0"/>
              <a:t>Ebene 1: Fließtext</a:t>
            </a:r>
          </a:p>
          <a:p>
            <a:pPr lvl="1"/>
            <a:r>
              <a:rPr lang="de-DE" dirty="0" smtClean="0"/>
              <a:t>Ebene 2: </a:t>
            </a:r>
            <a:r>
              <a:rPr lang="de-DE" dirty="0"/>
              <a:t>Headlines</a:t>
            </a:r>
          </a:p>
          <a:p>
            <a:pPr lvl="2"/>
            <a:r>
              <a:rPr lang="de-DE" dirty="0" smtClean="0"/>
              <a:t>Ebene </a:t>
            </a:r>
            <a:r>
              <a:rPr lang="de-DE" dirty="0"/>
              <a:t>3: </a:t>
            </a:r>
            <a:r>
              <a:rPr lang="de-DE" dirty="0" smtClean="0"/>
              <a:t>Stichpunkte</a:t>
            </a:r>
            <a:endParaRPr lang="de-DE" dirty="0"/>
          </a:p>
          <a:p>
            <a:pPr lvl="3"/>
            <a:r>
              <a:rPr lang="de-DE" dirty="0"/>
              <a:t>Ebene 4: Stichpunkte hervorgehoben</a:t>
            </a:r>
          </a:p>
          <a:p>
            <a:pPr lvl="4"/>
            <a:r>
              <a:rPr lang="de-DE" dirty="0"/>
              <a:t>Ebene 5: Stichpunkte eingerückt</a:t>
            </a:r>
          </a:p>
          <a:p>
            <a:pPr lvl="5"/>
            <a:r>
              <a:rPr lang="de-DE" dirty="0"/>
              <a:t>Ebene 6: Stichpunkte weiter eingerückt</a:t>
            </a:r>
          </a:p>
          <a:p>
            <a:pPr lvl="6"/>
            <a:r>
              <a:rPr lang="de-DE" dirty="0"/>
              <a:t>Ebene 7: Zusatzinfo</a:t>
            </a:r>
          </a:p>
          <a:p>
            <a:pPr lvl="7"/>
            <a:r>
              <a:rPr lang="de-DE" dirty="0"/>
              <a:t>Ebene 8: Bildunterschrift</a:t>
            </a:r>
          </a:p>
        </p:txBody>
      </p:sp>
      <p:pic>
        <p:nvPicPr>
          <p:cNvPr id="8" name="Grafik 7"/>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725151" y="251093"/>
            <a:ext cx="557209" cy="495297"/>
          </a:xfrm>
          <a:prstGeom prst="rect">
            <a:avLst/>
          </a:prstGeom>
        </p:spPr>
      </p:pic>
      <p:sp>
        <p:nvSpPr>
          <p:cNvPr id="3" name="Datumsplatzhalter 2"/>
          <p:cNvSpPr>
            <a:spLocks noGrp="1"/>
          </p:cNvSpPr>
          <p:nvPr>
            <p:ph type="dt" sz="half" idx="2"/>
          </p:nvPr>
        </p:nvSpPr>
        <p:spPr>
          <a:xfrm>
            <a:off x="4053455" y="6561600"/>
            <a:ext cx="7227319" cy="144000"/>
          </a:xfrm>
          <a:prstGeom prst="rect">
            <a:avLst/>
          </a:prstGeom>
        </p:spPr>
        <p:txBody>
          <a:bodyPr vert="horz" wrap="none" lIns="0" tIns="0" rIns="0" bIns="0" rtlCol="0" anchor="b" anchorCtr="0"/>
          <a:lstStyle>
            <a:lvl1pPr algn="r">
              <a:defRPr lang="de-DE" sz="600" kern="600" cap="all" spc="90" baseline="0" smtClean="0">
                <a:solidFill>
                  <a:schemeClr val="tx1">
                    <a:tint val="75000"/>
                  </a:schemeClr>
                </a:solidFill>
                <a:latin typeface="+mn-lt"/>
                <a:ea typeface="+mn-ea"/>
                <a:cs typeface="+mn-cs"/>
              </a:defRPr>
            </a:lvl1pPr>
          </a:lstStyle>
          <a:p>
            <a:r>
              <a:rPr lang="de-DE" smtClean="0"/>
              <a:t>Short title goes here</a:t>
            </a:r>
            <a:endParaRPr lang="de-DE" dirty="0"/>
          </a:p>
        </p:txBody>
      </p:sp>
      <p:sp>
        <p:nvSpPr>
          <p:cNvPr id="9" name="Fußzeilenplatzhalter 8"/>
          <p:cNvSpPr>
            <a:spLocks noGrp="1"/>
          </p:cNvSpPr>
          <p:nvPr>
            <p:ph type="ftr" sz="quarter" idx="3"/>
          </p:nvPr>
        </p:nvSpPr>
        <p:spPr>
          <a:xfrm>
            <a:off x="658813" y="6561600"/>
            <a:ext cx="6115051" cy="144000"/>
          </a:xfrm>
          <a:prstGeom prst="rect">
            <a:avLst/>
          </a:prstGeom>
        </p:spPr>
        <p:txBody>
          <a:bodyPr vert="horz" wrap="none" lIns="0" tIns="0" rIns="0" bIns="0" rtlCol="0" anchor="b" anchorCtr="0"/>
          <a:lstStyle>
            <a:lvl1pPr algn="l">
              <a:defRPr lang="de-DE" sz="600" kern="600" cap="all" spc="90" baseline="0">
                <a:solidFill>
                  <a:schemeClr val="tx1">
                    <a:tint val="75000"/>
                  </a:schemeClr>
                </a:solidFill>
                <a:latin typeface="+mn-lt"/>
                <a:ea typeface="+mn-ea"/>
                <a:cs typeface="+mn-cs"/>
              </a:defRPr>
            </a:lvl1pPr>
          </a:lstStyle>
          <a:p>
            <a:r>
              <a:rPr lang="de-DE" smtClean="0"/>
              <a:t>Max-Planck-Institut für Plasmaphysik | Jörg Schacht | 01.08.2022</a:t>
            </a:r>
            <a:endParaRPr lang="de-DE" dirty="0"/>
          </a:p>
        </p:txBody>
      </p:sp>
      <p:sp>
        <p:nvSpPr>
          <p:cNvPr id="10" name="Foliennummernplatzhalter 9"/>
          <p:cNvSpPr>
            <a:spLocks noGrp="1"/>
          </p:cNvSpPr>
          <p:nvPr>
            <p:ph type="sldNum" sz="quarter" idx="4"/>
          </p:nvPr>
        </p:nvSpPr>
        <p:spPr>
          <a:xfrm>
            <a:off x="11280774" y="6561601"/>
            <a:ext cx="217349" cy="144000"/>
          </a:xfrm>
          <a:prstGeom prst="rect">
            <a:avLst/>
          </a:prstGeom>
        </p:spPr>
        <p:txBody>
          <a:bodyPr vert="horz" wrap="none" lIns="0" tIns="0" rIns="0" bIns="0" rtlCol="0" anchor="b" anchorCtr="0"/>
          <a:lstStyle>
            <a:lvl1pPr algn="r">
              <a:defRPr lang="de-DE" sz="600" kern="600" cap="all" spc="90" baseline="0" smtClean="0">
                <a:solidFill>
                  <a:schemeClr val="tx1">
                    <a:tint val="75000"/>
                  </a:schemeClr>
                </a:solidFill>
                <a:latin typeface="+mn-lt"/>
                <a:ea typeface="+mn-ea"/>
                <a:cs typeface="+mn-cs"/>
              </a:defRPr>
            </a:lvl1p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2120465908"/>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669" r:id="rId5"/>
    <p:sldLayoutId id="2147483726" r:id="rId6"/>
    <p:sldLayoutId id="2147483664" r:id="rId7"/>
    <p:sldLayoutId id="2147483696" r:id="rId8"/>
    <p:sldLayoutId id="2147483667" r:id="rId9"/>
    <p:sldLayoutId id="2147483700" r:id="rId10"/>
    <p:sldLayoutId id="2147483711" r:id="rId11"/>
    <p:sldLayoutId id="2147483701" r:id="rId12"/>
  </p:sldLayoutIdLst>
  <p:hf hdr="0"/>
  <p:txStyles>
    <p:titleStyle>
      <a:lvl1pPr algn="l" defTabSz="914400" rtl="0" eaLnBrk="1" latinLnBrk="0" hangingPunct="1">
        <a:lnSpc>
          <a:spcPts val="2800"/>
        </a:lnSpc>
        <a:spcBef>
          <a:spcPct val="0"/>
        </a:spcBef>
        <a:spcAft>
          <a:spcPts val="1800"/>
        </a:spcAft>
        <a:buNone/>
        <a:defRPr sz="2500" b="1" kern="600" cap="none" spc="0" baseline="0">
          <a:solidFill>
            <a:srgbClr val="005555"/>
          </a:solidFill>
          <a:latin typeface="+mj-lt"/>
          <a:ea typeface="+mj-ea"/>
          <a:cs typeface="+mj-cs"/>
        </a:defRPr>
      </a:lvl1pPr>
    </p:titleStyle>
    <p:bodyStyle>
      <a:lvl1pPr marL="0" marR="0" indent="0" algn="l" defTabSz="914400" rtl="0" eaLnBrk="1" fontAlgn="auto" latinLnBrk="0" hangingPunct="1">
        <a:lnSpc>
          <a:spcPct val="120000"/>
        </a:lnSpc>
        <a:spcBef>
          <a:spcPts val="600"/>
        </a:spcBef>
        <a:spcAft>
          <a:spcPts val="0"/>
        </a:spcAft>
        <a:buClrTx/>
        <a:buSzTx/>
        <a:buFont typeface="Arial" panose="020B0604020202020204" pitchFamily="34" charset="0"/>
        <a:buNone/>
        <a:tabLst/>
        <a:defRPr lang="de-DE" sz="1800" b="0" i="0" kern="600" spc="40" baseline="0" dirty="0" smtClean="0">
          <a:solidFill>
            <a:schemeClr val="tx1"/>
          </a:solidFill>
          <a:latin typeface="+mn-lt"/>
          <a:ea typeface="+mn-ea"/>
          <a:cs typeface="+mn-cs"/>
        </a:defRPr>
      </a:lvl1pPr>
      <a:lvl2pPr marL="0" indent="0" algn="l" defTabSz="914400" rtl="0" eaLnBrk="1" latinLnBrk="0" hangingPunct="1">
        <a:lnSpc>
          <a:spcPct val="120000"/>
        </a:lnSpc>
        <a:spcBef>
          <a:spcPts val="600"/>
        </a:spcBef>
        <a:spcAft>
          <a:spcPts val="0"/>
        </a:spcAft>
        <a:buFont typeface="Arial" panose="020B0604020202020204" pitchFamily="34" charset="0"/>
        <a:buNone/>
        <a:defRPr sz="1800" b="1" kern="600" spc="40" baseline="0">
          <a:solidFill>
            <a:schemeClr val="tx2"/>
          </a:solidFill>
          <a:latin typeface="+mn-lt"/>
          <a:ea typeface="+mn-ea"/>
          <a:cs typeface="+mn-cs"/>
        </a:defRPr>
      </a:lvl2pPr>
      <a:lvl3pPr marL="179388" indent="-179388" algn="l" defTabSz="914400" rtl="0" eaLnBrk="1" latinLnBrk="0" hangingPunct="1">
        <a:lnSpc>
          <a:spcPct val="120000"/>
        </a:lnSpc>
        <a:spcBef>
          <a:spcPts val="600"/>
        </a:spcBef>
        <a:buFont typeface="Arial" panose="020B0604020202020204" pitchFamily="34" charset="0"/>
        <a:buChar char="•"/>
        <a:defRPr sz="1800" b="1" kern="400" spc="40" baseline="0">
          <a:solidFill>
            <a:schemeClr val="accent3"/>
          </a:solidFill>
          <a:latin typeface="+mn-lt"/>
          <a:ea typeface="+mn-ea"/>
          <a:cs typeface="+mn-cs"/>
        </a:defRPr>
      </a:lvl3pPr>
      <a:lvl4pPr marL="179388" indent="-179388" algn="l" defTabSz="914400" rtl="0" eaLnBrk="1" latinLnBrk="0" hangingPunct="1">
        <a:lnSpc>
          <a:spcPct val="120000"/>
        </a:lnSpc>
        <a:spcBef>
          <a:spcPts val="600"/>
        </a:spcBef>
        <a:buFont typeface="Arial" panose="020B0604020202020204" pitchFamily="34" charset="0"/>
        <a:buChar char="•"/>
        <a:defRPr sz="1800" kern="600" spc="40" baseline="0">
          <a:solidFill>
            <a:schemeClr val="tx1"/>
          </a:solidFill>
          <a:latin typeface="+mn-lt"/>
          <a:ea typeface="+mn-ea"/>
          <a:cs typeface="+mn-cs"/>
        </a:defRPr>
      </a:lvl4pPr>
      <a:lvl5pPr marL="357188" indent="-179388" algn="l" defTabSz="914400" rtl="0" eaLnBrk="1" latinLnBrk="0" hangingPunct="1">
        <a:lnSpc>
          <a:spcPct val="120000"/>
        </a:lnSpc>
        <a:spcBef>
          <a:spcPts val="600"/>
        </a:spcBef>
        <a:buFont typeface="Arial" panose="020B0604020202020204" pitchFamily="34" charset="0"/>
        <a:buChar char="•"/>
        <a:defRPr lang="de-DE" sz="1800" b="0" i="0" kern="600" spc="40" baseline="0" dirty="0" smtClean="0">
          <a:solidFill>
            <a:schemeClr val="tx1"/>
          </a:solidFill>
          <a:latin typeface="+mn-lt"/>
          <a:ea typeface="+mn-ea"/>
          <a:cs typeface="+mn-cs"/>
        </a:defRPr>
      </a:lvl5pPr>
      <a:lvl6pPr marL="645750" indent="-285750" algn="l" defTabSz="914400" rtl="0" eaLnBrk="1" latinLnBrk="0" hangingPunct="1">
        <a:lnSpc>
          <a:spcPct val="100000"/>
        </a:lnSpc>
        <a:spcBef>
          <a:spcPts val="300"/>
        </a:spcBef>
        <a:spcAft>
          <a:spcPts val="0"/>
        </a:spcAft>
        <a:buClr>
          <a:schemeClr val="tx1"/>
        </a:buClr>
        <a:buSzPct val="110000"/>
        <a:buFont typeface="Symbol" panose="05050102010706020507" pitchFamily="18" charset="2"/>
        <a:buChar char=""/>
        <a:defRPr sz="1800" b="0" i="0" kern="600" spc="40" baseline="0">
          <a:solidFill>
            <a:schemeClr val="tx1"/>
          </a:solidFill>
          <a:latin typeface="+mn-lt"/>
          <a:ea typeface="+mn-ea"/>
          <a:cs typeface="+mn-cs"/>
        </a:defRPr>
      </a:lvl6pPr>
      <a:lvl7pPr marL="0" indent="215900" algn="l" defTabSz="914400" rtl="0" eaLnBrk="1" latinLnBrk="0" hangingPunct="1">
        <a:lnSpc>
          <a:spcPct val="100000"/>
        </a:lnSpc>
        <a:spcBef>
          <a:spcPts val="600"/>
        </a:spcBef>
        <a:spcAft>
          <a:spcPts val="0"/>
        </a:spcAft>
        <a:buClr>
          <a:schemeClr val="tx2"/>
        </a:buClr>
        <a:buFont typeface="Wingdings 3" panose="05040102010807070707" pitchFamily="18" charset="2"/>
        <a:buChar char=""/>
        <a:defRPr sz="1500" b="0" i="1" kern="600" spc="40" baseline="0">
          <a:solidFill>
            <a:schemeClr val="tx2"/>
          </a:solidFill>
          <a:latin typeface="+mn-lt"/>
          <a:ea typeface="+mn-ea"/>
          <a:cs typeface="+mn-cs"/>
        </a:defRPr>
      </a:lvl7pPr>
      <a:lvl8pPr marL="0" indent="0" algn="l" defTabSz="914400" rtl="0" eaLnBrk="1" latinLnBrk="0" hangingPunct="1">
        <a:lnSpc>
          <a:spcPct val="100000"/>
        </a:lnSpc>
        <a:spcBef>
          <a:spcPts val="525"/>
        </a:spcBef>
        <a:spcAft>
          <a:spcPts val="0"/>
        </a:spcAft>
        <a:buSzPct val="110000"/>
        <a:buFont typeface=".SF NS Symbols Regular"/>
        <a:buNone/>
        <a:defRPr sz="1000" b="0" i="1" kern="600" spc="120" baseline="0">
          <a:solidFill>
            <a:schemeClr val="tx1">
              <a:lumMod val="50000"/>
              <a:lumOff val="50000"/>
            </a:schemeClr>
          </a:solidFill>
          <a:latin typeface="+mn-lt"/>
          <a:ea typeface="+mn-ea"/>
          <a:cs typeface="+mn-cs"/>
        </a:defRPr>
      </a:lvl8pPr>
      <a:lvl9pPr marL="0" indent="0" algn="l" defTabSz="914400" rtl="0" eaLnBrk="1" latinLnBrk="0" hangingPunct="1">
        <a:lnSpc>
          <a:spcPts val="1100"/>
        </a:lnSpc>
        <a:spcBef>
          <a:spcPts val="525"/>
        </a:spcBef>
        <a:buFont typeface="Arial" panose="020B0604020202020204" pitchFamily="34" charset="0"/>
        <a:buNone/>
        <a:defRPr sz="800" b="0" i="1" kern="600" spc="120" baseline="0">
          <a:solidFill>
            <a:schemeClr val="tx1">
              <a:lumMod val="50000"/>
              <a:lumOff val="5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777">
          <p15:clr>
            <a:srgbClr val="F26B43"/>
          </p15:clr>
        </p15:guide>
        <p15:guide id="4" orient="horz" pos="4065">
          <p15:clr>
            <a:srgbClr val="F26B43"/>
          </p15:clr>
        </p15:guide>
        <p15:guide id="6" orient="horz" pos="1014">
          <p15:clr>
            <a:srgbClr val="F26B43"/>
          </p15:clr>
        </p15:guide>
        <p15:guide id="7" orient="horz" pos="4133">
          <p15:clr>
            <a:srgbClr val="F26B43"/>
          </p15:clr>
        </p15:guide>
        <p15:guide id="8" orient="horz" pos="4224">
          <p15:clr>
            <a:srgbClr val="F26B43"/>
          </p15:clr>
        </p15:guide>
        <p15:guide id="11" orient="horz" pos="459">
          <p15:clr>
            <a:srgbClr val="F26B43"/>
          </p15:clr>
        </p15:guide>
        <p15:guide id="15" orient="horz" pos="142">
          <p15:clr>
            <a:srgbClr val="F26B43"/>
          </p15:clr>
        </p15:guide>
        <p15:guide id="16" orient="horz" pos="278">
          <p15:clr>
            <a:srgbClr val="F26B43"/>
          </p15:clr>
        </p15:guide>
        <p15:guide id="18" pos="7242">
          <p15:clr>
            <a:srgbClr val="F26B43"/>
          </p15:clr>
        </p15:guide>
        <p15:guide id="19" pos="41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 name="Grafik 10"/>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11437325" y="195902"/>
            <a:ext cx="597849" cy="597849"/>
          </a:xfrm>
          <a:prstGeom prst="rect">
            <a:avLst/>
          </a:prstGeom>
        </p:spPr>
      </p:pic>
      <p:graphicFrame>
        <p:nvGraphicFramePr>
          <p:cNvPr id="6" name="Object 5" hidden="1">
            <a:extLst>
              <a:ext uri="{FF2B5EF4-FFF2-40B4-BE49-F238E27FC236}">
                <a16:creationId xmlns:a16="http://schemas.microsoft.com/office/drawing/2014/main" id="{E3FBFD33-14B0-4B26-8D25-D9E05002D480}"/>
              </a:ext>
            </a:extLst>
          </p:cNvPr>
          <p:cNvGraphicFramePr>
            <a:graphicFrameLocks noChangeAspect="1"/>
          </p:cNvGraphicFramePr>
          <p:nvPr>
            <p:custDataLst>
              <p:tags r:id="rId15"/>
            </p:custDataLst>
            <p:extLst>
              <p:ext uri="{D42A27DB-BD31-4B8C-83A1-F6EECF244321}">
                <p14:modId xmlns:p14="http://schemas.microsoft.com/office/powerpoint/2010/main" val="14582368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538" name="think-cell Folie" r:id="rId18" imgW="384" imgH="385" progId="TCLayout.ActiveDocument.1">
                  <p:embed/>
                </p:oleObj>
              </mc:Choice>
              <mc:Fallback>
                <p:oleObj name="think-cell Folie" r:id="rId18" imgW="384" imgH="385" progId="TCLayout.ActiveDocument.1">
                  <p:embed/>
                  <p:pic>
                    <p:nvPicPr>
                      <p:cNvPr id="6" name="Object 5" hidden="1">
                        <a:extLst>
                          <a:ext uri="{FF2B5EF4-FFF2-40B4-BE49-F238E27FC236}">
                            <a16:creationId xmlns:a16="http://schemas.microsoft.com/office/drawing/2014/main" id="{E3FBFD33-14B0-4B26-8D25-D9E05002D480}"/>
                          </a:ext>
                        </a:extLst>
                      </p:cNvPr>
                      <p:cNvPicPr/>
                      <p:nvPr/>
                    </p:nvPicPr>
                    <p:blipFill>
                      <a:blip r:embed="rId19"/>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658354E6-9E0E-44B9-83E8-1963A1EC88F1}"/>
              </a:ext>
            </a:extLst>
          </p:cNvPr>
          <p:cNvSpPr/>
          <p:nvPr>
            <p:custDataLst>
              <p:tags r:id="rId16"/>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numCol="1" spcCol="0" rtlCol="0" anchor="ctr" anchorCtr="0">
            <a:noAutofit/>
          </a:bodyPr>
          <a:lstStyle/>
          <a:p>
            <a:pPr marL="0" lvl="0" indent="0" algn="ctr"/>
            <a:endParaRPr lang="de-DE" sz="2300" b="1" i="0" baseline="0" dirty="0">
              <a:latin typeface="Arial" panose="020B0604020202020204" pitchFamily="34" charset="0"/>
              <a:ea typeface="+mj-ea"/>
              <a:cs typeface="+mj-cs"/>
              <a:sym typeface="Arial" panose="020B0604020202020204" pitchFamily="34" charset="0"/>
            </a:endParaRPr>
          </a:p>
        </p:txBody>
      </p:sp>
      <p:sp>
        <p:nvSpPr>
          <p:cNvPr id="2" name="Title Placeholder 1"/>
          <p:cNvSpPr>
            <a:spLocks noGrp="1"/>
          </p:cNvSpPr>
          <p:nvPr>
            <p:ph type="title"/>
          </p:nvPr>
        </p:nvSpPr>
        <p:spPr>
          <a:xfrm>
            <a:off x="658813" y="441325"/>
            <a:ext cx="9612984" cy="782638"/>
          </a:xfrm>
          <a:prstGeom prst="rect">
            <a:avLst/>
          </a:prstGeom>
        </p:spPr>
        <p:txBody>
          <a:bodyPr vert="horz" lIns="0" tIns="0" rIns="0" bIns="0" rtlCol="0" anchor="t" anchorCtr="0">
            <a:noAutofit/>
          </a:bodyPr>
          <a:lstStyle/>
          <a:p>
            <a:r>
              <a:rPr lang="de-DE" dirty="0"/>
              <a:t>Headline Arial </a:t>
            </a:r>
            <a:r>
              <a:rPr lang="de-DE" dirty="0" err="1"/>
              <a:t>MPG_green_dark</a:t>
            </a:r>
            <a:r>
              <a:rPr lang="de-DE" dirty="0"/>
              <a:t>, 25 </a:t>
            </a:r>
            <a:r>
              <a:rPr lang="de-DE" dirty="0" err="1"/>
              <a:t>pt</a:t>
            </a:r>
            <a:r>
              <a:rPr lang="de-DE" dirty="0"/>
              <a:t>, ZAB 28 </a:t>
            </a:r>
            <a:r>
              <a:rPr lang="de-DE" dirty="0" err="1"/>
              <a:t>pt</a:t>
            </a:r>
            <a:r>
              <a:rPr lang="de-DE" dirty="0"/>
              <a:t/>
            </a:r>
            <a:br>
              <a:rPr lang="de-DE" dirty="0"/>
            </a:br>
            <a:endParaRPr lang="en-US" dirty="0"/>
          </a:p>
        </p:txBody>
      </p:sp>
      <p:sp>
        <p:nvSpPr>
          <p:cNvPr id="7" name="Textplatzhalter 6"/>
          <p:cNvSpPr>
            <a:spLocks noGrp="1"/>
          </p:cNvSpPr>
          <p:nvPr>
            <p:ph type="body" idx="1"/>
          </p:nvPr>
        </p:nvSpPr>
        <p:spPr>
          <a:xfrm>
            <a:off x="658813" y="1609725"/>
            <a:ext cx="10837861" cy="4843463"/>
          </a:xfrm>
          <a:prstGeom prst="rect">
            <a:avLst/>
          </a:prstGeom>
        </p:spPr>
        <p:txBody>
          <a:bodyPr vert="horz" lIns="0" tIns="45720" rIns="0" bIns="45720" rtlCol="0">
            <a:normAutofit/>
          </a:bodyPr>
          <a:lstStyle/>
          <a:p>
            <a:pPr marL="0" marR="0" lvl="0" indent="0" algn="l" defTabSz="914400" rtl="0" eaLnBrk="1" fontAlgn="auto" latinLnBrk="0" hangingPunct="1">
              <a:lnSpc>
                <a:spcPct val="120000"/>
              </a:lnSpc>
              <a:spcBef>
                <a:spcPts val="600"/>
              </a:spcBef>
              <a:spcAft>
                <a:spcPts val="0"/>
              </a:spcAft>
              <a:buClrTx/>
              <a:buSzTx/>
              <a:buFont typeface="Arial" panose="020B0604020202020204" pitchFamily="34" charset="0"/>
              <a:buNone/>
              <a:tabLst/>
              <a:defRPr/>
            </a:pPr>
            <a:r>
              <a:rPr lang="de-DE" dirty="0" smtClean="0"/>
              <a:t>Ebene 1: Fließtext</a:t>
            </a:r>
          </a:p>
          <a:p>
            <a:pPr lvl="1"/>
            <a:r>
              <a:rPr lang="de-DE" dirty="0" smtClean="0"/>
              <a:t>Ebene 2: </a:t>
            </a:r>
            <a:r>
              <a:rPr lang="de-DE" dirty="0"/>
              <a:t>Headlines</a:t>
            </a:r>
          </a:p>
          <a:p>
            <a:pPr lvl="2"/>
            <a:r>
              <a:rPr lang="de-DE" dirty="0" smtClean="0"/>
              <a:t>Ebene </a:t>
            </a:r>
            <a:r>
              <a:rPr lang="de-DE" dirty="0"/>
              <a:t>3: </a:t>
            </a:r>
            <a:r>
              <a:rPr lang="de-DE" dirty="0" smtClean="0"/>
              <a:t>Stichpunkte</a:t>
            </a:r>
            <a:endParaRPr lang="de-DE" dirty="0"/>
          </a:p>
          <a:p>
            <a:pPr lvl="3"/>
            <a:r>
              <a:rPr lang="de-DE" dirty="0"/>
              <a:t>Ebene 4: Stichpunkte hervorgehoben</a:t>
            </a:r>
          </a:p>
          <a:p>
            <a:pPr lvl="4"/>
            <a:r>
              <a:rPr lang="de-DE" dirty="0"/>
              <a:t>Ebene 5: Stichpunkte eingerückt</a:t>
            </a:r>
          </a:p>
          <a:p>
            <a:pPr lvl="5"/>
            <a:r>
              <a:rPr lang="de-DE" dirty="0"/>
              <a:t>Ebene 6: Stichpunkte weiter eingerückt</a:t>
            </a:r>
          </a:p>
          <a:p>
            <a:pPr lvl="6"/>
            <a:r>
              <a:rPr lang="de-DE" dirty="0"/>
              <a:t>Ebene 7: Zusatzinfo</a:t>
            </a:r>
          </a:p>
          <a:p>
            <a:pPr lvl="7"/>
            <a:r>
              <a:rPr lang="de-DE" dirty="0"/>
              <a:t>Ebene 8: Bildunterschrift</a:t>
            </a:r>
          </a:p>
        </p:txBody>
      </p:sp>
      <p:sp>
        <p:nvSpPr>
          <p:cNvPr id="3" name="Datumsplatzhalter 2"/>
          <p:cNvSpPr>
            <a:spLocks noGrp="1"/>
          </p:cNvSpPr>
          <p:nvPr>
            <p:ph type="dt" sz="half" idx="2"/>
          </p:nvPr>
        </p:nvSpPr>
        <p:spPr>
          <a:xfrm>
            <a:off x="4053455" y="6561600"/>
            <a:ext cx="7227319" cy="144000"/>
          </a:xfrm>
          <a:prstGeom prst="rect">
            <a:avLst/>
          </a:prstGeom>
        </p:spPr>
        <p:txBody>
          <a:bodyPr vert="horz" wrap="none" lIns="0" tIns="0" rIns="0" bIns="0" rtlCol="0" anchor="b" anchorCtr="0"/>
          <a:lstStyle>
            <a:lvl1pPr algn="r">
              <a:defRPr lang="de-DE" sz="600" kern="600" cap="all" spc="90" baseline="0" smtClean="0">
                <a:solidFill>
                  <a:schemeClr val="tx1">
                    <a:tint val="75000"/>
                  </a:schemeClr>
                </a:solidFill>
                <a:latin typeface="+mn-lt"/>
                <a:ea typeface="+mn-ea"/>
                <a:cs typeface="+mn-cs"/>
              </a:defRPr>
            </a:lvl1pPr>
          </a:lstStyle>
          <a:p>
            <a:r>
              <a:rPr lang="de-DE" smtClean="0"/>
              <a:t>Short title goes here</a:t>
            </a:r>
            <a:endParaRPr lang="de-DE" dirty="0"/>
          </a:p>
        </p:txBody>
      </p:sp>
      <p:sp>
        <p:nvSpPr>
          <p:cNvPr id="9" name="Fußzeilenplatzhalter 8"/>
          <p:cNvSpPr>
            <a:spLocks noGrp="1"/>
          </p:cNvSpPr>
          <p:nvPr>
            <p:ph type="ftr" sz="quarter" idx="3"/>
          </p:nvPr>
        </p:nvSpPr>
        <p:spPr>
          <a:xfrm>
            <a:off x="658813" y="6561600"/>
            <a:ext cx="6115051" cy="144000"/>
          </a:xfrm>
          <a:prstGeom prst="rect">
            <a:avLst/>
          </a:prstGeom>
        </p:spPr>
        <p:txBody>
          <a:bodyPr vert="horz" wrap="none" lIns="0" tIns="0" rIns="0" bIns="0" rtlCol="0" anchor="b" anchorCtr="0"/>
          <a:lstStyle>
            <a:lvl1pPr algn="l">
              <a:defRPr lang="de-DE" sz="600" kern="600" cap="all" spc="90" baseline="0">
                <a:solidFill>
                  <a:schemeClr val="tx1">
                    <a:tint val="75000"/>
                  </a:schemeClr>
                </a:solidFill>
                <a:latin typeface="+mn-lt"/>
                <a:ea typeface="+mn-ea"/>
                <a:cs typeface="+mn-cs"/>
              </a:defRPr>
            </a:lvl1pPr>
          </a:lstStyle>
          <a:p>
            <a:r>
              <a:rPr lang="de-DE" smtClean="0"/>
              <a:t>Max-Planck-Institut für Plasmaphysik | Jörg Schacht | 01.08.2022</a:t>
            </a:r>
            <a:endParaRPr lang="de-DE" dirty="0"/>
          </a:p>
        </p:txBody>
      </p:sp>
      <p:sp>
        <p:nvSpPr>
          <p:cNvPr id="10" name="Foliennummernplatzhalter 9"/>
          <p:cNvSpPr>
            <a:spLocks noGrp="1"/>
          </p:cNvSpPr>
          <p:nvPr>
            <p:ph type="sldNum" sz="quarter" idx="4"/>
          </p:nvPr>
        </p:nvSpPr>
        <p:spPr>
          <a:xfrm>
            <a:off x="11280774" y="6561601"/>
            <a:ext cx="217349" cy="144000"/>
          </a:xfrm>
          <a:prstGeom prst="rect">
            <a:avLst/>
          </a:prstGeom>
        </p:spPr>
        <p:txBody>
          <a:bodyPr vert="horz" wrap="none" lIns="0" tIns="0" rIns="0" bIns="0" rtlCol="0" anchor="b" anchorCtr="0"/>
          <a:lstStyle>
            <a:lvl1pPr algn="r">
              <a:defRPr lang="de-DE" sz="600" kern="600" cap="all" spc="90" baseline="0" smtClean="0">
                <a:solidFill>
                  <a:schemeClr val="tx1">
                    <a:tint val="75000"/>
                  </a:schemeClr>
                </a:solidFill>
                <a:latin typeface="+mn-lt"/>
                <a:ea typeface="+mn-ea"/>
                <a:cs typeface="+mn-cs"/>
              </a:defRPr>
            </a:lvl1pPr>
          </a:lstStyle>
          <a:p>
            <a:fld id="{ECE691D0-CC49-4FC7-9C4D-6112B0CB3A76}" type="slidenum">
              <a:rPr lang="de-DE" smtClean="0"/>
              <a:pPr/>
              <a:t>‹Nr.›</a:t>
            </a:fld>
            <a:endParaRPr lang="de-DE" dirty="0"/>
          </a:p>
        </p:txBody>
      </p:sp>
    </p:spTree>
    <p:extLst>
      <p:ext uri="{BB962C8B-B14F-4D97-AF65-F5344CB8AC3E}">
        <p14:creationId xmlns:p14="http://schemas.microsoft.com/office/powerpoint/2010/main" val="167738997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hf hdr="0"/>
  <p:txStyles>
    <p:titleStyle>
      <a:lvl1pPr algn="l" defTabSz="914400" rtl="0" eaLnBrk="1" latinLnBrk="0" hangingPunct="1">
        <a:lnSpc>
          <a:spcPts val="2800"/>
        </a:lnSpc>
        <a:spcBef>
          <a:spcPct val="0"/>
        </a:spcBef>
        <a:spcAft>
          <a:spcPts val="1800"/>
        </a:spcAft>
        <a:buNone/>
        <a:defRPr sz="2500" b="1" kern="600" cap="none" spc="0" baseline="0">
          <a:solidFill>
            <a:srgbClr val="005555"/>
          </a:solidFill>
          <a:latin typeface="+mj-lt"/>
          <a:ea typeface="+mj-ea"/>
          <a:cs typeface="+mj-cs"/>
        </a:defRPr>
      </a:lvl1pPr>
    </p:titleStyle>
    <p:bodyStyle>
      <a:lvl1pPr marL="0" marR="0" indent="0" algn="l" defTabSz="914400" rtl="0" eaLnBrk="1" fontAlgn="auto" latinLnBrk="0" hangingPunct="1">
        <a:lnSpc>
          <a:spcPct val="120000"/>
        </a:lnSpc>
        <a:spcBef>
          <a:spcPts val="600"/>
        </a:spcBef>
        <a:spcAft>
          <a:spcPts val="0"/>
        </a:spcAft>
        <a:buClrTx/>
        <a:buSzTx/>
        <a:buFont typeface="Arial" panose="020B0604020202020204" pitchFamily="34" charset="0"/>
        <a:buNone/>
        <a:tabLst/>
        <a:defRPr lang="de-DE" sz="1800" b="0" i="0" kern="600" spc="40" baseline="0" dirty="0" smtClean="0">
          <a:solidFill>
            <a:schemeClr val="tx1"/>
          </a:solidFill>
          <a:latin typeface="+mn-lt"/>
          <a:ea typeface="+mn-ea"/>
          <a:cs typeface="+mn-cs"/>
        </a:defRPr>
      </a:lvl1pPr>
      <a:lvl2pPr marL="0" indent="0" algn="l" defTabSz="914400" rtl="0" eaLnBrk="1" latinLnBrk="0" hangingPunct="1">
        <a:lnSpc>
          <a:spcPct val="120000"/>
        </a:lnSpc>
        <a:spcBef>
          <a:spcPts val="600"/>
        </a:spcBef>
        <a:spcAft>
          <a:spcPts val="0"/>
        </a:spcAft>
        <a:buFont typeface="Arial" panose="020B0604020202020204" pitchFamily="34" charset="0"/>
        <a:buNone/>
        <a:defRPr sz="1800" b="1" kern="600" spc="40" baseline="0">
          <a:solidFill>
            <a:schemeClr val="tx2"/>
          </a:solidFill>
          <a:latin typeface="+mn-lt"/>
          <a:ea typeface="+mn-ea"/>
          <a:cs typeface="+mn-cs"/>
        </a:defRPr>
      </a:lvl2pPr>
      <a:lvl3pPr marL="179388" indent="-179388" algn="l" defTabSz="914400" rtl="0" eaLnBrk="1" latinLnBrk="0" hangingPunct="1">
        <a:lnSpc>
          <a:spcPct val="120000"/>
        </a:lnSpc>
        <a:spcBef>
          <a:spcPts val="600"/>
        </a:spcBef>
        <a:buFont typeface="Arial" panose="020B0604020202020204" pitchFamily="34" charset="0"/>
        <a:buChar char="•"/>
        <a:defRPr sz="1800" b="1" kern="400" spc="40" baseline="0">
          <a:solidFill>
            <a:schemeClr val="accent3"/>
          </a:solidFill>
          <a:latin typeface="+mn-lt"/>
          <a:ea typeface="+mn-ea"/>
          <a:cs typeface="+mn-cs"/>
        </a:defRPr>
      </a:lvl3pPr>
      <a:lvl4pPr marL="179388" indent="-179388" algn="l" defTabSz="914400" rtl="0" eaLnBrk="1" latinLnBrk="0" hangingPunct="1">
        <a:lnSpc>
          <a:spcPct val="120000"/>
        </a:lnSpc>
        <a:spcBef>
          <a:spcPts val="600"/>
        </a:spcBef>
        <a:buFont typeface="Arial" panose="020B0604020202020204" pitchFamily="34" charset="0"/>
        <a:buChar char="•"/>
        <a:defRPr sz="1800" kern="600" spc="40" baseline="0">
          <a:solidFill>
            <a:schemeClr val="tx1"/>
          </a:solidFill>
          <a:latin typeface="+mn-lt"/>
          <a:ea typeface="+mn-ea"/>
          <a:cs typeface="+mn-cs"/>
        </a:defRPr>
      </a:lvl4pPr>
      <a:lvl5pPr marL="357188" indent="-179388" algn="l" defTabSz="914400" rtl="0" eaLnBrk="1" latinLnBrk="0" hangingPunct="1">
        <a:lnSpc>
          <a:spcPct val="120000"/>
        </a:lnSpc>
        <a:spcBef>
          <a:spcPts val="600"/>
        </a:spcBef>
        <a:buFont typeface="Arial" panose="020B0604020202020204" pitchFamily="34" charset="0"/>
        <a:buChar char="•"/>
        <a:defRPr lang="de-DE" sz="1800" b="0" i="0" kern="600" spc="40" baseline="0" dirty="0" smtClean="0">
          <a:solidFill>
            <a:schemeClr val="tx1"/>
          </a:solidFill>
          <a:latin typeface="+mn-lt"/>
          <a:ea typeface="+mn-ea"/>
          <a:cs typeface="+mn-cs"/>
        </a:defRPr>
      </a:lvl5pPr>
      <a:lvl6pPr marL="645750" indent="-285750" algn="l" defTabSz="914400" rtl="0" eaLnBrk="1" latinLnBrk="0" hangingPunct="1">
        <a:lnSpc>
          <a:spcPct val="100000"/>
        </a:lnSpc>
        <a:spcBef>
          <a:spcPts val="300"/>
        </a:spcBef>
        <a:spcAft>
          <a:spcPts val="0"/>
        </a:spcAft>
        <a:buClr>
          <a:schemeClr val="tx1"/>
        </a:buClr>
        <a:buSzPct val="110000"/>
        <a:buFont typeface="Symbol" panose="05050102010706020507" pitchFamily="18" charset="2"/>
        <a:buChar char=""/>
        <a:defRPr sz="1800" b="0" i="0" kern="600" spc="40" baseline="0">
          <a:solidFill>
            <a:schemeClr val="tx1"/>
          </a:solidFill>
          <a:latin typeface="+mn-lt"/>
          <a:ea typeface="+mn-ea"/>
          <a:cs typeface="+mn-cs"/>
        </a:defRPr>
      </a:lvl6pPr>
      <a:lvl7pPr marL="0" indent="215900" algn="l" defTabSz="914400" rtl="0" eaLnBrk="1" latinLnBrk="0" hangingPunct="1">
        <a:lnSpc>
          <a:spcPct val="100000"/>
        </a:lnSpc>
        <a:spcBef>
          <a:spcPts val="600"/>
        </a:spcBef>
        <a:spcAft>
          <a:spcPts val="0"/>
        </a:spcAft>
        <a:buClr>
          <a:schemeClr val="tx2"/>
        </a:buClr>
        <a:buFont typeface="Wingdings 3" panose="05040102010807070707" pitchFamily="18" charset="2"/>
        <a:buChar char=""/>
        <a:defRPr sz="1500" b="0" i="1" kern="600" spc="40" baseline="0">
          <a:solidFill>
            <a:schemeClr val="tx2"/>
          </a:solidFill>
          <a:latin typeface="+mn-lt"/>
          <a:ea typeface="+mn-ea"/>
          <a:cs typeface="+mn-cs"/>
        </a:defRPr>
      </a:lvl7pPr>
      <a:lvl8pPr marL="0" indent="0" algn="l" defTabSz="914400" rtl="0" eaLnBrk="1" latinLnBrk="0" hangingPunct="1">
        <a:lnSpc>
          <a:spcPct val="100000"/>
        </a:lnSpc>
        <a:spcBef>
          <a:spcPts val="525"/>
        </a:spcBef>
        <a:spcAft>
          <a:spcPts val="0"/>
        </a:spcAft>
        <a:buSzPct val="110000"/>
        <a:buFont typeface=".SF NS Symbols Regular"/>
        <a:buNone/>
        <a:defRPr sz="1000" b="0" i="1" kern="600" spc="120" baseline="0">
          <a:solidFill>
            <a:schemeClr val="tx1">
              <a:lumMod val="50000"/>
              <a:lumOff val="50000"/>
            </a:schemeClr>
          </a:solidFill>
          <a:latin typeface="+mn-lt"/>
          <a:ea typeface="+mn-ea"/>
          <a:cs typeface="+mn-cs"/>
        </a:defRPr>
      </a:lvl8pPr>
      <a:lvl9pPr marL="0" indent="0" algn="l" defTabSz="914400" rtl="0" eaLnBrk="1" latinLnBrk="0" hangingPunct="1">
        <a:lnSpc>
          <a:spcPts val="1100"/>
        </a:lnSpc>
        <a:spcBef>
          <a:spcPts val="525"/>
        </a:spcBef>
        <a:buFont typeface="Arial" panose="020B0604020202020204" pitchFamily="34" charset="0"/>
        <a:buNone/>
        <a:defRPr sz="800" b="0" i="1" kern="600" spc="120" baseline="0">
          <a:solidFill>
            <a:schemeClr val="tx1">
              <a:lumMod val="50000"/>
              <a:lumOff val="50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orient="horz" pos="777">
          <p15:clr>
            <a:srgbClr val="F26B43"/>
          </p15:clr>
        </p15:guide>
        <p15:guide id="4" orient="horz" pos="4065" userDrawn="1">
          <p15:clr>
            <a:srgbClr val="F26B43"/>
          </p15:clr>
        </p15:guide>
        <p15:guide id="6" orient="horz" pos="1014">
          <p15:clr>
            <a:srgbClr val="F26B43"/>
          </p15:clr>
        </p15:guide>
        <p15:guide id="7" orient="horz" pos="4133" userDrawn="1">
          <p15:clr>
            <a:srgbClr val="F26B43"/>
          </p15:clr>
        </p15:guide>
        <p15:guide id="8" orient="horz" pos="4224">
          <p15:clr>
            <a:srgbClr val="F26B43"/>
          </p15:clr>
        </p15:guide>
        <p15:guide id="11" orient="horz" pos="459">
          <p15:clr>
            <a:srgbClr val="F26B43"/>
          </p15:clr>
        </p15:guide>
        <p15:guide id="15" orient="horz" pos="142">
          <p15:clr>
            <a:srgbClr val="F26B43"/>
          </p15:clr>
        </p15:guide>
        <p15:guide id="16" orient="horz" pos="278">
          <p15:clr>
            <a:srgbClr val="F26B43"/>
          </p15:clr>
        </p15:guide>
        <p15:guide id="18" pos="7242">
          <p15:clr>
            <a:srgbClr val="F26B43"/>
          </p15:clr>
        </p15:guide>
        <p15:guide id="19" pos="41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Untertitel 7"/>
          <p:cNvSpPr>
            <a:spLocks noGrp="1"/>
          </p:cNvSpPr>
          <p:nvPr>
            <p:ph type="subTitle" idx="1"/>
          </p:nvPr>
        </p:nvSpPr>
        <p:spPr>
          <a:xfrm>
            <a:off x="1036637" y="3762375"/>
            <a:ext cx="5737227" cy="1586865"/>
          </a:xfrm>
        </p:spPr>
        <p:txBody>
          <a:bodyPr>
            <a:normAutofit fontScale="92500" lnSpcReduction="10000"/>
          </a:bodyPr>
          <a:lstStyle/>
          <a:p>
            <a:r>
              <a:rPr lang="en-GB" dirty="0"/>
              <a:t>J. Schacht</a:t>
            </a:r>
            <a:r>
              <a:rPr lang="en-GB" baseline="30000" dirty="0"/>
              <a:t>1</a:t>
            </a:r>
            <a:r>
              <a:rPr lang="en-GB" dirty="0"/>
              <a:t>, R. Vilbrandt</a:t>
            </a:r>
            <a:r>
              <a:rPr lang="en-GB" baseline="30000" dirty="0"/>
              <a:t>1</a:t>
            </a:r>
            <a:r>
              <a:rPr lang="en-GB" dirty="0"/>
              <a:t>, S. Degenkolbe</a:t>
            </a:r>
            <a:r>
              <a:rPr lang="en-GB" baseline="30000" dirty="0"/>
              <a:t>1</a:t>
            </a:r>
            <a:r>
              <a:rPr lang="en-GB" dirty="0"/>
              <a:t>, O. Grulke</a:t>
            </a:r>
            <a:r>
              <a:rPr lang="en-GB" baseline="30000" dirty="0"/>
              <a:t>1</a:t>
            </a:r>
            <a:r>
              <a:rPr lang="en-GB" dirty="0"/>
              <a:t>, A. Winter</a:t>
            </a:r>
            <a:r>
              <a:rPr lang="en-GB" baseline="30000" dirty="0"/>
              <a:t>1</a:t>
            </a:r>
            <a:r>
              <a:rPr lang="en-GB" dirty="0"/>
              <a:t>, </a:t>
            </a:r>
            <a:r>
              <a:rPr lang="en-GB" dirty="0" smtClean="0"/>
              <a:t>U</a:t>
            </a:r>
            <a:r>
              <a:rPr lang="en-GB" dirty="0"/>
              <a:t>. Herbst</a:t>
            </a:r>
            <a:r>
              <a:rPr lang="en-GB" baseline="30000" dirty="0"/>
              <a:t>1</a:t>
            </a:r>
            <a:r>
              <a:rPr lang="en-GB" dirty="0"/>
              <a:t>, A. Wölk</a:t>
            </a:r>
            <a:r>
              <a:rPr lang="en-GB" baseline="30000" dirty="0"/>
              <a:t>1</a:t>
            </a:r>
            <a:r>
              <a:rPr lang="en-GB" dirty="0"/>
              <a:t>, S. Pingel</a:t>
            </a:r>
            <a:r>
              <a:rPr lang="en-GB" baseline="30000" dirty="0"/>
              <a:t>1</a:t>
            </a:r>
            <a:r>
              <a:rPr lang="en-GB" dirty="0"/>
              <a:t>, </a:t>
            </a:r>
            <a:r>
              <a:rPr lang="en-GB" dirty="0" smtClean="0"/>
              <a:t>H</a:t>
            </a:r>
            <a:r>
              <a:rPr lang="en-GB" dirty="0"/>
              <a:t>.-S. Bosch</a:t>
            </a:r>
            <a:r>
              <a:rPr lang="en-GB" baseline="30000" dirty="0"/>
              <a:t>1</a:t>
            </a:r>
            <a:r>
              <a:rPr lang="en-GB" dirty="0"/>
              <a:t> and the W7-X </a:t>
            </a:r>
            <a:r>
              <a:rPr lang="en-GB" dirty="0" smtClean="0"/>
              <a:t>Team</a:t>
            </a:r>
            <a:br>
              <a:rPr lang="en-GB" dirty="0" smtClean="0"/>
            </a:br>
            <a:r>
              <a:rPr lang="en-GB" dirty="0"/>
              <a:t/>
            </a:r>
            <a:br>
              <a:rPr lang="en-GB" dirty="0"/>
            </a:br>
            <a:r>
              <a:rPr lang="en-GB" sz="1400" baseline="30000" dirty="0" smtClean="0"/>
              <a:t>1 </a:t>
            </a:r>
            <a:r>
              <a:rPr lang="en-GB" sz="1400" dirty="0" smtClean="0"/>
              <a:t>Max-Planck-</a:t>
            </a:r>
            <a:r>
              <a:rPr lang="en-GB" sz="1400" dirty="0" err="1" smtClean="0"/>
              <a:t>Institut</a:t>
            </a:r>
            <a:r>
              <a:rPr lang="en-GB" sz="1400" dirty="0" smtClean="0"/>
              <a:t> for Plasma Physics, Greifswald, Germany</a:t>
            </a:r>
            <a:endParaRPr lang="en-GB" sz="1400" dirty="0"/>
          </a:p>
        </p:txBody>
      </p:sp>
      <p:sp>
        <p:nvSpPr>
          <p:cNvPr id="7" name="Titel 6"/>
          <p:cNvSpPr>
            <a:spLocks noGrp="1"/>
          </p:cNvSpPr>
          <p:nvPr>
            <p:ph type="title"/>
          </p:nvPr>
        </p:nvSpPr>
        <p:spPr>
          <a:xfrm>
            <a:off x="1036637" y="1956206"/>
            <a:ext cx="8719613" cy="2055725"/>
          </a:xfrm>
        </p:spPr>
        <p:txBody>
          <a:bodyPr/>
          <a:lstStyle/>
          <a:p>
            <a:r>
              <a:rPr lang="en-US" dirty="0"/>
              <a:t>Enhancements of the Fast Interlock System for </a:t>
            </a:r>
            <a:r>
              <a:rPr lang="en-US" dirty="0" err="1"/>
              <a:t>Wendelstein</a:t>
            </a:r>
            <a:r>
              <a:rPr lang="en-US" dirty="0"/>
              <a:t> 7-X operational phase OP2.1</a:t>
            </a:r>
            <a:endParaRPr lang="en-GB" dirty="0"/>
          </a:p>
        </p:txBody>
      </p:sp>
      <p:sp>
        <p:nvSpPr>
          <p:cNvPr id="3" name="Datumsplatzhalter 2"/>
          <p:cNvSpPr>
            <a:spLocks noGrp="1"/>
          </p:cNvSpPr>
          <p:nvPr>
            <p:ph type="dt" sz="half" idx="10"/>
          </p:nvPr>
        </p:nvSpPr>
        <p:spPr/>
        <p:txBody>
          <a:bodyPr/>
          <a:lstStyle/>
          <a:p>
            <a:r>
              <a:rPr lang="de-DE" dirty="0" smtClean="0"/>
              <a:t>FIS </a:t>
            </a:r>
            <a:r>
              <a:rPr lang="de-DE" dirty="0" err="1" smtClean="0"/>
              <a:t>for</a:t>
            </a:r>
            <a:r>
              <a:rPr lang="de-DE" dirty="0" smtClean="0"/>
              <a:t> Wendelstein 7-X</a:t>
            </a:r>
            <a:endParaRPr lang="de-DE" dirty="0"/>
          </a:p>
        </p:txBody>
      </p:sp>
      <p:sp>
        <p:nvSpPr>
          <p:cNvPr id="2" name="Fußzeilenplatzhalter 1"/>
          <p:cNvSpPr>
            <a:spLocks noGrp="1"/>
          </p:cNvSpPr>
          <p:nvPr>
            <p:ph type="ftr" sz="quarter" idx="11"/>
          </p:nvPr>
        </p:nvSpPr>
        <p:spPr/>
        <p:txBody>
          <a:bodyPr/>
          <a:lstStyle/>
          <a:p>
            <a:r>
              <a:rPr lang="de-DE" smtClean="0"/>
              <a:t>Max-Planck-Institut für Plasmaphysik | Jörg Schacht | 01.08.2022</a:t>
            </a:r>
            <a:endParaRPr lang="de-DE" dirty="0"/>
          </a:p>
        </p:txBody>
      </p:sp>
      <p:sp>
        <p:nvSpPr>
          <p:cNvPr id="4" name="Foliennummernplatzhalter 3"/>
          <p:cNvSpPr>
            <a:spLocks noGrp="1"/>
          </p:cNvSpPr>
          <p:nvPr>
            <p:ph type="sldNum" sz="quarter" idx="12"/>
          </p:nvPr>
        </p:nvSpPr>
        <p:spPr/>
        <p:txBody>
          <a:bodyPr/>
          <a:lstStyle/>
          <a:p>
            <a:fld id="{3B1A4699-952B-42DA-8DC4-38A59B49610C}" type="slidenum">
              <a:rPr lang="de-DE" smtClean="0"/>
              <a:pPr/>
              <a:t>1</a:t>
            </a:fld>
            <a:endParaRPr lang="de-DE" dirty="0"/>
          </a:p>
        </p:txBody>
      </p:sp>
      <p:sp>
        <p:nvSpPr>
          <p:cNvPr id="5" name="Textfeld 4"/>
          <p:cNvSpPr txBox="1"/>
          <p:nvPr/>
        </p:nvSpPr>
        <p:spPr>
          <a:xfrm>
            <a:off x="738326" y="279531"/>
            <a:ext cx="751809" cy="267894"/>
          </a:xfrm>
          <a:prstGeom prst="rect">
            <a:avLst/>
          </a:prstGeom>
          <a:noFill/>
        </p:spPr>
        <p:txBody>
          <a:bodyPr wrap="none" lIns="0" tIns="0" rIns="0" bIns="0" rtlCol="0" anchor="t" anchorCtr="0">
            <a:spAutoFit/>
          </a:bodyPr>
          <a:lstStyle/>
          <a:p>
            <a:pPr algn="l">
              <a:lnSpc>
                <a:spcPts val="2300"/>
              </a:lnSpc>
              <a:spcBef>
                <a:spcPts val="1150"/>
              </a:spcBef>
            </a:pPr>
            <a:r>
              <a:rPr lang="de-DE" sz="1600" dirty="0" smtClean="0"/>
              <a:t>O_A_52</a:t>
            </a:r>
            <a:endParaRPr lang="de-DE" sz="1600" dirty="0" smtClean="0"/>
          </a:p>
        </p:txBody>
      </p:sp>
    </p:spTree>
    <p:extLst>
      <p:ext uri="{BB962C8B-B14F-4D97-AF65-F5344CB8AC3E}">
        <p14:creationId xmlns:p14="http://schemas.microsoft.com/office/powerpoint/2010/main" val="8841122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9280B27-558E-4105-1C63-0CA8D489EF7B}"/>
              </a:ext>
            </a:extLst>
          </p:cNvPr>
          <p:cNvSpPr>
            <a:spLocks noGrp="1"/>
          </p:cNvSpPr>
          <p:nvPr>
            <p:ph type="dt" sz="half" idx="14"/>
          </p:nvPr>
        </p:nvSpPr>
        <p:spPr/>
        <p:txBody>
          <a:bodyPr/>
          <a:lstStyle/>
          <a:p>
            <a:r>
              <a:rPr lang="de-DE" dirty="0"/>
              <a:t>FIS </a:t>
            </a:r>
            <a:r>
              <a:rPr lang="de-DE" dirty="0" err="1"/>
              <a:t>for</a:t>
            </a:r>
            <a:r>
              <a:rPr lang="de-DE" dirty="0"/>
              <a:t> Wendelstein 7-X</a:t>
            </a:r>
          </a:p>
        </p:txBody>
      </p:sp>
      <p:sp>
        <p:nvSpPr>
          <p:cNvPr id="33" name="Fußzeilenplatzhalter 32"/>
          <p:cNvSpPr>
            <a:spLocks noGrp="1"/>
          </p:cNvSpPr>
          <p:nvPr>
            <p:ph type="ftr" sz="quarter" idx="15"/>
          </p:nvPr>
        </p:nvSpPr>
        <p:spPr/>
        <p:txBody>
          <a:bodyPr/>
          <a:lstStyle/>
          <a:p>
            <a:r>
              <a:rPr lang="de-DE" smtClean="0"/>
              <a:t>Max-Planck-Institut für Plasmaphysik | Jörg Schacht | 01.08.2022</a:t>
            </a:r>
            <a:endParaRPr lang="de-DE" dirty="0"/>
          </a:p>
        </p:txBody>
      </p:sp>
      <p:sp>
        <p:nvSpPr>
          <p:cNvPr id="6" name="Foliennummernplatzhalter 5">
            <a:extLst>
              <a:ext uri="{FF2B5EF4-FFF2-40B4-BE49-F238E27FC236}">
                <a16:creationId xmlns:a16="http://schemas.microsoft.com/office/drawing/2014/main" id="{9EF0E3FE-E50C-E620-F596-896EF169B2B1}"/>
              </a:ext>
            </a:extLst>
          </p:cNvPr>
          <p:cNvSpPr>
            <a:spLocks noGrp="1"/>
          </p:cNvSpPr>
          <p:nvPr>
            <p:ph type="sldNum" sz="quarter" idx="16"/>
          </p:nvPr>
        </p:nvSpPr>
        <p:spPr/>
        <p:txBody>
          <a:bodyPr/>
          <a:lstStyle/>
          <a:p>
            <a:fld id="{3B1A4699-952B-42DA-8DC4-38A59B49610C}" type="slidenum">
              <a:rPr lang="de-DE" smtClean="0"/>
              <a:pPr/>
              <a:t>2</a:t>
            </a:fld>
            <a:endParaRPr lang="de-DE" dirty="0"/>
          </a:p>
        </p:txBody>
      </p:sp>
      <p:sp>
        <p:nvSpPr>
          <p:cNvPr id="3" name="Titel 2">
            <a:extLst>
              <a:ext uri="{FF2B5EF4-FFF2-40B4-BE49-F238E27FC236}">
                <a16:creationId xmlns:a16="http://schemas.microsoft.com/office/drawing/2014/main" id="{218972D2-5651-8BE8-F398-BCAC37AF5AD1}"/>
              </a:ext>
            </a:extLst>
          </p:cNvPr>
          <p:cNvSpPr>
            <a:spLocks noGrp="1"/>
          </p:cNvSpPr>
          <p:nvPr>
            <p:ph type="title"/>
          </p:nvPr>
        </p:nvSpPr>
        <p:spPr/>
        <p:txBody>
          <a:bodyPr/>
          <a:lstStyle/>
          <a:p>
            <a:r>
              <a:rPr lang="en-GB" dirty="0" err="1"/>
              <a:t>Stellarator</a:t>
            </a:r>
            <a:r>
              <a:rPr lang="en-GB" dirty="0"/>
              <a:t> </a:t>
            </a:r>
            <a:r>
              <a:rPr lang="en-GB" dirty="0" err="1"/>
              <a:t>Wendelstein</a:t>
            </a:r>
            <a:r>
              <a:rPr lang="en-GB" dirty="0"/>
              <a:t> 7-X: </a:t>
            </a:r>
            <a:r>
              <a:rPr lang="en-GB" dirty="0" smtClean="0"/>
              <a:t>Ready </a:t>
            </a:r>
            <a:r>
              <a:rPr lang="en-GB" dirty="0"/>
              <a:t>for Operation Phase 2.1</a:t>
            </a:r>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6334" y="1063491"/>
            <a:ext cx="3758274" cy="1819582"/>
          </a:xfrm>
          <a:prstGeom prst="rect">
            <a:avLst/>
          </a:prstGeom>
        </p:spPr>
      </p:pic>
      <p:sp>
        <p:nvSpPr>
          <p:cNvPr id="11" name="Inhaltsplatzhalter 5"/>
          <p:cNvSpPr txBox="1">
            <a:spLocks/>
          </p:cNvSpPr>
          <p:nvPr/>
        </p:nvSpPr>
        <p:spPr>
          <a:xfrm>
            <a:off x="658812" y="3395091"/>
            <a:ext cx="11129511" cy="2113056"/>
          </a:xfrm>
          <a:prstGeom prst="rect">
            <a:avLst/>
          </a:prstGeom>
          <a:solidFill>
            <a:schemeClr val="bg1">
              <a:alpha val="19000"/>
            </a:schemeClr>
          </a:solidFill>
        </p:spPr>
        <p:txBody>
          <a:bodyPr vert="horz" wrap="square" lIns="72000" tIns="180000" rIns="72000" bIns="45720" rtlCol="0">
            <a:spAutoFit/>
          </a:bodyPr>
          <a:lstStyle>
            <a:lvl1pPr marL="0" marR="0" indent="0" algn="l" defTabSz="2271004" rtl="0" eaLnBrk="1" fontAlgn="auto" latinLnBrk="0" hangingPunct="1">
              <a:lnSpc>
                <a:spcPct val="100000"/>
              </a:lnSpc>
              <a:spcBef>
                <a:spcPts val="1490"/>
              </a:spcBef>
              <a:spcAft>
                <a:spcPts val="0"/>
              </a:spcAft>
              <a:buClrTx/>
              <a:buSzTx/>
              <a:buFont typeface="Arial" panose="020B0604020202020204" pitchFamily="34" charset="0"/>
              <a:buNone/>
              <a:tabLst/>
              <a:defRPr lang="de-DE" sz="3200" b="0" i="0" kern="600" spc="99" baseline="0" dirty="0" smtClean="0">
                <a:solidFill>
                  <a:schemeClr val="tx1"/>
                </a:solidFill>
                <a:latin typeface="+mn-lt"/>
                <a:ea typeface="+mn-ea"/>
                <a:cs typeface="+mn-cs"/>
              </a:defRPr>
            </a:lvl1pPr>
            <a:lvl2pPr marL="0" indent="0" algn="l" defTabSz="2271004" rtl="0" eaLnBrk="1" latinLnBrk="0" hangingPunct="1">
              <a:lnSpc>
                <a:spcPct val="100000"/>
              </a:lnSpc>
              <a:spcBef>
                <a:spcPts val="1490"/>
              </a:spcBef>
              <a:spcAft>
                <a:spcPts val="0"/>
              </a:spcAft>
              <a:buFont typeface="Arial" panose="020B0604020202020204" pitchFamily="34" charset="0"/>
              <a:buNone/>
              <a:defRPr sz="3200" b="1" kern="600" spc="99" baseline="0">
                <a:solidFill>
                  <a:srgbClr val="338985"/>
                </a:solidFill>
                <a:latin typeface="+mn-lt"/>
                <a:ea typeface="+mn-ea"/>
                <a:cs typeface="+mn-cs"/>
              </a:defRPr>
            </a:lvl2pPr>
            <a:lvl3pPr marL="445528" indent="-445528" algn="l" defTabSz="2271004" rtl="0" eaLnBrk="1" latinLnBrk="0" hangingPunct="1">
              <a:lnSpc>
                <a:spcPct val="100000"/>
              </a:lnSpc>
              <a:spcBef>
                <a:spcPts val="1490"/>
              </a:spcBef>
              <a:buFont typeface="Arial" panose="020B0604020202020204" pitchFamily="34" charset="0"/>
              <a:buChar char="•"/>
              <a:defRPr sz="3200" b="1" kern="400" spc="99" baseline="0">
                <a:solidFill>
                  <a:schemeClr val="accent3"/>
                </a:solidFill>
                <a:latin typeface="+mn-lt"/>
                <a:ea typeface="+mn-ea"/>
                <a:cs typeface="+mn-cs"/>
              </a:defRPr>
            </a:lvl3pPr>
            <a:lvl4pPr marL="445528" indent="-445528" algn="l" defTabSz="2271004" rtl="0" eaLnBrk="1" latinLnBrk="0" hangingPunct="1">
              <a:lnSpc>
                <a:spcPct val="100000"/>
              </a:lnSpc>
              <a:spcBef>
                <a:spcPts val="1490"/>
              </a:spcBef>
              <a:buFont typeface="Arial" panose="020B0604020202020204" pitchFamily="34" charset="0"/>
              <a:buChar char="•"/>
              <a:defRPr sz="3200" kern="600" spc="99" baseline="0">
                <a:solidFill>
                  <a:schemeClr val="tx1"/>
                </a:solidFill>
                <a:latin typeface="+mn-lt"/>
                <a:ea typeface="+mn-ea"/>
                <a:cs typeface="+mn-cs"/>
              </a:defRPr>
            </a:lvl4pPr>
            <a:lvl5pPr marL="887112" indent="-445528" algn="l" defTabSz="2271004" rtl="0" eaLnBrk="1" latinLnBrk="0" hangingPunct="1">
              <a:lnSpc>
                <a:spcPct val="100000"/>
              </a:lnSpc>
              <a:spcBef>
                <a:spcPts val="1490"/>
              </a:spcBef>
              <a:buFont typeface="Arial" panose="020B0604020202020204" pitchFamily="34" charset="0"/>
              <a:buChar char="•"/>
              <a:defRPr lang="de-DE" sz="3200" b="0" i="0" kern="600" spc="99" baseline="0" dirty="0" smtClean="0">
                <a:solidFill>
                  <a:schemeClr val="tx1"/>
                </a:solidFill>
                <a:latin typeface="+mn-lt"/>
                <a:ea typeface="+mn-ea"/>
                <a:cs typeface="+mn-cs"/>
              </a:defRPr>
            </a:lvl5pPr>
            <a:lvl6pPr marL="1603785" indent="-709689" algn="l" defTabSz="2271004" rtl="0" eaLnBrk="1" latinLnBrk="0" hangingPunct="1">
              <a:lnSpc>
                <a:spcPct val="100000"/>
              </a:lnSpc>
              <a:spcBef>
                <a:spcPts val="745"/>
              </a:spcBef>
              <a:spcAft>
                <a:spcPts val="0"/>
              </a:spcAft>
              <a:buClr>
                <a:schemeClr val="tx1"/>
              </a:buClr>
              <a:buSzPct val="110000"/>
              <a:buFont typeface="Symbol" panose="05050102010706020507" pitchFamily="18" charset="2"/>
              <a:buChar char=""/>
              <a:defRPr sz="3200" b="0" i="0" kern="600" spc="99" baseline="0">
                <a:solidFill>
                  <a:schemeClr val="tx1"/>
                </a:solidFill>
                <a:latin typeface="+mn-lt"/>
                <a:ea typeface="+mn-ea"/>
                <a:cs typeface="+mn-cs"/>
              </a:defRPr>
            </a:lvl6pPr>
            <a:lvl7pPr marL="0" indent="536209" algn="l" defTabSz="2271004" rtl="0" eaLnBrk="1" latinLnBrk="0" hangingPunct="1">
              <a:lnSpc>
                <a:spcPct val="100000"/>
              </a:lnSpc>
              <a:spcBef>
                <a:spcPts val="1490"/>
              </a:spcBef>
              <a:spcAft>
                <a:spcPts val="0"/>
              </a:spcAft>
              <a:buClr>
                <a:schemeClr val="tx2"/>
              </a:buClr>
              <a:buFont typeface="Wingdings 3" panose="05040102010807070707" pitchFamily="18" charset="2"/>
              <a:buChar char=""/>
              <a:defRPr sz="3200" b="0" i="1" kern="600" spc="99" baseline="0">
                <a:solidFill>
                  <a:schemeClr val="tx2"/>
                </a:solidFill>
                <a:latin typeface="+mn-lt"/>
                <a:ea typeface="+mn-ea"/>
                <a:cs typeface="+mn-cs"/>
              </a:defRPr>
            </a:lvl7pPr>
            <a:lvl8pPr marL="0" indent="0" algn="l" defTabSz="2271004" rtl="0" eaLnBrk="1" latinLnBrk="0" hangingPunct="1">
              <a:lnSpc>
                <a:spcPct val="100000"/>
              </a:lnSpc>
              <a:spcBef>
                <a:spcPts val="1304"/>
              </a:spcBef>
              <a:spcAft>
                <a:spcPts val="0"/>
              </a:spcAft>
              <a:buSzPct val="110000"/>
              <a:buFont typeface=".SF NS Symbols Regular"/>
              <a:buNone/>
              <a:defRPr sz="2800" b="0" i="1" kern="600" spc="298" baseline="0">
                <a:solidFill>
                  <a:schemeClr val="tx1">
                    <a:lumMod val="50000"/>
                    <a:lumOff val="50000"/>
                  </a:schemeClr>
                </a:solidFill>
                <a:latin typeface="+mn-lt"/>
                <a:ea typeface="+mn-ea"/>
                <a:cs typeface="+mn-cs"/>
              </a:defRPr>
            </a:lvl8pPr>
            <a:lvl9pPr marL="0" indent="0" algn="l" defTabSz="2271004" rtl="0" eaLnBrk="1" latinLnBrk="0" hangingPunct="1">
              <a:lnSpc>
                <a:spcPts val="2732"/>
              </a:lnSpc>
              <a:spcBef>
                <a:spcPts val="1304"/>
              </a:spcBef>
              <a:buFont typeface="Arial" panose="020B0604020202020204" pitchFamily="34" charset="0"/>
              <a:buNone/>
              <a:defRPr sz="1987" b="0" i="1" kern="600" spc="298" baseline="0">
                <a:solidFill>
                  <a:schemeClr val="tx1">
                    <a:lumMod val="50000"/>
                    <a:lumOff val="50000"/>
                  </a:schemeClr>
                </a:solidFill>
                <a:latin typeface="+mn-lt"/>
                <a:ea typeface="+mn-ea"/>
                <a:cs typeface="+mn-cs"/>
              </a:defRPr>
            </a:lvl9pPr>
          </a:lstStyle>
          <a:p>
            <a:pPr algn="just"/>
            <a:r>
              <a:rPr lang="en-US" sz="2500" spc="0" dirty="0">
                <a:solidFill>
                  <a:srgbClr val="005555"/>
                </a:solidFill>
                <a:latin typeface="+mj-lt"/>
                <a:ea typeface="+mj-ea"/>
                <a:cs typeface="+mj-cs"/>
              </a:rPr>
              <a:t>High heat flux operation OP2: September 2022+</a:t>
            </a:r>
          </a:p>
          <a:p>
            <a:pPr marL="457200" indent="-457200" algn="just">
              <a:buFont typeface="Arial" panose="020B0604020202020204" pitchFamily="34" charset="0"/>
              <a:buChar char="•"/>
            </a:pPr>
            <a:r>
              <a:rPr lang="en-US" sz="2000" dirty="0"/>
              <a:t>Full water cooling of all PFC to provide max. heat </a:t>
            </a:r>
            <a:r>
              <a:rPr lang="en-US" sz="2000" dirty="0" smtClean="0"/>
              <a:t>load 10MW/m</a:t>
            </a:r>
            <a:r>
              <a:rPr lang="en-US" sz="2000" baseline="30000" dirty="0" smtClean="0"/>
              <a:t>2,</a:t>
            </a:r>
          </a:p>
          <a:p>
            <a:pPr marL="457200" indent="-457200" algn="just">
              <a:buFont typeface="Arial" panose="020B0604020202020204" pitchFamily="34" charset="0"/>
              <a:buChar char="•"/>
            </a:pPr>
            <a:r>
              <a:rPr lang="en-US" sz="2000" dirty="0" smtClean="0"/>
              <a:t>Considerable enhancement of heating, fueling and diagnostics systems,</a:t>
            </a:r>
          </a:p>
          <a:p>
            <a:pPr marL="457200" indent="-457200" algn="just">
              <a:buFont typeface="Arial" panose="020B0604020202020204" pitchFamily="34" charset="0"/>
              <a:buChar char="•"/>
            </a:pPr>
            <a:r>
              <a:rPr lang="en-US" sz="2000" dirty="0" smtClean="0"/>
              <a:t>Consecutive increase of energy turnaround 1GJ (OP2.1 </a:t>
            </a:r>
            <a:r>
              <a:rPr lang="en-US" sz="2000" dirty="0" smtClean="0">
                <a:sym typeface="Wingdings" panose="05000000000000000000" pitchFamily="2" charset="2"/>
              </a:rPr>
              <a:t> 18GJ),</a:t>
            </a:r>
            <a:endParaRPr lang="en-US" sz="2000" dirty="0"/>
          </a:p>
        </p:txBody>
      </p:sp>
      <p:sp>
        <p:nvSpPr>
          <p:cNvPr id="12" name="Textfeld 11"/>
          <p:cNvSpPr txBox="1"/>
          <p:nvPr/>
        </p:nvSpPr>
        <p:spPr>
          <a:xfrm>
            <a:off x="658812" y="3050407"/>
            <a:ext cx="3060068" cy="294953"/>
          </a:xfrm>
          <a:prstGeom prst="rect">
            <a:avLst/>
          </a:prstGeom>
          <a:noFill/>
        </p:spPr>
        <p:txBody>
          <a:bodyPr wrap="none" lIns="0" tIns="0" rIns="0" bIns="0" rtlCol="0" anchor="t" anchorCtr="0">
            <a:spAutoFit/>
          </a:bodyPr>
          <a:lstStyle/>
          <a:p>
            <a:pPr algn="l">
              <a:lnSpc>
                <a:spcPts val="2300"/>
              </a:lnSpc>
              <a:spcBef>
                <a:spcPts val="1150"/>
              </a:spcBef>
            </a:pPr>
            <a:r>
              <a:rPr lang="en-US" sz="1400" b="1" dirty="0" smtClean="0"/>
              <a:t>Fig. 1: </a:t>
            </a:r>
            <a:r>
              <a:rPr lang="en-US" sz="1400" b="1" dirty="0" err="1" smtClean="0"/>
              <a:t>Stellarator</a:t>
            </a:r>
            <a:r>
              <a:rPr lang="en-US" sz="1400" b="1" dirty="0" smtClean="0"/>
              <a:t> </a:t>
            </a:r>
            <a:r>
              <a:rPr lang="en-US" sz="1400" b="1" dirty="0" err="1" smtClean="0"/>
              <a:t>Wendelstein</a:t>
            </a:r>
            <a:r>
              <a:rPr lang="en-US" sz="1400" b="1" dirty="0" smtClean="0"/>
              <a:t> W7-X</a:t>
            </a:r>
          </a:p>
        </p:txBody>
      </p:sp>
      <p:sp>
        <p:nvSpPr>
          <p:cNvPr id="13" name="Textfeld 12"/>
          <p:cNvSpPr txBox="1"/>
          <p:nvPr/>
        </p:nvSpPr>
        <p:spPr>
          <a:xfrm>
            <a:off x="5984899" y="3063669"/>
            <a:ext cx="3072701" cy="262059"/>
          </a:xfrm>
          <a:prstGeom prst="rect">
            <a:avLst/>
          </a:prstGeom>
          <a:noFill/>
        </p:spPr>
        <p:txBody>
          <a:bodyPr wrap="none" lIns="0" tIns="0" rIns="0" bIns="0" rtlCol="0" anchor="t" anchorCtr="0">
            <a:spAutoFit/>
          </a:bodyPr>
          <a:lstStyle/>
          <a:p>
            <a:pPr algn="l">
              <a:lnSpc>
                <a:spcPts val="2300"/>
              </a:lnSpc>
              <a:spcBef>
                <a:spcPts val="1150"/>
              </a:spcBef>
            </a:pPr>
            <a:r>
              <a:rPr lang="en-US" sz="1400" b="1" dirty="0" smtClean="0"/>
              <a:t>Fig. 2: Actively cooled </a:t>
            </a:r>
            <a:r>
              <a:rPr lang="en-US" sz="1400" b="1" dirty="0" err="1" smtClean="0"/>
              <a:t>divertor</a:t>
            </a:r>
            <a:r>
              <a:rPr lang="en-US" sz="1400" b="1" dirty="0" smtClean="0"/>
              <a:t> units</a:t>
            </a:r>
          </a:p>
        </p:txBody>
      </p:sp>
      <p:pic>
        <p:nvPicPr>
          <p:cNvPr id="14" name="Grafik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813" y="1096744"/>
            <a:ext cx="2848422" cy="1898831"/>
          </a:xfrm>
          <a:prstGeom prst="rect">
            <a:avLst/>
          </a:prstGeom>
        </p:spPr>
      </p:pic>
      <p:sp>
        <p:nvSpPr>
          <p:cNvPr id="7" name="Textfeld 6"/>
          <p:cNvSpPr txBox="1"/>
          <p:nvPr/>
        </p:nvSpPr>
        <p:spPr>
          <a:xfrm>
            <a:off x="727082" y="5773483"/>
            <a:ext cx="11223727" cy="589905"/>
          </a:xfrm>
          <a:prstGeom prst="rect">
            <a:avLst/>
          </a:prstGeom>
          <a:noFill/>
        </p:spPr>
        <p:txBody>
          <a:bodyPr wrap="square" lIns="0" tIns="0" rIns="0" bIns="0" rtlCol="0" anchor="t" anchorCtr="0">
            <a:spAutoFit/>
          </a:bodyPr>
          <a:lstStyle/>
          <a:p>
            <a:pPr>
              <a:lnSpc>
                <a:spcPts val="2300"/>
              </a:lnSpc>
              <a:spcBef>
                <a:spcPts val="1150"/>
              </a:spcBef>
            </a:pPr>
            <a:r>
              <a:rPr lang="en-US" sz="2000" b="1" dirty="0" smtClean="0">
                <a:solidFill>
                  <a:srgbClr val="FF0000"/>
                </a:solidFill>
              </a:rPr>
              <a:t>New requirements for Fast Interlock System (FIS) for actively cooled </a:t>
            </a:r>
            <a:r>
              <a:rPr lang="en-US" sz="2000" b="1" dirty="0" err="1" smtClean="0">
                <a:solidFill>
                  <a:srgbClr val="FF0000"/>
                </a:solidFill>
              </a:rPr>
              <a:t>divertor</a:t>
            </a:r>
            <a:r>
              <a:rPr lang="en-US" sz="2000" b="1" dirty="0" smtClean="0">
                <a:solidFill>
                  <a:srgbClr val="FF0000"/>
                </a:solidFill>
              </a:rPr>
              <a:t> operation in OP2 led to an extensive revision of technical implementation and the software of FIS!</a:t>
            </a:r>
            <a:endParaRPr lang="de-DE" sz="2000" b="1" dirty="0" err="1" smtClean="0">
              <a:solidFill>
                <a:srgbClr val="FF0000"/>
              </a:solidFill>
            </a:endParaRPr>
          </a:p>
        </p:txBody>
      </p:sp>
    </p:spTree>
    <p:extLst>
      <p:ext uri="{BB962C8B-B14F-4D97-AF65-F5344CB8AC3E}">
        <p14:creationId xmlns:p14="http://schemas.microsoft.com/office/powerpoint/2010/main" val="7766103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Inhaltsplatzhalter 7"/>
          <p:cNvSpPr>
            <a:spLocks noGrp="1"/>
          </p:cNvSpPr>
          <p:nvPr>
            <p:ph sz="quarter" idx="13"/>
          </p:nvPr>
        </p:nvSpPr>
        <p:spPr>
          <a:xfrm>
            <a:off x="310483" y="910630"/>
            <a:ext cx="7620803" cy="5553779"/>
          </a:xfrm>
        </p:spPr>
        <p:txBody>
          <a:bodyPr>
            <a:noAutofit/>
          </a:bodyPr>
          <a:lstStyle/>
          <a:p>
            <a:pPr lvl="4"/>
            <a:r>
              <a:rPr lang="en-US" dirty="0" smtClean="0"/>
              <a:t>Enhancement </a:t>
            </a:r>
            <a:r>
              <a:rPr lang="en-US" dirty="0"/>
              <a:t>of the Fast Interlock System for operational Phase 2.1 of W7-X,</a:t>
            </a:r>
          </a:p>
          <a:p>
            <a:pPr lvl="4"/>
            <a:r>
              <a:rPr lang="en-US" dirty="0"/>
              <a:t>Using fast PLC CPU Siemens </a:t>
            </a:r>
            <a:r>
              <a:rPr lang="en-US" dirty="0" smtClean="0"/>
              <a:t>1573 </a:t>
            </a:r>
            <a:r>
              <a:rPr lang="en-US" dirty="0"/>
              <a:t>for processing of </a:t>
            </a:r>
            <a:r>
              <a:rPr lang="en-US" dirty="0" err="1" smtClean="0"/>
              <a:t>cFIS</a:t>
            </a:r>
            <a:r>
              <a:rPr lang="en-US" dirty="0" smtClean="0"/>
              <a:t> Interlock  </a:t>
            </a:r>
            <a:r>
              <a:rPr lang="en-US" dirty="0"/>
              <a:t>Functions,</a:t>
            </a:r>
          </a:p>
          <a:p>
            <a:pPr lvl="4"/>
            <a:r>
              <a:rPr lang="en-US" dirty="0" err="1"/>
              <a:t>Input/Output</a:t>
            </a:r>
            <a:r>
              <a:rPr lang="en-US" dirty="0"/>
              <a:t> of interlock signals via decentral periphery devices ET200SP,</a:t>
            </a:r>
          </a:p>
          <a:p>
            <a:pPr lvl="4"/>
            <a:r>
              <a:rPr lang="en-US" dirty="0"/>
              <a:t>Using </a:t>
            </a:r>
            <a:r>
              <a:rPr lang="en-US" dirty="0" err="1"/>
              <a:t>Profinet</a:t>
            </a:r>
            <a:r>
              <a:rPr lang="en-US" dirty="0"/>
              <a:t> bus for connection the CPU 1500 with all ET200SP devices,</a:t>
            </a:r>
          </a:p>
          <a:p>
            <a:pPr lvl="4"/>
            <a:r>
              <a:rPr lang="en-US" dirty="0" smtClean="0"/>
              <a:t>Integration </a:t>
            </a:r>
            <a:r>
              <a:rPr lang="en-US" dirty="0"/>
              <a:t>of new FIS diagnostic signals for </a:t>
            </a:r>
            <a:r>
              <a:rPr lang="en-US" dirty="0" err="1"/>
              <a:t>divertor</a:t>
            </a:r>
            <a:r>
              <a:rPr lang="en-US" dirty="0"/>
              <a:t> protection, for ICRH heating and Continuous Pellet Fulling System (CPFS</a:t>
            </a:r>
            <a:r>
              <a:rPr lang="en-US" dirty="0" smtClean="0"/>
              <a:t>),</a:t>
            </a:r>
          </a:p>
          <a:p>
            <a:pPr lvl="4"/>
            <a:r>
              <a:rPr lang="en-US" dirty="0"/>
              <a:t>Integration of new FIS </a:t>
            </a:r>
            <a:r>
              <a:rPr lang="en-US" dirty="0" smtClean="0"/>
              <a:t>actuator signals: NBI20, ICRH, Continuous Pellet Injection (CPFS),</a:t>
            </a:r>
            <a:endParaRPr lang="en-US" dirty="0"/>
          </a:p>
          <a:p>
            <a:pPr lvl="4"/>
            <a:r>
              <a:rPr lang="en-US" dirty="0"/>
              <a:t>Extension and modification of Interlock Functions for Op2.1</a:t>
            </a:r>
            <a:r>
              <a:rPr lang="en-US" dirty="0" smtClean="0"/>
              <a:t>,</a:t>
            </a:r>
          </a:p>
          <a:p>
            <a:pPr lvl="4"/>
            <a:r>
              <a:rPr lang="en-US" dirty="0"/>
              <a:t>Implementation of a new </a:t>
            </a:r>
            <a:r>
              <a:rPr lang="en-US" dirty="0" err="1"/>
              <a:t>Unlock_Request</a:t>
            </a:r>
            <a:r>
              <a:rPr lang="en-US" dirty="0"/>
              <a:t> / </a:t>
            </a:r>
            <a:r>
              <a:rPr lang="en-US" dirty="0" err="1"/>
              <a:t>Heating_Release</a:t>
            </a:r>
            <a:r>
              <a:rPr lang="en-US" dirty="0"/>
              <a:t> cycle for all heating systems</a:t>
            </a:r>
            <a:r>
              <a:rPr lang="en-US" dirty="0" smtClean="0"/>
              <a:t>,</a:t>
            </a:r>
            <a:endParaRPr lang="en-US" dirty="0"/>
          </a:p>
        </p:txBody>
      </p:sp>
      <p:sp>
        <p:nvSpPr>
          <p:cNvPr id="4" name="Datumsplatzhalter 3"/>
          <p:cNvSpPr>
            <a:spLocks noGrp="1"/>
          </p:cNvSpPr>
          <p:nvPr>
            <p:ph type="dt" sz="half" idx="14"/>
          </p:nvPr>
        </p:nvSpPr>
        <p:spPr/>
        <p:txBody>
          <a:bodyPr/>
          <a:lstStyle/>
          <a:p>
            <a:r>
              <a:rPr lang="de-DE" dirty="0"/>
              <a:t>FIS </a:t>
            </a:r>
            <a:r>
              <a:rPr lang="de-DE" dirty="0" err="1"/>
              <a:t>for</a:t>
            </a:r>
            <a:r>
              <a:rPr lang="de-DE" dirty="0"/>
              <a:t> Wendelstein 7-X</a:t>
            </a:r>
          </a:p>
        </p:txBody>
      </p:sp>
      <p:sp>
        <p:nvSpPr>
          <p:cNvPr id="5" name="Fußzeilenplatzhalter 4"/>
          <p:cNvSpPr>
            <a:spLocks noGrp="1"/>
          </p:cNvSpPr>
          <p:nvPr>
            <p:ph type="ftr" sz="quarter" idx="15"/>
          </p:nvPr>
        </p:nvSpPr>
        <p:spPr/>
        <p:txBody>
          <a:bodyPr/>
          <a:lstStyle/>
          <a:p>
            <a:r>
              <a:rPr lang="de-DE" dirty="0" smtClean="0"/>
              <a:t>Max-Planck-Institut für Plasmaphysik | Jörg Schacht | 01.08.2022</a:t>
            </a:r>
            <a:endParaRPr lang="de-DE" dirty="0"/>
          </a:p>
        </p:txBody>
      </p:sp>
      <p:sp>
        <p:nvSpPr>
          <p:cNvPr id="6" name="Foliennummernplatzhalter 5"/>
          <p:cNvSpPr>
            <a:spLocks noGrp="1"/>
          </p:cNvSpPr>
          <p:nvPr>
            <p:ph type="sldNum" sz="quarter" idx="16"/>
          </p:nvPr>
        </p:nvSpPr>
        <p:spPr>
          <a:xfrm>
            <a:off x="3273810" y="57435"/>
            <a:ext cx="217349" cy="144000"/>
          </a:xfrm>
        </p:spPr>
        <p:txBody>
          <a:bodyPr/>
          <a:lstStyle/>
          <a:p>
            <a:fld id="{3B1A4699-952B-42DA-8DC4-38A59B49610C}" type="slidenum">
              <a:rPr lang="de-DE" smtClean="0"/>
              <a:pPr/>
              <a:t>3</a:t>
            </a:fld>
            <a:endParaRPr lang="de-DE" dirty="0"/>
          </a:p>
        </p:txBody>
      </p:sp>
      <p:sp>
        <p:nvSpPr>
          <p:cNvPr id="7" name="Titel 6"/>
          <p:cNvSpPr>
            <a:spLocks noGrp="1"/>
          </p:cNvSpPr>
          <p:nvPr>
            <p:ph type="title"/>
          </p:nvPr>
        </p:nvSpPr>
        <p:spPr/>
        <p:txBody>
          <a:bodyPr/>
          <a:lstStyle/>
          <a:p>
            <a:r>
              <a:rPr lang="en-US" dirty="0"/>
              <a:t>Highlights of W7-X Fast Interlock System</a:t>
            </a:r>
          </a:p>
        </p:txBody>
      </p:sp>
      <p:sp>
        <p:nvSpPr>
          <p:cNvPr id="15" name="Textfeld 14"/>
          <p:cNvSpPr txBox="1"/>
          <p:nvPr/>
        </p:nvSpPr>
        <p:spPr>
          <a:xfrm>
            <a:off x="8834316" y="4651632"/>
            <a:ext cx="1918795" cy="294953"/>
          </a:xfrm>
          <a:prstGeom prst="rect">
            <a:avLst/>
          </a:prstGeom>
          <a:noFill/>
        </p:spPr>
        <p:txBody>
          <a:bodyPr wrap="none" lIns="0" tIns="0" rIns="0" bIns="0" rtlCol="0" anchor="t" anchorCtr="0">
            <a:spAutoFit/>
          </a:bodyPr>
          <a:lstStyle/>
          <a:p>
            <a:pPr algn="l">
              <a:lnSpc>
                <a:spcPts val="2300"/>
              </a:lnSpc>
              <a:spcBef>
                <a:spcPts val="1150"/>
              </a:spcBef>
            </a:pPr>
            <a:r>
              <a:rPr lang="en-US" sz="1400" b="1" dirty="0" smtClean="0"/>
              <a:t>Fig. 3: Structure of FIS</a:t>
            </a:r>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9460" y="1335225"/>
            <a:ext cx="3738342" cy="3236775"/>
          </a:xfrm>
          <a:prstGeom prst="rect">
            <a:avLst/>
          </a:prstGeom>
        </p:spPr>
      </p:pic>
      <p:pic>
        <p:nvPicPr>
          <p:cNvPr id="14" name="Grafik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484734" y="1427398"/>
            <a:ext cx="737383" cy="553037"/>
          </a:xfrm>
          <a:prstGeom prst="rect">
            <a:avLst/>
          </a:prstGeom>
        </p:spPr>
      </p:pic>
    </p:spTree>
    <p:extLst>
      <p:ext uri="{BB962C8B-B14F-4D97-AF65-F5344CB8AC3E}">
        <p14:creationId xmlns:p14="http://schemas.microsoft.com/office/powerpoint/2010/main" val="22764870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89280B27-558E-4105-1C63-0CA8D489EF7B}"/>
              </a:ext>
            </a:extLst>
          </p:cNvPr>
          <p:cNvSpPr>
            <a:spLocks noGrp="1"/>
          </p:cNvSpPr>
          <p:nvPr>
            <p:ph type="dt" sz="half" idx="14"/>
          </p:nvPr>
        </p:nvSpPr>
        <p:spPr/>
        <p:txBody>
          <a:bodyPr/>
          <a:lstStyle/>
          <a:p>
            <a:r>
              <a:rPr lang="de-DE" dirty="0"/>
              <a:t>FIS </a:t>
            </a:r>
            <a:r>
              <a:rPr lang="de-DE" dirty="0" err="1"/>
              <a:t>for</a:t>
            </a:r>
            <a:r>
              <a:rPr lang="de-DE" dirty="0"/>
              <a:t> Wendelstein 7-X</a:t>
            </a:r>
          </a:p>
        </p:txBody>
      </p:sp>
      <p:sp>
        <p:nvSpPr>
          <p:cNvPr id="51" name="Fußzeilenplatzhalter 50"/>
          <p:cNvSpPr>
            <a:spLocks noGrp="1"/>
          </p:cNvSpPr>
          <p:nvPr>
            <p:ph type="ftr" sz="quarter" idx="15"/>
          </p:nvPr>
        </p:nvSpPr>
        <p:spPr/>
        <p:txBody>
          <a:bodyPr/>
          <a:lstStyle/>
          <a:p>
            <a:r>
              <a:rPr lang="de-DE" smtClean="0"/>
              <a:t>Max-Planck-Institut für Plasmaphysik | Jörg Schacht | 01.08.2022</a:t>
            </a:r>
            <a:endParaRPr lang="de-DE" dirty="0"/>
          </a:p>
        </p:txBody>
      </p:sp>
      <p:sp>
        <p:nvSpPr>
          <p:cNvPr id="6" name="Foliennummernplatzhalter 5">
            <a:extLst>
              <a:ext uri="{FF2B5EF4-FFF2-40B4-BE49-F238E27FC236}">
                <a16:creationId xmlns:a16="http://schemas.microsoft.com/office/drawing/2014/main" id="{9EF0E3FE-E50C-E620-F596-896EF169B2B1}"/>
              </a:ext>
            </a:extLst>
          </p:cNvPr>
          <p:cNvSpPr>
            <a:spLocks noGrp="1"/>
          </p:cNvSpPr>
          <p:nvPr>
            <p:ph type="sldNum" sz="quarter" idx="16"/>
          </p:nvPr>
        </p:nvSpPr>
        <p:spPr/>
        <p:txBody>
          <a:bodyPr/>
          <a:lstStyle/>
          <a:p>
            <a:fld id="{3B1A4699-952B-42DA-8DC4-38A59B49610C}" type="slidenum">
              <a:rPr lang="de-DE" smtClean="0"/>
              <a:pPr/>
              <a:t>4</a:t>
            </a:fld>
            <a:endParaRPr lang="de-DE" dirty="0"/>
          </a:p>
        </p:txBody>
      </p:sp>
      <p:sp>
        <p:nvSpPr>
          <p:cNvPr id="7" name="TextBox 2"/>
          <p:cNvSpPr txBox="1"/>
          <p:nvPr/>
        </p:nvSpPr>
        <p:spPr>
          <a:xfrm>
            <a:off x="0" y="2261493"/>
            <a:ext cx="12191999" cy="1277273"/>
          </a:xfrm>
          <a:prstGeom prst="rect">
            <a:avLst/>
          </a:prstGeom>
          <a:noFill/>
        </p:spPr>
        <p:txBody>
          <a:bodyPr wrap="square" rtlCol="0">
            <a:spAutoFit/>
          </a:bodyPr>
          <a:lstStyle/>
          <a:p>
            <a:pPr marL="285750" indent="-285750" algn="ctr">
              <a:spcBef>
                <a:spcPts val="600"/>
              </a:spcBef>
            </a:pPr>
            <a:r>
              <a:rPr lang="en-US" sz="3600" b="1" kern="600" dirty="0">
                <a:solidFill>
                  <a:srgbClr val="005555"/>
                </a:solidFill>
                <a:latin typeface="+mj-lt"/>
                <a:ea typeface="+mj-ea"/>
                <a:cs typeface="+mj-cs"/>
              </a:rPr>
              <a:t>Thanks for attention!</a:t>
            </a:r>
          </a:p>
          <a:p>
            <a:pPr marL="285750" indent="-285750">
              <a:spcBef>
                <a:spcPts val="600"/>
              </a:spcBef>
              <a:buFont typeface="Arial" pitchFamily="34" charset="0"/>
              <a:buChar char="•"/>
            </a:pPr>
            <a:endParaRPr lang="en-US" dirty="0" smtClean="0"/>
          </a:p>
          <a:p>
            <a:pPr marL="285750" indent="-285750">
              <a:buFont typeface="Arial" pitchFamily="34" charset="0"/>
              <a:buChar char="•"/>
            </a:pPr>
            <a:endParaRPr lang="en-US" dirty="0"/>
          </a:p>
        </p:txBody>
      </p:sp>
      <p:sp>
        <p:nvSpPr>
          <p:cNvPr id="8" name="TextBox 2"/>
          <p:cNvSpPr txBox="1"/>
          <p:nvPr/>
        </p:nvSpPr>
        <p:spPr>
          <a:xfrm>
            <a:off x="-1" y="3399347"/>
            <a:ext cx="12191999" cy="1000274"/>
          </a:xfrm>
          <a:prstGeom prst="rect">
            <a:avLst/>
          </a:prstGeom>
          <a:noFill/>
        </p:spPr>
        <p:txBody>
          <a:bodyPr wrap="square" rtlCol="0">
            <a:spAutoFit/>
          </a:bodyPr>
          <a:lstStyle/>
          <a:p>
            <a:pPr marL="285750" indent="-285750" algn="ctr">
              <a:spcBef>
                <a:spcPts val="600"/>
              </a:spcBef>
            </a:pPr>
            <a:r>
              <a:rPr lang="en-US" b="1" kern="600" spc="40" dirty="0">
                <a:solidFill>
                  <a:schemeClr val="tx2"/>
                </a:solidFill>
              </a:rPr>
              <a:t>Please contact me during the poster session!</a:t>
            </a:r>
          </a:p>
          <a:p>
            <a:pPr marL="285750" indent="-285750" algn="ctr">
              <a:spcBef>
                <a:spcPts val="600"/>
              </a:spcBef>
            </a:pPr>
            <a:r>
              <a:rPr lang="en-US" b="1" kern="600" spc="40" dirty="0">
                <a:solidFill>
                  <a:schemeClr val="tx2"/>
                </a:solidFill>
              </a:rPr>
              <a:t>Poster session </a:t>
            </a:r>
            <a:r>
              <a:rPr lang="en-US" b="1" kern="600" spc="40" dirty="0" smtClean="0">
                <a:solidFill>
                  <a:schemeClr val="tx2"/>
                </a:solidFill>
              </a:rPr>
              <a:t>, </a:t>
            </a:r>
            <a:r>
              <a:rPr lang="en-US" b="1" kern="600" spc="40" dirty="0">
                <a:solidFill>
                  <a:schemeClr val="tx2"/>
                </a:solidFill>
              </a:rPr>
              <a:t>Poster ID # 56</a:t>
            </a:r>
          </a:p>
          <a:p>
            <a:pPr marL="285750" indent="-285750">
              <a:buFont typeface="Arial" pitchFamily="34" charset="0"/>
              <a:buChar char="•"/>
            </a:pPr>
            <a:endParaRPr lang="en-US" dirty="0"/>
          </a:p>
        </p:txBody>
      </p:sp>
    </p:spTree>
    <p:extLst>
      <p:ext uri="{BB962C8B-B14F-4D97-AF65-F5344CB8AC3E}">
        <p14:creationId xmlns:p14="http://schemas.microsoft.com/office/powerpoint/2010/main" val="18314996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4"/>
          </p:nvPr>
        </p:nvSpPr>
        <p:spPr/>
        <p:txBody>
          <a:bodyPr/>
          <a:lstStyle/>
          <a:p>
            <a:r>
              <a:rPr lang="de-DE" dirty="0"/>
              <a:t>FIS </a:t>
            </a:r>
            <a:r>
              <a:rPr lang="de-DE" dirty="0" err="1"/>
              <a:t>for</a:t>
            </a:r>
            <a:r>
              <a:rPr lang="de-DE" dirty="0"/>
              <a:t> Wendelstein 7-X</a:t>
            </a:r>
          </a:p>
        </p:txBody>
      </p:sp>
      <p:sp>
        <p:nvSpPr>
          <p:cNvPr id="5" name="Fußzeilenplatzhalter 4"/>
          <p:cNvSpPr>
            <a:spLocks noGrp="1"/>
          </p:cNvSpPr>
          <p:nvPr>
            <p:ph type="ftr" sz="quarter" idx="15"/>
          </p:nvPr>
        </p:nvSpPr>
        <p:spPr/>
        <p:txBody>
          <a:bodyPr/>
          <a:lstStyle/>
          <a:p>
            <a:r>
              <a:rPr lang="de-DE" smtClean="0"/>
              <a:t>Max-Planck-Institut für Plasmaphysik | Jörg Schacht | 01.08.2022</a:t>
            </a:r>
            <a:endParaRPr lang="de-DE" dirty="0"/>
          </a:p>
        </p:txBody>
      </p:sp>
      <p:sp>
        <p:nvSpPr>
          <p:cNvPr id="6" name="Foliennummernplatzhalter 5"/>
          <p:cNvSpPr>
            <a:spLocks noGrp="1"/>
          </p:cNvSpPr>
          <p:nvPr>
            <p:ph type="sldNum" sz="quarter" idx="16"/>
          </p:nvPr>
        </p:nvSpPr>
        <p:spPr>
          <a:xfrm>
            <a:off x="3273810" y="57435"/>
            <a:ext cx="217349" cy="144000"/>
          </a:xfrm>
        </p:spPr>
        <p:txBody>
          <a:bodyPr/>
          <a:lstStyle/>
          <a:p>
            <a:fld id="{3B1A4699-952B-42DA-8DC4-38A59B49610C}" type="slidenum">
              <a:rPr lang="de-DE" smtClean="0"/>
              <a:pPr/>
              <a:t>5</a:t>
            </a:fld>
            <a:endParaRPr lang="de-DE" dirty="0"/>
          </a:p>
        </p:txBody>
      </p:sp>
      <p:sp>
        <p:nvSpPr>
          <p:cNvPr id="7" name="Titel 6"/>
          <p:cNvSpPr>
            <a:spLocks noGrp="1"/>
          </p:cNvSpPr>
          <p:nvPr>
            <p:ph type="title"/>
          </p:nvPr>
        </p:nvSpPr>
        <p:spPr/>
        <p:txBody>
          <a:bodyPr/>
          <a:lstStyle/>
          <a:p>
            <a:r>
              <a:rPr lang="en-US" dirty="0" smtClean="0"/>
              <a:t>Preview of Poster #56</a:t>
            </a:r>
            <a:endParaRPr lang="en-US" dirty="0"/>
          </a:p>
        </p:txBody>
      </p:sp>
      <p:pic>
        <p:nvPicPr>
          <p:cNvPr id="2" name="Grafik 1"/>
          <p:cNvPicPr>
            <a:picLocks noChangeAspect="1"/>
          </p:cNvPicPr>
          <p:nvPr/>
        </p:nvPicPr>
        <p:blipFill>
          <a:blip r:embed="rId2"/>
          <a:stretch>
            <a:fillRect/>
          </a:stretch>
        </p:blipFill>
        <p:spPr>
          <a:xfrm>
            <a:off x="2678113" y="1014413"/>
            <a:ext cx="7419980" cy="5310269"/>
          </a:xfrm>
          <a:prstGeom prst="rect">
            <a:avLst/>
          </a:prstGeom>
        </p:spPr>
      </p:pic>
    </p:spTree>
    <p:extLst>
      <p:ext uri="{BB962C8B-B14F-4D97-AF65-F5344CB8AC3E}">
        <p14:creationId xmlns:p14="http://schemas.microsoft.com/office/powerpoint/2010/main" val="35438629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lOwljrLqbAKeirqT9tDIj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lOwljrLqbAKeirqT9tDIjg"/>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Pvw6CLxiq3S5Do27j6Qo1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AvLHmIlg6ixrRaGTEjx9L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Pvw6CLxiq3S5Do27j6Qo1A"/>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W7-X">
  <a:themeElements>
    <a:clrScheme name="MPG Color Scheme">
      <a:dk1>
        <a:srgbClr val="000000"/>
      </a:dk1>
      <a:lt1>
        <a:srgbClr val="FFFFFF"/>
      </a:lt1>
      <a:dk2>
        <a:srgbClr val="005555"/>
      </a:dk2>
      <a:lt2>
        <a:srgbClr val="C6D325"/>
      </a:lt2>
      <a:accent1>
        <a:srgbClr val="006C66"/>
      </a:accent1>
      <a:accent2>
        <a:srgbClr val="C6D325"/>
      </a:accent2>
      <a:accent3>
        <a:srgbClr val="29485D"/>
      </a:accent3>
      <a:accent4>
        <a:srgbClr val="00B1EA"/>
      </a:accent4>
      <a:accent5>
        <a:srgbClr val="EF7C00"/>
      </a:accent5>
      <a:accent6>
        <a:srgbClr val="EEEEEE"/>
      </a:accent6>
      <a:hlink>
        <a:srgbClr val="005555"/>
      </a:hlink>
      <a:folHlink>
        <a:srgbClr val="A7A7A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19050" cmpd="sng">
          <a:noFill/>
          <a:prstDash val="dash"/>
          <a:tailEnd type="triangle" w="lg" len="med"/>
        </a:ln>
      </a:spPr>
      <a:bodyPr wrap="square" lIns="144000" tIns="108000" rIns="144000" bIns="144000" rtlCol="0" anchor="t" anchorCtr="0"/>
      <a:lstStyle>
        <a:defPPr algn="l">
          <a:spcBef>
            <a:spcPts val="1150"/>
          </a:spcBef>
          <a:buClr>
            <a:srgbClr val="116656"/>
          </a:buClr>
          <a:buSzPct val="120000"/>
          <a:defRPr sz="1300" b="1" dirty="0" smtClean="0">
            <a:solidFill>
              <a:schemeClr val="bg1"/>
            </a:solidFill>
          </a:defRPr>
        </a:defPPr>
      </a:lstStyle>
      <a:style>
        <a:lnRef idx="1">
          <a:schemeClr val="accent1"/>
        </a:lnRef>
        <a:fillRef idx="0">
          <a:schemeClr val="accent1"/>
        </a:fillRef>
        <a:effectRef idx="0">
          <a:schemeClr val="accent1"/>
        </a:effectRef>
        <a:fontRef idx="minor">
          <a:schemeClr val="tx1"/>
        </a:fontRef>
      </a:style>
    </a:spDef>
    <a:lnDef>
      <a:spPr>
        <a:ln w="19050" cmpd="sng">
          <a:prstDash val="dash"/>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chor="t" anchorCtr="0">
        <a:spAutoFit/>
      </a:bodyPr>
      <a:lstStyle>
        <a:defPPr marL="180000" indent="-180000" algn="l">
          <a:lnSpc>
            <a:spcPts val="2300"/>
          </a:lnSpc>
          <a:spcBef>
            <a:spcPts val="1150"/>
          </a:spcBef>
          <a:buFont typeface="Arial" panose="020B0604020202020204" pitchFamily="34" charset="0"/>
          <a:buChar char="•"/>
          <a:defRPr sz="1600" dirty="0" err="1" smtClean="0"/>
        </a:defPPr>
      </a:lstStyle>
    </a:txDef>
  </a:objectDefaults>
  <a:extraClrSchemeLst/>
  <a:custClrLst>
    <a:custClr name="MPG_green_dark">
      <a:srgbClr val="005555"/>
    </a:custClr>
    <a:custClr name="MPG_green_light">
      <a:srgbClr val="C6D325"/>
    </a:custClr>
    <a:custClr name="MPG_logo_green">
      <a:srgbClr val="006C66"/>
    </a:custClr>
    <a:custClr name="MPG_blue_dark">
      <a:srgbClr val="29485D"/>
    </a:custClr>
    <a:custClr name="MPG_blue_light">
      <a:srgbClr val="00B1EA"/>
    </a:custClr>
    <a:custClr name="MPG_orange">
      <a:srgbClr val="EF7C00"/>
    </a:custClr>
    <a:custClr name="MPG_grey_dark">
      <a:srgbClr val="777777"/>
    </a:custClr>
    <a:custClr name="MPG_grey">
      <a:srgbClr val="A7A7A8"/>
    </a:custClr>
    <a:custClr name="MPG_grey_light">
      <a:srgbClr val="EEEEEE"/>
    </a:custClr>
    <a:custClr name="white">
      <a:srgbClr val="FFFFFF"/>
    </a:custClr>
    <a:custClr name="MPG_green_dark_80">
      <a:srgbClr val="337777"/>
    </a:custClr>
    <a:custClr name="MPG_green_light_80">
      <a:srgbClr val="D1DC51"/>
    </a:custClr>
    <a:custClr name="MPG_logo_green_80">
      <a:srgbClr val="338985"/>
    </a:custClr>
    <a:custClr name="MPG_blue_dark_80">
      <a:srgbClr val="546D7D"/>
    </a:custClr>
    <a:custClr name="MPG_blue_light_80">
      <a:srgbClr val="33C1EE"/>
    </a:custClr>
    <a:custClr name="MPG_orange_80">
      <a:srgbClr val="F29633"/>
    </a:custClr>
    <a:custClr name="MPG_grey_dark#">
      <a:srgbClr val="777777"/>
    </a:custClr>
    <a:custClr name="MPG_grey#">
      <a:srgbClr val="A7A7A8"/>
    </a:custClr>
    <a:custClr name="MPG_grey_light#">
      <a:srgbClr val="EEEEEE"/>
    </a:custClr>
    <a:custClr name="white#">
      <a:srgbClr val="FFFFFF"/>
    </a:custClr>
    <a:custClr name="MPG_green_dark_60">
      <a:srgbClr val="669999"/>
    </a:custClr>
    <a:custClr name="MPG_green_light_60">
      <a:srgbClr val="DDE57C"/>
    </a:custClr>
    <a:custClr name="MPG_logo_green_60">
      <a:srgbClr val="66A7A3"/>
    </a:custClr>
    <a:custClr name="MPG_blue_dark_60">
      <a:srgbClr val="7F919E"/>
    </a:custClr>
    <a:custClr name="MPG_blue_light_60">
      <a:srgbClr val="66D0F2"/>
    </a:custClr>
    <a:custClr name="MPG_orange_60">
      <a:srgbClr val="F5B066"/>
    </a:custClr>
    <a:custClr name="MPG_grey_dark##">
      <a:srgbClr val="777777"/>
    </a:custClr>
    <a:custClr name="MPG_grey##">
      <a:srgbClr val="A7A7A8"/>
    </a:custClr>
    <a:custClr name="MPG_grey_light##">
      <a:srgbClr val="EEEEEE"/>
    </a:custClr>
    <a:custClr name="white##">
      <a:srgbClr val="FFFFFF"/>
    </a:custClr>
    <a:custClr name="MPG_green_dark_40">
      <a:srgbClr val="99BBBB"/>
    </a:custClr>
    <a:custClr name="MPG_green_light_40">
      <a:srgbClr val="E8EDA8"/>
    </a:custClr>
    <a:custClr name="MPG_logo_green_40">
      <a:srgbClr val="99C4C2"/>
    </a:custClr>
    <a:custClr name="MPG_blue_dark_40">
      <a:srgbClr val="A9B6BE"/>
    </a:custClr>
    <a:custClr name="MPG_blue_light_40">
      <a:srgbClr val="99E0F7"/>
    </a:custClr>
    <a:custClr name="MPG_orange_40">
      <a:srgbClr val="F9CB99"/>
    </a:custClr>
    <a:custClr name="MPG_grey_dark###">
      <a:srgbClr val="777777"/>
    </a:custClr>
    <a:custClr name="MPG_grey###">
      <a:srgbClr val="A7A7A8"/>
    </a:custClr>
    <a:custClr name="MPG_grey_light###">
      <a:srgbClr val="EEEEEE"/>
    </a:custClr>
    <a:custClr name="white###">
      <a:srgbClr val="FFFFFF"/>
    </a:custClr>
  </a:custClrLst>
  <a:extLst>
    <a:ext uri="{05A4C25C-085E-4340-85A3-A5531E510DB2}">
      <thm15:themeFamily xmlns:thm15="http://schemas.microsoft.com/office/thememl/2012/main" name="Slide Template W7-X 2022_Final_v20.potx" id="{8352ED11-2F59-4E7F-9C9A-F87B699E302A}" vid="{D7BB7471-6596-4B2F-9CA7-55C944227715}"/>
    </a:ext>
  </a:extLst>
</a:theme>
</file>

<file path=ppt/theme/theme2.xml><?xml version="1.0" encoding="utf-8"?>
<a:theme xmlns:a="http://schemas.openxmlformats.org/drawingml/2006/main" name="IPP">
  <a:themeElements>
    <a:clrScheme name="MPG Color Scheme">
      <a:dk1>
        <a:srgbClr val="000000"/>
      </a:dk1>
      <a:lt1>
        <a:srgbClr val="FFFFFF"/>
      </a:lt1>
      <a:dk2>
        <a:srgbClr val="005555"/>
      </a:dk2>
      <a:lt2>
        <a:srgbClr val="C6D325"/>
      </a:lt2>
      <a:accent1>
        <a:srgbClr val="006C66"/>
      </a:accent1>
      <a:accent2>
        <a:srgbClr val="C6D325"/>
      </a:accent2>
      <a:accent3>
        <a:srgbClr val="29485D"/>
      </a:accent3>
      <a:accent4>
        <a:srgbClr val="00B1EA"/>
      </a:accent4>
      <a:accent5>
        <a:srgbClr val="EF7C00"/>
      </a:accent5>
      <a:accent6>
        <a:srgbClr val="EEEEEE"/>
      </a:accent6>
      <a:hlink>
        <a:srgbClr val="005555"/>
      </a:hlink>
      <a:folHlink>
        <a:srgbClr val="A7A7A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19050" cmpd="sng">
          <a:noFill/>
          <a:prstDash val="dash"/>
          <a:tailEnd type="triangle" w="lg" len="med"/>
        </a:ln>
      </a:spPr>
      <a:bodyPr wrap="square" lIns="144000" tIns="108000" rIns="144000" bIns="144000" rtlCol="0" anchor="t" anchorCtr="0"/>
      <a:lstStyle>
        <a:defPPr algn="l">
          <a:spcBef>
            <a:spcPts val="1150"/>
          </a:spcBef>
          <a:buClr>
            <a:srgbClr val="116656"/>
          </a:buClr>
          <a:buSzPct val="120000"/>
          <a:defRPr sz="1300" b="1" dirty="0" smtClean="0">
            <a:solidFill>
              <a:schemeClr val="bg1"/>
            </a:solidFill>
          </a:defRPr>
        </a:defPPr>
      </a:lstStyle>
      <a:style>
        <a:lnRef idx="1">
          <a:schemeClr val="accent1"/>
        </a:lnRef>
        <a:fillRef idx="0">
          <a:schemeClr val="accent1"/>
        </a:fillRef>
        <a:effectRef idx="0">
          <a:schemeClr val="accent1"/>
        </a:effectRef>
        <a:fontRef idx="minor">
          <a:schemeClr val="tx1"/>
        </a:fontRef>
      </a:style>
    </a:spDef>
    <a:lnDef>
      <a:spPr>
        <a:ln w="19050" cmpd="sng">
          <a:prstDash val="dash"/>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chor="t" anchorCtr="0">
        <a:spAutoFit/>
      </a:bodyPr>
      <a:lstStyle>
        <a:defPPr marL="180000" indent="-180000" algn="l">
          <a:lnSpc>
            <a:spcPts val="2300"/>
          </a:lnSpc>
          <a:spcBef>
            <a:spcPts val="1150"/>
          </a:spcBef>
          <a:buFont typeface="Arial" panose="020B0604020202020204" pitchFamily="34" charset="0"/>
          <a:buChar char="•"/>
          <a:defRPr sz="1600" dirty="0" err="1" smtClean="0"/>
        </a:defPPr>
      </a:lstStyle>
    </a:txDef>
  </a:objectDefaults>
  <a:extraClrSchemeLst/>
  <a:custClrLst>
    <a:custClr name="MPG_green_dark">
      <a:srgbClr val="005555"/>
    </a:custClr>
    <a:custClr name="MPG_green_light">
      <a:srgbClr val="C6D325"/>
    </a:custClr>
    <a:custClr name="MPG_logo_green">
      <a:srgbClr val="006C66"/>
    </a:custClr>
    <a:custClr name="MPG_blue_dark">
      <a:srgbClr val="29485D"/>
    </a:custClr>
    <a:custClr name="MPG_blue_light">
      <a:srgbClr val="00B1EA"/>
    </a:custClr>
    <a:custClr name="MPG_orange">
      <a:srgbClr val="EF7C00"/>
    </a:custClr>
    <a:custClr name="MPG_grey_dark">
      <a:srgbClr val="777777"/>
    </a:custClr>
    <a:custClr name="MPG_grey">
      <a:srgbClr val="A7A7A8"/>
    </a:custClr>
    <a:custClr name="MPG_grey_light">
      <a:srgbClr val="EEEEEE"/>
    </a:custClr>
    <a:custClr name="white">
      <a:srgbClr val="FFFFFF"/>
    </a:custClr>
    <a:custClr name="MPG_green_dark_80">
      <a:srgbClr val="337777"/>
    </a:custClr>
    <a:custClr name="MPG_green_light_80">
      <a:srgbClr val="D1DC51"/>
    </a:custClr>
    <a:custClr name="MPG_logo_green_80">
      <a:srgbClr val="338985"/>
    </a:custClr>
    <a:custClr name="MPG_blue_dark_80">
      <a:srgbClr val="546D7D"/>
    </a:custClr>
    <a:custClr name="MPG_blue_light_80">
      <a:srgbClr val="33C1EE"/>
    </a:custClr>
    <a:custClr name="MPG_orange_80">
      <a:srgbClr val="F29633"/>
    </a:custClr>
    <a:custClr name="MPG_grey_dark#">
      <a:srgbClr val="777777"/>
    </a:custClr>
    <a:custClr name="MPG_grey#">
      <a:srgbClr val="A7A7A8"/>
    </a:custClr>
    <a:custClr name="MPG_grey_light#">
      <a:srgbClr val="EEEEEE"/>
    </a:custClr>
    <a:custClr name="white#">
      <a:srgbClr val="FFFFFF"/>
    </a:custClr>
    <a:custClr name="MPG_green_dark_60">
      <a:srgbClr val="669999"/>
    </a:custClr>
    <a:custClr name="MPG_green_light_60">
      <a:srgbClr val="DDE57C"/>
    </a:custClr>
    <a:custClr name="MPG_logo_green_60">
      <a:srgbClr val="66A7A3"/>
    </a:custClr>
    <a:custClr name="MPG_blue_dark_60">
      <a:srgbClr val="7F919E"/>
    </a:custClr>
    <a:custClr name="MPG_blue_light_60">
      <a:srgbClr val="66D0F2"/>
    </a:custClr>
    <a:custClr name="MPG_orange_60">
      <a:srgbClr val="F5B066"/>
    </a:custClr>
    <a:custClr name="MPG_grey_dark##">
      <a:srgbClr val="777777"/>
    </a:custClr>
    <a:custClr name="MPG_grey##">
      <a:srgbClr val="A7A7A8"/>
    </a:custClr>
    <a:custClr name="MPG_grey_light##">
      <a:srgbClr val="EEEEEE"/>
    </a:custClr>
    <a:custClr name="white##">
      <a:srgbClr val="FFFFFF"/>
    </a:custClr>
    <a:custClr name="MPG_green_dark_40">
      <a:srgbClr val="99BBBB"/>
    </a:custClr>
    <a:custClr name="MPG_green_light_40">
      <a:srgbClr val="E8EDA8"/>
    </a:custClr>
    <a:custClr name="MPG_logo_green_40">
      <a:srgbClr val="99C4C2"/>
    </a:custClr>
    <a:custClr name="MPG_blue_dark_40">
      <a:srgbClr val="A9B6BE"/>
    </a:custClr>
    <a:custClr name="MPG_blue_light_40">
      <a:srgbClr val="99E0F7"/>
    </a:custClr>
    <a:custClr name="MPG_orange_40">
      <a:srgbClr val="F9CB99"/>
    </a:custClr>
    <a:custClr name="MPG_grey_dark###">
      <a:srgbClr val="777777"/>
    </a:custClr>
    <a:custClr name="MPG_grey###">
      <a:srgbClr val="A7A7A8"/>
    </a:custClr>
    <a:custClr name="MPG_grey_light###">
      <a:srgbClr val="EEEEEE"/>
    </a:custClr>
    <a:custClr name="white###">
      <a:srgbClr val="FFFFFF"/>
    </a:custClr>
  </a:custClrLst>
  <a:extLst>
    <a:ext uri="{05A4C25C-085E-4340-85A3-A5531E510DB2}">
      <thm15:themeFamily xmlns:thm15="http://schemas.microsoft.com/office/thememl/2012/main" name="Slide Template W7-X 2022_Final_v20.potx" id="{8352ED11-2F59-4E7F-9C9A-F87B699E302A}" vid="{E7C51378-40C9-469D-874F-3425B4D1918D}"/>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 Template W7-X 2022_Final</Template>
  <TotalTime>0</TotalTime>
  <Words>374</Words>
  <Application>Microsoft Office PowerPoint</Application>
  <PresentationFormat>Breitbild</PresentationFormat>
  <Paragraphs>40</Paragraphs>
  <Slides>5</Slides>
  <Notes>0</Notes>
  <HiddenSlides>0</HiddenSlides>
  <MMClips>0</MMClips>
  <ScaleCrop>false</ScaleCrop>
  <HeadingPairs>
    <vt:vector size="8" baseType="variant">
      <vt:variant>
        <vt:lpstr>Verwendete Schriftarten</vt:lpstr>
      </vt:variant>
      <vt:variant>
        <vt:i4>7</vt:i4>
      </vt:variant>
      <vt:variant>
        <vt:lpstr>Design</vt:lpstr>
      </vt:variant>
      <vt:variant>
        <vt:i4>2</vt:i4>
      </vt:variant>
      <vt:variant>
        <vt:lpstr>Eingebettete OLE-Server</vt:lpstr>
      </vt:variant>
      <vt:variant>
        <vt:i4>1</vt:i4>
      </vt:variant>
      <vt:variant>
        <vt:lpstr>Folientitel</vt:lpstr>
      </vt:variant>
      <vt:variant>
        <vt:i4>5</vt:i4>
      </vt:variant>
    </vt:vector>
  </HeadingPairs>
  <TitlesOfParts>
    <vt:vector size="15" baseType="lpstr">
      <vt:lpstr>.SF NS Symbols Regular</vt:lpstr>
      <vt:lpstr>Arial</vt:lpstr>
      <vt:lpstr>Arial Narrow</vt:lpstr>
      <vt:lpstr>Calibri</vt:lpstr>
      <vt:lpstr>Symbol</vt:lpstr>
      <vt:lpstr>Wingdings</vt:lpstr>
      <vt:lpstr>Wingdings 3</vt:lpstr>
      <vt:lpstr>W7-X</vt:lpstr>
      <vt:lpstr>IPP</vt:lpstr>
      <vt:lpstr>think-cell Folie</vt:lpstr>
      <vt:lpstr>Enhancements of the Fast Interlock System for Wendelstein 7-X operational phase OP2.1</vt:lpstr>
      <vt:lpstr>Stellarator Wendelstein 7-X: Ready for Operation Phase 2.1</vt:lpstr>
      <vt:lpstr>Highlights of W7-X Fast Interlock System</vt:lpstr>
      <vt:lpstr>PowerPoint-Präsentation</vt:lpstr>
      <vt:lpstr>Preview of Poster #56</vt:lpstr>
    </vt:vector>
  </TitlesOfParts>
  <Company>Max-Planck-Institut f. Plasmaphysik, Greifswald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 please read before first use (1/3) </dc:title>
  <dc:creator>Jörg Schacht</dc:creator>
  <cp:lastModifiedBy>Jörg Schacht</cp:lastModifiedBy>
  <cp:revision>19</cp:revision>
  <dcterms:created xsi:type="dcterms:W3CDTF">2022-07-26T06:27:27Z</dcterms:created>
  <dcterms:modified xsi:type="dcterms:W3CDTF">2022-07-30T08:41:38Z</dcterms:modified>
</cp:coreProperties>
</file>