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1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67" autoAdjust="0"/>
    <p:restoredTop sz="94660"/>
  </p:normalViewPr>
  <p:slideViewPr>
    <p:cSldViewPr snapToGrid="0">
      <p:cViewPr>
        <p:scale>
          <a:sx n="75" d="100"/>
          <a:sy n="75" d="100"/>
        </p:scale>
        <p:origin x="1142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AD0C7-E6D7-4F72-8634-DE93A4DD2E17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565BE-927B-4A4E-B8DF-921A36ACE5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3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565BE-927B-4A4E-B8DF-921A36ACE5F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28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86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10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94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72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74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81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818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63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45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32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397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2A3A-3F95-40FB-8D2E-827E3ECC8A0C}" type="datetimeFigureOut">
              <a:rPr lang="zh-CN" altLang="en-US" smtClean="0"/>
              <a:t>2022/7/30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63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9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e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emf"/><Relationship Id="rId5" Type="http://schemas.openxmlformats.org/officeDocument/2006/relationships/image" Target="../media/image5.png"/><Relationship Id="rId15" Type="http://schemas.openxmlformats.org/officeDocument/2006/relationships/image" Target="../media/image10.e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1.png"/><Relationship Id="rId9" Type="http://schemas.openxmlformats.org/officeDocument/2006/relationships/image" Target="../media/image7.emf"/><Relationship Id="rId1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5932" y="406495"/>
            <a:ext cx="9328731" cy="1984109"/>
          </a:xfrm>
        </p:spPr>
        <p:txBody>
          <a:bodyPr>
            <a:normAutofit/>
          </a:bodyPr>
          <a:lstStyle/>
          <a:p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Preliminary Design </a:t>
            </a: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 Optimization</a:t>
            </a:r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Readout over </a:t>
            </a:r>
            <a:r>
              <a:rPr lang="en-US" altLang="zh-CN" sz="4400" dirty="0" err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PCIe</a:t>
            </a:r>
            <a:r>
              <a:rPr lang="en-US" altLang="zh-CN" sz="44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CDEX-100</a:t>
            </a:r>
            <a:endParaRPr lang="en-US" altLang="zh-CN" sz="4400" dirty="0">
              <a:solidFill>
                <a:srgbClr val="7030A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 txBox="1">
            <a:spLocks/>
          </p:cNvSpPr>
          <p:nvPr/>
        </p:nvSpPr>
        <p:spPr>
          <a:xfrm>
            <a:off x="1355932" y="2460251"/>
            <a:ext cx="9328730" cy="1261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</a:p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 Jiang,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Tianhao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Jingjun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Wen, Tao </a:t>
            </a:r>
            <a:r>
              <a:rPr lang="en-US" altLang="zh-C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Xue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Engineering Physics, Tsinghua University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 descr="200px-Tsinghua_University_Logo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5564" y="76229"/>
            <a:ext cx="1551707" cy="155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75" y="552373"/>
            <a:ext cx="1241580" cy="12415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3" y="82784"/>
            <a:ext cx="5400000" cy="3171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/>
          <a:srcRect l="11489" t="3122" r="12142" b="4030"/>
          <a:stretch/>
        </p:blipFill>
        <p:spPr>
          <a:xfrm rot="16200000">
            <a:off x="1690244" y="2894801"/>
            <a:ext cx="2880000" cy="46740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3084" y="3791850"/>
            <a:ext cx="48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7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6"/>
    </mc:Choice>
    <mc:Fallback xmlns="">
      <p:transition spd="slow" advTm="680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212436" y="757383"/>
            <a:ext cx="11628582" cy="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0" y="829133"/>
            <a:ext cx="58190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Influencing Factors of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PCIe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Bandwidth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Encoding: Gen 2 uses 8b/10b encoding, Gen 3 uses 128b/130b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encoding;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TLP efficiency: Maximum Payload Size, Read Completion Boundary and Maximum Read Request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Size;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ACK/NAK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 and FC mechanism;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DMA;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CPU, memory and system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标题 1"/>
          <p:cNvSpPr txBox="1">
            <a:spLocks/>
          </p:cNvSpPr>
          <p:nvPr/>
        </p:nvSpPr>
        <p:spPr>
          <a:xfrm>
            <a:off x="0" y="1"/>
            <a:ext cx="9818255" cy="757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Design and Data Transfer Test Result </a:t>
            </a:r>
          </a:p>
        </p:txBody>
      </p:sp>
      <p:pic>
        <p:nvPicPr>
          <p:cNvPr id="155" name="图片 154" descr="200px-Tsinghua_University_Logo.sv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894" y="31409"/>
            <a:ext cx="650713" cy="65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5" name="直接连接符 164"/>
          <p:cNvCxnSpPr/>
          <p:nvPr/>
        </p:nvCxnSpPr>
        <p:spPr>
          <a:xfrm>
            <a:off x="5819042" y="869773"/>
            <a:ext cx="0" cy="5760000"/>
          </a:xfrm>
          <a:prstGeom prst="line">
            <a:avLst/>
          </a:prstGeom>
          <a:ln w="38100" cmpd="sng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836343" y="796800"/>
            <a:ext cx="6347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above calculation, the total time to send 51.2 Kbytes of data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is,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1812" y="2567035"/>
            <a:ext cx="3300000" cy="198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341931"/>
            <a:ext cx="5775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Combining the above several factors affecting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PCIe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performance, this paper simulates the transmission environment faced by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RoPe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4265261"/>
            <a:ext cx="4198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character time symbol time: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对象 25">
            <a:extLst>
              <a:ext uri="{FF2B5EF4-FFF2-40B4-BE49-F238E27FC236}">
                <a16:creationId xmlns:a16="http://schemas.microsoft.com/office/drawing/2014/main" id="{2DC058EA-D648-4ACF-9BEA-17834D7D84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463684"/>
              </p:ext>
            </p:extLst>
          </p:nvPr>
        </p:nvGraphicFramePr>
        <p:xfrm>
          <a:off x="778170" y="4630629"/>
          <a:ext cx="4130957" cy="340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" name="Equation" r:id="rId6" imgW="2427877" imgH="200153" progId="Equation.DSMT4">
                  <p:embed/>
                </p:oleObj>
              </mc:Choice>
              <mc:Fallback>
                <p:oleObj name="Equation" r:id="rId6" imgW="2427877" imgH="200153" progId="Equation.DSMT4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id="{2DC058EA-D648-4ACF-9BEA-17834D7D84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78170" y="4630629"/>
                        <a:ext cx="4130957" cy="340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0" y="4950728"/>
            <a:ext cx="5943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MPS = 256 Bytes and the base address is set to a 64-bit address, the corresponding TLP Header size is 24 Bytes, and the minimum transmission time of a TLP containing data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is,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对象 27">
            <a:extLst>
              <a:ext uri="{FF2B5EF4-FFF2-40B4-BE49-F238E27FC236}">
                <a16:creationId xmlns:a16="http://schemas.microsoft.com/office/drawing/2014/main" id="{D7CC5A4D-5C77-438F-ACA0-3C3FDFBB05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06467"/>
              </p:ext>
            </p:extLst>
          </p:nvPr>
        </p:nvGraphicFramePr>
        <p:xfrm>
          <a:off x="1152686" y="5874058"/>
          <a:ext cx="3513670" cy="36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" name="Equation" r:id="rId8" imgW="1951802" imgH="200153" progId="Equation.DSMT4">
                  <p:embed/>
                </p:oleObj>
              </mc:Choice>
              <mc:Fallback>
                <p:oleObj name="Equation" r:id="rId8" imgW="1951802" imgH="200153" progId="Equation.DSMT4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D7CC5A4D-5C77-438F-ACA0-3C3FDFBB05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52686" y="5874058"/>
                        <a:ext cx="3513670" cy="360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0" y="6192946"/>
            <a:ext cx="5461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200 Write Requests, the total data transfer volume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is,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id="{ABB50BE4-05BD-4128-80DF-0B0817CDB4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638975"/>
              </p:ext>
            </p:extLst>
          </p:nvPr>
        </p:nvGraphicFramePr>
        <p:xfrm>
          <a:off x="1053526" y="6490437"/>
          <a:ext cx="3668707" cy="367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" name="Equation" r:id="rId10" imgW="1999301" imgH="200153" progId="Equation.DSMT4">
                  <p:embed/>
                </p:oleObj>
              </mc:Choice>
              <mc:Fallback>
                <p:oleObj name="Equation" r:id="rId10" imgW="1999301" imgH="200153" progId="Equation.DSMT4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id="{ABB50BE4-05BD-4128-80DF-0B0817CDB4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53526" y="6490437"/>
                        <a:ext cx="3668707" cy="367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extLst>
              <a:ext uri="{FF2B5EF4-FFF2-40B4-BE49-F238E27FC236}">
                <a16:creationId xmlns:a16="http://schemas.microsoft.com/office/drawing/2014/main" id="{54A515CF-745B-491A-81E0-5C26535FCD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453809"/>
              </p:ext>
            </p:extLst>
          </p:nvPr>
        </p:nvGraphicFramePr>
        <p:xfrm>
          <a:off x="6467576" y="1387248"/>
          <a:ext cx="5170508" cy="341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name="Equation" r:id="rId12" imgW="2599164" imgH="171354" progId="Equation.DSMT4">
                  <p:embed/>
                </p:oleObj>
              </mc:Choice>
              <mc:Fallback>
                <p:oleObj name="Equation" r:id="rId12" imgW="2599164" imgH="171354" progId="Equation.DSMT4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:a16="http://schemas.microsoft.com/office/drawing/2014/main" id="{54A515CF-745B-491A-81E0-5C26535FCD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467576" y="1387248"/>
                        <a:ext cx="5170508" cy="341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5775760" y="1734890"/>
            <a:ext cx="6346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corresponding macroscopic theoretical transmission speed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is,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4" name="对象 33">
            <a:extLst>
              <a:ext uri="{FF2B5EF4-FFF2-40B4-BE49-F238E27FC236}">
                <a16:creationId xmlns:a16="http://schemas.microsoft.com/office/drawing/2014/main" id="{EBBA2502-1968-4F8C-B538-F5C5650B7B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861428"/>
              </p:ext>
            </p:extLst>
          </p:nvPr>
        </p:nvGraphicFramePr>
        <p:xfrm>
          <a:off x="6785573" y="2121794"/>
          <a:ext cx="4639204" cy="394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" name="Equation" r:id="rId14" imgW="2351590" imgH="200153" progId="Equation.DSMT4">
                  <p:embed/>
                </p:oleObj>
              </mc:Choice>
              <mc:Fallback>
                <p:oleObj name="Equation" r:id="rId14" imgW="2351590" imgH="200153" progId="Equation.DSMT4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EBBA2502-1968-4F8C-B538-F5C5650B7B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785573" y="2121794"/>
                        <a:ext cx="4639204" cy="3946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图片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42727" y="2567035"/>
            <a:ext cx="2880000" cy="197296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19042" y="4570224"/>
            <a:ext cx="64211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larger the packet, the higher the utilization of the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PCIe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transmission bandwidth can reach 3.55GB/s, which is consistent with the calculation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performance law of software speed test is basically the same as that of hardware speed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data packet reaches a certain volume, the software speed will be close to the hardware speed, which can reach more than 3.5 GB/s</a:t>
            </a:r>
          </a:p>
        </p:txBody>
      </p:sp>
    </p:spTree>
    <p:extLst>
      <p:ext uri="{BB962C8B-B14F-4D97-AF65-F5344CB8AC3E}">
        <p14:creationId xmlns:p14="http://schemas.microsoft.com/office/powerpoint/2010/main" val="384996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267</Words>
  <Application>Microsoft Office PowerPoint</Application>
  <PresentationFormat>宽屏</PresentationFormat>
  <Paragraphs>22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Times New Roman</vt:lpstr>
      <vt:lpstr>Office 主题​​</vt:lpstr>
      <vt:lpstr>Equation</vt:lpstr>
      <vt:lpstr>Preliminary Design and Performance Optimization of Readout over PCIe for CDEX-100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Current Sensitive Preamplifiers on Energy Resolution with Different Commercial OP AMPs</dc:title>
  <dc:creator>lin lin</dc:creator>
  <cp:lastModifiedBy>jianglin</cp:lastModifiedBy>
  <cp:revision>46</cp:revision>
  <dcterms:created xsi:type="dcterms:W3CDTF">2020-09-29T06:07:04Z</dcterms:created>
  <dcterms:modified xsi:type="dcterms:W3CDTF">2022-07-30T15:37:07Z</dcterms:modified>
</cp:coreProperties>
</file>