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8917" r:id="rId2"/>
    <p:sldMasterId id="2147484075" r:id="rId3"/>
  </p:sldMasterIdLst>
  <p:notesMasterIdLst>
    <p:notesMasterId r:id="rId24"/>
  </p:notesMasterIdLst>
  <p:sldIdLst>
    <p:sldId id="335" r:id="rId4"/>
    <p:sldId id="384" r:id="rId5"/>
    <p:sldId id="390" r:id="rId6"/>
    <p:sldId id="403" r:id="rId7"/>
    <p:sldId id="404" r:id="rId8"/>
    <p:sldId id="391" r:id="rId9"/>
    <p:sldId id="410" r:id="rId10"/>
    <p:sldId id="392" r:id="rId11"/>
    <p:sldId id="412" r:id="rId12"/>
    <p:sldId id="413" r:id="rId13"/>
    <p:sldId id="415" r:id="rId14"/>
    <p:sldId id="417" r:id="rId15"/>
    <p:sldId id="416" r:id="rId16"/>
    <p:sldId id="407" r:id="rId17"/>
    <p:sldId id="393" r:id="rId18"/>
    <p:sldId id="406" r:id="rId19"/>
    <p:sldId id="394" r:id="rId20"/>
    <p:sldId id="395" r:id="rId21"/>
    <p:sldId id="408" r:id="rId22"/>
    <p:sldId id="409" r:id="rId23"/>
  </p:sldIdLst>
  <p:sldSz cx="10058400" cy="77724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506413" indent="-23813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014413" indent="-508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525588" indent="-79375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033588" indent="-106363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6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2DD0"/>
    <a:srgbClr val="610025"/>
    <a:srgbClr val="740000"/>
    <a:srgbClr val="D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375" autoAdjust="0"/>
    <p:restoredTop sz="99286" autoAdjust="0"/>
  </p:normalViewPr>
  <p:slideViewPr>
    <p:cSldViewPr>
      <p:cViewPr varScale="1">
        <p:scale>
          <a:sx n="90" d="100"/>
          <a:sy n="90" d="100"/>
        </p:scale>
        <p:origin x="450" y="108"/>
      </p:cViewPr>
      <p:guideLst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9675" y="685800"/>
            <a:ext cx="44386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BF8D3A2-8E4C-2845-B85B-50B880AE58B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9384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50641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101441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5255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20335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546726" algn="l" defTabSz="50934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056070" algn="l" defTabSz="50934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565417" algn="l" defTabSz="50934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074761" algn="l" defTabSz="50934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E46FCA4-3732-9649-8797-1A73525ED4FB}" type="slidenum">
              <a:rPr lang="en-US" sz="1200"/>
              <a:pPr/>
              <a:t>1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3"/>
            <a:ext cx="8549640" cy="1666029"/>
          </a:xfrm>
          <a:prstGeom prst="rect">
            <a:avLst/>
          </a:prstGeom>
        </p:spPr>
        <p:txBody>
          <a:bodyPr vert="horz" lIns="101869" tIns="50935" rIns="101869" bIns="50935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  <a:prstGeom prst="rect">
            <a:avLst/>
          </a:prstGeom>
        </p:spPr>
        <p:txBody>
          <a:bodyPr vert="horz" lIns="101869" tIns="50935" rIns="101869" bIns="50935"/>
          <a:lstStyle>
            <a:lvl1pPr marL="0" indent="0" algn="ctr">
              <a:buNone/>
              <a:defRPr/>
            </a:lvl1pPr>
            <a:lvl2pPr marL="509345" indent="0" algn="ctr">
              <a:buNone/>
              <a:defRPr/>
            </a:lvl2pPr>
            <a:lvl3pPr marL="1018690" indent="0" algn="ctr">
              <a:buNone/>
              <a:defRPr/>
            </a:lvl3pPr>
            <a:lvl4pPr marL="1528035" indent="0" algn="ctr">
              <a:buNone/>
              <a:defRPr/>
            </a:lvl4pPr>
            <a:lvl5pPr marL="2037379" indent="0" algn="ctr">
              <a:buNone/>
              <a:defRPr/>
            </a:lvl5pPr>
            <a:lvl6pPr marL="2546726" indent="0" algn="ctr">
              <a:buNone/>
              <a:defRPr/>
            </a:lvl6pPr>
            <a:lvl7pPr marL="3056070" indent="0" algn="ctr">
              <a:buNone/>
              <a:defRPr/>
            </a:lvl7pPr>
            <a:lvl8pPr marL="3565417" indent="0" algn="ctr">
              <a:buNone/>
              <a:defRPr/>
            </a:lvl8pPr>
            <a:lvl9pPr marL="407476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803EC-11AA-8946-85CE-47D3C784744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783568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69" tIns="50935" rIns="101869" bIns="50935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1813562"/>
            <a:ext cx="9052560" cy="5129425"/>
          </a:xfrm>
          <a:prstGeom prst="rect">
            <a:avLst/>
          </a:prstGeom>
        </p:spPr>
        <p:txBody>
          <a:bodyPr vert="eaVert" lIns="101869" tIns="50935" rIns="101869" bIns="50935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9DCDD-63E3-CC40-B687-000945CADEC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11619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311259"/>
            <a:ext cx="2263140" cy="6631729"/>
          </a:xfrm>
          <a:prstGeom prst="rect">
            <a:avLst/>
          </a:prstGeom>
        </p:spPr>
        <p:txBody>
          <a:bodyPr vert="eaVert" lIns="101869" tIns="50935" rIns="101869" bIns="50935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11259"/>
            <a:ext cx="6621780" cy="6631729"/>
          </a:xfrm>
          <a:prstGeom prst="rect">
            <a:avLst/>
          </a:prstGeom>
        </p:spPr>
        <p:txBody>
          <a:bodyPr vert="eaVert" lIns="101869" tIns="50935" rIns="101869" bIns="50935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96D42-EBA6-144A-8A2E-99894AA4791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230273"/>
      </p:ext>
    </p:extLst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Aspi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0088563" cy="67040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70" tIns="50935" rIns="101870" bIns="5093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10058400" cy="626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6003" y="3578881"/>
            <a:ext cx="8700248" cy="867060"/>
          </a:xfrm>
          <a:prstGeom prst="rect">
            <a:avLst/>
          </a:prstGeom>
        </p:spPr>
        <p:txBody>
          <a:bodyPr lIns="101870" tIns="50935" rIns="101870" bIns="50935"/>
          <a:lstStyle>
            <a:lvl1pPr algn="l">
              <a:lnSpc>
                <a:spcPct val="90000"/>
              </a:lnSpc>
              <a:defRPr sz="31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6004" y="4720795"/>
            <a:ext cx="8700248" cy="487070"/>
          </a:xfrm>
          <a:prstGeom prst="rect">
            <a:avLst/>
          </a:prstGeom>
        </p:spPr>
        <p:txBody>
          <a:bodyPr lIns="101870" tIns="50935" rIns="101870" bIns="50935"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2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86427" y="5539117"/>
            <a:ext cx="8709824" cy="428406"/>
          </a:xfrm>
          <a:prstGeom prst="rect">
            <a:avLst/>
          </a:prstGeom>
        </p:spPr>
        <p:txBody>
          <a:bodyPr lIns="101870" tIns="50935" rIns="101870" bIns="50935"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4"/>
          </p:nvPr>
        </p:nvSpPr>
        <p:spPr>
          <a:xfrm>
            <a:off x="952500" y="7204075"/>
            <a:ext cx="1806575" cy="414338"/>
          </a:xfrm>
        </p:spPr>
        <p:txBody>
          <a:bodyPr lIns="0" rIns="10187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7F78A57-1982-664E-9B3A-BCA91C70677B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5"/>
          </p:nvPr>
        </p:nvSpPr>
        <p:spPr>
          <a:xfrm>
            <a:off x="488950" y="7204075"/>
            <a:ext cx="395288" cy="414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0360C-C36B-C149-A5D6-CC5E76D6EF3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23391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29D3E-99B3-0940-A2BE-1D4F5F29D4C6}" type="datetimeFigureOut">
              <a:rPr lang="en-US"/>
              <a:pPr>
                <a:defRPr/>
              </a:pPr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0A2E9-762F-9C47-B0B0-2B8DC00FE34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41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5392F-470A-774C-A86F-CD1DE8425EE2}" type="datetimeFigureOut">
              <a:rPr lang="en-US"/>
              <a:pPr>
                <a:defRPr/>
              </a:pPr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B0F86-8E8F-E34A-81FA-A7C540BE8E5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7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09019-80E6-4840-9160-D697DF6EE90F}" type="datetimeFigureOut">
              <a:rPr lang="en-US"/>
              <a:pPr>
                <a:defRPr/>
              </a:pPr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FD108-436A-AF4A-9FEC-1EF0568E0D7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04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CF492-8394-4A4B-A1F5-2C7197E118C4}" type="datetimeFigureOut">
              <a:rPr lang="en-US"/>
              <a:pPr>
                <a:defRPr/>
              </a:pPr>
              <a:t>11/9/2020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C4CCF-E29B-B84C-8337-F467F7E69A1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522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39A30-2E1D-BA4D-AB83-262C37BC1585}" type="datetimeFigureOut">
              <a:rPr lang="en-US"/>
              <a:pPr>
                <a:defRPr/>
              </a:pPr>
              <a:t>11/9/2020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CE747-722C-9540-8D16-07177FCC6BF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203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C19E7-10C8-4048-81B7-785A225F6F24}" type="datetimeFigureOut">
              <a:rPr lang="en-US"/>
              <a:pPr>
                <a:defRPr/>
              </a:pPr>
              <a:t>11/9/2020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F8DC5-BE87-1D4E-BE74-1906257EA42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35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8B883-4106-7A42-B661-47D5FE5154FA}" type="datetimeFigureOut">
              <a:rPr lang="en-US"/>
              <a:pPr>
                <a:defRPr/>
              </a:pPr>
              <a:t>11/9/2020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C4855-36F1-B64D-8195-7351512BCF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90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69" tIns="50935" rIns="101869" bIns="50935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813562"/>
            <a:ext cx="9052560" cy="5129425"/>
          </a:xfrm>
          <a:prstGeom prst="rect">
            <a:avLst/>
          </a:prstGeom>
        </p:spPr>
        <p:txBody>
          <a:bodyPr vert="horz" lIns="101869" tIns="50935" rIns="101869" bIns="50935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53CB0-DD9F-0D4C-ACBA-9234DB56EFF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940372"/>
      </p:ext>
    </p:extLst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8E8BB-C4B8-5D45-B5FD-D4FDAFC4E271}" type="datetimeFigureOut">
              <a:rPr lang="en-US"/>
              <a:pPr>
                <a:defRPr/>
              </a:pPr>
              <a:t>11/9/2020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5919B-4D96-A34A-A43E-BC8514D0871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841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530BE-6026-CA4C-A62F-CC645636307D}" type="datetimeFigureOut">
              <a:rPr lang="en-US"/>
              <a:pPr>
                <a:defRPr/>
              </a:pPr>
              <a:t>11/9/2020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D061C-A3F5-9C4F-9741-E3301C20BE6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3364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67ED2-325F-EA41-A3C2-F2B64ED138AD}" type="datetimeFigureOut">
              <a:rPr lang="en-US"/>
              <a:pPr>
                <a:defRPr/>
              </a:pPr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D938E-E7BE-FF43-A11A-CF312DEA93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0180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975" y="311150"/>
            <a:ext cx="2262188" cy="66325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11150"/>
            <a:ext cx="6637337" cy="66325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8484F-8640-2142-8DAC-F90AE0F0AAEE}" type="datetimeFigureOut">
              <a:rPr lang="en-US"/>
              <a:pPr>
                <a:defRPr/>
              </a:pPr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1AED6-7F71-7D4B-BAEA-EE545AB984C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052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Univer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88" y="0"/>
            <a:ext cx="10090150" cy="67040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50941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  <a:latin typeface="Verdana"/>
            </a:endParaRPr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84525"/>
            <a:ext cx="100584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Placeholder 5" descr="shutterstock_7693891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800" y="0"/>
            <a:ext cx="2514600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Placeholder 10" descr="shutterstock_10708528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Placeholder 12" descr="shutterstock_12020635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Placeholder 8" descr="shutterstock_58382266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6003" y="3578881"/>
            <a:ext cx="8700248" cy="867060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31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6004" y="4720795"/>
            <a:ext cx="8700248" cy="487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2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86427" y="5539117"/>
            <a:ext cx="8709824" cy="42840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20CA1F30-CB51-0C44-AB4F-BC88097C9BD4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EF473610-66C2-5947-ADA7-A751F0BA040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906689"/>
      </p:ext>
    </p:extLst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02336" y="1865376"/>
            <a:ext cx="9159082" cy="49743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718FF631-2719-424F-9231-FA667148C6C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AE6F03E8-8253-664C-9AF9-CD55D4EC40BF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478658"/>
      </p:ext>
    </p:extLst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echnolog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588" y="0"/>
            <a:ext cx="10088563" cy="67040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50941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  <a:latin typeface="Verdana"/>
            </a:endParaRPr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84525"/>
            <a:ext cx="100584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Placeholder 18" descr="shutterstock_295816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8088" y="0"/>
            <a:ext cx="2500312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Placeholder 32" descr="ISP209388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Placeholder 35" descr="shutterstock_12412126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3013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Placeholder 9" descr="shutterstock_43012507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0788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6003" y="3578881"/>
            <a:ext cx="8700248" cy="867060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31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6004" y="4720795"/>
            <a:ext cx="8700248" cy="487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2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86427" y="5539117"/>
            <a:ext cx="8709824" cy="42840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BBD3C887-4005-BD41-B99B-D67DC441B0B8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2E8F02A8-37FF-7F45-86B6-F579611ACCC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217411"/>
      </p:ext>
    </p:extLst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eople and Te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88" y="0"/>
            <a:ext cx="10090150" cy="67040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50941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  <a:latin typeface="Verdana"/>
            </a:endParaRPr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84525"/>
            <a:ext cx="100584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Placeholder 8" descr="shutterstock_7799068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>
            <a:fillRect/>
          </a:stretch>
        </p:blipFill>
        <p:spPr bwMode="auto">
          <a:xfrm>
            <a:off x="2514600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Placeholder 10" descr="iStock_000017402661Medium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800" y="0"/>
            <a:ext cx="2514600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Placeholder 13" descr="shutterstock_32048539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Placeholder 15" descr="shutterstock_11304505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0"/>
            <a:ext cx="249872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6003" y="3578881"/>
            <a:ext cx="8700248" cy="867060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31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6004" y="4720795"/>
            <a:ext cx="8700248" cy="487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2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86427" y="5539117"/>
            <a:ext cx="8709824" cy="42840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75BD214A-FDBB-2947-99D3-8575070C50BF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889A4968-8DF8-934E-8B0E-02303B274AB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988748"/>
      </p:ext>
    </p:extLst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spi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0088563" cy="67040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50941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  <a:latin typeface="Verdana"/>
            </a:endParaRPr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84525"/>
            <a:ext cx="100584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Placeholder 10" descr="cover-rgb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58400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6003" y="3578881"/>
            <a:ext cx="8700248" cy="867060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31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6004" y="4720795"/>
            <a:ext cx="8700248" cy="487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2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486427" y="5539117"/>
            <a:ext cx="8709824" cy="42840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9485BF3A-073B-5943-BC0F-3AA972AB1C03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ECAD2773-320A-4844-BED4-F5C56DD655D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958622"/>
      </p:ext>
    </p:extLst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ustom 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2700" y="0"/>
            <a:ext cx="10090150" cy="67040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50941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  <a:latin typeface="Verdana"/>
            </a:endParaRPr>
          </a:p>
        </p:txBody>
      </p:sp>
      <p:pic>
        <p:nvPicPr>
          <p:cNvPr id="1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84525"/>
            <a:ext cx="10091738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-1" y="1"/>
            <a:ext cx="2499078" cy="31845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9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2514599" y="1"/>
            <a:ext cx="2499078" cy="31845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Picture Placeholder 15"/>
          <p:cNvSpPr>
            <a:spLocks noGrp="1"/>
          </p:cNvSpPr>
          <p:nvPr>
            <p:ph type="pic" sz="quarter" idx="15"/>
          </p:nvPr>
        </p:nvSpPr>
        <p:spPr>
          <a:xfrm>
            <a:off x="5029199" y="1"/>
            <a:ext cx="2499078" cy="31845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1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7543800" y="1"/>
            <a:ext cx="2547251" cy="31845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6003" y="3578881"/>
            <a:ext cx="8700248" cy="867060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31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6004" y="4720795"/>
            <a:ext cx="8700248" cy="487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2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486427" y="5539117"/>
            <a:ext cx="8709824" cy="42840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2BB9906B-59A2-544C-9A9A-D20F4338ED39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  <p:sp>
        <p:nvSpPr>
          <p:cNvPr id="18" name="Slide Number Placeholder 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8CD2B193-C84B-7B4A-83C3-B9EC3534711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424426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5" y="4994488"/>
            <a:ext cx="8549640" cy="1543685"/>
          </a:xfrm>
          <a:prstGeom prst="rect">
            <a:avLst/>
          </a:prstGeom>
        </p:spPr>
        <p:txBody>
          <a:bodyPr vert="horz" lIns="101869" tIns="50935" rIns="101869" bIns="50935" anchor="t"/>
          <a:lstStyle>
            <a:lvl1pPr algn="l">
              <a:defRPr sz="4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5" y="3294278"/>
            <a:ext cx="8549640" cy="1700211"/>
          </a:xfrm>
          <a:prstGeom prst="rect">
            <a:avLst/>
          </a:prstGeom>
        </p:spPr>
        <p:txBody>
          <a:bodyPr vert="horz" lIns="101869" tIns="50935" rIns="101869" bIns="50935" anchor="b"/>
          <a:lstStyle>
            <a:lvl1pPr marL="0" indent="0">
              <a:buNone/>
              <a:defRPr sz="2200"/>
            </a:lvl1pPr>
            <a:lvl2pPr marL="509345" indent="0">
              <a:buNone/>
              <a:defRPr sz="2000"/>
            </a:lvl2pPr>
            <a:lvl3pPr marL="1018690" indent="0">
              <a:buNone/>
              <a:defRPr sz="1800"/>
            </a:lvl3pPr>
            <a:lvl4pPr marL="1528035" indent="0">
              <a:buNone/>
              <a:defRPr sz="1600"/>
            </a:lvl4pPr>
            <a:lvl5pPr marL="2037379" indent="0">
              <a:buNone/>
              <a:defRPr sz="1600"/>
            </a:lvl5pPr>
            <a:lvl6pPr marL="2546726" indent="0">
              <a:buNone/>
              <a:defRPr sz="1600"/>
            </a:lvl6pPr>
            <a:lvl7pPr marL="3056070" indent="0">
              <a:buNone/>
              <a:defRPr sz="1600"/>
            </a:lvl7pPr>
            <a:lvl8pPr marL="3565417" indent="0">
              <a:buNone/>
              <a:defRPr sz="1600"/>
            </a:lvl8pPr>
            <a:lvl9pPr marL="4074761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B674D-FCA9-5D4B-A31D-646C4F02D7A7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787535"/>
      </p:ext>
    </p:extLst>
  </p:cSld>
  <p:clrMapOvr>
    <a:masterClrMapping/>
  </p:clrMapOvr>
  <p:transition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ustom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88" y="0"/>
            <a:ext cx="10090150" cy="67040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50941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  <a:latin typeface="Verdana"/>
            </a:endParaRPr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84525"/>
            <a:ext cx="100584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-1" y="1"/>
            <a:ext cx="10058401" cy="31845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6003" y="3578881"/>
            <a:ext cx="8700248" cy="867060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31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6004" y="4720795"/>
            <a:ext cx="8700248" cy="487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2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486427" y="5539117"/>
            <a:ext cx="8709824" cy="42840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7F782C54-B11B-2945-B490-B118E1CCEDF5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958B98CF-D152-5B4E-AFE2-05672F2B421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622160"/>
      </p:ext>
    </p:extLst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58400" cy="670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02920" y="2740286"/>
            <a:ext cx="9052560" cy="1295400"/>
          </a:xfrm>
          <a:prstGeom prst="rect">
            <a:avLst/>
          </a:prstGeom>
        </p:spPr>
        <p:txBody>
          <a:bodyPr/>
          <a:lstStyle>
            <a:lvl1pPr algn="l">
              <a:defRPr sz="5100" b="1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8924EC11-CAB6-8B4D-B324-0BD21CF8C99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79E94C6E-9385-3A4C-AEBD-4858A1414B28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839988"/>
      </p:ext>
    </p:extLst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E5C04846-A8F3-624A-BB1D-CF4C51BDE2A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BC71B11D-5752-C445-881D-A76C24D29250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146281"/>
      </p:ext>
    </p:extLst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23"/>
          </p:nvPr>
        </p:nvSpPr>
        <p:spPr>
          <a:xfrm>
            <a:off x="412309" y="1863937"/>
            <a:ext cx="4438968" cy="49495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4"/>
          </p:nvPr>
        </p:nvSpPr>
        <p:spPr>
          <a:xfrm>
            <a:off x="5212750" y="1863937"/>
            <a:ext cx="4438968" cy="49495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itle 6"/>
          <p:cNvSpPr>
            <a:spLocks noGrp="1"/>
          </p:cNvSpPr>
          <p:nvPr>
            <p:ph type="title"/>
          </p:nvPr>
        </p:nvSpPr>
        <p:spPr>
          <a:xfrm>
            <a:off x="402336" y="153151"/>
            <a:ext cx="9158386" cy="12195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0D6F7E60-D434-2E44-8210-2002C4593FA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6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075B3C5B-45DF-3E4E-8159-836A484679BF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031408"/>
      </p:ext>
    </p:extLst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403578" y="1865376"/>
            <a:ext cx="4438772" cy="89513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ts val="3343"/>
              </a:lnSpc>
              <a:spcBef>
                <a:spcPts val="0"/>
              </a:spcBef>
              <a:buNone/>
              <a:defRPr sz="2900" b="0" baseline="0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17"/>
          </p:nvPr>
        </p:nvSpPr>
        <p:spPr>
          <a:xfrm>
            <a:off x="5174138" y="1865376"/>
            <a:ext cx="4449639" cy="89513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ts val="3343"/>
              </a:lnSpc>
              <a:spcBef>
                <a:spcPts val="0"/>
              </a:spcBef>
              <a:buNone/>
              <a:defRPr sz="2900" b="0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4"/>
          </p:nvPr>
        </p:nvSpPr>
        <p:spPr>
          <a:xfrm>
            <a:off x="392906" y="3013605"/>
            <a:ext cx="4449445" cy="3799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5"/>
          </p:nvPr>
        </p:nvSpPr>
        <p:spPr>
          <a:xfrm>
            <a:off x="5174138" y="3013605"/>
            <a:ext cx="4449445" cy="3799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itle 6"/>
          <p:cNvSpPr>
            <a:spLocks noGrp="1"/>
          </p:cNvSpPr>
          <p:nvPr>
            <p:ph type="title"/>
          </p:nvPr>
        </p:nvSpPr>
        <p:spPr>
          <a:xfrm>
            <a:off x="402336" y="153151"/>
            <a:ext cx="9158386" cy="12195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83BF5B97-D5F3-004B-BAF1-6ADFEEA078DD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7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F48F1194-F0B8-DE4E-9322-0AFD5D3B12A5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346938"/>
      </p:ext>
    </p:extLst>
  </p:cSld>
  <p:clrMapOvr>
    <a:masterClrMapping/>
  </p:clrMapOvr>
  <p:transition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21"/>
          </p:nvPr>
        </p:nvSpPr>
        <p:spPr>
          <a:xfrm>
            <a:off x="5146392" y="1863937"/>
            <a:ext cx="4438968" cy="49495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02336" y="153151"/>
            <a:ext cx="9158386" cy="12195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1638" y="1863937"/>
            <a:ext cx="4397058" cy="4949508"/>
          </a:xfrm>
        </p:spPr>
        <p:txBody>
          <a:bodyPr rtlCol="0">
            <a:normAutofit/>
          </a:bodyPr>
          <a:lstStyle>
            <a:lvl1pPr marL="0" marR="0" indent="0" algn="l" defTabSz="509412" rtl="0" eaLnBrk="1" fontAlgn="auto" latinLnBrk="0" hangingPunct="1">
              <a:lnSpc>
                <a:spcPct val="100000"/>
              </a:lnSpc>
              <a:spcBef>
                <a:spcPts val="2006"/>
              </a:spcBef>
              <a:spcAft>
                <a:spcPts val="0"/>
              </a:spcAft>
              <a:buClrTx/>
              <a:buSzPct val="135000"/>
              <a:buFontTx/>
              <a:buNone/>
              <a:tabLst/>
              <a:defRPr sz="2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CF71CD54-7D36-C045-B601-53CCEA8802D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22C2C0A2-45A5-CF4B-BAF5-541E5DA7443F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79357"/>
      </p:ext>
    </p:extLst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23"/>
          </p:nvPr>
        </p:nvSpPr>
        <p:spPr>
          <a:xfrm>
            <a:off x="429773" y="1863937"/>
            <a:ext cx="4438968" cy="49495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02336" y="153151"/>
            <a:ext cx="9158386" cy="12195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5228273" y="1863937"/>
            <a:ext cx="4386580" cy="2279545"/>
          </a:xfrm>
        </p:spPr>
        <p:txBody>
          <a:bodyPr rtlCol="0">
            <a:normAutofit/>
          </a:bodyPr>
          <a:lstStyle>
            <a:lvl1pPr marL="0" marR="0" indent="0" algn="l" defTabSz="509412" rtl="0" eaLnBrk="1" fontAlgn="auto" latinLnBrk="0" hangingPunct="1">
              <a:lnSpc>
                <a:spcPct val="100000"/>
              </a:lnSpc>
              <a:spcBef>
                <a:spcPts val="2006"/>
              </a:spcBef>
              <a:spcAft>
                <a:spcPts val="0"/>
              </a:spcAft>
              <a:buClrTx/>
              <a:buSzPct val="135000"/>
              <a:buFontTx/>
              <a:buNone/>
              <a:tabLst/>
              <a:defRPr sz="2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5228273" y="4541097"/>
            <a:ext cx="4386580" cy="2279545"/>
          </a:xfrm>
        </p:spPr>
        <p:txBody>
          <a:bodyPr rtlCol="0">
            <a:normAutofit/>
          </a:bodyPr>
          <a:lstStyle>
            <a:lvl1pPr marL="0" marR="0" indent="0" algn="l" defTabSz="509412" rtl="0" eaLnBrk="1" fontAlgn="auto" latinLnBrk="0" hangingPunct="1">
              <a:lnSpc>
                <a:spcPct val="100000"/>
              </a:lnSpc>
              <a:spcBef>
                <a:spcPts val="2006"/>
              </a:spcBef>
              <a:spcAft>
                <a:spcPts val="0"/>
              </a:spcAft>
              <a:buClrTx/>
              <a:buSzPct val="135000"/>
              <a:buFontTx/>
              <a:buNone/>
              <a:tabLst/>
              <a:defRPr sz="2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F8B8239B-7247-FA4B-AE0E-54B216BC37E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7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F24B7AFD-9342-8B4E-9DF4-B715500B3B6C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944392"/>
      </p:ext>
    </p:extLst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/>
          <p:cNvSpPr>
            <a:spLocks noGrp="1"/>
          </p:cNvSpPr>
          <p:nvPr>
            <p:ph sz="half" idx="16"/>
          </p:nvPr>
        </p:nvSpPr>
        <p:spPr>
          <a:xfrm>
            <a:off x="408086" y="1865376"/>
            <a:ext cx="4391967" cy="2331720"/>
          </a:xfrm>
          <a:prstGeom prst="rect">
            <a:avLst/>
          </a:prstGeom>
        </p:spPr>
        <p:txBody>
          <a:bodyPr/>
          <a:lstStyle>
            <a:lvl1pPr marL="305647" indent="-305647">
              <a:buSzPct val="125000"/>
              <a:buFontTx/>
              <a:buBlip>
                <a:blip r:embed="rId2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611295" indent="-203765"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2000" baseline="0"/>
            </a:lvl2pPr>
            <a:lvl3pPr marL="916942" indent="-203765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Wingdings" charset="2"/>
              <a:buChar char="§"/>
              <a:defRPr sz="2000" baseline="0"/>
            </a:lvl3pPr>
            <a:lvl4pPr marL="1171648" indent="-203765">
              <a:buClr>
                <a:schemeClr val="tx1">
                  <a:lumMod val="50000"/>
                  <a:lumOff val="50000"/>
                </a:schemeClr>
              </a:buClr>
              <a:defRPr sz="1800"/>
            </a:lvl4pPr>
            <a:lvl5pPr marL="1375413" indent="-203765"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20"/>
          </p:nvPr>
        </p:nvSpPr>
        <p:spPr>
          <a:xfrm>
            <a:off x="5236318" y="1865376"/>
            <a:ext cx="4391967" cy="2331720"/>
          </a:xfrm>
          <a:prstGeom prst="rect">
            <a:avLst/>
          </a:prstGeom>
        </p:spPr>
        <p:txBody>
          <a:bodyPr/>
          <a:lstStyle>
            <a:lvl1pPr marL="305647" indent="-305647">
              <a:buSzPct val="125000"/>
              <a:buFontTx/>
              <a:buBlip>
                <a:blip r:embed="rId2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611295" indent="-203765"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2000" baseline="0"/>
            </a:lvl2pPr>
            <a:lvl3pPr marL="916942" indent="-203765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Wingdings" charset="2"/>
              <a:buChar char="§"/>
              <a:defRPr sz="2000" baseline="0"/>
            </a:lvl3pPr>
            <a:lvl4pPr marL="1171648" indent="-203765">
              <a:buClr>
                <a:schemeClr val="tx1">
                  <a:lumMod val="50000"/>
                  <a:lumOff val="50000"/>
                </a:schemeClr>
              </a:buClr>
              <a:defRPr sz="1800"/>
            </a:lvl4pPr>
            <a:lvl5pPr marL="1375413" indent="-203765"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half" idx="21"/>
          </p:nvPr>
        </p:nvSpPr>
        <p:spPr>
          <a:xfrm>
            <a:off x="383118" y="4442738"/>
            <a:ext cx="4391967" cy="2331720"/>
          </a:xfrm>
          <a:prstGeom prst="rect">
            <a:avLst/>
          </a:prstGeom>
        </p:spPr>
        <p:txBody>
          <a:bodyPr/>
          <a:lstStyle>
            <a:lvl1pPr marL="305647" indent="-305647">
              <a:buSzPct val="125000"/>
              <a:buFontTx/>
              <a:buBlip>
                <a:blip r:embed="rId2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611295" indent="-203765"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2000" baseline="0"/>
            </a:lvl2pPr>
            <a:lvl3pPr marL="916942" indent="-203765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Wingdings" charset="2"/>
              <a:buChar char="§"/>
              <a:defRPr sz="2000" baseline="0"/>
            </a:lvl3pPr>
            <a:lvl4pPr marL="1171648" indent="-203765">
              <a:buClr>
                <a:schemeClr val="tx1">
                  <a:lumMod val="50000"/>
                  <a:lumOff val="50000"/>
                </a:schemeClr>
              </a:buClr>
              <a:defRPr sz="1800"/>
            </a:lvl4pPr>
            <a:lvl5pPr marL="1375413" indent="-203765"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half" idx="22"/>
          </p:nvPr>
        </p:nvSpPr>
        <p:spPr>
          <a:xfrm>
            <a:off x="5211351" y="4442738"/>
            <a:ext cx="4391967" cy="2331720"/>
          </a:xfrm>
          <a:prstGeom prst="rect">
            <a:avLst/>
          </a:prstGeom>
        </p:spPr>
        <p:txBody>
          <a:bodyPr/>
          <a:lstStyle>
            <a:lvl1pPr marL="305647" indent="-305647">
              <a:buSzPct val="125000"/>
              <a:buFontTx/>
              <a:buBlip>
                <a:blip r:embed="rId2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611295" indent="-203765"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2000" baseline="0"/>
            </a:lvl2pPr>
            <a:lvl3pPr marL="916942" indent="-203765">
              <a:buClr>
                <a:schemeClr val="tx1">
                  <a:lumMod val="65000"/>
                  <a:lumOff val="35000"/>
                </a:schemeClr>
              </a:buClr>
              <a:buSzPct val="100000"/>
              <a:buFont typeface="Wingdings" charset="2"/>
              <a:buChar char="§"/>
              <a:defRPr sz="2000" baseline="0"/>
            </a:lvl3pPr>
            <a:lvl4pPr marL="1171648" indent="-203765">
              <a:buClr>
                <a:schemeClr val="tx1">
                  <a:lumMod val="50000"/>
                  <a:lumOff val="50000"/>
                </a:schemeClr>
              </a:buClr>
              <a:defRPr sz="1800"/>
            </a:lvl4pPr>
            <a:lvl5pPr marL="1375413" indent="-203765"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02336" y="153151"/>
            <a:ext cx="9158386" cy="12195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B891DDA3-6287-A145-BDF2-A0A7A1AFFEE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C7543AF8-CE98-534B-A21D-C74EA986A1B6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363004"/>
      </p:ext>
    </p:extLst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ubtitle 6"/>
          <p:cNvSpPr>
            <a:spLocks noGrp="1"/>
          </p:cNvSpPr>
          <p:nvPr>
            <p:ph type="body" sz="half" idx="2"/>
          </p:nvPr>
        </p:nvSpPr>
        <p:spPr>
          <a:xfrm>
            <a:off x="1620517" y="6117167"/>
            <a:ext cx="6258561" cy="690879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620520" y="1892723"/>
            <a:ext cx="6258560" cy="4066117"/>
          </a:xfrm>
        </p:spPr>
        <p:txBody>
          <a:bodyPr rtlCol="0">
            <a:normAutofit/>
          </a:bodyPr>
          <a:lstStyle>
            <a:lvl1pPr marL="0" marR="0" indent="0" algn="l" defTabSz="509412" rtl="0" eaLnBrk="1" fontAlgn="auto" latinLnBrk="0" hangingPunct="1">
              <a:lnSpc>
                <a:spcPct val="100000"/>
              </a:lnSpc>
              <a:spcBef>
                <a:spcPts val="2006"/>
              </a:spcBef>
              <a:spcAft>
                <a:spcPts val="0"/>
              </a:spcAft>
              <a:buClrTx/>
              <a:buSzPct val="135000"/>
              <a:buFontTx/>
              <a:buNone/>
              <a:tabLst/>
              <a:defRPr sz="20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393D8F83-5E1D-CB4A-ABCB-D2BFFE95172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7918F682-72CE-C842-B2BE-321E1648658C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8424"/>
      </p:ext>
    </p:extLst>
  </p:cSld>
  <p:clrMapOvr>
    <a:masterClrMapping/>
  </p:clrMapOvr>
  <p:transition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88" y="0"/>
            <a:ext cx="10090150" cy="67040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50941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3CB2A9EA-226E-D44B-A238-037B7D18EF10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796CF2EE-C6C9-174C-87BC-46AE42BA4476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559681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69" tIns="50935" rIns="101869" bIns="50935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2"/>
            <a:ext cx="4442460" cy="5129425"/>
          </a:xfrm>
          <a:prstGeom prst="rect">
            <a:avLst/>
          </a:prstGeom>
        </p:spPr>
        <p:txBody>
          <a:bodyPr vert="horz" lIns="101869" tIns="50935" rIns="101869" bIns="50935"/>
          <a:lstStyle>
            <a:lvl1pPr>
              <a:defRPr sz="32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2"/>
            <a:ext cx="4442460" cy="5129425"/>
          </a:xfrm>
          <a:prstGeom prst="rect">
            <a:avLst/>
          </a:prstGeom>
        </p:spPr>
        <p:txBody>
          <a:bodyPr vert="horz" lIns="101869" tIns="50935" rIns="101869" bIns="50935"/>
          <a:lstStyle>
            <a:lvl1pPr>
              <a:defRPr sz="32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71024-F2D1-C141-98A5-622DEFAC089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028745"/>
      </p:ext>
    </p:extLst>
  </p:cSld>
  <p:clrMapOvr>
    <a:masterClrMapping/>
  </p:clrMapOvr>
  <p:transition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/>
            </a:lvl1pPr>
            <a:lvl2pPr>
              <a:buClr>
                <a:schemeClr val="tx1">
                  <a:lumMod val="65000"/>
                  <a:lumOff val="35000"/>
                </a:schemeClr>
              </a:buClr>
              <a:defRPr/>
            </a:lvl2pPr>
            <a:lvl3pPr>
              <a:buClr>
                <a:schemeClr val="tx1">
                  <a:lumMod val="65000"/>
                  <a:lumOff val="35000"/>
                </a:schemeClr>
              </a:buClr>
              <a:defRPr/>
            </a:lvl3pPr>
            <a:lvl4pPr>
              <a:buClr>
                <a:schemeClr val="tx1">
                  <a:lumMod val="65000"/>
                  <a:lumOff val="35000"/>
                </a:schemeClr>
              </a:buClr>
              <a:defRPr/>
            </a:lvl4pPr>
            <a:lvl5pPr>
              <a:buClr>
                <a:schemeClr val="tx1">
                  <a:lumMod val="65000"/>
                  <a:lumOff val="35000"/>
                </a:schemeClr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17C46E47-38CD-064E-9F5E-A7991A827445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725077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69" tIns="50935" rIns="101869" bIns="50935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2" y="1739795"/>
            <a:ext cx="4444206" cy="725064"/>
          </a:xfrm>
          <a:prstGeom prst="rect">
            <a:avLst/>
          </a:prstGeom>
        </p:spPr>
        <p:txBody>
          <a:bodyPr vert="horz" lIns="101869" tIns="50935" rIns="101869" bIns="50935" anchor="b"/>
          <a:lstStyle>
            <a:lvl1pPr marL="0" indent="0">
              <a:buNone/>
              <a:defRPr sz="2600" b="1"/>
            </a:lvl1pPr>
            <a:lvl2pPr marL="509345" indent="0">
              <a:buNone/>
              <a:defRPr sz="2200" b="1"/>
            </a:lvl2pPr>
            <a:lvl3pPr marL="1018690" indent="0">
              <a:buNone/>
              <a:defRPr sz="2000" b="1"/>
            </a:lvl3pPr>
            <a:lvl4pPr marL="1528035" indent="0">
              <a:buNone/>
              <a:defRPr sz="1800" b="1"/>
            </a:lvl4pPr>
            <a:lvl5pPr marL="2037379" indent="0">
              <a:buNone/>
              <a:defRPr sz="1800" b="1"/>
            </a:lvl5pPr>
            <a:lvl6pPr marL="2546726" indent="0">
              <a:buNone/>
              <a:defRPr sz="1800" b="1"/>
            </a:lvl6pPr>
            <a:lvl7pPr marL="3056070" indent="0">
              <a:buNone/>
              <a:defRPr sz="1800" b="1"/>
            </a:lvl7pPr>
            <a:lvl8pPr marL="3565417" indent="0">
              <a:buNone/>
              <a:defRPr sz="1800" b="1"/>
            </a:lvl8pPr>
            <a:lvl9pPr marL="4074761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2" y="2464859"/>
            <a:ext cx="4444206" cy="4478126"/>
          </a:xfrm>
          <a:prstGeom prst="rect">
            <a:avLst/>
          </a:prstGeom>
        </p:spPr>
        <p:txBody>
          <a:bodyPr vert="horz" lIns="101869" tIns="50935" rIns="101869" bIns="50935"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9" y="1739795"/>
            <a:ext cx="4445953" cy="725064"/>
          </a:xfrm>
          <a:prstGeom prst="rect">
            <a:avLst/>
          </a:prstGeom>
        </p:spPr>
        <p:txBody>
          <a:bodyPr vert="horz" lIns="101869" tIns="50935" rIns="101869" bIns="50935" anchor="b"/>
          <a:lstStyle>
            <a:lvl1pPr marL="0" indent="0">
              <a:buNone/>
              <a:defRPr sz="2600" b="1"/>
            </a:lvl1pPr>
            <a:lvl2pPr marL="509345" indent="0">
              <a:buNone/>
              <a:defRPr sz="2200" b="1"/>
            </a:lvl2pPr>
            <a:lvl3pPr marL="1018690" indent="0">
              <a:buNone/>
              <a:defRPr sz="2000" b="1"/>
            </a:lvl3pPr>
            <a:lvl4pPr marL="1528035" indent="0">
              <a:buNone/>
              <a:defRPr sz="1800" b="1"/>
            </a:lvl4pPr>
            <a:lvl5pPr marL="2037379" indent="0">
              <a:buNone/>
              <a:defRPr sz="1800" b="1"/>
            </a:lvl5pPr>
            <a:lvl6pPr marL="2546726" indent="0">
              <a:buNone/>
              <a:defRPr sz="1800" b="1"/>
            </a:lvl6pPr>
            <a:lvl7pPr marL="3056070" indent="0">
              <a:buNone/>
              <a:defRPr sz="1800" b="1"/>
            </a:lvl7pPr>
            <a:lvl8pPr marL="3565417" indent="0">
              <a:buNone/>
              <a:defRPr sz="1800" b="1"/>
            </a:lvl8pPr>
            <a:lvl9pPr marL="4074761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9" y="2464859"/>
            <a:ext cx="4445953" cy="4478126"/>
          </a:xfrm>
          <a:prstGeom prst="rect">
            <a:avLst/>
          </a:prstGeom>
        </p:spPr>
        <p:txBody>
          <a:bodyPr vert="horz" lIns="101869" tIns="50935" rIns="101869" bIns="50935"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2E172-1D76-DC4E-AB4C-E09A4AC820C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034564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69" tIns="50935" rIns="101869" bIns="50935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8BFED-FDD7-3641-A3EC-6B59904D377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481481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E4F32-208D-7241-8326-0ABBE1C609C6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624623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09456"/>
            <a:ext cx="3309145" cy="1316990"/>
          </a:xfrm>
          <a:prstGeom prst="rect">
            <a:avLst/>
          </a:prstGeom>
        </p:spPr>
        <p:txBody>
          <a:bodyPr vert="horz" lIns="101869" tIns="50935" rIns="101869" bIns="50935"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9"/>
            <a:ext cx="5622926" cy="6633529"/>
          </a:xfrm>
          <a:prstGeom prst="rect">
            <a:avLst/>
          </a:prstGeom>
        </p:spPr>
        <p:txBody>
          <a:bodyPr vert="horz" lIns="101869" tIns="50935" rIns="101869" bIns="50935"/>
          <a:lstStyle>
            <a:lvl1pPr>
              <a:defRPr sz="3600"/>
            </a:lvl1pPr>
            <a:lvl2pPr>
              <a:defRPr sz="32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1626449"/>
            <a:ext cx="3309145" cy="5316539"/>
          </a:xfrm>
          <a:prstGeom prst="rect">
            <a:avLst/>
          </a:prstGeom>
        </p:spPr>
        <p:txBody>
          <a:bodyPr vert="horz" lIns="101869" tIns="50935" rIns="101869" bIns="50935"/>
          <a:lstStyle>
            <a:lvl1pPr marL="0" indent="0">
              <a:buNone/>
              <a:defRPr sz="1600"/>
            </a:lvl1pPr>
            <a:lvl2pPr marL="509345" indent="0">
              <a:buNone/>
              <a:defRPr sz="1400"/>
            </a:lvl2pPr>
            <a:lvl3pPr marL="1018690" indent="0">
              <a:buNone/>
              <a:defRPr sz="1200"/>
            </a:lvl3pPr>
            <a:lvl4pPr marL="1528035" indent="0">
              <a:buNone/>
              <a:defRPr sz="1100"/>
            </a:lvl4pPr>
            <a:lvl5pPr marL="2037379" indent="0">
              <a:buNone/>
              <a:defRPr sz="1100"/>
            </a:lvl5pPr>
            <a:lvl6pPr marL="2546726" indent="0">
              <a:buNone/>
              <a:defRPr sz="1100"/>
            </a:lvl6pPr>
            <a:lvl7pPr marL="3056070" indent="0">
              <a:buNone/>
              <a:defRPr sz="1100"/>
            </a:lvl7pPr>
            <a:lvl8pPr marL="3565417" indent="0">
              <a:buNone/>
              <a:defRPr sz="1100"/>
            </a:lvl8pPr>
            <a:lvl9pPr marL="407476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B7654-B94F-1A46-9775-74CB9F3EAD4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494404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6" y="5440681"/>
            <a:ext cx="6035040" cy="642304"/>
          </a:xfrm>
          <a:prstGeom prst="rect">
            <a:avLst/>
          </a:prstGeom>
        </p:spPr>
        <p:txBody>
          <a:bodyPr vert="horz" lIns="101869" tIns="50935" rIns="101869" bIns="50935"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6" y="694479"/>
            <a:ext cx="6035040" cy="4663440"/>
          </a:xfrm>
          <a:prstGeom prst="rect">
            <a:avLst/>
          </a:prstGeom>
        </p:spPr>
        <p:txBody>
          <a:bodyPr vert="horz" lIns="101869" tIns="50935" rIns="101869" bIns="50935"/>
          <a:lstStyle>
            <a:lvl1pPr marL="0" indent="0">
              <a:buNone/>
              <a:defRPr sz="3600"/>
            </a:lvl1pPr>
            <a:lvl2pPr marL="509345" indent="0">
              <a:buNone/>
              <a:defRPr sz="3200"/>
            </a:lvl2pPr>
            <a:lvl3pPr marL="1018690" indent="0">
              <a:buNone/>
              <a:defRPr sz="2600"/>
            </a:lvl3pPr>
            <a:lvl4pPr marL="1528035" indent="0">
              <a:buNone/>
              <a:defRPr sz="2200"/>
            </a:lvl4pPr>
            <a:lvl5pPr marL="2037379" indent="0">
              <a:buNone/>
              <a:defRPr sz="2200"/>
            </a:lvl5pPr>
            <a:lvl6pPr marL="2546726" indent="0">
              <a:buNone/>
              <a:defRPr sz="2200"/>
            </a:lvl6pPr>
            <a:lvl7pPr marL="3056070" indent="0">
              <a:buNone/>
              <a:defRPr sz="2200"/>
            </a:lvl7pPr>
            <a:lvl8pPr marL="3565417" indent="0">
              <a:buNone/>
              <a:defRPr sz="2200"/>
            </a:lvl8pPr>
            <a:lvl9pPr marL="4074761" indent="0">
              <a:buNone/>
              <a:defRPr sz="22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6" y="6082985"/>
            <a:ext cx="6035040" cy="912176"/>
          </a:xfrm>
          <a:prstGeom prst="rect">
            <a:avLst/>
          </a:prstGeom>
        </p:spPr>
        <p:txBody>
          <a:bodyPr vert="horz" lIns="101869" tIns="50935" rIns="101869" bIns="50935"/>
          <a:lstStyle>
            <a:lvl1pPr marL="0" indent="0">
              <a:buNone/>
              <a:defRPr sz="1600"/>
            </a:lvl1pPr>
            <a:lvl2pPr marL="509345" indent="0">
              <a:buNone/>
              <a:defRPr sz="1400"/>
            </a:lvl2pPr>
            <a:lvl3pPr marL="1018690" indent="0">
              <a:buNone/>
              <a:defRPr sz="1200"/>
            </a:lvl3pPr>
            <a:lvl4pPr marL="1528035" indent="0">
              <a:buNone/>
              <a:defRPr sz="1100"/>
            </a:lvl4pPr>
            <a:lvl5pPr marL="2037379" indent="0">
              <a:buNone/>
              <a:defRPr sz="1100"/>
            </a:lvl5pPr>
            <a:lvl6pPr marL="2546726" indent="0">
              <a:buNone/>
              <a:defRPr sz="1100"/>
            </a:lvl6pPr>
            <a:lvl7pPr marL="3056070" indent="0">
              <a:buNone/>
              <a:defRPr sz="1100"/>
            </a:lvl7pPr>
            <a:lvl8pPr marL="3565417" indent="0">
              <a:buNone/>
              <a:defRPr sz="1100"/>
            </a:lvl8pPr>
            <a:lvl9pPr marL="4074761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BA585-2207-6043-AC32-40D28637F9A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935558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5650" y="7080250"/>
            <a:ext cx="2095500" cy="5207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101869" tIns="50935" rIns="101869" bIns="50935" numCol="1" anchor="t" anchorCtr="0" compatLnSpc="1">
            <a:prstTxWarp prst="textNoShape">
              <a:avLst/>
            </a:prstTxWarp>
          </a:bodyPr>
          <a:lstStyle>
            <a:lvl1pPr>
              <a:defRPr sz="16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5350" y="7080250"/>
            <a:ext cx="3187700" cy="5207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101869" tIns="50935" rIns="101869" bIns="50935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7250" y="7080250"/>
            <a:ext cx="2095500" cy="5207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101869" tIns="50935" rIns="101869" bIns="50935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pPr>
              <a:defRPr/>
            </a:pPr>
            <a:fld id="{5DED10C4-632A-9649-999F-8E2B6298E5D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996" r:id="rId1"/>
    <p:sldLayoutId id="2147491997" r:id="rId2"/>
    <p:sldLayoutId id="2147491998" r:id="rId3"/>
    <p:sldLayoutId id="2147491999" r:id="rId4"/>
    <p:sldLayoutId id="2147492000" r:id="rId5"/>
    <p:sldLayoutId id="2147492001" r:id="rId6"/>
    <p:sldLayoutId id="2147492002" r:id="rId7"/>
    <p:sldLayoutId id="2147492003" r:id="rId8"/>
    <p:sldLayoutId id="2147492004" r:id="rId9"/>
    <p:sldLayoutId id="2147492005" r:id="rId10"/>
    <p:sldLayoutId id="2147492006" r:id="rId11"/>
    <p:sldLayoutId id="2147492018" r:id="rId12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509345" algn="ctr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1018690" algn="ctr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528035" algn="ctr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2037379" algn="ctr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79413" indent="-379413" algn="l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23913" indent="-315913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271588" indent="-252413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</a:defRPr>
      </a:lvl3pPr>
      <a:lvl4pPr marL="1779588" indent="-252413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</a:defRPr>
      </a:lvl4pPr>
      <a:lvl5pPr marL="2289175" indent="-252413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5pPr>
      <a:lvl6pPr marL="2801399" indent="-254673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3310743" indent="-254673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3820088" indent="-254673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4329434" indent="-254673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50934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345" algn="l" defTabSz="50934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690" algn="l" defTabSz="50934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035" algn="l" defTabSz="50934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379" algn="l" defTabSz="50934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6726" algn="l" defTabSz="50934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070" algn="l" defTabSz="50934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417" algn="l" defTabSz="50934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4761" algn="l" defTabSz="50934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503238" y="311150"/>
            <a:ext cx="90519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3238" y="1812925"/>
            <a:ext cx="9051925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3238" y="7204075"/>
            <a:ext cx="234632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C8CD0B6-6FAC-0D4A-B674-E542930F39F3}" type="datetimeFigureOut">
              <a:rPr lang="en-US"/>
              <a:pPr>
                <a:defRPr/>
              </a:pPr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938" y="7204075"/>
            <a:ext cx="318452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838" y="7204075"/>
            <a:ext cx="2346325" cy="414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AA2768C-E2F1-E544-9C75-C369AAB6359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07" r:id="rId1"/>
    <p:sldLayoutId id="2147492008" r:id="rId2"/>
    <p:sldLayoutId id="2147492009" r:id="rId3"/>
    <p:sldLayoutId id="2147492010" r:id="rId4"/>
    <p:sldLayoutId id="2147492011" r:id="rId5"/>
    <p:sldLayoutId id="2147492012" r:id="rId6"/>
    <p:sldLayoutId id="2147492013" r:id="rId7"/>
    <p:sldLayoutId id="2147492014" r:id="rId8"/>
    <p:sldLayoutId id="2147492015" r:id="rId9"/>
    <p:sldLayoutId id="2147492016" r:id="rId10"/>
    <p:sldLayoutId id="2147492017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Placeholder 9"/>
          <p:cNvSpPr>
            <a:spLocks noGrp="1" noChangeAspect="1"/>
          </p:cNvSpPr>
          <p:nvPr>
            <p:ph type="title"/>
          </p:nvPr>
        </p:nvSpPr>
        <p:spPr bwMode="auto">
          <a:xfrm>
            <a:off x="401638" y="152400"/>
            <a:ext cx="9159875" cy="122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88950" y="7204075"/>
            <a:ext cx="395288" cy="414338"/>
          </a:xfrm>
          <a:prstGeom prst="rect">
            <a:avLst/>
          </a:prstGeom>
        </p:spPr>
        <p:txBody>
          <a:bodyPr vert="horz" lIns="0" tIns="50941" rIns="101882" bIns="50941" rtlCol="0" anchor="ctr"/>
          <a:lstStyle>
            <a:lvl1pPr algn="l" defTabSz="509412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Verdana"/>
                <a:ea typeface="+mn-ea"/>
                <a:cs typeface="+mn-cs"/>
              </a:defRPr>
            </a:lvl1pPr>
          </a:lstStyle>
          <a:p>
            <a:pPr>
              <a:defRPr/>
            </a:pPr>
            <a:fld id="{43899039-CF6C-0041-B71E-F747D4A62FA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952500" y="7204075"/>
            <a:ext cx="1806575" cy="414338"/>
          </a:xfrm>
          <a:prstGeom prst="rect">
            <a:avLst/>
          </a:prstGeom>
        </p:spPr>
        <p:txBody>
          <a:bodyPr vert="horz" lIns="0" tIns="50941" rIns="101882" bIns="50941" rtlCol="0" anchor="ctr"/>
          <a:lstStyle>
            <a:lvl1pPr algn="l" defTabSz="509412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Verdana"/>
                <a:ea typeface="+mn-ea"/>
                <a:cs typeface="+mn-cs"/>
              </a:defRPr>
            </a:lvl1pPr>
          </a:lstStyle>
          <a:p>
            <a:pPr>
              <a:defRPr/>
            </a:pPr>
            <a:fld id="{6A3DA6AC-5E39-1E4A-B980-AAAF9DAE2E33}" type="datetime1">
              <a:rPr lang="en-US"/>
              <a:pPr>
                <a:defRPr/>
              </a:pPr>
              <a:t>11/9/2020</a:t>
            </a:fld>
            <a:endParaRPr lang="en-US" dirty="0"/>
          </a:p>
        </p:txBody>
      </p:sp>
      <p:pic>
        <p:nvPicPr>
          <p:cNvPr id="46085" name="Picture 6" descr="ieee_blue_R0G102B161-lg.png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5300" y="7056438"/>
            <a:ext cx="15335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Rectangle 3"/>
          <p:cNvSpPr>
            <a:spLocks noChangeArrowheads="1"/>
          </p:cNvSpPr>
          <p:nvPr/>
        </p:nvSpPr>
        <p:spPr bwMode="auto">
          <a:xfrm rot="-5400000">
            <a:off x="10365581" y="6698457"/>
            <a:ext cx="1938337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/>
          <a:p>
            <a:pPr defTabSz="508000" eaLnBrk="1" hangingPunct="1"/>
            <a:r>
              <a:rPr lang="en-US" sz="700">
                <a:solidFill>
                  <a:srgbClr val="7F7F7F"/>
                </a:solidFill>
                <a:latin typeface="Verdana" charset="0"/>
              </a:rPr>
              <a:t>12-CRS-0106 REVISED 8 FEB 2013</a:t>
            </a:r>
          </a:p>
        </p:txBody>
      </p:sp>
      <p:sp>
        <p:nvSpPr>
          <p:cNvPr id="46087" name="Text Placeholder 11"/>
          <p:cNvSpPr>
            <a:spLocks noGrp="1"/>
          </p:cNvSpPr>
          <p:nvPr>
            <p:ph type="body" idx="1"/>
          </p:nvPr>
        </p:nvSpPr>
        <p:spPr bwMode="auto">
          <a:xfrm>
            <a:off x="401638" y="1865313"/>
            <a:ext cx="915987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037" r:id="rId1"/>
    <p:sldLayoutId id="2147492038" r:id="rId2"/>
    <p:sldLayoutId id="2147492039" r:id="rId3"/>
    <p:sldLayoutId id="2147492040" r:id="rId4"/>
    <p:sldLayoutId id="2147492041" r:id="rId5"/>
    <p:sldLayoutId id="2147492042" r:id="rId6"/>
    <p:sldLayoutId id="2147492043" r:id="rId7"/>
    <p:sldLayoutId id="2147492044" r:id="rId8"/>
    <p:sldLayoutId id="2147492045" r:id="rId9"/>
    <p:sldLayoutId id="2147492046" r:id="rId10"/>
    <p:sldLayoutId id="2147492047" r:id="rId11"/>
    <p:sldLayoutId id="2147492048" r:id="rId12"/>
    <p:sldLayoutId id="2147492049" r:id="rId13"/>
    <p:sldLayoutId id="2147492050" r:id="rId14"/>
    <p:sldLayoutId id="2147492051" r:id="rId15"/>
    <p:sldLayoutId id="2147492052" r:id="rId16"/>
    <p:sldLayoutId id="2147492053" r:id="rId17"/>
  </p:sldLayoutIdLst>
  <p:transition advClick="0"/>
  <p:hf hdr="0" ftr="0"/>
  <p:txStyles>
    <p:titleStyle>
      <a:lvl1pPr algn="l" defTabSz="508000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defTabSz="5080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2pPr>
      <a:lvl3pPr algn="l" defTabSz="5080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3pPr>
      <a:lvl4pPr algn="l" defTabSz="5080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4pPr>
      <a:lvl5pPr algn="l" defTabSz="5080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5pPr>
      <a:lvl6pPr marL="509412" algn="l" defTabSz="509412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6pPr>
      <a:lvl7pPr marL="1018824" algn="l" defTabSz="509412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7pPr>
      <a:lvl8pPr marL="1528237" algn="l" defTabSz="509412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8pPr>
      <a:lvl9pPr marL="2037649" algn="l" defTabSz="509412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384175" indent="-384175" algn="l" defTabSz="508000" rtl="0" eaLnBrk="0" fontAlgn="base" hangingPunct="0">
        <a:spcBef>
          <a:spcPts val="2000"/>
        </a:spcBef>
        <a:spcAft>
          <a:spcPct val="0"/>
        </a:spcAft>
        <a:buSzPct val="135000"/>
        <a:buBlip>
          <a:blip r:embed="rId21"/>
        </a:buBlip>
        <a:defRPr sz="27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0400" indent="-203200" algn="l" defTabSz="508000" rtl="0" eaLnBrk="0" fontAlgn="base" hangingPunct="0">
        <a:spcBef>
          <a:spcPts val="888"/>
        </a:spcBef>
        <a:spcAft>
          <a:spcPct val="0"/>
        </a:spcAft>
        <a:buClr>
          <a:srgbClr val="595959"/>
        </a:buClr>
        <a:buFont typeface="Lucida Grande" charset="0"/>
        <a:buChar char="–"/>
        <a:defRPr sz="22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915988" indent="-203200" algn="l" defTabSz="508000" rtl="0" eaLnBrk="0" fontAlgn="base" hangingPunct="0">
        <a:spcBef>
          <a:spcPts val="775"/>
        </a:spcBef>
        <a:spcAft>
          <a:spcPct val="0"/>
        </a:spcAft>
        <a:buClr>
          <a:srgbClr val="595959"/>
        </a:buClr>
        <a:buFont typeface="Wingdings" charset="0"/>
        <a:buChar char="§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169988" indent="-203200" algn="l" defTabSz="508000" rtl="0" eaLnBrk="0" fontAlgn="base" hangingPunct="0">
        <a:spcBef>
          <a:spcPts val="675"/>
        </a:spcBef>
        <a:spcAft>
          <a:spcPct val="0"/>
        </a:spcAft>
        <a:buClr>
          <a:srgbClr val="595959"/>
        </a:buClr>
        <a:buFont typeface="Arial" charset="0"/>
        <a:buChar char="–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373188" indent="-203200" algn="l" defTabSz="508000" rtl="0" eaLnBrk="0" fontAlgn="base" hangingPunct="0">
        <a:spcBef>
          <a:spcPts val="675"/>
        </a:spcBef>
        <a:spcAft>
          <a:spcPct val="0"/>
        </a:spcAft>
        <a:buClr>
          <a:srgbClr val="7F7F7F"/>
        </a:buClr>
        <a:buFont typeface="Wingdings" charset="0"/>
        <a:buChar char="§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ubtitle 4"/>
          <p:cNvSpPr>
            <a:spLocks noGrp="1"/>
          </p:cNvSpPr>
          <p:nvPr>
            <p:ph type="subTitle" idx="4294967295"/>
          </p:nvPr>
        </p:nvSpPr>
        <p:spPr bwMode="auto">
          <a:xfrm>
            <a:off x="685800" y="4191000"/>
            <a:ext cx="8699500" cy="83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70" tIns="50935" rIns="101870" bIns="50935"/>
          <a:lstStyle/>
          <a:p>
            <a:pPr marL="0" indent="0" algn="ctr" eaLnBrk="1" hangingPunct="1">
              <a:lnSpc>
                <a:spcPct val="140000"/>
              </a:lnSpc>
              <a:spcBef>
                <a:spcPts val="2675"/>
              </a:spcBef>
              <a:spcAft>
                <a:spcPts val="675"/>
              </a:spcAft>
              <a:buFontTx/>
              <a:buNone/>
            </a:pPr>
            <a:r>
              <a:rPr lang="en-US" sz="320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Martin Grossmann</a:t>
            </a:r>
          </a:p>
        </p:txBody>
      </p:sp>
      <p:pic>
        <p:nvPicPr>
          <p:cNvPr id="65541" name="Picture 6" descr="ieee_blue_R0G102B161-l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5300" y="7056438"/>
            <a:ext cx="15335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NPSS 2013 logo-cmy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762" y="2743200"/>
            <a:ext cx="8029575" cy="100965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5200" y="266700"/>
            <a:ext cx="2733675" cy="2038350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Instrumentation Schools</a:t>
            </a:r>
            <a:endParaRPr lang="en-US" dirty="0">
              <a:latin typeface="Verdana" charset="0"/>
            </a:endParaRPr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38" y="1828800"/>
            <a:ext cx="4475162" cy="301549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3733800"/>
            <a:ext cx="7749021" cy="351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9531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Instrumentation Schools</a:t>
            </a:r>
            <a:endParaRPr lang="en-US" dirty="0">
              <a:latin typeface="Verdana" charset="0"/>
            </a:endParaRPr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19200"/>
            <a:ext cx="6500774" cy="4875581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2439988"/>
            <a:ext cx="3563650" cy="475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95967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Instrumentation Schools</a:t>
            </a:r>
            <a:endParaRPr lang="en-US" dirty="0">
              <a:latin typeface="Verdana" charset="0"/>
            </a:endParaRPr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38" y="1828800"/>
            <a:ext cx="4475162" cy="301549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3733800"/>
            <a:ext cx="7749021" cy="351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3222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Instrumentation Schools</a:t>
            </a:r>
            <a:endParaRPr lang="en-US" dirty="0">
              <a:latin typeface="Verdana" charset="0"/>
            </a:endParaRPr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828800"/>
            <a:ext cx="4912501" cy="327660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3581400"/>
            <a:ext cx="5646389" cy="363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6539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370681" y="3810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Distinguished Lecturers Program</a:t>
            </a:r>
            <a:endParaRPr lang="en-US" dirty="0">
              <a:latin typeface="Verdana" charset="0"/>
            </a:endParaRPr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9357" y="1676400"/>
            <a:ext cx="7070952" cy="641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38897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eLearning</a:t>
            </a:r>
            <a:endParaRPr lang="en-US" dirty="0">
              <a:latin typeface="Verdana" charset="0"/>
            </a:endParaRPr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828800"/>
            <a:ext cx="8763000" cy="551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78351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Networking</a:t>
            </a:r>
            <a:endParaRPr lang="en-US" dirty="0">
              <a:latin typeface="Verdana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647700" y="1917813"/>
            <a:ext cx="8877300" cy="43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1869" tIns="50935" rIns="101869" bIns="50935">
            <a:spAutoFit/>
          </a:bodyPr>
          <a:lstStyle>
            <a:lvl1pPr marL="455613" indent="-455613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n-US" sz="2400" dirty="0"/>
              <a:t>•	</a:t>
            </a:r>
            <a:r>
              <a:rPr lang="en-US" sz="2400" dirty="0" smtClean="0"/>
              <a:t>International professional contacts</a:t>
            </a:r>
            <a:endParaRPr lang="en-US" sz="2400" dirty="0"/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485375"/>
            <a:ext cx="8329829" cy="422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76158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Networking</a:t>
            </a:r>
            <a:endParaRPr lang="en-US" dirty="0">
              <a:latin typeface="Verdana" charset="0"/>
            </a:endParaRPr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828800"/>
            <a:ext cx="8934734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43959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Membership</a:t>
            </a:r>
            <a:endParaRPr lang="en-US" dirty="0">
              <a:latin typeface="Verdana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647700" y="1917813"/>
            <a:ext cx="8877300" cy="3172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1869" tIns="50935" rIns="101869" bIns="50935">
            <a:spAutoFit/>
          </a:bodyPr>
          <a:lstStyle>
            <a:lvl1pPr marL="455613" indent="-455613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n-US" sz="2400" dirty="0"/>
              <a:t>•	</a:t>
            </a:r>
            <a:r>
              <a:rPr lang="en-US" sz="2400" dirty="0" smtClean="0"/>
              <a:t>Join a community of over 420’000 technology and engineering professionals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Get the resources and opportunities you need to keep on top of changes in technology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Get involved in standards development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Network with other professionals in your local area or within a specific technical interest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Mentor the next generation of engineers and technologists</a:t>
            </a:r>
            <a:endParaRPr lang="en-US" sz="2400" dirty="0"/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692638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Membership</a:t>
            </a:r>
            <a:endParaRPr lang="en-US" dirty="0">
              <a:latin typeface="Verdana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647700" y="1917813"/>
            <a:ext cx="8877300" cy="1305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1869" tIns="50935" rIns="101869" bIns="50935">
            <a:spAutoFit/>
          </a:bodyPr>
          <a:lstStyle>
            <a:lvl1pPr marL="455613" indent="-455613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n-US" sz="2400" dirty="0"/>
              <a:t>•	</a:t>
            </a:r>
            <a:r>
              <a:rPr lang="en-US" sz="2400" dirty="0" smtClean="0"/>
              <a:t>Gain expertise and open career doors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Stay current and get ahead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Build a network</a:t>
            </a:r>
            <a:endParaRPr lang="en-US" sz="2400" dirty="0"/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16204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Do you know anything about IEEE?</a:t>
            </a:r>
            <a:endParaRPr lang="en-US" dirty="0">
              <a:latin typeface="Verdana" charset="0"/>
            </a:endParaRPr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905000"/>
            <a:ext cx="8991600" cy="474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61691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Membership</a:t>
            </a:r>
            <a:endParaRPr lang="en-US" dirty="0">
              <a:latin typeface="Verdana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647700" y="1917813"/>
            <a:ext cx="8877300" cy="2175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1869" tIns="50935" rIns="101869" bIns="50935">
            <a:spAutoFit/>
          </a:bodyPr>
          <a:lstStyle>
            <a:lvl1pPr marL="455613" indent="-455613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n-US" sz="2400" dirty="0"/>
              <a:t>•	</a:t>
            </a:r>
            <a:r>
              <a:rPr lang="en-US" sz="2400" dirty="0" smtClean="0"/>
              <a:t>Membership cost per year:</a:t>
            </a:r>
          </a:p>
          <a:p>
            <a:pPr lvl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Professional USD 157</a:t>
            </a:r>
          </a:p>
          <a:p>
            <a:pPr lvl="2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err="1" smtClean="0"/>
              <a:t>eMembership</a:t>
            </a:r>
            <a:r>
              <a:rPr lang="en-US" sz="2400" dirty="0" smtClean="0"/>
              <a:t>: </a:t>
            </a:r>
            <a:r>
              <a:rPr lang="en-US" sz="2400" dirty="0" smtClean="0"/>
              <a:t>Indonesia/Malaysia/Vietnam </a:t>
            </a:r>
            <a:r>
              <a:rPr lang="en-US" sz="2400" dirty="0" smtClean="0"/>
              <a:t>USD 84</a:t>
            </a:r>
          </a:p>
          <a:p>
            <a:pPr lvl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Student USD 27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799467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IEEE is …</a:t>
            </a:r>
            <a:endParaRPr lang="en-US" dirty="0">
              <a:latin typeface="Verdana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647700" y="1917813"/>
            <a:ext cx="8877300" cy="2840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1869" tIns="50935" rIns="101869" bIns="50935">
            <a:spAutoFit/>
          </a:bodyPr>
          <a:lstStyle>
            <a:lvl1pPr marL="455613" indent="-455613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n-US" sz="2400" dirty="0" smtClean="0"/>
              <a:t>•	The largest technical/scientific professional organization</a:t>
            </a:r>
            <a:endParaRPr lang="en-US" sz="2400" dirty="0"/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The most prolific technical publisher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International with activities in all regions of the world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Organizes the most number of technical meetings and has the highest aggregate attendance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The professional organization with the broadest technical scope with 38 Technical Societies</a:t>
            </a:r>
            <a:endParaRPr lang="en-US" sz="2400" dirty="0"/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212815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NPSS is …</a:t>
            </a:r>
            <a:endParaRPr lang="en-US" dirty="0">
              <a:latin typeface="Verdana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647700" y="1917813"/>
            <a:ext cx="8877300" cy="435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1869" tIns="50935" rIns="101869" bIns="50935">
            <a:spAutoFit/>
          </a:bodyPr>
          <a:lstStyle>
            <a:lvl1pPr marL="455613" indent="-455613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n-US" sz="2400" dirty="0" smtClean="0"/>
              <a:t>•	The Technical Society that covers</a:t>
            </a:r>
            <a:endParaRPr lang="en-US" sz="2400" dirty="0"/>
          </a:p>
          <a:p>
            <a:pPr lvl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Fusion</a:t>
            </a:r>
          </a:p>
          <a:p>
            <a:pPr lvl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Nuclear Medical and Imaging Sciences</a:t>
            </a:r>
          </a:p>
          <a:p>
            <a:pPr lvl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Particle Accelerator Science and Technology</a:t>
            </a:r>
          </a:p>
          <a:p>
            <a:pPr lvl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Pulsed Power Systems</a:t>
            </a:r>
          </a:p>
          <a:p>
            <a:pPr lvl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Radiation Effects</a:t>
            </a:r>
          </a:p>
          <a:p>
            <a:pPr lvl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Radiation Instrumentation</a:t>
            </a:r>
          </a:p>
          <a:p>
            <a:pPr lvl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Plasma Sciences and Applications</a:t>
            </a:r>
          </a:p>
          <a:p>
            <a:pPr lvl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Standard for Nuclear Instruments and Detectors</a:t>
            </a:r>
            <a:endParaRPr lang="en-US" sz="2400" dirty="0"/>
          </a:p>
          <a:p>
            <a:pPr lvl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Computer Applications in Nuclear and Plasma Science</a:t>
            </a:r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656577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NPSS is …</a:t>
            </a:r>
            <a:endParaRPr lang="en-US" dirty="0">
              <a:latin typeface="Verdana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609600" y="1600200"/>
            <a:ext cx="8877300" cy="5347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1869" tIns="50935" rIns="101869" bIns="50935">
            <a:spAutoFit/>
          </a:bodyPr>
          <a:lstStyle>
            <a:lvl1pPr marL="455613" indent="-455613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n-US" sz="2400" dirty="0" smtClean="0"/>
              <a:t>•	Organizes and supports many symposia, conferences and workshops each year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Publishes 4 Transactions (peer reviewed journals)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Publishes Newsletter to all members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Presents awards each year to recognize major contributions to the field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Provides access to publications on-line (IEEE </a:t>
            </a:r>
            <a:r>
              <a:rPr lang="en-US" sz="2400" dirty="0" err="1" smtClean="0"/>
              <a:t>Xplore</a:t>
            </a:r>
            <a:r>
              <a:rPr lang="en-US" sz="2400" dirty="0" smtClean="0"/>
              <a:t>)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Members save on conference registration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Members keep in touch via the Newsletter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Supports the growth of the profession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Members can get involved with NPSS and help direct and further promote our profession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Excellent network!</a:t>
            </a:r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185756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Conferences</a:t>
            </a:r>
            <a:endParaRPr lang="en-US" dirty="0">
              <a:latin typeface="Verdana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647700" y="1917813"/>
            <a:ext cx="8877300" cy="43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1869" tIns="50935" rIns="101869" bIns="50935">
            <a:spAutoFit/>
          </a:bodyPr>
          <a:lstStyle>
            <a:lvl1pPr marL="455613" indent="-455613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ts val="800"/>
              </a:spcBef>
            </a:pPr>
            <a:endParaRPr lang="en-US" sz="2400" dirty="0"/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636780"/>
            <a:ext cx="7562850" cy="613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32439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Conferences</a:t>
            </a:r>
            <a:endParaRPr lang="en-US" dirty="0">
              <a:latin typeface="Verdana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647700" y="1917813"/>
            <a:ext cx="8877300" cy="43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1869" tIns="50935" rIns="101869" bIns="50935">
            <a:spAutoFit/>
          </a:bodyPr>
          <a:lstStyle>
            <a:lvl1pPr marL="455613" indent="-455613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ts val="800"/>
              </a:spcBef>
            </a:pPr>
            <a:endParaRPr lang="en-US" sz="2400" dirty="0"/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628" y="1257357"/>
            <a:ext cx="9175195" cy="5564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070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Instrumentation Schools</a:t>
            </a:r>
            <a:endParaRPr lang="en-US" dirty="0">
              <a:latin typeface="Verdana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647700" y="1917813"/>
            <a:ext cx="8877300" cy="261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1869" tIns="50935" rIns="101869" bIns="50935">
            <a:spAutoFit/>
          </a:bodyPr>
          <a:lstStyle>
            <a:lvl1pPr marL="455613" indent="-455613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n-US" sz="2400" dirty="0"/>
              <a:t>•	</a:t>
            </a:r>
            <a:r>
              <a:rPr lang="en-US" sz="2400" dirty="0" smtClean="0"/>
              <a:t>2016: Ho Chi Minh City, Vietnam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2018: </a:t>
            </a:r>
            <a:r>
              <a:rPr lang="en-US" sz="2400" dirty="0" err="1" smtClean="0"/>
              <a:t>Capetown</a:t>
            </a:r>
            <a:r>
              <a:rPr lang="en-US" sz="2400" dirty="0" smtClean="0"/>
              <a:t>, South Africa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2019: </a:t>
            </a:r>
            <a:r>
              <a:rPr lang="en-US" sz="2400" dirty="0" err="1" smtClean="0"/>
              <a:t>Quy</a:t>
            </a:r>
            <a:r>
              <a:rPr lang="en-US" sz="2400" dirty="0" smtClean="0"/>
              <a:t> </a:t>
            </a:r>
            <a:r>
              <a:rPr lang="en-US" sz="2400" dirty="0" err="1" smtClean="0"/>
              <a:t>Nhon</a:t>
            </a:r>
            <a:r>
              <a:rPr lang="en-US" sz="2400" dirty="0" smtClean="0"/>
              <a:t>, Vietnam &amp; Kuala Lumpur, Malaysia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2020: </a:t>
            </a:r>
            <a:r>
              <a:rPr lang="en-US" sz="2400" dirty="0" smtClean="0"/>
              <a:t>São Paulo, Brazil</a:t>
            </a:r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en-US" sz="2400" dirty="0"/>
          </a:p>
          <a:p>
            <a:pPr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 smtClean="0"/>
              <a:t>2020 virtual schools: Jakarta, Dakar/Senegal</a:t>
            </a:r>
            <a:endParaRPr lang="en-US" sz="2400" dirty="0"/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795845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el 5"/>
          <p:cNvSpPr>
            <a:spLocks noGrp="1"/>
          </p:cNvSpPr>
          <p:nvPr>
            <p:ph type="title"/>
          </p:nvPr>
        </p:nvSpPr>
        <p:spPr>
          <a:xfrm>
            <a:off x="401638" y="152400"/>
            <a:ext cx="9431337" cy="1220788"/>
          </a:xfrm>
        </p:spPr>
        <p:txBody>
          <a:bodyPr/>
          <a:lstStyle/>
          <a:p>
            <a:pPr algn="ctr" eaLnBrk="1" hangingPunct="1"/>
            <a:r>
              <a:rPr lang="en-US" dirty="0" smtClean="0">
                <a:latin typeface="Verdana" charset="0"/>
              </a:rPr>
              <a:t>Instrumentation Schools</a:t>
            </a:r>
            <a:endParaRPr lang="en-US" dirty="0">
              <a:latin typeface="Verdana" charset="0"/>
            </a:endParaRPr>
          </a:p>
        </p:txBody>
      </p:sp>
      <p:pic>
        <p:nvPicPr>
          <p:cNvPr id="5" name="Picture 6" descr="NPSS 2013 logo-cm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40" y="6705600"/>
            <a:ext cx="958317" cy="92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52600"/>
            <a:ext cx="4579498" cy="310390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3124200"/>
            <a:ext cx="4191000" cy="314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06067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ieee_presentation_template">
  <a:themeElements>
    <a:clrScheme name="IEEE Corporate">
      <a:dk1>
        <a:sysClr val="windowText" lastClr="000000"/>
      </a:dk1>
      <a:lt1>
        <a:sysClr val="window" lastClr="FFFFFF"/>
      </a:lt1>
      <a:dk2>
        <a:srgbClr val="00678F"/>
      </a:dk2>
      <a:lt2>
        <a:srgbClr val="EEECE1"/>
      </a:lt2>
      <a:accent1>
        <a:srgbClr val="0066A1"/>
      </a:accent1>
      <a:accent2>
        <a:srgbClr val="E37222"/>
      </a:accent2>
      <a:accent3>
        <a:srgbClr val="71953D"/>
      </a:accent3>
      <a:accent4>
        <a:srgbClr val="6B1F7C"/>
      </a:accent4>
      <a:accent5>
        <a:srgbClr val="009FDB"/>
      </a:accent5>
      <a:accent6>
        <a:srgbClr val="810031"/>
      </a:accent6>
      <a:hlink>
        <a:srgbClr val="0066A1"/>
      </a:hlink>
      <a:folHlink>
        <a:srgbClr val="541868"/>
      </a:folHlink>
    </a:clrScheme>
    <a:fontScheme name="Office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ln>
          <a:noFill/>
        </a:ln>
      </a:spPr>
      <a:bodyPr/>
      <a:lstStyle>
        <a:defPPr>
          <a:defRPr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344</Words>
  <Application>Microsoft Office PowerPoint</Application>
  <PresentationFormat>Benutzerdefiniert</PresentationFormat>
  <Paragraphs>65</Paragraphs>
  <Slides>20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20</vt:i4>
      </vt:variant>
    </vt:vector>
  </HeadingPairs>
  <TitlesOfParts>
    <vt:vector size="29" baseType="lpstr">
      <vt:lpstr>Lucida Grande</vt:lpstr>
      <vt:lpstr>ＭＳ Ｐゴシック</vt:lpstr>
      <vt:lpstr>Arial</vt:lpstr>
      <vt:lpstr>Calibri</vt:lpstr>
      <vt:lpstr>Verdana</vt:lpstr>
      <vt:lpstr>Wingdings</vt:lpstr>
      <vt:lpstr>Blank Presentation</vt:lpstr>
      <vt:lpstr>Custom Design</vt:lpstr>
      <vt:lpstr>1_ieee_presentation_template</vt:lpstr>
      <vt:lpstr>PowerPoint-Präsentation</vt:lpstr>
      <vt:lpstr>Do you know anything about IEEE?</vt:lpstr>
      <vt:lpstr>IEEE is …</vt:lpstr>
      <vt:lpstr>NPSS is …</vt:lpstr>
      <vt:lpstr>NPSS is …</vt:lpstr>
      <vt:lpstr>Conferences</vt:lpstr>
      <vt:lpstr>Conferences</vt:lpstr>
      <vt:lpstr>Instrumentation Schools</vt:lpstr>
      <vt:lpstr>Instrumentation Schools</vt:lpstr>
      <vt:lpstr>Instrumentation Schools</vt:lpstr>
      <vt:lpstr>Instrumentation Schools</vt:lpstr>
      <vt:lpstr>Instrumentation Schools</vt:lpstr>
      <vt:lpstr>Instrumentation Schools</vt:lpstr>
      <vt:lpstr>Distinguished Lecturers Program</vt:lpstr>
      <vt:lpstr>eLearning</vt:lpstr>
      <vt:lpstr>Networking</vt:lpstr>
      <vt:lpstr>Networking</vt:lpstr>
      <vt:lpstr>Membership</vt:lpstr>
      <vt:lpstr>Membership</vt:lpstr>
      <vt:lpstr>Membership</vt:lpstr>
    </vt:vector>
  </TitlesOfParts>
  <Company>nrl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Chapters, Local Activities, Distinguished Lecturers</dc:title>
  <dc:creator>Steven Gold</dc:creator>
  <cp:lastModifiedBy>Grossmann Handschin Martin</cp:lastModifiedBy>
  <cp:revision>870</cp:revision>
  <cp:lastPrinted>2017-06-12T19:05:03Z</cp:lastPrinted>
  <dcterms:created xsi:type="dcterms:W3CDTF">2013-07-04T21:34:05Z</dcterms:created>
  <dcterms:modified xsi:type="dcterms:W3CDTF">2020-11-09T07:50:09Z</dcterms:modified>
</cp:coreProperties>
</file>