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80" r:id="rId2"/>
    <p:sldId id="281" r:id="rId3"/>
    <p:sldId id="287" r:id="rId4"/>
    <p:sldId id="285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A1"/>
    <a:srgbClr val="9EE2FF"/>
    <a:srgbClr val="009FDA"/>
    <a:srgbClr val="CC0033"/>
    <a:srgbClr val="E37222"/>
    <a:srgbClr val="FDC82F"/>
    <a:srgbClr val="69BE28"/>
    <a:srgbClr val="008542"/>
    <a:srgbClr val="6B1F73"/>
    <a:srgbClr val="0B5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/>
    <p:restoredTop sz="96338"/>
  </p:normalViewPr>
  <p:slideViewPr>
    <p:cSldViewPr snapToGrid="0" snapToObjects="1">
      <p:cViewPr>
        <p:scale>
          <a:sx n="151" d="100"/>
          <a:sy n="151" d="100"/>
        </p:scale>
        <p:origin x="82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28D45-CD78-E946-97C3-593DC6155472}" type="datetimeFigureOut">
              <a:rPr lang="en-US" smtClean="0"/>
              <a:t>4/18/24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362D4-5DD5-1441-A093-8EF5773A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8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4.png"/><Relationship Id="rId9" Type="http://schemas.openxmlformats.org/officeDocument/2006/relationships/image" Target="../media/image10.jp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png"/><Relationship Id="rId7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png"/><Relationship Id="rId9" Type="http://schemas.openxmlformats.org/officeDocument/2006/relationships/image" Target="../media/image15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2.png"/><Relationship Id="rId7" Type="http://schemas.openxmlformats.org/officeDocument/2006/relationships/image" Target="../media/image19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.png"/><Relationship Id="rId7" Type="http://schemas.openxmlformats.org/officeDocument/2006/relationships/image" Target="../media/image23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-Photos Lo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 descr="A picture containing art, majorelle blue&#10;&#10;Description automatically generated">
            <a:extLst>
              <a:ext uri="{FF2B5EF4-FFF2-40B4-BE49-F238E27FC236}">
                <a16:creationId xmlns:a16="http://schemas.microsoft.com/office/drawing/2014/main" id="{B1B8847A-AC7A-DD9F-DBDE-21B0F37365F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8020" y="374444"/>
            <a:ext cx="9162288" cy="2164536"/>
          </a:xfrm>
          <a:prstGeom prst="rect">
            <a:avLst/>
          </a:prstGeom>
        </p:spPr>
      </p:pic>
      <p:sp>
        <p:nvSpPr>
          <p:cNvPr id="25" name="Google Shape;15;p1">
            <a:extLst>
              <a:ext uri="{FF2B5EF4-FFF2-40B4-BE49-F238E27FC236}">
                <a16:creationId xmlns:a16="http://schemas.microsoft.com/office/drawing/2014/main" id="{52320A1D-5125-B302-1636-C48D547566DC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160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2289" y="1247412"/>
            <a:ext cx="8658713" cy="30921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7EF7957-62A6-2F32-40BC-75E462878F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528E7C2-CE3F-EE06-4447-2CB3BC3EA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8534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82288" y="1242334"/>
            <a:ext cx="4234053" cy="31126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91046" y="1242334"/>
            <a:ext cx="4234053" cy="31126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6AF5401-247A-20C7-3264-A18311DFAD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C384FD7-4A7D-5268-62F7-93283DA102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735858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90591" y="1245233"/>
            <a:ext cx="4250410" cy="3094292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89" y="1245232"/>
            <a:ext cx="4227717" cy="30941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6AD83B-8216-5397-EEB8-FF133C3E7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A02FAF8-5E04-CFFE-9019-473F325D7C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407120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88237" y="2875597"/>
            <a:ext cx="4252764" cy="1479427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45232"/>
            <a:ext cx="4252764" cy="31097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688237" y="1245231"/>
            <a:ext cx="4252764" cy="1479427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792650-E2E9-3B3D-B60F-CA3A69788F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7B7DA4B-4D12-6662-3315-7423CCA690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55144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85745" y="2269344"/>
            <a:ext cx="4255255" cy="20856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45232"/>
            <a:ext cx="4235466" cy="31097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85745" y="1245232"/>
            <a:ext cx="4255255" cy="901283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.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E1B004A-409A-77D5-A3C7-281C87808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B1E50B4-EB39-89B0-9C6E-A2B502C12D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597545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85920" y="1245687"/>
            <a:ext cx="4231835" cy="3109338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87855" y="2269504"/>
            <a:ext cx="4253146" cy="20855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87855" y="1252982"/>
            <a:ext cx="4253146" cy="885784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AF6E064-8914-FCD2-7B22-B9DD9D169E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F514186-64D2-D79F-5790-B5B2D99DEC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E3151-C814-8D51-B7C9-E0368224CE31}"/>
              </a:ext>
            </a:extLst>
          </p:cNvPr>
          <p:cNvSpPr txBox="1"/>
          <p:nvPr userDrawn="1"/>
        </p:nvSpPr>
        <p:spPr>
          <a:xfrm>
            <a:off x="7361695" y="178230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14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07473" y="2921431"/>
            <a:ext cx="4210281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52981"/>
            <a:ext cx="4210280" cy="14394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707473" y="1269541"/>
            <a:ext cx="4210281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282290" y="2921431"/>
            <a:ext cx="4210280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CB2AA21-5DC4-EF2E-F110-447171121B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3B2B563-ED51-2E79-84DE-879842AE1C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596008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1" y="1252981"/>
            <a:ext cx="3019523" cy="3102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 hasCustomPrompt="1"/>
          </p:nvPr>
        </p:nvSpPr>
        <p:spPr>
          <a:xfrm>
            <a:off x="3443216" y="1252980"/>
            <a:ext cx="5497785" cy="3102043"/>
          </a:xfrm>
        </p:spPr>
        <p:txBody>
          <a:bodyPr>
            <a:normAutofit/>
          </a:bodyPr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304CB7-3AA2-3202-B580-2B5C69FB9F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57C2D4C-BD60-59E9-69C3-E21B448188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407724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705535" y="1245231"/>
            <a:ext cx="4235466" cy="31097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90" y="3591612"/>
            <a:ext cx="4235466" cy="763411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2290" y="1245232"/>
            <a:ext cx="4235466" cy="2222393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A2468D8-7183-0FC6-538D-BB28C6C219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22E6AC-1D68-1A62-895E-D1CC0C4F3D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38955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CE4219F-8A77-4012-6E77-CCFCA3695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E34E679-CD0B-16C4-E8EE-14DDEBE54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84410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Google Shape;15;p1">
            <a:extLst>
              <a:ext uri="{FF2B5EF4-FFF2-40B4-BE49-F238E27FC236}">
                <a16:creationId xmlns:a16="http://schemas.microsoft.com/office/drawing/2014/main" id="{A8E577DF-A4E3-F637-C3E9-B25FD67E8605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0B243F8-002B-ADD0-7F7D-FD14C4EA304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551" y="506367"/>
            <a:ext cx="1828800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2C09347-63DD-B64A-F57E-EB87380557FF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812458" y="506367"/>
            <a:ext cx="1861485" cy="1831081"/>
          </a:xfrm>
          <a:prstGeom prst="rect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38CD361-49BC-4F78-B6F0-641D284805C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74266" y="506367"/>
            <a:ext cx="1817334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776BAE32-1103-C8D4-F95A-04ACB5BE3FB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93599" y="506367"/>
            <a:ext cx="1837943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7675EB21-5EAA-4569-6CF7-AA85678B789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322401" y="506367"/>
            <a:ext cx="1836546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424330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89" y="2128100"/>
            <a:ext cx="8658711" cy="1604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89" y="1253847"/>
            <a:ext cx="8658711" cy="758882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82289" y="3810504"/>
            <a:ext cx="8658711" cy="544519"/>
          </a:xfrm>
        </p:spPr>
        <p:txBody>
          <a:bodyPr>
            <a:normAutofit/>
          </a:bodyPr>
          <a:lstStyle>
            <a:lvl1pPr marL="0" indent="0">
              <a:buNone/>
              <a:defRPr sz="1500" b="1" i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03909E-FD8C-20E1-141E-744AE8D3F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8408872-713C-D7D4-6C0F-6707249D20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27891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3138935"/>
            <a:ext cx="4289710" cy="12088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89" y="1245232"/>
            <a:ext cx="8658711" cy="1753690"/>
          </a:xfrm>
        </p:spPr>
        <p:txBody>
          <a:bodyPr numCol="2" spcCol="274320"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722970" y="3138934"/>
            <a:ext cx="4218030" cy="1208829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101C7A-858B-1E2B-83E0-2582C72145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3388630-5250-47EC-8C4D-75D355887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62224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52981"/>
            <a:ext cx="4970872" cy="216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90" y="3535051"/>
            <a:ext cx="4970872" cy="819973"/>
          </a:xfr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366283" y="1252982"/>
            <a:ext cx="3574718" cy="3102042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1788BA-926E-34CC-7A52-44AE3BA95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D91E58F-B24D-1552-AAE8-A8CA5C541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1011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Google Shape;15;p1">
            <a:extLst>
              <a:ext uri="{FF2B5EF4-FFF2-40B4-BE49-F238E27FC236}">
                <a16:creationId xmlns:a16="http://schemas.microsoft.com/office/drawing/2014/main" id="{A8E577DF-A4E3-F637-C3E9-B25FD67E8605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pic>
        <p:nvPicPr>
          <p:cNvPr id="25" name="Picture Placeholder 10" descr="A person and person standing in a server room&#10;&#10;Description automatically generated">
            <a:extLst>
              <a:ext uri="{FF2B5EF4-FFF2-40B4-BE49-F238E27FC236}">
                <a16:creationId xmlns:a16="http://schemas.microsoft.com/office/drawing/2014/main" id="{5058204D-9855-B7BE-3A38-1C5B905675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1914" b="1914"/>
          <a:stretch>
            <a:fillRect/>
          </a:stretch>
        </p:blipFill>
        <p:spPr>
          <a:xfrm>
            <a:off x="-551" y="506367"/>
            <a:ext cx="1828800" cy="1828800"/>
          </a:xfrm>
          <a:prstGeom prst="rect">
            <a:avLst/>
          </a:prstGeom>
        </p:spPr>
      </p:pic>
      <p:pic>
        <p:nvPicPr>
          <p:cNvPr id="26" name="Picture Placeholder 12" descr="A person and person standing next to a machine&#10;&#10;Description automatically generated">
            <a:extLst>
              <a:ext uri="{FF2B5EF4-FFF2-40B4-BE49-F238E27FC236}">
                <a16:creationId xmlns:a16="http://schemas.microsoft.com/office/drawing/2014/main" id="{4E84EECB-8F0B-FEF2-EC8F-E24F6A1547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2681" r="2681"/>
          <a:stretch>
            <a:fillRect/>
          </a:stretch>
        </p:blipFill>
        <p:spPr>
          <a:xfrm>
            <a:off x="1812458" y="506367"/>
            <a:ext cx="1861485" cy="1831081"/>
          </a:xfrm>
          <a:prstGeom prst="rect">
            <a:avLst/>
          </a:prstGeom>
        </p:spPr>
      </p:pic>
      <p:pic>
        <p:nvPicPr>
          <p:cNvPr id="27" name="Picture Placeholder 16" descr="A person in a wheelchair working on a computer&#10;&#10;Description automatically generated">
            <a:extLst>
              <a:ext uri="{FF2B5EF4-FFF2-40B4-BE49-F238E27FC236}">
                <a16:creationId xmlns:a16="http://schemas.microsoft.com/office/drawing/2014/main" id="{D229AC0F-C79D-8671-96ED-2E70C5A9AD2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1401" r="1401"/>
          <a:stretch>
            <a:fillRect/>
          </a:stretch>
        </p:blipFill>
        <p:spPr>
          <a:xfrm>
            <a:off x="3674266" y="506367"/>
            <a:ext cx="1817334" cy="1828800"/>
          </a:xfrm>
          <a:prstGeom prst="rect">
            <a:avLst/>
          </a:prstGeom>
        </p:spPr>
      </p:pic>
      <p:pic>
        <p:nvPicPr>
          <p:cNvPr id="28" name="Picture Placeholder 18" descr="A person working on a computer&#10;&#10;Description automatically generated">
            <a:extLst>
              <a:ext uri="{FF2B5EF4-FFF2-40B4-BE49-F238E27FC236}">
                <a16:creationId xmlns:a16="http://schemas.microsoft.com/office/drawing/2014/main" id="{32F2DD15-BF22-51C0-F13F-14302105018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1294" r="1294"/>
          <a:stretch>
            <a:fillRect/>
          </a:stretch>
        </p:blipFill>
        <p:spPr>
          <a:xfrm>
            <a:off x="5493599" y="506367"/>
            <a:ext cx="1837943" cy="1828800"/>
          </a:xfrm>
          <a:prstGeom prst="rect">
            <a:avLst/>
          </a:prstGeom>
        </p:spPr>
      </p:pic>
      <p:pic>
        <p:nvPicPr>
          <p:cNvPr id="29" name="Picture Placeholder 20" descr="A person looking at a screen&#10;&#10;Description automatically generated">
            <a:extLst>
              <a:ext uri="{FF2B5EF4-FFF2-40B4-BE49-F238E27FC236}">
                <a16:creationId xmlns:a16="http://schemas.microsoft.com/office/drawing/2014/main" id="{98DCAB0C-B496-B80A-5AD6-C188DF5D1FC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 l="8189" r="8189"/>
          <a:stretch>
            <a:fillRect/>
          </a:stretch>
        </p:blipFill>
        <p:spPr>
          <a:xfrm>
            <a:off x="7322401" y="506367"/>
            <a:ext cx="183654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B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Google Shape;15;p1">
            <a:extLst>
              <a:ext uri="{FF2B5EF4-FFF2-40B4-BE49-F238E27FC236}">
                <a16:creationId xmlns:a16="http://schemas.microsoft.com/office/drawing/2014/main" id="{23A55204-4CFF-2B21-1096-E08BB4914972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pic>
        <p:nvPicPr>
          <p:cNvPr id="5" name="Picture Placeholder 10" descr="A person wearing a hard hat and holding a tablet&#10;&#10;Description automatically generated">
            <a:extLst>
              <a:ext uri="{FF2B5EF4-FFF2-40B4-BE49-F238E27FC236}">
                <a16:creationId xmlns:a16="http://schemas.microsoft.com/office/drawing/2014/main" id="{F8B6E567-E265-BA32-5FE6-997DA7B54D2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1852" r="1852"/>
          <a:stretch>
            <a:fillRect/>
          </a:stretch>
        </p:blipFill>
        <p:spPr>
          <a:xfrm>
            <a:off x="-551" y="506367"/>
            <a:ext cx="1828800" cy="1828800"/>
          </a:xfrm>
          <a:prstGeom prst="rect">
            <a:avLst/>
          </a:prstGeom>
        </p:spPr>
      </p:pic>
      <p:pic>
        <p:nvPicPr>
          <p:cNvPr id="6" name="Picture Placeholder 12" descr="A computer screen with numbers and lines&#10;&#10;Description automatically generated">
            <a:extLst>
              <a:ext uri="{FF2B5EF4-FFF2-40B4-BE49-F238E27FC236}">
                <a16:creationId xmlns:a16="http://schemas.microsoft.com/office/drawing/2014/main" id="{BF8A48EB-548B-6B15-B255-EDA31257C0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1691" b="1691"/>
          <a:stretch>
            <a:fillRect/>
          </a:stretch>
        </p:blipFill>
        <p:spPr>
          <a:xfrm>
            <a:off x="1812458" y="506367"/>
            <a:ext cx="1861485" cy="1831081"/>
          </a:xfrm>
          <a:prstGeom prst="rect">
            <a:avLst/>
          </a:prstGeom>
        </p:spPr>
      </p:pic>
      <p:pic>
        <p:nvPicPr>
          <p:cNvPr id="8" name="Picture Placeholder 14" descr="A person in a white coat working on a computer&#10;&#10;Description automatically generated">
            <a:extLst>
              <a:ext uri="{FF2B5EF4-FFF2-40B4-BE49-F238E27FC236}">
                <a16:creationId xmlns:a16="http://schemas.microsoft.com/office/drawing/2014/main" id="{3456E163-3B73-62B5-E197-B705A65E6B9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t="1382" b="1382"/>
          <a:stretch>
            <a:fillRect/>
          </a:stretch>
        </p:blipFill>
        <p:spPr>
          <a:xfrm>
            <a:off x="3674266" y="506367"/>
            <a:ext cx="1817334" cy="1828800"/>
          </a:xfrm>
          <a:prstGeom prst="rect">
            <a:avLst/>
          </a:prstGeom>
        </p:spPr>
      </p:pic>
      <p:pic>
        <p:nvPicPr>
          <p:cNvPr id="11" name="Picture Placeholder 16" descr="A digital image of a person's head&#10;&#10;Description automatically generated">
            <a:extLst>
              <a:ext uri="{FF2B5EF4-FFF2-40B4-BE49-F238E27FC236}">
                <a16:creationId xmlns:a16="http://schemas.microsoft.com/office/drawing/2014/main" id="{DEBC849E-3CB4-997C-7F3B-00856FB01F8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t="1803" b="1803"/>
          <a:stretch>
            <a:fillRect/>
          </a:stretch>
        </p:blipFill>
        <p:spPr>
          <a:xfrm>
            <a:off x="5493599" y="506367"/>
            <a:ext cx="1837943" cy="1828800"/>
          </a:xfrm>
          <a:prstGeom prst="rect">
            <a:avLst/>
          </a:prstGeom>
        </p:spPr>
      </p:pic>
      <p:pic>
        <p:nvPicPr>
          <p:cNvPr id="12" name="Picture Placeholder 18" descr="A person using a video call&#10;&#10;Description automatically generated">
            <a:extLst>
              <a:ext uri="{FF2B5EF4-FFF2-40B4-BE49-F238E27FC236}">
                <a16:creationId xmlns:a16="http://schemas.microsoft.com/office/drawing/2014/main" id="{26296A47-36C6-C49E-262C-0FFF58FF53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 l="4356" r="4356"/>
          <a:stretch>
            <a:fillRect/>
          </a:stretch>
        </p:blipFill>
        <p:spPr>
          <a:xfrm>
            <a:off x="7322401" y="506367"/>
            <a:ext cx="183654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9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Slide 2C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69;p6">
            <a:extLst>
              <a:ext uri="{FF2B5EF4-FFF2-40B4-BE49-F238E27FC236}">
                <a16:creationId xmlns:a16="http://schemas.microsoft.com/office/drawing/2014/main" id="{4C099029-5DB5-449F-2E08-C5EAE22103F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2289" y="2002971"/>
            <a:ext cx="8553009" cy="106497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2290" y="3088182"/>
            <a:ext cx="8553008" cy="815369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35ED9274-5A8D-9D42-F863-CA76297F24EE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0;p2">
            <a:extLst>
              <a:ext uri="{FF2B5EF4-FFF2-40B4-BE49-F238E27FC236}">
                <a16:creationId xmlns:a16="http://schemas.microsoft.com/office/drawing/2014/main" id="{4B667E31-3917-D43C-123F-0089664A3F6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5;p1">
            <a:extLst>
              <a:ext uri="{FF2B5EF4-FFF2-40B4-BE49-F238E27FC236}">
                <a16:creationId xmlns:a16="http://schemas.microsoft.com/office/drawing/2014/main" id="{613C949A-06CE-26EB-6171-1C5FF97FC9C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017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3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6037B79-E8D3-F665-0102-A9B2FE5D18E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487630" y="-275587"/>
            <a:ext cx="2633567" cy="2633016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</a:t>
            </a:r>
            <a:br>
              <a:rPr lang="en-US" dirty="0"/>
            </a:br>
            <a:r>
              <a:rPr lang="en-US" dirty="0"/>
              <a:t>Photo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2E09F79-D217-C8C8-D11C-95D8967BE85F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216988" y="432744"/>
            <a:ext cx="1313770" cy="131404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9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50E2506-C201-C648-06B3-469E76A5E6D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65829" y="-82898"/>
            <a:ext cx="2187948" cy="2187491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B9D04199-EA76-187D-A520-F8FA72C7009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445518" y="2009789"/>
            <a:ext cx="1888036" cy="1888036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400823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2" name="Picture Placeholder 9" descr="A group of people wearing hard hats and jackets looking at a computer screen&#10;&#10;Description automatically generated">
            <a:extLst>
              <a:ext uri="{FF2B5EF4-FFF2-40B4-BE49-F238E27FC236}">
                <a16:creationId xmlns:a16="http://schemas.microsoft.com/office/drawing/2014/main" id="{7C7CFA57-BD03-329D-F72C-11F83A4647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604" r="2604"/>
          <a:stretch>
            <a:fillRect/>
          </a:stretch>
        </p:blipFill>
        <p:spPr>
          <a:xfrm>
            <a:off x="-487630" y="-275587"/>
            <a:ext cx="2633567" cy="2633016"/>
          </a:xfrm>
          <a:prstGeom prst="ellipse">
            <a:avLst/>
          </a:prstGeom>
        </p:spPr>
      </p:pic>
      <p:pic>
        <p:nvPicPr>
          <p:cNvPr id="3" name="Picture Placeholder 17" descr="A group of people in a meeting&#10;&#10;Description automatically generated">
            <a:extLst>
              <a:ext uri="{FF2B5EF4-FFF2-40B4-BE49-F238E27FC236}">
                <a16:creationId xmlns:a16="http://schemas.microsoft.com/office/drawing/2014/main" id="{9B60E722-A54A-526F-DE0E-585E8394C92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16626" r="16626"/>
          <a:stretch>
            <a:fillRect/>
          </a:stretch>
        </p:blipFill>
        <p:spPr>
          <a:xfrm>
            <a:off x="7216988" y="432744"/>
            <a:ext cx="1313770" cy="1314045"/>
          </a:xfrm>
          <a:prstGeom prst="ellipse">
            <a:avLst/>
          </a:prstGeom>
        </p:spPr>
      </p:pic>
      <p:pic>
        <p:nvPicPr>
          <p:cNvPr id="10" name="Picture Placeholder 11" descr="A doctor using a virtual reality device&#10;&#10;Description automatically generated">
            <a:extLst>
              <a:ext uri="{FF2B5EF4-FFF2-40B4-BE49-F238E27FC236}">
                <a16:creationId xmlns:a16="http://schemas.microsoft.com/office/drawing/2014/main" id="{90873BF7-7180-26FA-01D2-D82D0C89562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10503" r="10503"/>
          <a:stretch>
            <a:fillRect/>
          </a:stretch>
        </p:blipFill>
        <p:spPr>
          <a:xfrm>
            <a:off x="3465829" y="-82898"/>
            <a:ext cx="2187948" cy="2187491"/>
          </a:xfrm>
          <a:prstGeom prst="ellipse">
            <a:avLst/>
          </a:prstGeom>
        </p:spPr>
      </p:pic>
      <p:pic>
        <p:nvPicPr>
          <p:cNvPr id="11" name="Picture Placeholder 15">
            <a:extLst>
              <a:ext uri="{FF2B5EF4-FFF2-40B4-BE49-F238E27FC236}">
                <a16:creationId xmlns:a16="http://schemas.microsoft.com/office/drawing/2014/main" id="{34FCCEE0-3221-05FD-103F-C9114648D3C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8941" r="8941"/>
          <a:stretch/>
        </p:blipFill>
        <p:spPr>
          <a:xfrm>
            <a:off x="7445518" y="2009789"/>
            <a:ext cx="1888036" cy="188803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3080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B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6" name="Picture Placeholder 9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CCAE2658-3DBC-9701-EFA5-30240748B7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559" r="3559"/>
          <a:stretch>
            <a:fillRect/>
          </a:stretch>
        </p:blipFill>
        <p:spPr>
          <a:xfrm>
            <a:off x="-487630" y="-275587"/>
            <a:ext cx="2633567" cy="2633016"/>
          </a:xfrm>
          <a:prstGeom prst="ellipse">
            <a:avLst/>
          </a:prstGeom>
        </p:spPr>
      </p:pic>
      <p:pic>
        <p:nvPicPr>
          <p:cNvPr id="7" name="Picture Placeholder 13" descr="A hand touching a sphere&#10;&#10;Description automatically generated">
            <a:extLst>
              <a:ext uri="{FF2B5EF4-FFF2-40B4-BE49-F238E27FC236}">
                <a16:creationId xmlns:a16="http://schemas.microsoft.com/office/drawing/2014/main" id="{30CA40CD-FB62-F3E1-2736-57D894A353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319" b="319"/>
          <a:stretch>
            <a:fillRect/>
          </a:stretch>
        </p:blipFill>
        <p:spPr>
          <a:xfrm>
            <a:off x="7216988" y="432744"/>
            <a:ext cx="1313770" cy="1314045"/>
          </a:xfrm>
          <a:prstGeom prst="ellipse">
            <a:avLst/>
          </a:prstGeom>
        </p:spPr>
      </p:pic>
      <p:pic>
        <p:nvPicPr>
          <p:cNvPr id="8" name="Picture Placeholder 11" descr="A person and person wearing safety vests and helmets looking at a computer&#10;&#10;Description automatically generated">
            <a:extLst>
              <a:ext uri="{FF2B5EF4-FFF2-40B4-BE49-F238E27FC236}">
                <a16:creationId xmlns:a16="http://schemas.microsoft.com/office/drawing/2014/main" id="{54B38CAE-9697-6791-9ED5-8B45DC93E47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t="1020" b="1020"/>
          <a:stretch>
            <a:fillRect/>
          </a:stretch>
        </p:blipFill>
        <p:spPr>
          <a:xfrm>
            <a:off x="3465829" y="-82898"/>
            <a:ext cx="2187948" cy="2187491"/>
          </a:xfrm>
          <a:prstGeom prst="ellipse">
            <a:avLst/>
          </a:prstGeom>
        </p:spPr>
      </p:pic>
      <p:pic>
        <p:nvPicPr>
          <p:cNvPr id="9" name="Picture Placeholder 15" descr="A person wearing a white hard hat and white shirt&#10;&#10;Description automatically generated">
            <a:extLst>
              <a:ext uri="{FF2B5EF4-FFF2-40B4-BE49-F238E27FC236}">
                <a16:creationId xmlns:a16="http://schemas.microsoft.com/office/drawing/2014/main" id="{D940F620-91E7-EB4A-F6F3-73BF23B56EB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4783" r="4783"/>
          <a:stretch>
            <a:fillRect/>
          </a:stretch>
        </p:blipFill>
        <p:spPr>
          <a:xfrm>
            <a:off x="7445518" y="2009789"/>
            <a:ext cx="1888036" cy="188803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7208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Slide 3C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E5B39D-2CD0-AFAA-685C-14F0A4D9FCCA}"/>
              </a:ext>
            </a:extLst>
          </p:cNvPr>
          <p:cNvSpPr/>
          <p:nvPr userDrawn="1"/>
        </p:nvSpPr>
        <p:spPr>
          <a:xfrm>
            <a:off x="0" y="0"/>
            <a:ext cx="1492624" cy="1239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9601D5-8E1D-6435-062B-9C030ED929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2289" y="2002971"/>
            <a:ext cx="8553009" cy="106497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2290" y="3088182"/>
            <a:ext cx="8553008" cy="815369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84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289" y="1163977"/>
            <a:ext cx="8646555" cy="3030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694" y="4502874"/>
            <a:ext cx="851311" cy="248583"/>
          </a:xfrm>
          <a:prstGeom prst="rect">
            <a:avLst/>
          </a:prstGeom>
        </p:spPr>
      </p:pic>
      <p:pic>
        <p:nvPicPr>
          <p:cNvPr id="8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6C22DB2D-3007-CA4F-F617-1A0992B00ADB}"/>
              </a:ext>
            </a:extLst>
          </p:cNvPr>
          <p:cNvPicPr preferRelativeResize="0"/>
          <p:nvPr userDrawn="1"/>
        </p:nvPicPr>
        <p:blipFill rotWithShape="1">
          <a:blip r:embed="rId25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5;p1">
            <a:extLst>
              <a:ext uri="{FF2B5EF4-FFF2-40B4-BE49-F238E27FC236}">
                <a16:creationId xmlns:a16="http://schemas.microsoft.com/office/drawing/2014/main" id="{5F028249-8526-C24F-DC97-781076A629BC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6D7628-BB4B-9FA6-9AFA-DA6FF4866DB2}"/>
              </a:ext>
            </a:extLst>
          </p:cNvPr>
          <p:cNvSpPr txBox="1"/>
          <p:nvPr userDrawn="1"/>
        </p:nvSpPr>
        <p:spPr>
          <a:xfrm>
            <a:off x="618371" y="447332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3" r:id="rId3"/>
    <p:sldLayoutId id="2147483684" r:id="rId4"/>
    <p:sldLayoutId id="2147483685" r:id="rId5"/>
    <p:sldLayoutId id="2147483689" r:id="rId6"/>
    <p:sldLayoutId id="2147483686" r:id="rId7"/>
    <p:sldLayoutId id="2147483687" r:id="rId8"/>
    <p:sldLayoutId id="2147483663" r:id="rId9"/>
    <p:sldLayoutId id="2147483662" r:id="rId10"/>
    <p:sldLayoutId id="2147483675" r:id="rId11"/>
    <p:sldLayoutId id="2147483664" r:id="rId12"/>
    <p:sldLayoutId id="2147483674" r:id="rId13"/>
    <p:sldLayoutId id="2147483665" r:id="rId14"/>
    <p:sldLayoutId id="2147483676" r:id="rId15"/>
    <p:sldLayoutId id="2147483677" r:id="rId16"/>
    <p:sldLayoutId id="2147483678" r:id="rId17"/>
    <p:sldLayoutId id="2147483679" r:id="rId18"/>
    <p:sldLayoutId id="2147483667" r:id="rId19"/>
    <p:sldLayoutId id="2147483680" r:id="rId20"/>
    <p:sldLayoutId id="2147483682" r:id="rId21"/>
    <p:sldLayoutId id="2147483681" r:id="rId2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50" b="1" i="0" kern="1200">
          <a:solidFill>
            <a:srgbClr val="0066A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66A1"/>
        </a:buClr>
        <a:buFont typeface="LucidaGrande" charset="0"/>
        <a:buChar char="▸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LucidaGrande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Wingdings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Courier New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4C8A-325C-E442-E7E9-54F23BF9F1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495" y="2394981"/>
            <a:ext cx="6286607" cy="940768"/>
          </a:xfrm>
        </p:spPr>
        <p:txBody>
          <a:bodyPr>
            <a:normAutofit/>
          </a:bodyPr>
          <a:lstStyle/>
          <a:p>
            <a:r>
              <a:rPr lang="en-US" dirty="0"/>
              <a:t>IEEE Real Time 2024 – Goodbye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C47F3-C977-A0E6-70D4-51B0238CA65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91C2C-754B-D20E-9B11-26F1C38D4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11185"/>
            <a:ext cx="6582103" cy="1943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F18E45-A7A2-AFD4-BCFE-D0C2F5592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2" y="1882336"/>
            <a:ext cx="955784" cy="38754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929BC7-698A-E862-1CB3-94FFF8BEAFE8}"/>
              </a:ext>
            </a:extLst>
          </p:cNvPr>
          <p:cNvSpPr/>
          <p:nvPr/>
        </p:nvSpPr>
        <p:spPr>
          <a:xfrm>
            <a:off x="6582102" y="411185"/>
            <a:ext cx="2561898" cy="1943288"/>
          </a:xfrm>
          <a:prstGeom prst="rect">
            <a:avLst/>
          </a:prstGeom>
          <a:solidFill>
            <a:srgbClr val="9EE2FF"/>
          </a:solidFill>
          <a:ln>
            <a:solidFill>
              <a:srgbClr val="9EE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08DAFC-AF02-4CBB-9381-0B5B0EC01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285" y="652985"/>
            <a:ext cx="2189532" cy="14596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E7EF2A-1940-0C08-DEB8-E0C4BD865235}"/>
              </a:ext>
            </a:extLst>
          </p:cNvPr>
          <p:cNvSpPr txBox="1"/>
          <p:nvPr/>
        </p:nvSpPr>
        <p:spPr>
          <a:xfrm>
            <a:off x="295495" y="3376257"/>
            <a:ext cx="3581400" cy="940767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l"/>
            <a:r>
              <a:rPr lang="en-US" sz="2400" b="1" i="1" dirty="0"/>
              <a:t>Closeout Session</a:t>
            </a:r>
          </a:p>
          <a:p>
            <a:pPr algn="l"/>
            <a:r>
              <a:rPr lang="en-US" b="1" i="1" dirty="0"/>
              <a:t>David Abbott</a:t>
            </a:r>
          </a:p>
        </p:txBody>
      </p:sp>
    </p:spTree>
    <p:extLst>
      <p:ext uri="{BB962C8B-B14F-4D97-AF65-F5344CB8AC3E}">
        <p14:creationId xmlns:p14="http://schemas.microsoft.com/office/powerpoint/2010/main" val="326619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D2253-322A-928B-93B7-72A4F3741B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3DA14-129F-63ED-D0BC-943B596A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819" y="160983"/>
            <a:ext cx="6270912" cy="425669"/>
          </a:xfrm>
        </p:spPr>
        <p:txBody>
          <a:bodyPr/>
          <a:lstStyle/>
          <a:p>
            <a:r>
              <a:rPr lang="en-US" sz="3200" dirty="0"/>
              <a:t>Thank you to all the participants!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308BBBD-B9A9-7712-27A8-94D21D37BC42}"/>
              </a:ext>
            </a:extLst>
          </p:cNvPr>
          <p:cNvSpPr txBox="1">
            <a:spLocks/>
          </p:cNvSpPr>
          <p:nvPr/>
        </p:nvSpPr>
        <p:spPr>
          <a:xfrm>
            <a:off x="372533" y="3759619"/>
            <a:ext cx="7670800" cy="8944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rgbClr val="0066A1"/>
                </a:solidFill>
              </a:rPr>
              <a:t>We organize this conference for you.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0066A1"/>
                </a:solidFill>
              </a:rPr>
              <a:t>Put out the good word. Real Time is the place to be! 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272C05-9155-7965-320F-4C4C5E8DF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41134" y="-2316546"/>
            <a:ext cx="2861733" cy="906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7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D2253-322A-928B-93B7-72A4F3741B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3DA14-129F-63ED-D0BC-943B596A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87" y="245650"/>
            <a:ext cx="8641187" cy="425669"/>
          </a:xfrm>
        </p:spPr>
        <p:txBody>
          <a:bodyPr/>
          <a:lstStyle/>
          <a:p>
            <a:r>
              <a:rPr lang="en-US" dirty="0"/>
              <a:t>This could not happen without a LOT of help from our friends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308BBBD-B9A9-7712-27A8-94D21D37BC42}"/>
              </a:ext>
            </a:extLst>
          </p:cNvPr>
          <p:cNvSpPr txBox="1">
            <a:spLocks/>
          </p:cNvSpPr>
          <p:nvPr/>
        </p:nvSpPr>
        <p:spPr>
          <a:xfrm>
            <a:off x="155740" y="1762428"/>
            <a:ext cx="2943060" cy="221905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66A1"/>
                </a:solidFill>
              </a:rPr>
              <a:t>A BIG thank you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0066A1"/>
                </a:solidFill>
              </a:rPr>
              <a:t>to all the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0066A1"/>
                </a:solidFill>
              </a:rPr>
              <a:t>ICISE staff!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B0C30-3B14-9543-3491-38C0D4CAED7D}"/>
              </a:ext>
            </a:extLst>
          </p:cNvPr>
          <p:cNvSpPr txBox="1"/>
          <p:nvPr/>
        </p:nvSpPr>
        <p:spPr>
          <a:xfrm>
            <a:off x="5723467" y="3860800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6E3D-94AF-EDC0-375A-2CB5BAD60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930" y="937074"/>
            <a:ext cx="5756544" cy="31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5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B518F-DC1A-7FE7-F285-0E080573E5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70453B-0795-1ADE-12FB-DE842D9F6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8489" y="245650"/>
            <a:ext cx="5500444" cy="634883"/>
          </a:xfrm>
        </p:spPr>
        <p:txBody>
          <a:bodyPr/>
          <a:lstStyle/>
          <a:p>
            <a:r>
              <a:rPr lang="en-US" sz="3600" dirty="0"/>
              <a:t>Where are we going next?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DDAEF2-4DBC-EEB2-CC56-11245428A81F}"/>
              </a:ext>
            </a:extLst>
          </p:cNvPr>
          <p:cNvSpPr txBox="1"/>
          <p:nvPr/>
        </p:nvSpPr>
        <p:spPr>
          <a:xfrm>
            <a:off x="2008044" y="1336927"/>
            <a:ext cx="4436534" cy="2693205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  <a:latin typeface="Chalkboard SE" panose="03050602040202020205" pitchFamily="66" charset="77"/>
              </a:rPr>
              <a:t>Real Time</a:t>
            </a:r>
            <a:r>
              <a:rPr lang="en-US" sz="4000" b="1" dirty="0">
                <a:latin typeface="Chalkboard SE" panose="03050602040202020205" pitchFamily="66" charset="77"/>
              </a:rPr>
              <a:t> </a:t>
            </a:r>
          </a:p>
          <a:p>
            <a:pPr algn="ctr"/>
            <a:r>
              <a:rPr lang="en-US" sz="4000" b="1" dirty="0">
                <a:latin typeface="Chalkboard SE" panose="03050602040202020205" pitchFamily="66" charset="77"/>
              </a:rPr>
              <a:t>2026</a:t>
            </a:r>
          </a:p>
          <a:p>
            <a:pPr algn="ctr"/>
            <a:endParaRPr lang="en-US" sz="4000" b="1" dirty="0">
              <a:latin typeface="Chalkboard SE" panose="03050602040202020205" pitchFamily="66" charset="77"/>
            </a:endParaRPr>
          </a:p>
          <a:p>
            <a:pPr algn="ctr"/>
            <a:r>
              <a:rPr lang="en-US" sz="4000" b="1" dirty="0">
                <a:latin typeface="Chalkboard SE" panose="03050602040202020205" pitchFamily="66" charset="77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94784872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-DCI-113_Branded_PPT_Template_B_Final_FullScreen" id="{42F2A728-38A7-F741-8697-F23A46403293}" vid="{291ADA43-C1E7-0449-827C-A2959B3E2C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13925</TotalTime>
  <Words>74</Words>
  <Application>Microsoft Macintosh PowerPoint</Application>
  <PresentationFormat>On-screen Show (16:9)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Chalkboard SE</vt:lpstr>
      <vt:lpstr>Courier New</vt:lpstr>
      <vt:lpstr>LucidaGrande</vt:lpstr>
      <vt:lpstr>Wingdings</vt:lpstr>
      <vt:lpstr>Theme 1</vt:lpstr>
      <vt:lpstr>IEEE Real Time 2024 – Goodbye</vt:lpstr>
      <vt:lpstr>Thank you to all the participants!</vt:lpstr>
      <vt:lpstr>This could not happen without a LOT of help from our friends</vt:lpstr>
      <vt:lpstr>Where are we going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109</cp:revision>
  <cp:lastPrinted>2024-04-22T09:53:48Z</cp:lastPrinted>
  <dcterms:created xsi:type="dcterms:W3CDTF">2016-10-24T19:40:55Z</dcterms:created>
  <dcterms:modified xsi:type="dcterms:W3CDTF">2024-04-25T23:58:20Z</dcterms:modified>
</cp:coreProperties>
</file>