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1" r:id="rId2"/>
  </p:sldMasterIdLst>
  <p:notesMasterIdLst>
    <p:notesMasterId r:id="rId25"/>
  </p:notesMasterIdLst>
  <p:sldIdLst>
    <p:sldId id="6284" r:id="rId3"/>
    <p:sldId id="6285" r:id="rId4"/>
    <p:sldId id="6277" r:id="rId5"/>
    <p:sldId id="2147384687" r:id="rId6"/>
    <p:sldId id="676" r:id="rId7"/>
    <p:sldId id="343" r:id="rId8"/>
    <p:sldId id="2147384697" r:id="rId9"/>
    <p:sldId id="2147384698" r:id="rId10"/>
    <p:sldId id="2147384699" r:id="rId11"/>
    <p:sldId id="2147384700" r:id="rId12"/>
    <p:sldId id="2147384701" r:id="rId13"/>
    <p:sldId id="2147384702" r:id="rId14"/>
    <p:sldId id="2147384703" r:id="rId15"/>
    <p:sldId id="2147384704" r:id="rId16"/>
    <p:sldId id="2147384705" r:id="rId17"/>
    <p:sldId id="2147384706" r:id="rId18"/>
    <p:sldId id="2147384693" r:id="rId19"/>
    <p:sldId id="2147384711" r:id="rId20"/>
    <p:sldId id="6289" r:id="rId21"/>
    <p:sldId id="2147384707" r:id="rId22"/>
    <p:sldId id="2147384708" r:id="rId23"/>
    <p:sldId id="214738471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3F64"/>
    <a:srgbClr val="333F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97"/>
    <p:restoredTop sz="94694"/>
  </p:normalViewPr>
  <p:slideViewPr>
    <p:cSldViewPr snapToGrid="0">
      <p:cViewPr varScale="1">
        <p:scale>
          <a:sx n="120" d="100"/>
          <a:sy n="120" d="100"/>
        </p:scale>
        <p:origin x="192" y="20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6B1171-689B-4FF4-97DF-3755008A24F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B5DF292B-AADF-4B88-AB21-5D1D1AE1C363}">
      <dgm:prSet/>
      <dgm:spPr/>
      <dgm:t>
        <a:bodyPr/>
        <a:lstStyle/>
        <a:p>
          <a:r>
            <a:rPr lang="en-US" dirty="0"/>
            <a:t>2024 Workshop Topics:</a:t>
          </a:r>
        </a:p>
      </dgm:t>
    </dgm:pt>
    <dgm:pt modelId="{98277D96-5439-433C-A28B-33725A0788C7}" type="parTrans" cxnId="{1D17FE8D-7660-4057-8935-8D1AB235819F}">
      <dgm:prSet/>
      <dgm:spPr/>
      <dgm:t>
        <a:bodyPr/>
        <a:lstStyle/>
        <a:p>
          <a:endParaRPr lang="en-US"/>
        </a:p>
      </dgm:t>
    </dgm:pt>
    <dgm:pt modelId="{85D45CE4-7EA9-449C-9334-8F9F9B7120AD}" type="sibTrans" cxnId="{1D17FE8D-7660-4057-8935-8D1AB235819F}">
      <dgm:prSet/>
      <dgm:spPr/>
      <dgm:t>
        <a:bodyPr/>
        <a:lstStyle/>
        <a:p>
          <a:endParaRPr lang="en-US"/>
        </a:p>
      </dgm:t>
    </dgm:pt>
    <dgm:pt modelId="{060D435B-F120-44D3-93C9-2D28AA46C1DC}">
      <dgm:prSet/>
      <dgm:spPr/>
      <dgm:t>
        <a:bodyPr/>
        <a:lstStyle/>
        <a:p>
          <a:r>
            <a:rPr lang="en-US"/>
            <a:t>The Physics of Climate Change</a:t>
          </a:r>
        </a:p>
      </dgm:t>
    </dgm:pt>
    <dgm:pt modelId="{D2AC324B-F7B4-463E-98CA-A3EC18A5A25C}" type="parTrans" cxnId="{8A6570CC-B2D1-4A67-9BC5-7CC3BE8BBFB1}">
      <dgm:prSet/>
      <dgm:spPr/>
      <dgm:t>
        <a:bodyPr/>
        <a:lstStyle/>
        <a:p>
          <a:endParaRPr lang="en-US"/>
        </a:p>
      </dgm:t>
    </dgm:pt>
    <dgm:pt modelId="{536130EF-41CD-432C-A9E1-FA64613103D1}" type="sibTrans" cxnId="{8A6570CC-B2D1-4A67-9BC5-7CC3BE8BBFB1}">
      <dgm:prSet/>
      <dgm:spPr/>
      <dgm:t>
        <a:bodyPr/>
        <a:lstStyle/>
        <a:p>
          <a:endParaRPr lang="en-US"/>
        </a:p>
      </dgm:t>
    </dgm:pt>
    <dgm:pt modelId="{7A002415-7904-4E6C-AA99-EC26DA5DCBAE}">
      <dgm:prSet/>
      <dgm:spPr/>
      <dgm:t>
        <a:bodyPr/>
        <a:lstStyle/>
        <a:p>
          <a:r>
            <a:rPr lang="en-US" dirty="0"/>
            <a:t>Harvesting Energy </a:t>
          </a:r>
        </a:p>
      </dgm:t>
    </dgm:pt>
    <dgm:pt modelId="{1EA90172-3613-4783-951F-893217224563}" type="parTrans" cxnId="{9F82BEAF-EC27-4D41-9E16-80FAA97E3078}">
      <dgm:prSet/>
      <dgm:spPr/>
      <dgm:t>
        <a:bodyPr/>
        <a:lstStyle/>
        <a:p>
          <a:endParaRPr lang="en-US"/>
        </a:p>
      </dgm:t>
    </dgm:pt>
    <dgm:pt modelId="{10CD9FD6-B9DF-43F9-963B-133A06603391}" type="sibTrans" cxnId="{9F82BEAF-EC27-4D41-9E16-80FAA97E3078}">
      <dgm:prSet/>
      <dgm:spPr/>
      <dgm:t>
        <a:bodyPr/>
        <a:lstStyle/>
        <a:p>
          <a:endParaRPr lang="en-US"/>
        </a:p>
      </dgm:t>
    </dgm:pt>
    <dgm:pt modelId="{AB65A1AE-9FED-43E1-BC31-08BCFEBF0E35}">
      <dgm:prSet/>
      <dgm:spPr/>
      <dgm:t>
        <a:bodyPr/>
        <a:lstStyle/>
        <a:p>
          <a:r>
            <a:rPr lang="en-US" dirty="0"/>
            <a:t>Nuclear Power Fission: Present and future</a:t>
          </a:r>
        </a:p>
      </dgm:t>
    </dgm:pt>
    <dgm:pt modelId="{307EA7E8-E36F-4902-A061-48F08647A048}" type="parTrans" cxnId="{2C1D7669-4542-4535-9491-DB36AEAC5AA8}">
      <dgm:prSet/>
      <dgm:spPr/>
      <dgm:t>
        <a:bodyPr/>
        <a:lstStyle/>
        <a:p>
          <a:endParaRPr lang="en-US"/>
        </a:p>
      </dgm:t>
    </dgm:pt>
    <dgm:pt modelId="{17B538AB-DB45-46DB-A745-AFDA72636A8E}" type="sibTrans" cxnId="{2C1D7669-4542-4535-9491-DB36AEAC5AA8}">
      <dgm:prSet/>
      <dgm:spPr/>
      <dgm:t>
        <a:bodyPr/>
        <a:lstStyle/>
        <a:p>
          <a:endParaRPr lang="en-US"/>
        </a:p>
      </dgm:t>
    </dgm:pt>
    <dgm:pt modelId="{DD046D02-38C2-41B3-9537-7AE1619C266C}">
      <dgm:prSet/>
      <dgm:spPr/>
      <dgm:t>
        <a:bodyPr/>
        <a:lstStyle/>
        <a:p>
          <a:r>
            <a:rPr lang="en-US"/>
            <a:t>Nuclear Fusion: Current Status and Compact Designs</a:t>
          </a:r>
        </a:p>
      </dgm:t>
    </dgm:pt>
    <dgm:pt modelId="{8558BF82-1E2C-4B8D-8BF7-0E38B9FE83F4}" type="parTrans" cxnId="{D131A66A-BA5F-4F50-9E58-9B9F472250C3}">
      <dgm:prSet/>
      <dgm:spPr/>
      <dgm:t>
        <a:bodyPr/>
        <a:lstStyle/>
        <a:p>
          <a:endParaRPr lang="en-US"/>
        </a:p>
      </dgm:t>
    </dgm:pt>
    <dgm:pt modelId="{CB76A42A-D053-4B04-A1CD-64F52834E3EC}" type="sibTrans" cxnId="{D131A66A-BA5F-4F50-9E58-9B9F472250C3}">
      <dgm:prSet/>
      <dgm:spPr/>
      <dgm:t>
        <a:bodyPr/>
        <a:lstStyle/>
        <a:p>
          <a:endParaRPr lang="en-US"/>
        </a:p>
      </dgm:t>
    </dgm:pt>
    <dgm:pt modelId="{02A53ECF-EF02-41B0-95B4-D84BBF635FBD}">
      <dgm:prSet/>
      <dgm:spPr/>
      <dgm:t>
        <a:bodyPr/>
        <a:lstStyle/>
        <a:p>
          <a:r>
            <a:rPr lang="en-US" dirty="0"/>
            <a:t>Cold Plasma Applications</a:t>
          </a:r>
        </a:p>
      </dgm:t>
    </dgm:pt>
    <dgm:pt modelId="{C149BA4D-77AF-4E71-B24C-5F4F10FC390B}" type="parTrans" cxnId="{6EE57B80-41DC-42F9-A1EA-6370797B1DA9}">
      <dgm:prSet/>
      <dgm:spPr/>
      <dgm:t>
        <a:bodyPr/>
        <a:lstStyle/>
        <a:p>
          <a:endParaRPr lang="en-US"/>
        </a:p>
      </dgm:t>
    </dgm:pt>
    <dgm:pt modelId="{03BBADDE-B184-46E8-98C8-ED43185E7AD2}" type="sibTrans" cxnId="{6EE57B80-41DC-42F9-A1EA-6370797B1DA9}">
      <dgm:prSet/>
      <dgm:spPr/>
      <dgm:t>
        <a:bodyPr/>
        <a:lstStyle/>
        <a:p>
          <a:endParaRPr lang="en-US"/>
        </a:p>
      </dgm:t>
    </dgm:pt>
    <dgm:pt modelId="{5C20F2F5-6439-438E-A8B1-FD8764078182}">
      <dgm:prSet/>
      <dgm:spPr/>
      <dgm:t>
        <a:bodyPr/>
        <a:lstStyle/>
        <a:p>
          <a:r>
            <a:rPr lang="en-US" dirty="0"/>
            <a:t>Accelerator Based Solutions: Waste Management</a:t>
          </a:r>
        </a:p>
      </dgm:t>
    </dgm:pt>
    <dgm:pt modelId="{9C90729A-48D3-41C2-81AD-BD224B755C8E}" type="parTrans" cxnId="{D3F167D2-1F9B-4B64-AE0E-21ED9383A936}">
      <dgm:prSet/>
      <dgm:spPr/>
      <dgm:t>
        <a:bodyPr/>
        <a:lstStyle/>
        <a:p>
          <a:endParaRPr lang="en-US"/>
        </a:p>
      </dgm:t>
    </dgm:pt>
    <dgm:pt modelId="{0908BA65-E3AA-45A6-B421-8843CBE1996C}" type="sibTrans" cxnId="{D3F167D2-1F9B-4B64-AE0E-21ED9383A936}">
      <dgm:prSet/>
      <dgm:spPr/>
      <dgm:t>
        <a:bodyPr/>
        <a:lstStyle/>
        <a:p>
          <a:endParaRPr lang="en-US"/>
        </a:p>
      </dgm:t>
    </dgm:pt>
    <dgm:pt modelId="{93B17AB6-27C2-4082-96C6-24284FC00CAD}">
      <dgm:prSet/>
      <dgm:spPr/>
      <dgm:t>
        <a:bodyPr/>
        <a:lstStyle/>
        <a:p>
          <a:r>
            <a:rPr lang="en-US"/>
            <a:t>Accelerator Based Solutions: Sub-critical Power Reactors</a:t>
          </a:r>
        </a:p>
      </dgm:t>
    </dgm:pt>
    <dgm:pt modelId="{1D7E5BA2-8AEE-40F6-8CA6-31A5C0EB2FEE}" type="parTrans" cxnId="{92F5AA95-1F81-455B-8308-1498D8D30D92}">
      <dgm:prSet/>
      <dgm:spPr/>
      <dgm:t>
        <a:bodyPr/>
        <a:lstStyle/>
        <a:p>
          <a:endParaRPr lang="en-US"/>
        </a:p>
      </dgm:t>
    </dgm:pt>
    <dgm:pt modelId="{32D904B1-F879-440C-92FD-DF3EE10281D5}" type="sibTrans" cxnId="{92F5AA95-1F81-455B-8308-1498D8D30D92}">
      <dgm:prSet/>
      <dgm:spPr/>
      <dgm:t>
        <a:bodyPr/>
        <a:lstStyle/>
        <a:p>
          <a:endParaRPr lang="en-US"/>
        </a:p>
      </dgm:t>
    </dgm:pt>
    <dgm:pt modelId="{61D61EE4-BE60-412A-AABB-CD52C0B1057C}">
      <dgm:prSet/>
      <dgm:spPr/>
      <dgm:t>
        <a:bodyPr/>
        <a:lstStyle/>
        <a:p>
          <a:r>
            <a:rPr lang="en-US"/>
            <a:t>Sensors: Environmental Monitoring to Energy Harvesting </a:t>
          </a:r>
        </a:p>
      </dgm:t>
    </dgm:pt>
    <dgm:pt modelId="{57471ACA-1257-4E22-944A-1BB7E8AD6BE0}" type="parTrans" cxnId="{B66EF821-18A6-439A-9E86-4BD6D4C4A187}">
      <dgm:prSet/>
      <dgm:spPr/>
      <dgm:t>
        <a:bodyPr/>
        <a:lstStyle/>
        <a:p>
          <a:endParaRPr lang="en-US"/>
        </a:p>
      </dgm:t>
    </dgm:pt>
    <dgm:pt modelId="{206CF30E-8692-4604-864E-86B1503D162D}" type="sibTrans" cxnId="{B66EF821-18A6-439A-9E86-4BD6D4C4A187}">
      <dgm:prSet/>
      <dgm:spPr/>
      <dgm:t>
        <a:bodyPr/>
        <a:lstStyle/>
        <a:p>
          <a:endParaRPr lang="en-US"/>
        </a:p>
      </dgm:t>
    </dgm:pt>
    <dgm:pt modelId="{200CE077-897B-4532-B5B7-E1F28F0F3188}">
      <dgm:prSet/>
      <dgm:spPr/>
      <dgm:t>
        <a:bodyPr/>
        <a:lstStyle/>
        <a:p>
          <a:r>
            <a:rPr lang="en-US" dirty="0"/>
            <a:t>Electronics, Algorithms &amp; Software: for Optimal Control</a:t>
          </a:r>
        </a:p>
      </dgm:t>
    </dgm:pt>
    <dgm:pt modelId="{36C8CCEF-7875-4B0D-B211-7BD0C1DF162D}" type="parTrans" cxnId="{F3A9E697-3449-4E75-8732-395857D0E2ED}">
      <dgm:prSet/>
      <dgm:spPr/>
      <dgm:t>
        <a:bodyPr/>
        <a:lstStyle/>
        <a:p>
          <a:endParaRPr lang="en-US"/>
        </a:p>
      </dgm:t>
    </dgm:pt>
    <dgm:pt modelId="{874E93B7-B766-4409-B26C-DF2C3812B8F5}" type="sibTrans" cxnId="{F3A9E697-3449-4E75-8732-395857D0E2ED}">
      <dgm:prSet/>
      <dgm:spPr/>
      <dgm:t>
        <a:bodyPr/>
        <a:lstStyle/>
        <a:p>
          <a:endParaRPr lang="en-US"/>
        </a:p>
      </dgm:t>
    </dgm:pt>
    <dgm:pt modelId="{1FC06B6D-599B-4CCC-A177-70C15451EF0D}">
      <dgm:prSet/>
      <dgm:spPr/>
      <dgm:t>
        <a:bodyPr/>
        <a:lstStyle/>
        <a:p>
          <a:r>
            <a:rPr lang="en-US"/>
            <a:t>Big Data and Simulation</a:t>
          </a:r>
        </a:p>
      </dgm:t>
    </dgm:pt>
    <dgm:pt modelId="{7503BA0E-09FF-49F5-8812-667479FACA90}" type="parTrans" cxnId="{1DD5EF28-1D6E-4EEA-91D4-14F43FC9A725}">
      <dgm:prSet/>
      <dgm:spPr/>
      <dgm:t>
        <a:bodyPr/>
        <a:lstStyle/>
        <a:p>
          <a:endParaRPr lang="en-US"/>
        </a:p>
      </dgm:t>
    </dgm:pt>
    <dgm:pt modelId="{2366589F-5758-46AC-BA5F-75FA0E44304C}" type="sibTrans" cxnId="{1DD5EF28-1D6E-4EEA-91D4-14F43FC9A725}">
      <dgm:prSet/>
      <dgm:spPr/>
      <dgm:t>
        <a:bodyPr/>
        <a:lstStyle/>
        <a:p>
          <a:endParaRPr lang="en-US"/>
        </a:p>
      </dgm:t>
    </dgm:pt>
    <dgm:pt modelId="{F7EADF6E-D332-134F-8352-2B2C4CA9CED3}">
      <dgm:prSet/>
      <dgm:spPr/>
      <dgm:t>
        <a:bodyPr/>
        <a:lstStyle/>
        <a:p>
          <a:r>
            <a:rPr lang="en-GB" b="0" i="0" dirty="0"/>
            <a:t>Non-thermal Plasmas in Electrification of Materials and Manufacturing</a:t>
          </a:r>
          <a:endParaRPr lang="en-US" dirty="0"/>
        </a:p>
      </dgm:t>
    </dgm:pt>
    <dgm:pt modelId="{92893CB8-B016-994C-BF31-8DD3E7A2294D}" type="parTrans" cxnId="{9E3DE498-88B6-4D41-8AD0-61A3913A60C7}">
      <dgm:prSet/>
      <dgm:spPr/>
      <dgm:t>
        <a:bodyPr/>
        <a:lstStyle/>
        <a:p>
          <a:endParaRPr lang="en-GB"/>
        </a:p>
      </dgm:t>
    </dgm:pt>
    <dgm:pt modelId="{7FEB13CF-B9E7-E24F-BFDB-2C1E26255A4C}" type="sibTrans" cxnId="{9E3DE498-88B6-4D41-8AD0-61A3913A60C7}">
      <dgm:prSet/>
      <dgm:spPr/>
      <dgm:t>
        <a:bodyPr/>
        <a:lstStyle/>
        <a:p>
          <a:endParaRPr lang="en-GB"/>
        </a:p>
      </dgm:t>
    </dgm:pt>
    <dgm:pt modelId="{AD64D4F8-65C3-7A4A-93BE-8797C43490E1}" type="pres">
      <dgm:prSet presAssocID="{A16B1171-689B-4FF4-97DF-3755008A24F5}" presName="Name0" presStyleCnt="0">
        <dgm:presLayoutVars>
          <dgm:dir/>
          <dgm:resizeHandles val="exact"/>
        </dgm:presLayoutVars>
      </dgm:prSet>
      <dgm:spPr/>
    </dgm:pt>
    <dgm:pt modelId="{50A40A35-2371-3448-B7D7-15DAA67CB385}" type="pres">
      <dgm:prSet presAssocID="{A16B1171-689B-4FF4-97DF-3755008A24F5}" presName="cycle" presStyleCnt="0"/>
      <dgm:spPr/>
    </dgm:pt>
    <dgm:pt modelId="{4390D9E2-D90F-5E40-BA1D-77BEDB712AB3}" type="pres">
      <dgm:prSet presAssocID="{B5DF292B-AADF-4B88-AB21-5D1D1AE1C363}" presName="nodeFirstNode" presStyleLbl="node1" presStyleIdx="0" presStyleCnt="1" custRadScaleRad="117062">
        <dgm:presLayoutVars>
          <dgm:bulletEnabled val="1"/>
        </dgm:presLayoutVars>
      </dgm:prSet>
      <dgm:spPr/>
    </dgm:pt>
  </dgm:ptLst>
  <dgm:cxnLst>
    <dgm:cxn modelId="{3AB08600-4F92-B240-B37F-9A07D05AC467}" type="presOf" srcId="{F7EADF6E-D332-134F-8352-2B2C4CA9CED3}" destId="{4390D9E2-D90F-5E40-BA1D-77BEDB712AB3}" srcOrd="0" destOrd="6" presId="urn:microsoft.com/office/officeart/2005/8/layout/cycle3"/>
    <dgm:cxn modelId="{66CB031A-C043-3647-A280-CCC92ABD23C7}" type="presOf" srcId="{7A002415-7904-4E6C-AA99-EC26DA5DCBAE}" destId="{4390D9E2-D90F-5E40-BA1D-77BEDB712AB3}" srcOrd="0" destOrd="2" presId="urn:microsoft.com/office/officeart/2005/8/layout/cycle3"/>
    <dgm:cxn modelId="{B66EF821-18A6-439A-9E86-4BD6D4C4A187}" srcId="{B5DF292B-AADF-4B88-AB21-5D1D1AE1C363}" destId="{61D61EE4-BE60-412A-AABB-CD52C0B1057C}" srcOrd="8" destOrd="0" parTransId="{57471ACA-1257-4E22-944A-1BB7E8AD6BE0}" sibTransId="{206CF30E-8692-4604-864E-86B1503D162D}"/>
    <dgm:cxn modelId="{1DD5EF28-1D6E-4EEA-91D4-14F43FC9A725}" srcId="{B5DF292B-AADF-4B88-AB21-5D1D1AE1C363}" destId="{1FC06B6D-599B-4CCC-A177-70C15451EF0D}" srcOrd="10" destOrd="0" parTransId="{7503BA0E-09FF-49F5-8812-667479FACA90}" sibTransId="{2366589F-5758-46AC-BA5F-75FA0E44304C}"/>
    <dgm:cxn modelId="{94361F2E-2BFF-CD49-B780-4CDB27235C4A}" type="presOf" srcId="{61D61EE4-BE60-412A-AABB-CD52C0B1057C}" destId="{4390D9E2-D90F-5E40-BA1D-77BEDB712AB3}" srcOrd="0" destOrd="9" presId="urn:microsoft.com/office/officeart/2005/8/layout/cycle3"/>
    <dgm:cxn modelId="{4D2BD532-8698-7B43-950D-66A67FC517D2}" type="presOf" srcId="{DD046D02-38C2-41B3-9537-7AE1619C266C}" destId="{4390D9E2-D90F-5E40-BA1D-77BEDB712AB3}" srcOrd="0" destOrd="4" presId="urn:microsoft.com/office/officeart/2005/8/layout/cycle3"/>
    <dgm:cxn modelId="{F866A634-819B-8646-8C8F-59B41D12489B}" type="presOf" srcId="{5C20F2F5-6439-438E-A8B1-FD8764078182}" destId="{4390D9E2-D90F-5E40-BA1D-77BEDB712AB3}" srcOrd="0" destOrd="7" presId="urn:microsoft.com/office/officeart/2005/8/layout/cycle3"/>
    <dgm:cxn modelId="{8F278D5A-8E64-ED4D-A18F-EF42AF80F2A5}" type="presOf" srcId="{02A53ECF-EF02-41B0-95B4-D84BBF635FBD}" destId="{4390D9E2-D90F-5E40-BA1D-77BEDB712AB3}" srcOrd="0" destOrd="5" presId="urn:microsoft.com/office/officeart/2005/8/layout/cycle3"/>
    <dgm:cxn modelId="{2C1D7669-4542-4535-9491-DB36AEAC5AA8}" srcId="{B5DF292B-AADF-4B88-AB21-5D1D1AE1C363}" destId="{AB65A1AE-9FED-43E1-BC31-08BCFEBF0E35}" srcOrd="2" destOrd="0" parTransId="{307EA7E8-E36F-4902-A061-48F08647A048}" sibTransId="{17B538AB-DB45-46DB-A745-AFDA72636A8E}"/>
    <dgm:cxn modelId="{F498046A-9B65-A243-85C9-F9A6FCEE706B}" type="presOf" srcId="{1FC06B6D-599B-4CCC-A177-70C15451EF0D}" destId="{4390D9E2-D90F-5E40-BA1D-77BEDB712AB3}" srcOrd="0" destOrd="11" presId="urn:microsoft.com/office/officeart/2005/8/layout/cycle3"/>
    <dgm:cxn modelId="{D131A66A-BA5F-4F50-9E58-9B9F472250C3}" srcId="{B5DF292B-AADF-4B88-AB21-5D1D1AE1C363}" destId="{DD046D02-38C2-41B3-9537-7AE1619C266C}" srcOrd="3" destOrd="0" parTransId="{8558BF82-1E2C-4B8D-8BF7-0E38B9FE83F4}" sibTransId="{CB76A42A-D053-4B04-A1CD-64F52834E3EC}"/>
    <dgm:cxn modelId="{01A87A73-09AF-184B-842D-07A1EABA7A37}" type="presOf" srcId="{200CE077-897B-4532-B5B7-E1F28F0F3188}" destId="{4390D9E2-D90F-5E40-BA1D-77BEDB712AB3}" srcOrd="0" destOrd="10" presId="urn:microsoft.com/office/officeart/2005/8/layout/cycle3"/>
    <dgm:cxn modelId="{1A70EA76-E1EC-C549-BA04-8E9DB0F61EE6}" type="presOf" srcId="{B5DF292B-AADF-4B88-AB21-5D1D1AE1C363}" destId="{4390D9E2-D90F-5E40-BA1D-77BEDB712AB3}" srcOrd="0" destOrd="0" presId="urn:microsoft.com/office/officeart/2005/8/layout/cycle3"/>
    <dgm:cxn modelId="{88299E77-A6E9-9F47-9CB8-24BC1636D948}" type="presOf" srcId="{060D435B-F120-44D3-93C9-2D28AA46C1DC}" destId="{4390D9E2-D90F-5E40-BA1D-77BEDB712AB3}" srcOrd="0" destOrd="1" presId="urn:microsoft.com/office/officeart/2005/8/layout/cycle3"/>
    <dgm:cxn modelId="{6EE57B80-41DC-42F9-A1EA-6370797B1DA9}" srcId="{B5DF292B-AADF-4B88-AB21-5D1D1AE1C363}" destId="{02A53ECF-EF02-41B0-95B4-D84BBF635FBD}" srcOrd="4" destOrd="0" parTransId="{C149BA4D-77AF-4E71-B24C-5F4F10FC390B}" sibTransId="{03BBADDE-B184-46E8-98C8-ED43185E7AD2}"/>
    <dgm:cxn modelId="{1D17FE8D-7660-4057-8935-8D1AB235819F}" srcId="{A16B1171-689B-4FF4-97DF-3755008A24F5}" destId="{B5DF292B-AADF-4B88-AB21-5D1D1AE1C363}" srcOrd="0" destOrd="0" parTransId="{98277D96-5439-433C-A28B-33725A0788C7}" sibTransId="{85D45CE4-7EA9-449C-9334-8F9F9B7120AD}"/>
    <dgm:cxn modelId="{92F5AA95-1F81-455B-8308-1498D8D30D92}" srcId="{B5DF292B-AADF-4B88-AB21-5D1D1AE1C363}" destId="{93B17AB6-27C2-4082-96C6-24284FC00CAD}" srcOrd="7" destOrd="0" parTransId="{1D7E5BA2-8AEE-40F6-8CA6-31A5C0EB2FEE}" sibTransId="{32D904B1-F879-440C-92FD-DF3EE10281D5}"/>
    <dgm:cxn modelId="{F3A9E697-3449-4E75-8732-395857D0E2ED}" srcId="{B5DF292B-AADF-4B88-AB21-5D1D1AE1C363}" destId="{200CE077-897B-4532-B5B7-E1F28F0F3188}" srcOrd="9" destOrd="0" parTransId="{36C8CCEF-7875-4B0D-B211-7BD0C1DF162D}" sibTransId="{874E93B7-B766-4409-B26C-DF2C3812B8F5}"/>
    <dgm:cxn modelId="{9E3DE498-88B6-4D41-8AD0-61A3913A60C7}" srcId="{B5DF292B-AADF-4B88-AB21-5D1D1AE1C363}" destId="{F7EADF6E-D332-134F-8352-2B2C4CA9CED3}" srcOrd="5" destOrd="0" parTransId="{92893CB8-B016-994C-BF31-8DD3E7A2294D}" sibTransId="{7FEB13CF-B9E7-E24F-BFDB-2C1E26255A4C}"/>
    <dgm:cxn modelId="{0F9D4CA9-7801-E040-A7CC-D2974B2A8A23}" type="presOf" srcId="{93B17AB6-27C2-4082-96C6-24284FC00CAD}" destId="{4390D9E2-D90F-5E40-BA1D-77BEDB712AB3}" srcOrd="0" destOrd="8" presId="urn:microsoft.com/office/officeart/2005/8/layout/cycle3"/>
    <dgm:cxn modelId="{9F82BEAF-EC27-4D41-9E16-80FAA97E3078}" srcId="{B5DF292B-AADF-4B88-AB21-5D1D1AE1C363}" destId="{7A002415-7904-4E6C-AA99-EC26DA5DCBAE}" srcOrd="1" destOrd="0" parTransId="{1EA90172-3613-4783-951F-893217224563}" sibTransId="{10CD9FD6-B9DF-43F9-963B-133A06603391}"/>
    <dgm:cxn modelId="{5AD496B4-892C-7F43-991E-3A8930572227}" type="presOf" srcId="{A16B1171-689B-4FF4-97DF-3755008A24F5}" destId="{AD64D4F8-65C3-7A4A-93BE-8797C43490E1}" srcOrd="0" destOrd="0" presId="urn:microsoft.com/office/officeart/2005/8/layout/cycle3"/>
    <dgm:cxn modelId="{8A6570CC-B2D1-4A67-9BC5-7CC3BE8BBFB1}" srcId="{B5DF292B-AADF-4B88-AB21-5D1D1AE1C363}" destId="{060D435B-F120-44D3-93C9-2D28AA46C1DC}" srcOrd="0" destOrd="0" parTransId="{D2AC324B-F7B4-463E-98CA-A3EC18A5A25C}" sibTransId="{536130EF-41CD-432C-A9E1-FA64613103D1}"/>
    <dgm:cxn modelId="{D3F167D2-1F9B-4B64-AE0E-21ED9383A936}" srcId="{B5DF292B-AADF-4B88-AB21-5D1D1AE1C363}" destId="{5C20F2F5-6439-438E-A8B1-FD8764078182}" srcOrd="6" destOrd="0" parTransId="{9C90729A-48D3-41C2-81AD-BD224B755C8E}" sibTransId="{0908BA65-E3AA-45A6-B421-8843CBE1996C}"/>
    <dgm:cxn modelId="{7865A4ED-9D76-924D-8B1A-71A337BCD977}" type="presOf" srcId="{AB65A1AE-9FED-43E1-BC31-08BCFEBF0E35}" destId="{4390D9E2-D90F-5E40-BA1D-77BEDB712AB3}" srcOrd="0" destOrd="3" presId="urn:microsoft.com/office/officeart/2005/8/layout/cycle3"/>
    <dgm:cxn modelId="{348F8489-7F3D-CF43-8B1A-C210CD1D9862}" type="presParOf" srcId="{AD64D4F8-65C3-7A4A-93BE-8797C43490E1}" destId="{50A40A35-2371-3448-B7D7-15DAA67CB385}" srcOrd="0" destOrd="0" presId="urn:microsoft.com/office/officeart/2005/8/layout/cycle3"/>
    <dgm:cxn modelId="{096E5B05-170C-A947-91F3-91F3AC3FA105}" type="presParOf" srcId="{50A40A35-2371-3448-B7D7-15DAA67CB385}" destId="{4390D9E2-D90F-5E40-BA1D-77BEDB712AB3}" srcOrd="0" destOrd="0" presId="urn:microsoft.com/office/officeart/2005/8/layout/cycle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90D9E2-D90F-5E40-BA1D-77BEDB712AB3}">
      <dsp:nvSpPr>
        <dsp:cNvPr id="0" name=""/>
        <dsp:cNvSpPr/>
      </dsp:nvSpPr>
      <dsp:spPr>
        <a:xfrm>
          <a:off x="0" y="0"/>
          <a:ext cx="5838953" cy="29194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2024 Workshop Topics:</a:t>
          </a:r>
        </a:p>
        <a:p>
          <a:pPr marL="114300" lvl="1" indent="-114300" algn="l" defTabSz="577850">
            <a:lnSpc>
              <a:spcPct val="90000"/>
            </a:lnSpc>
            <a:spcBef>
              <a:spcPct val="0"/>
            </a:spcBef>
            <a:spcAft>
              <a:spcPct val="15000"/>
            </a:spcAft>
            <a:buChar char="•"/>
          </a:pPr>
          <a:r>
            <a:rPr lang="en-US" sz="1300" kern="1200"/>
            <a:t>The Physics of Climate Change</a:t>
          </a:r>
        </a:p>
        <a:p>
          <a:pPr marL="114300" lvl="1" indent="-114300" algn="l" defTabSz="577850">
            <a:lnSpc>
              <a:spcPct val="90000"/>
            </a:lnSpc>
            <a:spcBef>
              <a:spcPct val="0"/>
            </a:spcBef>
            <a:spcAft>
              <a:spcPct val="15000"/>
            </a:spcAft>
            <a:buChar char="•"/>
          </a:pPr>
          <a:r>
            <a:rPr lang="en-US" sz="1300" kern="1200" dirty="0"/>
            <a:t>Harvesting Energy </a:t>
          </a:r>
        </a:p>
        <a:p>
          <a:pPr marL="114300" lvl="1" indent="-114300" algn="l" defTabSz="577850">
            <a:lnSpc>
              <a:spcPct val="90000"/>
            </a:lnSpc>
            <a:spcBef>
              <a:spcPct val="0"/>
            </a:spcBef>
            <a:spcAft>
              <a:spcPct val="15000"/>
            </a:spcAft>
            <a:buChar char="•"/>
          </a:pPr>
          <a:r>
            <a:rPr lang="en-US" sz="1300" kern="1200" dirty="0"/>
            <a:t>Nuclear Power Fission: Present and future</a:t>
          </a:r>
        </a:p>
        <a:p>
          <a:pPr marL="114300" lvl="1" indent="-114300" algn="l" defTabSz="577850">
            <a:lnSpc>
              <a:spcPct val="90000"/>
            </a:lnSpc>
            <a:spcBef>
              <a:spcPct val="0"/>
            </a:spcBef>
            <a:spcAft>
              <a:spcPct val="15000"/>
            </a:spcAft>
            <a:buChar char="•"/>
          </a:pPr>
          <a:r>
            <a:rPr lang="en-US" sz="1300" kern="1200"/>
            <a:t>Nuclear Fusion: Current Status and Compact Designs</a:t>
          </a:r>
        </a:p>
        <a:p>
          <a:pPr marL="114300" lvl="1" indent="-114300" algn="l" defTabSz="577850">
            <a:lnSpc>
              <a:spcPct val="90000"/>
            </a:lnSpc>
            <a:spcBef>
              <a:spcPct val="0"/>
            </a:spcBef>
            <a:spcAft>
              <a:spcPct val="15000"/>
            </a:spcAft>
            <a:buChar char="•"/>
          </a:pPr>
          <a:r>
            <a:rPr lang="en-US" sz="1300" kern="1200" dirty="0"/>
            <a:t>Cold Plasma Applications</a:t>
          </a:r>
        </a:p>
        <a:p>
          <a:pPr marL="114300" lvl="1" indent="-114300" algn="l" defTabSz="577850">
            <a:lnSpc>
              <a:spcPct val="90000"/>
            </a:lnSpc>
            <a:spcBef>
              <a:spcPct val="0"/>
            </a:spcBef>
            <a:spcAft>
              <a:spcPct val="15000"/>
            </a:spcAft>
            <a:buChar char="•"/>
          </a:pPr>
          <a:r>
            <a:rPr lang="en-GB" sz="1300" b="0" i="0" kern="1200" dirty="0"/>
            <a:t>Non-thermal Plasmas in Electrification of Materials and Manufacturing</a:t>
          </a:r>
          <a:endParaRPr lang="en-US" sz="1300" kern="1200" dirty="0"/>
        </a:p>
        <a:p>
          <a:pPr marL="114300" lvl="1" indent="-114300" algn="l" defTabSz="577850">
            <a:lnSpc>
              <a:spcPct val="90000"/>
            </a:lnSpc>
            <a:spcBef>
              <a:spcPct val="0"/>
            </a:spcBef>
            <a:spcAft>
              <a:spcPct val="15000"/>
            </a:spcAft>
            <a:buChar char="•"/>
          </a:pPr>
          <a:r>
            <a:rPr lang="en-US" sz="1300" kern="1200" dirty="0"/>
            <a:t>Accelerator Based Solutions: Waste Management</a:t>
          </a:r>
        </a:p>
        <a:p>
          <a:pPr marL="114300" lvl="1" indent="-114300" algn="l" defTabSz="577850">
            <a:lnSpc>
              <a:spcPct val="90000"/>
            </a:lnSpc>
            <a:spcBef>
              <a:spcPct val="0"/>
            </a:spcBef>
            <a:spcAft>
              <a:spcPct val="15000"/>
            </a:spcAft>
            <a:buChar char="•"/>
          </a:pPr>
          <a:r>
            <a:rPr lang="en-US" sz="1300" kern="1200"/>
            <a:t>Accelerator Based Solutions: Sub-critical Power Reactors</a:t>
          </a:r>
        </a:p>
        <a:p>
          <a:pPr marL="114300" lvl="1" indent="-114300" algn="l" defTabSz="577850">
            <a:lnSpc>
              <a:spcPct val="90000"/>
            </a:lnSpc>
            <a:spcBef>
              <a:spcPct val="0"/>
            </a:spcBef>
            <a:spcAft>
              <a:spcPct val="15000"/>
            </a:spcAft>
            <a:buChar char="•"/>
          </a:pPr>
          <a:r>
            <a:rPr lang="en-US" sz="1300" kern="1200"/>
            <a:t>Sensors: Environmental Monitoring to Energy Harvesting </a:t>
          </a:r>
        </a:p>
        <a:p>
          <a:pPr marL="114300" lvl="1" indent="-114300" algn="l" defTabSz="577850">
            <a:lnSpc>
              <a:spcPct val="90000"/>
            </a:lnSpc>
            <a:spcBef>
              <a:spcPct val="0"/>
            </a:spcBef>
            <a:spcAft>
              <a:spcPct val="15000"/>
            </a:spcAft>
            <a:buChar char="•"/>
          </a:pPr>
          <a:r>
            <a:rPr lang="en-US" sz="1300" kern="1200" dirty="0"/>
            <a:t>Electronics, Algorithms &amp; Software: for Optimal Control</a:t>
          </a:r>
        </a:p>
        <a:p>
          <a:pPr marL="114300" lvl="1" indent="-114300" algn="l" defTabSz="577850">
            <a:lnSpc>
              <a:spcPct val="90000"/>
            </a:lnSpc>
            <a:spcBef>
              <a:spcPct val="0"/>
            </a:spcBef>
            <a:spcAft>
              <a:spcPct val="15000"/>
            </a:spcAft>
            <a:buChar char="•"/>
          </a:pPr>
          <a:r>
            <a:rPr lang="en-US" sz="1300" kern="1200"/>
            <a:t>Big Data and Simulation</a:t>
          </a:r>
        </a:p>
      </dsp:txBody>
      <dsp:txXfrm>
        <a:off x="142517" y="142517"/>
        <a:ext cx="5553919" cy="2634442"/>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09345B-52D9-CF45-B079-8390720E49E7}" type="datetimeFigureOut">
              <a:rPr lang="en-US" smtClean="0"/>
              <a:t>4/21/24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6A748-72A6-6748-BDEB-48D7C0182E37}" type="slidenum">
              <a:rPr lang="en-US" smtClean="0"/>
              <a:t>‹#›</a:t>
            </a:fld>
            <a:endParaRPr lang="en-US"/>
          </a:p>
        </p:txBody>
      </p:sp>
    </p:spTree>
    <p:extLst>
      <p:ext uri="{BB962C8B-B14F-4D97-AF65-F5344CB8AC3E}">
        <p14:creationId xmlns:p14="http://schemas.microsoft.com/office/powerpoint/2010/main" val="4112985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46A748-72A6-6748-BDEB-48D7C0182E37}" type="slidenum">
              <a:rPr lang="en-US" smtClean="0"/>
              <a:t>1</a:t>
            </a:fld>
            <a:endParaRPr lang="en-US"/>
          </a:p>
        </p:txBody>
      </p:sp>
    </p:spTree>
    <p:extLst>
      <p:ext uri="{BB962C8B-B14F-4D97-AF65-F5344CB8AC3E}">
        <p14:creationId xmlns:p14="http://schemas.microsoft.com/office/powerpoint/2010/main" val="985477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5"/>
        <p:cNvGrpSpPr/>
        <p:nvPr/>
      </p:nvGrpSpPr>
      <p:grpSpPr>
        <a:xfrm>
          <a:off x="0" y="0"/>
          <a:ext cx="0" cy="0"/>
          <a:chOff x="0" y="0"/>
          <a:chExt cx="0" cy="0"/>
        </a:xfrm>
      </p:grpSpPr>
      <p:sp>
        <p:nvSpPr>
          <p:cNvPr id="3006" name="Google Shape;300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7" name="Google Shape;3007;p11:notes"/>
          <p:cNvSpPr txBox="1">
            <a:spLocks noGrp="1"/>
          </p:cNvSpPr>
          <p:nvPr>
            <p:ph type="body" idx="1"/>
          </p:nvPr>
        </p:nvSpPr>
        <p:spPr>
          <a:xfrm>
            <a:off x="710248" y="4518204"/>
            <a:ext cx="5681980" cy="3696712"/>
          </a:xfrm>
          <a:prstGeom prst="rect">
            <a:avLst/>
          </a:prstGeom>
          <a:noFill/>
          <a:ln>
            <a:noFill/>
          </a:ln>
        </p:spPr>
        <p:txBody>
          <a:bodyPr spcFirstLastPara="1" wrap="square" lIns="94050" tIns="47025" rIns="94050" bIns="47025" anchor="t" anchorCtr="0">
            <a:noAutofit/>
          </a:bodyPr>
          <a:lstStyle/>
          <a:p>
            <a:pPr marL="165810" marR="0" lvl="0" indent="0" algn="l" rtl="0">
              <a:lnSpc>
                <a:spcPct val="100000"/>
              </a:lnSpc>
              <a:spcBef>
                <a:spcPts val="0"/>
              </a:spcBef>
              <a:spcAft>
                <a:spcPts val="0"/>
              </a:spcAft>
              <a:buClr>
                <a:srgbClr val="009CA6"/>
              </a:buClr>
              <a:buSzPts val="788"/>
              <a:buFont typeface="Noto Sans Symbols"/>
              <a:buNone/>
            </a:pPr>
            <a:r>
              <a:rPr lang="en-US" sz="1050" b="0" i="0" u="none" strike="noStrike" cap="none" dirty="0">
                <a:latin typeface="Calibri"/>
                <a:ea typeface="Calibri"/>
                <a:cs typeface="Calibri"/>
                <a:sym typeface="Calibri"/>
              </a:rPr>
              <a:t>This chart has helped to organize what TA does both as individual OUs and as a collective since we have a large turnover of volunteers. Sort of like trying to explain  to the parade as it moves by. </a:t>
            </a:r>
            <a:endParaRPr dirty="0"/>
          </a:p>
          <a:p>
            <a:pPr marL="165810" marR="0" lvl="0" indent="0" algn="l" rtl="0">
              <a:lnSpc>
                <a:spcPct val="100000"/>
              </a:lnSpc>
              <a:spcBef>
                <a:spcPts val="0"/>
              </a:spcBef>
              <a:spcAft>
                <a:spcPts val="0"/>
              </a:spcAft>
              <a:buClr>
                <a:srgbClr val="009CA6"/>
              </a:buClr>
              <a:buSzPts val="788"/>
              <a:buFont typeface="Noto Sans Symbols"/>
              <a:buNone/>
            </a:pPr>
            <a:r>
              <a:rPr lang="en-US" sz="1050" b="0" i="0" u="none" strike="noStrike" cap="none" dirty="0">
                <a:latin typeface="Calibri"/>
                <a:ea typeface="Calibri"/>
                <a:cs typeface="Calibri"/>
                <a:sym typeface="Calibri"/>
              </a:rPr>
              <a:t>This has been our framework for strategic planning over the 2020 -2025 period.</a:t>
            </a:r>
            <a:endParaRPr dirty="0"/>
          </a:p>
          <a:p>
            <a:pPr marL="165810" marR="0" lvl="0" indent="0" algn="l" rtl="0">
              <a:lnSpc>
                <a:spcPct val="100000"/>
              </a:lnSpc>
              <a:spcBef>
                <a:spcPts val="0"/>
              </a:spcBef>
              <a:spcAft>
                <a:spcPts val="0"/>
              </a:spcAft>
              <a:buClr>
                <a:srgbClr val="009CA6"/>
              </a:buClr>
              <a:buSzPts val="788"/>
              <a:buFont typeface="Noto Sans Symbols"/>
              <a:buNone/>
            </a:pPr>
            <a:r>
              <a:rPr lang="en-US" sz="1050" b="0" i="0" u="none" strike="noStrike" cap="none" dirty="0">
                <a:latin typeface="Calibri"/>
                <a:ea typeface="Calibri"/>
                <a:cs typeface="Calibri"/>
                <a:sym typeface="Calibri"/>
              </a:rPr>
              <a:t>Note that we have also increased attention on Students: Scholarships, Travel Grants, Mentoring, Jobs</a:t>
            </a:r>
            <a:endParaRPr dirty="0"/>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1623864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0E39AAD-BFA9-41EC-B04D-D80CB93AEF27}" type="slidenum">
              <a:rPr lang="en-US" smtClean="0"/>
              <a:t>5</a:t>
            </a:fld>
            <a:endParaRPr lang="en-US" dirty="0"/>
          </a:p>
        </p:txBody>
      </p:sp>
    </p:spTree>
    <p:extLst>
      <p:ext uri="{BB962C8B-B14F-4D97-AF65-F5344CB8AC3E}">
        <p14:creationId xmlns:p14="http://schemas.microsoft.com/office/powerpoint/2010/main" val="4269585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F362D4-5DD5-1441-A093-8EF5773AF7CF}" type="slidenum">
              <a:rPr lang="en-US" smtClean="0"/>
              <a:t>6</a:t>
            </a:fld>
            <a:endParaRPr lang="en-US"/>
          </a:p>
        </p:txBody>
      </p:sp>
    </p:spTree>
    <p:extLst>
      <p:ext uri="{BB962C8B-B14F-4D97-AF65-F5344CB8AC3E}">
        <p14:creationId xmlns:p14="http://schemas.microsoft.com/office/powerpoint/2010/main" val="3014810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46A748-72A6-6748-BDEB-48D7C0182E37}" type="slidenum">
              <a:rPr lang="en-US" smtClean="0"/>
              <a:t>22</a:t>
            </a:fld>
            <a:endParaRPr lang="en-US"/>
          </a:p>
        </p:txBody>
      </p:sp>
    </p:spTree>
    <p:extLst>
      <p:ext uri="{BB962C8B-B14F-4D97-AF65-F5344CB8AC3E}">
        <p14:creationId xmlns:p14="http://schemas.microsoft.com/office/powerpoint/2010/main" val="1322467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C36BD-383D-A902-80FD-ABC059654E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4459512-2B67-57F4-015F-EF891E4679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B33E8C3-2AAA-8219-9FA5-D8E32C11A459}"/>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5" name="Footer Placeholder 4">
            <a:extLst>
              <a:ext uri="{FF2B5EF4-FFF2-40B4-BE49-F238E27FC236}">
                <a16:creationId xmlns:a16="http://schemas.microsoft.com/office/drawing/2014/main" id="{777E7B7E-1F72-2598-66E4-9BCD003EA5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ADDC18-21B7-EDFF-7E03-1BF1863983B6}"/>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3470478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AB042-3036-CC25-EA5B-0FC2504A2C4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C5016A-DE05-8FB0-1B40-3E24157915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EA8956-0A98-5CCB-2E91-2AD1A22010DA}"/>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5" name="Footer Placeholder 4">
            <a:extLst>
              <a:ext uri="{FF2B5EF4-FFF2-40B4-BE49-F238E27FC236}">
                <a16:creationId xmlns:a16="http://schemas.microsoft.com/office/drawing/2014/main" id="{6A1D2456-DDE1-EF7A-9A86-4302A0A16C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2ECDBF-11AD-0ACA-4E88-92F040AFF58C}"/>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3055115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7A88EEA-48EB-8A9A-F257-7CE2FF7C20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337C1A-101D-E978-857D-F5DCCA67D5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9419FE-09EC-0905-E133-4881109F328C}"/>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5" name="Footer Placeholder 4">
            <a:extLst>
              <a:ext uri="{FF2B5EF4-FFF2-40B4-BE49-F238E27FC236}">
                <a16:creationId xmlns:a16="http://schemas.microsoft.com/office/drawing/2014/main" id="{64E7CE4B-0EA0-6448-4715-E78ED62CBD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20A7AA-AF01-752C-4B2B-6DA6A16BC820}"/>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22203315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On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Topic</a:t>
            </a:r>
          </a:p>
        </p:txBody>
      </p:sp>
      <p:sp>
        <p:nvSpPr>
          <p:cNvPr id="4" name="Content Placeholder 3"/>
          <p:cNvSpPr>
            <a:spLocks noGrp="1"/>
          </p:cNvSpPr>
          <p:nvPr>
            <p:ph sz="half" idx="2" hasCustomPrompt="1"/>
          </p:nvPr>
        </p:nvSpPr>
        <p:spPr>
          <a:xfrm>
            <a:off x="6172200" y="1825626"/>
            <a:ext cx="5181600" cy="3792751"/>
          </a:xfrm>
        </p:spPr>
        <p:txBody>
          <a:bodyPr/>
          <a:lstStyle>
            <a:lvl1pPr marL="0" indent="0">
              <a:buNone/>
              <a:defRPr sz="1200" i="1"/>
            </a:lvl1pPr>
          </a:lstStyle>
          <a:p>
            <a:pPr lvl="0"/>
            <a:r>
              <a:rPr lang="en-US" dirty="0"/>
              <a:t>Insert Object</a:t>
            </a:r>
          </a:p>
        </p:txBody>
      </p:sp>
      <p:sp>
        <p:nvSpPr>
          <p:cNvPr id="14" name="Text Placeholder 13"/>
          <p:cNvSpPr>
            <a:spLocks noGrp="1"/>
          </p:cNvSpPr>
          <p:nvPr>
            <p:ph type="body" sz="quarter" idx="13"/>
          </p:nvPr>
        </p:nvSpPr>
        <p:spPr>
          <a:xfrm>
            <a:off x="838200" y="1825625"/>
            <a:ext cx="5181600" cy="37925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lide Number Placeholder 17"/>
          <p:cNvSpPr>
            <a:spLocks noGrp="1"/>
          </p:cNvSpPr>
          <p:nvPr>
            <p:ph type="sldNum" sz="quarter" idx="14"/>
          </p:nvPr>
        </p:nvSpPr>
        <p:spPr/>
        <p:txBody>
          <a:bodyPr/>
          <a:lstStyle/>
          <a:p>
            <a:fld id="{3DD97BEB-BAEF-0344-9D5C-EC73E478698A}" type="slidenum">
              <a:rPr lang="en-US" smtClean="0"/>
              <a:pPr/>
              <a:t>‹#›</a:t>
            </a:fld>
            <a:endParaRPr lang="en-US"/>
          </a:p>
        </p:txBody>
      </p:sp>
      <p:sp>
        <p:nvSpPr>
          <p:cNvPr id="7" name="Text Placeholder 3"/>
          <p:cNvSpPr>
            <a:spLocks noGrp="1"/>
          </p:cNvSpPr>
          <p:nvPr>
            <p:ph type="body" sz="quarter" idx="15" hasCustomPrompt="1"/>
          </p:nvPr>
        </p:nvSpPr>
        <p:spPr>
          <a:xfrm>
            <a:off x="838200" y="1106197"/>
            <a:ext cx="10515600" cy="356843"/>
          </a:xfrm>
        </p:spPr>
        <p:txBody>
          <a:bodyPr>
            <a:noAutofit/>
          </a:bodyPr>
          <a:lstStyle>
            <a:lvl1pPr marL="0" indent="0">
              <a:buNone/>
              <a:defRPr sz="2400" b="1" i="1">
                <a:solidFill>
                  <a:schemeClr val="tx1">
                    <a:lumMod val="50000"/>
                    <a:lumOff val="50000"/>
                  </a:schemeClr>
                </a:solidFill>
              </a:defRPr>
            </a:lvl1pPr>
          </a:lstStyle>
          <a:p>
            <a:pPr lvl="0"/>
            <a:r>
              <a:rPr lang="en-US" dirty="0"/>
              <a:t>Subhead</a:t>
            </a:r>
          </a:p>
        </p:txBody>
      </p:sp>
    </p:spTree>
    <p:extLst>
      <p:ext uri="{BB962C8B-B14F-4D97-AF65-F5344CB8AC3E}">
        <p14:creationId xmlns:p14="http://schemas.microsoft.com/office/powerpoint/2010/main" val="791585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Only 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Topic</a:t>
            </a:r>
          </a:p>
        </p:txBody>
      </p:sp>
      <p:sp>
        <p:nvSpPr>
          <p:cNvPr id="10" name="Text Placeholder 9"/>
          <p:cNvSpPr>
            <a:spLocks noGrp="1"/>
          </p:cNvSpPr>
          <p:nvPr>
            <p:ph type="body" sz="quarter" idx="13"/>
          </p:nvPr>
        </p:nvSpPr>
        <p:spPr>
          <a:xfrm>
            <a:off x="838200" y="1825627"/>
            <a:ext cx="10515600" cy="3943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11"/>
          <p:cNvSpPr>
            <a:spLocks noGrp="1"/>
          </p:cNvSpPr>
          <p:nvPr>
            <p:ph type="sldNum" sz="quarter" idx="14"/>
          </p:nvPr>
        </p:nvSpPr>
        <p:spPr/>
        <p:txBody>
          <a:bodyPr/>
          <a:lstStyle/>
          <a:p>
            <a:fld id="{3DD97BEB-BAEF-0344-9D5C-EC73E478698A}" type="slidenum">
              <a:rPr lang="en-US" smtClean="0"/>
              <a:pPr/>
              <a:t>‹#›</a:t>
            </a:fld>
            <a:endParaRPr lang="en-US"/>
          </a:p>
        </p:txBody>
      </p:sp>
      <p:sp>
        <p:nvSpPr>
          <p:cNvPr id="4" name="Text Placeholder 3"/>
          <p:cNvSpPr>
            <a:spLocks noGrp="1"/>
          </p:cNvSpPr>
          <p:nvPr>
            <p:ph type="body" sz="quarter" idx="15" hasCustomPrompt="1"/>
          </p:nvPr>
        </p:nvSpPr>
        <p:spPr>
          <a:xfrm>
            <a:off x="838200" y="1106197"/>
            <a:ext cx="10515600" cy="356843"/>
          </a:xfrm>
        </p:spPr>
        <p:txBody>
          <a:bodyPr>
            <a:normAutofit/>
          </a:bodyPr>
          <a:lstStyle>
            <a:lvl1pPr marL="0" indent="0">
              <a:buNone/>
              <a:defRPr sz="2400" b="1" i="1">
                <a:solidFill>
                  <a:schemeClr val="tx1">
                    <a:lumMod val="50000"/>
                    <a:lumOff val="50000"/>
                  </a:schemeClr>
                </a:solidFill>
              </a:defRPr>
            </a:lvl1pPr>
          </a:lstStyle>
          <a:p>
            <a:pPr lvl="0"/>
            <a:r>
              <a:rPr lang="en-US" dirty="0"/>
              <a:t>Subhead</a:t>
            </a:r>
          </a:p>
        </p:txBody>
      </p:sp>
    </p:spTree>
    <p:extLst>
      <p:ext uri="{BB962C8B-B14F-4D97-AF65-F5344CB8AC3E}">
        <p14:creationId xmlns:p14="http://schemas.microsoft.com/office/powerpoint/2010/main" val="40663948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bg>
      <p:bgRef idx="1001">
        <a:schemeClr val="bg1"/>
      </p:bgRef>
    </p:bg>
    <p:spTree>
      <p:nvGrpSpPr>
        <p:cNvPr id="1" name=""/>
        <p:cNvGrpSpPr/>
        <p:nvPr/>
      </p:nvGrpSpPr>
      <p:grpSpPr>
        <a:xfrm>
          <a:off x="0" y="0"/>
          <a:ext cx="0" cy="0"/>
          <a:chOff x="0" y="0"/>
          <a:chExt cx="0" cy="0"/>
        </a:xfrm>
      </p:grpSpPr>
      <p:sp>
        <p:nvSpPr>
          <p:cNvPr id="3" name="Shape 83">
            <a:extLst>
              <a:ext uri="{FF2B5EF4-FFF2-40B4-BE49-F238E27FC236}">
                <a16:creationId xmlns:a16="http://schemas.microsoft.com/office/drawing/2014/main" id="{25CF8E01-B281-EC42-84C1-A688786D0C5B}"/>
              </a:ext>
            </a:extLst>
          </p:cNvPr>
          <p:cNvSpPr txBox="1">
            <a:spLocks noGrp="1"/>
          </p:cNvSpPr>
          <p:nvPr>
            <p:ph type="ctrTitle"/>
          </p:nvPr>
        </p:nvSpPr>
        <p:spPr>
          <a:xfrm>
            <a:off x="396815" y="565421"/>
            <a:ext cx="11374883" cy="521507"/>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467" b="1" i="0" u="none" strike="noStrike" cap="none">
                <a:solidFill>
                  <a:srgbClr val="0066A1"/>
                </a:solidFill>
                <a:latin typeface="Calibri"/>
                <a:ea typeface="Calibri"/>
                <a:cs typeface="Calibri"/>
                <a:sym typeface="Calibri"/>
              </a:defRPr>
            </a:lvl1pPr>
            <a:lvl2pPr lvl="1" indent="0">
              <a:spcBef>
                <a:spcPts val="0"/>
              </a:spcBef>
              <a:buSzPct val="78571"/>
              <a:buNone/>
              <a:defRPr sz="1867"/>
            </a:lvl2pPr>
            <a:lvl3pPr lvl="2" indent="0">
              <a:spcBef>
                <a:spcPts val="0"/>
              </a:spcBef>
              <a:buSzPct val="78571"/>
              <a:buNone/>
              <a:defRPr sz="1867"/>
            </a:lvl3pPr>
            <a:lvl4pPr lvl="3" indent="0">
              <a:spcBef>
                <a:spcPts val="0"/>
              </a:spcBef>
              <a:buSzPct val="78571"/>
              <a:buNone/>
              <a:defRPr sz="1867"/>
            </a:lvl4pPr>
            <a:lvl5pPr lvl="4" indent="0">
              <a:spcBef>
                <a:spcPts val="0"/>
              </a:spcBef>
              <a:buSzPct val="78571"/>
              <a:buNone/>
              <a:defRPr sz="1867"/>
            </a:lvl5pPr>
            <a:lvl6pPr lvl="5" indent="0">
              <a:spcBef>
                <a:spcPts val="0"/>
              </a:spcBef>
              <a:buSzPct val="78571"/>
              <a:buNone/>
              <a:defRPr sz="1867"/>
            </a:lvl6pPr>
            <a:lvl7pPr lvl="6" indent="0">
              <a:spcBef>
                <a:spcPts val="0"/>
              </a:spcBef>
              <a:buSzPct val="78571"/>
              <a:buNone/>
              <a:defRPr sz="1867"/>
            </a:lvl7pPr>
            <a:lvl8pPr lvl="7" indent="0">
              <a:spcBef>
                <a:spcPts val="0"/>
              </a:spcBef>
              <a:buSzPct val="78571"/>
              <a:buNone/>
              <a:defRPr sz="1867"/>
            </a:lvl8pPr>
            <a:lvl9pPr lvl="8" indent="0">
              <a:spcBef>
                <a:spcPts val="0"/>
              </a:spcBef>
              <a:buSzPct val="78571"/>
              <a:buNone/>
              <a:defRPr sz="1867"/>
            </a:lvl9pPr>
          </a:lstStyle>
          <a:p>
            <a:endParaRPr/>
          </a:p>
        </p:txBody>
      </p:sp>
      <p:sp>
        <p:nvSpPr>
          <p:cNvPr id="5" name="Shape 85">
            <a:extLst>
              <a:ext uri="{FF2B5EF4-FFF2-40B4-BE49-F238E27FC236}">
                <a16:creationId xmlns:a16="http://schemas.microsoft.com/office/drawing/2014/main" id="{99990AC4-BBEF-DB43-ADDD-A11DFE94FBB7}"/>
              </a:ext>
            </a:extLst>
          </p:cNvPr>
          <p:cNvSpPr txBox="1">
            <a:spLocks noGrp="1"/>
          </p:cNvSpPr>
          <p:nvPr>
            <p:ph type="body" idx="2"/>
          </p:nvPr>
        </p:nvSpPr>
        <p:spPr>
          <a:xfrm>
            <a:off x="396815" y="1272210"/>
            <a:ext cx="11374883" cy="4697271"/>
          </a:xfrm>
          <a:prstGeom prst="rect">
            <a:avLst/>
          </a:prstGeom>
          <a:noFill/>
          <a:ln>
            <a:noFill/>
          </a:ln>
        </p:spPr>
        <p:txBody>
          <a:bodyPr wrap="square" lIns="68575" tIns="68575" rIns="68575" bIns="68575" anchor="t" anchorCtr="0"/>
          <a:lstStyle>
            <a:lvl1pPr marL="457189" marR="0" lvl="0" indent="-372524" algn="l" rtl="0">
              <a:lnSpc>
                <a:spcPct val="90000"/>
              </a:lnSpc>
              <a:spcBef>
                <a:spcPts val="1067"/>
              </a:spcBef>
              <a:buClr>
                <a:srgbClr val="0066A1"/>
              </a:buClr>
              <a:buSzPct val="60000"/>
              <a:buFont typeface="Merriweather Sans"/>
              <a:buChar char="▶"/>
              <a:defRPr sz="2000" b="0" i="0" u="none" strike="noStrike" cap="none">
                <a:solidFill>
                  <a:schemeClr val="dk1"/>
                </a:solidFill>
                <a:latin typeface="Calibri"/>
                <a:ea typeface="Calibri"/>
                <a:cs typeface="Calibri"/>
                <a:sym typeface="Calibri"/>
              </a:defRPr>
            </a:lvl1pPr>
            <a:lvl2pPr marL="795847" marR="0" lvl="1" indent="-220128" algn="l" rtl="0">
              <a:lnSpc>
                <a:spcPct val="90000"/>
              </a:lnSpc>
              <a:spcBef>
                <a:spcPts val="533"/>
              </a:spcBef>
              <a:buClr>
                <a:srgbClr val="0066A1"/>
              </a:buClr>
              <a:buSzPct val="100000"/>
              <a:buFont typeface="Noto Sans Symbols"/>
              <a:buChar char="▪"/>
              <a:defRPr sz="1867" b="0" i="0" u="none" strike="noStrike" cap="none">
                <a:solidFill>
                  <a:schemeClr val="dk1"/>
                </a:solidFill>
                <a:latin typeface="Calibri"/>
                <a:ea typeface="Calibri"/>
                <a:cs typeface="Calibri"/>
                <a:sym typeface="Calibri"/>
              </a:defRPr>
            </a:lvl2pPr>
            <a:lvl3pPr marL="1253035" marR="0" lvl="2" indent="-237061" algn="l" rtl="0">
              <a:lnSpc>
                <a:spcPct val="90000"/>
              </a:lnSpc>
              <a:spcBef>
                <a:spcPts val="533"/>
              </a:spcBef>
              <a:buClr>
                <a:srgbClr val="0066A1"/>
              </a:buClr>
              <a:buSzPct val="100000"/>
              <a:buFont typeface="Noto Sans Symbols"/>
              <a:buChar char="▪"/>
              <a:defRPr sz="1600" b="0" i="0" u="none" strike="noStrike" cap="none">
                <a:solidFill>
                  <a:schemeClr val="dk1"/>
                </a:solidFill>
                <a:latin typeface="Calibri"/>
                <a:ea typeface="Calibri"/>
                <a:cs typeface="Calibri"/>
                <a:sym typeface="Calibri"/>
              </a:defRPr>
            </a:lvl3pPr>
            <a:lvl4pPr marL="1659425" marR="0" lvl="3" indent="-203195" algn="l" rtl="0">
              <a:lnSpc>
                <a:spcPct val="90000"/>
              </a:lnSpc>
              <a:spcBef>
                <a:spcPts val="533"/>
              </a:spcBef>
              <a:buClr>
                <a:srgbClr val="0066A1"/>
              </a:buClr>
              <a:buSzPct val="100000"/>
              <a:buFont typeface="Noto Sans Symbols"/>
              <a:buChar char="▪"/>
              <a:defRPr sz="1467" b="0" i="0" u="none" strike="noStrike" cap="none">
                <a:solidFill>
                  <a:schemeClr val="dk1"/>
                </a:solidFill>
                <a:latin typeface="Calibri"/>
                <a:ea typeface="Calibri"/>
                <a:cs typeface="Calibri"/>
                <a:sym typeface="Calibri"/>
              </a:defRPr>
            </a:lvl4pPr>
            <a:lvl5pPr marL="2116614" marR="0" lvl="4" indent="-203195" algn="l" rtl="0">
              <a:lnSpc>
                <a:spcPct val="90000"/>
              </a:lnSpc>
              <a:spcBef>
                <a:spcPts val="533"/>
              </a:spcBef>
              <a:buClr>
                <a:srgbClr val="0066A1"/>
              </a:buClr>
              <a:buSzPct val="100000"/>
              <a:buFont typeface="Noto Sans Symbols"/>
              <a:buChar char="▪"/>
              <a:defRPr sz="14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269897291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itle sub-title and content">
    <p:spTree>
      <p:nvGrpSpPr>
        <p:cNvPr id="1" name="Shape 82"/>
        <p:cNvGrpSpPr/>
        <p:nvPr/>
      </p:nvGrpSpPr>
      <p:grpSpPr>
        <a:xfrm>
          <a:off x="0" y="0"/>
          <a:ext cx="0" cy="0"/>
          <a:chOff x="0" y="0"/>
          <a:chExt cx="0" cy="0"/>
        </a:xfrm>
      </p:grpSpPr>
      <p:sp>
        <p:nvSpPr>
          <p:cNvPr id="83" name="Shape 83"/>
          <p:cNvSpPr txBox="1">
            <a:spLocks noGrp="1"/>
          </p:cNvSpPr>
          <p:nvPr>
            <p:ph type="ctrTitle"/>
          </p:nvPr>
        </p:nvSpPr>
        <p:spPr>
          <a:xfrm>
            <a:off x="396815" y="565421"/>
            <a:ext cx="11374883" cy="521507"/>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467" b="1" i="0" u="none" strike="noStrike" cap="none">
                <a:solidFill>
                  <a:srgbClr val="0066A1"/>
                </a:solidFill>
                <a:latin typeface="Calibri"/>
                <a:ea typeface="Calibri"/>
                <a:cs typeface="Calibri"/>
                <a:sym typeface="Calibri"/>
              </a:defRPr>
            </a:lvl1pPr>
            <a:lvl2pPr lvl="1" indent="0">
              <a:spcBef>
                <a:spcPts val="0"/>
              </a:spcBef>
              <a:buSzPct val="78571"/>
              <a:buNone/>
              <a:defRPr sz="1867"/>
            </a:lvl2pPr>
            <a:lvl3pPr lvl="2" indent="0">
              <a:spcBef>
                <a:spcPts val="0"/>
              </a:spcBef>
              <a:buSzPct val="78571"/>
              <a:buNone/>
              <a:defRPr sz="1867"/>
            </a:lvl3pPr>
            <a:lvl4pPr lvl="3" indent="0">
              <a:spcBef>
                <a:spcPts val="0"/>
              </a:spcBef>
              <a:buSzPct val="78571"/>
              <a:buNone/>
              <a:defRPr sz="1867"/>
            </a:lvl4pPr>
            <a:lvl5pPr lvl="4" indent="0">
              <a:spcBef>
                <a:spcPts val="0"/>
              </a:spcBef>
              <a:buSzPct val="78571"/>
              <a:buNone/>
              <a:defRPr sz="1867"/>
            </a:lvl5pPr>
            <a:lvl6pPr lvl="5" indent="0">
              <a:spcBef>
                <a:spcPts val="0"/>
              </a:spcBef>
              <a:buSzPct val="78571"/>
              <a:buNone/>
              <a:defRPr sz="1867"/>
            </a:lvl6pPr>
            <a:lvl7pPr lvl="6" indent="0">
              <a:spcBef>
                <a:spcPts val="0"/>
              </a:spcBef>
              <a:buSzPct val="78571"/>
              <a:buNone/>
              <a:defRPr sz="1867"/>
            </a:lvl7pPr>
            <a:lvl8pPr lvl="7" indent="0">
              <a:spcBef>
                <a:spcPts val="0"/>
              </a:spcBef>
              <a:buSzPct val="78571"/>
              <a:buNone/>
              <a:defRPr sz="1867"/>
            </a:lvl8pPr>
            <a:lvl9pPr lvl="8" indent="0">
              <a:spcBef>
                <a:spcPts val="0"/>
              </a:spcBef>
              <a:buSzPct val="78571"/>
              <a:buNone/>
              <a:defRPr sz="1867"/>
            </a:lvl9pPr>
          </a:lstStyle>
          <a:p>
            <a:endParaRPr/>
          </a:p>
        </p:txBody>
      </p:sp>
      <p:sp>
        <p:nvSpPr>
          <p:cNvPr id="84" name="Shape 84"/>
          <p:cNvSpPr txBox="1">
            <a:spLocks noGrp="1"/>
          </p:cNvSpPr>
          <p:nvPr>
            <p:ph type="subTitle" idx="1"/>
          </p:nvPr>
        </p:nvSpPr>
        <p:spPr>
          <a:xfrm>
            <a:off x="396815" y="1199110"/>
            <a:ext cx="11374883" cy="422657"/>
          </a:xfrm>
          <a:prstGeom prst="rect">
            <a:avLst/>
          </a:prstGeom>
          <a:noFill/>
          <a:ln>
            <a:noFill/>
          </a:ln>
        </p:spPr>
        <p:txBody>
          <a:bodyPr wrap="square" lIns="68575" tIns="68575" rIns="68575" bIns="68575" anchor="t" anchorCtr="0"/>
          <a:lstStyle>
            <a:lvl1pPr marL="0" marR="0" lvl="0" indent="0" algn="l" rtl="0">
              <a:lnSpc>
                <a:spcPct val="90000"/>
              </a:lnSpc>
              <a:spcBef>
                <a:spcPts val="1067"/>
              </a:spcBef>
              <a:buClr>
                <a:srgbClr val="7F7F7F"/>
              </a:buClr>
              <a:buSzPct val="100000"/>
              <a:buFont typeface="Arial"/>
              <a:buNone/>
              <a:defRPr sz="2400" b="1" i="1" u="none" strike="noStrike" cap="none">
                <a:solidFill>
                  <a:srgbClr val="7F7F7F"/>
                </a:solidFill>
                <a:latin typeface="Calibri"/>
                <a:ea typeface="Calibri"/>
                <a:cs typeface="Calibri"/>
                <a:sym typeface="Calibri"/>
              </a:defRPr>
            </a:lvl1pPr>
            <a:lvl2pPr marL="457189" marR="0" lvl="1" indent="0" algn="ctr" rtl="0">
              <a:lnSpc>
                <a:spcPct val="90000"/>
              </a:lnSpc>
              <a:spcBef>
                <a:spcPts val="533"/>
              </a:spcBef>
              <a:buClr>
                <a:schemeClr val="dk1"/>
              </a:buClr>
              <a:buSzPct val="100000"/>
              <a:buFont typeface="Arial"/>
              <a:buNone/>
              <a:defRPr sz="2000" b="0" i="0" u="none" strike="noStrike" cap="none">
                <a:solidFill>
                  <a:schemeClr val="dk1"/>
                </a:solidFill>
                <a:latin typeface="Calibri"/>
                <a:ea typeface="Calibri"/>
                <a:cs typeface="Calibri"/>
                <a:sym typeface="Calibri"/>
              </a:defRPr>
            </a:lvl2pPr>
            <a:lvl3pPr marL="914377" marR="0" lvl="2" indent="0" algn="ctr" rtl="0">
              <a:lnSpc>
                <a:spcPct val="90000"/>
              </a:lnSpc>
              <a:spcBef>
                <a:spcPts val="533"/>
              </a:spcBef>
              <a:buClr>
                <a:schemeClr val="dk1"/>
              </a:buClr>
              <a:buSzPct val="100000"/>
              <a:buFont typeface="Arial"/>
              <a:buNone/>
              <a:defRPr sz="1867" b="0" i="0" u="none" strike="noStrike" cap="none">
                <a:solidFill>
                  <a:schemeClr val="dk1"/>
                </a:solidFill>
                <a:latin typeface="Calibri"/>
                <a:ea typeface="Calibri"/>
                <a:cs typeface="Calibri"/>
                <a:sym typeface="Calibri"/>
              </a:defRPr>
            </a:lvl3pPr>
            <a:lvl4pPr marL="1371566" marR="0" lvl="3" indent="0" algn="ctr" rtl="0">
              <a:lnSpc>
                <a:spcPct val="90000"/>
              </a:lnSpc>
              <a:spcBef>
                <a:spcPts val="533"/>
              </a:spcBef>
              <a:buClr>
                <a:schemeClr val="dk1"/>
              </a:buClr>
              <a:buSzPct val="100000"/>
              <a:buFont typeface="Arial"/>
              <a:buNone/>
              <a:defRPr sz="1600" b="0" i="0" u="none" strike="noStrike" cap="none">
                <a:solidFill>
                  <a:schemeClr val="dk1"/>
                </a:solidFill>
                <a:latin typeface="Calibri"/>
                <a:ea typeface="Calibri"/>
                <a:cs typeface="Calibri"/>
                <a:sym typeface="Calibri"/>
              </a:defRPr>
            </a:lvl4pPr>
            <a:lvl5pPr marL="1828754" marR="0" lvl="4" indent="0" algn="ctr" rtl="0">
              <a:lnSpc>
                <a:spcPct val="90000"/>
              </a:lnSpc>
              <a:spcBef>
                <a:spcPts val="533"/>
              </a:spcBef>
              <a:buClr>
                <a:schemeClr val="dk1"/>
              </a:buClr>
              <a:buSzPct val="100000"/>
              <a:buFont typeface="Arial"/>
              <a:buNone/>
              <a:defRPr sz="1600" b="0" i="0" u="none" strike="noStrike" cap="none">
                <a:solidFill>
                  <a:schemeClr val="dk1"/>
                </a:solidFill>
                <a:latin typeface="Calibri"/>
                <a:ea typeface="Calibri"/>
                <a:cs typeface="Calibri"/>
                <a:sym typeface="Calibri"/>
              </a:defRPr>
            </a:lvl5pPr>
            <a:lvl6pPr marL="2285943" marR="0" lvl="5" indent="0" algn="ctr" rtl="0">
              <a:lnSpc>
                <a:spcPct val="90000"/>
              </a:lnSpc>
              <a:spcBef>
                <a:spcPts val="533"/>
              </a:spcBef>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131" marR="0" lvl="6" indent="0" algn="ctr" rtl="0">
              <a:lnSpc>
                <a:spcPct val="90000"/>
              </a:lnSpc>
              <a:spcBef>
                <a:spcPts val="533"/>
              </a:spcBef>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320" marR="0" lvl="7" indent="0" algn="ctr" rtl="0">
              <a:lnSpc>
                <a:spcPct val="90000"/>
              </a:lnSpc>
              <a:spcBef>
                <a:spcPts val="533"/>
              </a:spcBef>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509" marR="0" lvl="8" indent="0" algn="ctr" rtl="0">
              <a:lnSpc>
                <a:spcPct val="90000"/>
              </a:lnSpc>
              <a:spcBef>
                <a:spcPts val="533"/>
              </a:spcBef>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body" idx="2"/>
          </p:nvPr>
        </p:nvSpPr>
        <p:spPr>
          <a:xfrm>
            <a:off x="396815" y="1825626"/>
            <a:ext cx="11374883" cy="4143855"/>
          </a:xfrm>
          <a:prstGeom prst="rect">
            <a:avLst/>
          </a:prstGeom>
          <a:noFill/>
          <a:ln>
            <a:noFill/>
          </a:ln>
        </p:spPr>
        <p:txBody>
          <a:bodyPr wrap="square" lIns="68575" tIns="68575" rIns="68575" bIns="68575" anchor="t" anchorCtr="0"/>
          <a:lstStyle>
            <a:lvl1pPr marL="457189" marR="0" lvl="0" indent="-372524" algn="l" rtl="0">
              <a:lnSpc>
                <a:spcPct val="90000"/>
              </a:lnSpc>
              <a:spcBef>
                <a:spcPts val="1067"/>
              </a:spcBef>
              <a:buClr>
                <a:srgbClr val="0066A1"/>
              </a:buClr>
              <a:buSzPct val="60000"/>
              <a:buFont typeface="Merriweather Sans"/>
              <a:buChar char="▶"/>
              <a:defRPr sz="2000" b="0" i="0" u="none" strike="noStrike" cap="none">
                <a:solidFill>
                  <a:schemeClr val="dk1"/>
                </a:solidFill>
                <a:latin typeface="Calibri"/>
                <a:ea typeface="Calibri"/>
                <a:cs typeface="Calibri"/>
                <a:sym typeface="Calibri"/>
              </a:defRPr>
            </a:lvl1pPr>
            <a:lvl2pPr marL="795847" marR="0" lvl="1" indent="-220128" algn="l" rtl="0">
              <a:lnSpc>
                <a:spcPct val="90000"/>
              </a:lnSpc>
              <a:spcBef>
                <a:spcPts val="533"/>
              </a:spcBef>
              <a:buClr>
                <a:srgbClr val="0066A1"/>
              </a:buClr>
              <a:buSzPct val="100000"/>
              <a:buFont typeface="Noto Sans Symbols"/>
              <a:buChar char="▪"/>
              <a:defRPr sz="1867" b="0" i="0" u="none" strike="noStrike" cap="none">
                <a:solidFill>
                  <a:schemeClr val="dk1"/>
                </a:solidFill>
                <a:latin typeface="Calibri"/>
                <a:ea typeface="Calibri"/>
                <a:cs typeface="Calibri"/>
                <a:sym typeface="Calibri"/>
              </a:defRPr>
            </a:lvl2pPr>
            <a:lvl3pPr marL="1253035" marR="0" lvl="2" indent="-237061" algn="l" rtl="0">
              <a:lnSpc>
                <a:spcPct val="90000"/>
              </a:lnSpc>
              <a:spcBef>
                <a:spcPts val="533"/>
              </a:spcBef>
              <a:buClr>
                <a:srgbClr val="0066A1"/>
              </a:buClr>
              <a:buSzPct val="100000"/>
              <a:buFont typeface="Noto Sans Symbols"/>
              <a:buChar char="▪"/>
              <a:defRPr sz="1600" b="0" i="0" u="none" strike="noStrike" cap="none">
                <a:solidFill>
                  <a:schemeClr val="dk1"/>
                </a:solidFill>
                <a:latin typeface="Calibri"/>
                <a:ea typeface="Calibri"/>
                <a:cs typeface="Calibri"/>
                <a:sym typeface="Calibri"/>
              </a:defRPr>
            </a:lvl3pPr>
            <a:lvl4pPr marL="1659425" marR="0" lvl="3" indent="-203195" algn="l" rtl="0">
              <a:lnSpc>
                <a:spcPct val="90000"/>
              </a:lnSpc>
              <a:spcBef>
                <a:spcPts val="533"/>
              </a:spcBef>
              <a:buClr>
                <a:srgbClr val="0066A1"/>
              </a:buClr>
              <a:buSzPct val="100000"/>
              <a:buFont typeface="Noto Sans Symbols"/>
              <a:buChar char="▪"/>
              <a:defRPr sz="1467" b="0" i="0" u="none" strike="noStrike" cap="none">
                <a:solidFill>
                  <a:schemeClr val="dk1"/>
                </a:solidFill>
                <a:latin typeface="Calibri"/>
                <a:ea typeface="Calibri"/>
                <a:cs typeface="Calibri"/>
                <a:sym typeface="Calibri"/>
              </a:defRPr>
            </a:lvl4pPr>
            <a:lvl5pPr marL="2116614" marR="0" lvl="4" indent="-203195" algn="l" rtl="0">
              <a:lnSpc>
                <a:spcPct val="90000"/>
              </a:lnSpc>
              <a:spcBef>
                <a:spcPts val="533"/>
              </a:spcBef>
              <a:buClr>
                <a:srgbClr val="0066A1"/>
              </a:buClr>
              <a:buSzPct val="100000"/>
              <a:buFont typeface="Noto Sans Symbols"/>
              <a:buChar char="▪"/>
              <a:defRPr sz="14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3523344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3" name="Shape 83">
            <a:extLst>
              <a:ext uri="{FF2B5EF4-FFF2-40B4-BE49-F238E27FC236}">
                <a16:creationId xmlns:a16="http://schemas.microsoft.com/office/drawing/2014/main" id="{25CF8E01-B281-EC42-84C1-A688786D0C5B}"/>
              </a:ext>
            </a:extLst>
          </p:cNvPr>
          <p:cNvSpPr txBox="1">
            <a:spLocks noGrp="1"/>
          </p:cNvSpPr>
          <p:nvPr>
            <p:ph type="ctrTitle"/>
          </p:nvPr>
        </p:nvSpPr>
        <p:spPr>
          <a:xfrm>
            <a:off x="396815" y="565421"/>
            <a:ext cx="11374883" cy="521507"/>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467" b="1" i="0" u="none" strike="noStrike" cap="none">
                <a:solidFill>
                  <a:srgbClr val="0066A1"/>
                </a:solidFill>
                <a:latin typeface="Calibri"/>
                <a:ea typeface="Calibri"/>
                <a:cs typeface="Calibri"/>
                <a:sym typeface="Calibri"/>
              </a:defRPr>
            </a:lvl1pPr>
            <a:lvl2pPr lvl="1" indent="0">
              <a:spcBef>
                <a:spcPts val="0"/>
              </a:spcBef>
              <a:buSzPct val="78571"/>
              <a:buNone/>
              <a:defRPr sz="1867"/>
            </a:lvl2pPr>
            <a:lvl3pPr lvl="2" indent="0">
              <a:spcBef>
                <a:spcPts val="0"/>
              </a:spcBef>
              <a:buSzPct val="78571"/>
              <a:buNone/>
              <a:defRPr sz="1867"/>
            </a:lvl3pPr>
            <a:lvl4pPr lvl="3" indent="0">
              <a:spcBef>
                <a:spcPts val="0"/>
              </a:spcBef>
              <a:buSzPct val="78571"/>
              <a:buNone/>
              <a:defRPr sz="1867"/>
            </a:lvl4pPr>
            <a:lvl5pPr lvl="4" indent="0">
              <a:spcBef>
                <a:spcPts val="0"/>
              </a:spcBef>
              <a:buSzPct val="78571"/>
              <a:buNone/>
              <a:defRPr sz="1867"/>
            </a:lvl5pPr>
            <a:lvl6pPr lvl="5" indent="0">
              <a:spcBef>
                <a:spcPts val="0"/>
              </a:spcBef>
              <a:buSzPct val="78571"/>
              <a:buNone/>
              <a:defRPr sz="1867"/>
            </a:lvl6pPr>
            <a:lvl7pPr lvl="6" indent="0">
              <a:spcBef>
                <a:spcPts val="0"/>
              </a:spcBef>
              <a:buSzPct val="78571"/>
              <a:buNone/>
              <a:defRPr sz="1867"/>
            </a:lvl7pPr>
            <a:lvl8pPr lvl="7" indent="0">
              <a:spcBef>
                <a:spcPts val="0"/>
              </a:spcBef>
              <a:buSzPct val="78571"/>
              <a:buNone/>
              <a:defRPr sz="1867"/>
            </a:lvl8pPr>
            <a:lvl9pPr lvl="8" indent="0">
              <a:spcBef>
                <a:spcPts val="0"/>
              </a:spcBef>
              <a:buSzPct val="78571"/>
              <a:buNone/>
              <a:defRPr sz="1867"/>
            </a:lvl9pPr>
          </a:lstStyle>
          <a:p>
            <a:endParaRPr/>
          </a:p>
        </p:txBody>
      </p:sp>
      <p:sp>
        <p:nvSpPr>
          <p:cNvPr id="5" name="Shape 85">
            <a:extLst>
              <a:ext uri="{FF2B5EF4-FFF2-40B4-BE49-F238E27FC236}">
                <a16:creationId xmlns:a16="http://schemas.microsoft.com/office/drawing/2014/main" id="{99990AC4-BBEF-DB43-ADDD-A11DFE94FBB7}"/>
              </a:ext>
            </a:extLst>
          </p:cNvPr>
          <p:cNvSpPr txBox="1">
            <a:spLocks noGrp="1"/>
          </p:cNvSpPr>
          <p:nvPr>
            <p:ph type="body" idx="2"/>
          </p:nvPr>
        </p:nvSpPr>
        <p:spPr>
          <a:xfrm>
            <a:off x="396815" y="1272210"/>
            <a:ext cx="11374883" cy="4697271"/>
          </a:xfrm>
          <a:prstGeom prst="rect">
            <a:avLst/>
          </a:prstGeom>
          <a:noFill/>
          <a:ln>
            <a:noFill/>
          </a:ln>
        </p:spPr>
        <p:txBody>
          <a:bodyPr wrap="square" lIns="68575" tIns="68575" rIns="68575" bIns="68575" anchor="t" anchorCtr="0"/>
          <a:lstStyle>
            <a:lvl1pPr marL="457189" marR="0" lvl="0" indent="-372524" algn="l" rtl="0">
              <a:lnSpc>
                <a:spcPct val="90000"/>
              </a:lnSpc>
              <a:spcBef>
                <a:spcPts val="1067"/>
              </a:spcBef>
              <a:buClr>
                <a:srgbClr val="0066A1"/>
              </a:buClr>
              <a:buSzPct val="60000"/>
              <a:buFont typeface="Merriweather Sans"/>
              <a:buChar char="▶"/>
              <a:defRPr sz="2000" b="0" i="0" u="none" strike="noStrike" cap="none">
                <a:solidFill>
                  <a:schemeClr val="dk1"/>
                </a:solidFill>
                <a:latin typeface="Calibri"/>
                <a:ea typeface="Calibri"/>
                <a:cs typeface="Calibri"/>
                <a:sym typeface="Calibri"/>
              </a:defRPr>
            </a:lvl1pPr>
            <a:lvl2pPr marL="795847" marR="0" lvl="1" indent="-220128" algn="l" rtl="0">
              <a:lnSpc>
                <a:spcPct val="90000"/>
              </a:lnSpc>
              <a:spcBef>
                <a:spcPts val="533"/>
              </a:spcBef>
              <a:buClr>
                <a:srgbClr val="0066A1"/>
              </a:buClr>
              <a:buSzPct val="100000"/>
              <a:buFont typeface="Noto Sans Symbols"/>
              <a:buChar char="▪"/>
              <a:defRPr sz="1867" b="0" i="0" u="none" strike="noStrike" cap="none">
                <a:solidFill>
                  <a:schemeClr val="dk1"/>
                </a:solidFill>
                <a:latin typeface="Calibri"/>
                <a:ea typeface="Calibri"/>
                <a:cs typeface="Calibri"/>
                <a:sym typeface="Calibri"/>
              </a:defRPr>
            </a:lvl2pPr>
            <a:lvl3pPr marL="1253035" marR="0" lvl="2" indent="-237061" algn="l" rtl="0">
              <a:lnSpc>
                <a:spcPct val="90000"/>
              </a:lnSpc>
              <a:spcBef>
                <a:spcPts val="533"/>
              </a:spcBef>
              <a:buClr>
                <a:srgbClr val="0066A1"/>
              </a:buClr>
              <a:buSzPct val="100000"/>
              <a:buFont typeface="Noto Sans Symbols"/>
              <a:buChar char="▪"/>
              <a:defRPr sz="1600" b="0" i="0" u="none" strike="noStrike" cap="none">
                <a:solidFill>
                  <a:schemeClr val="dk1"/>
                </a:solidFill>
                <a:latin typeface="Calibri"/>
                <a:ea typeface="Calibri"/>
                <a:cs typeface="Calibri"/>
                <a:sym typeface="Calibri"/>
              </a:defRPr>
            </a:lvl3pPr>
            <a:lvl4pPr marL="1659425" marR="0" lvl="3" indent="-203195" algn="l" rtl="0">
              <a:lnSpc>
                <a:spcPct val="90000"/>
              </a:lnSpc>
              <a:spcBef>
                <a:spcPts val="533"/>
              </a:spcBef>
              <a:buClr>
                <a:srgbClr val="0066A1"/>
              </a:buClr>
              <a:buSzPct val="100000"/>
              <a:buFont typeface="Noto Sans Symbols"/>
              <a:buChar char="▪"/>
              <a:defRPr sz="1467" b="0" i="0" u="none" strike="noStrike" cap="none">
                <a:solidFill>
                  <a:schemeClr val="dk1"/>
                </a:solidFill>
                <a:latin typeface="Calibri"/>
                <a:ea typeface="Calibri"/>
                <a:cs typeface="Calibri"/>
                <a:sym typeface="Calibri"/>
              </a:defRPr>
            </a:lvl4pPr>
            <a:lvl5pPr marL="2116614" marR="0" lvl="4" indent="-203195" algn="l" rtl="0">
              <a:lnSpc>
                <a:spcPct val="90000"/>
              </a:lnSpc>
              <a:spcBef>
                <a:spcPts val="533"/>
              </a:spcBef>
              <a:buClr>
                <a:srgbClr val="0066A1"/>
              </a:buClr>
              <a:buSzPct val="100000"/>
              <a:buFont typeface="Noto Sans Symbols"/>
              <a:buChar char="▪"/>
              <a:defRPr sz="14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3899122109"/>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new">
    <p:spTree>
      <p:nvGrpSpPr>
        <p:cNvPr id="1" name=""/>
        <p:cNvGrpSpPr/>
        <p:nvPr/>
      </p:nvGrpSpPr>
      <p:grpSpPr>
        <a:xfrm>
          <a:off x="0" y="0"/>
          <a:ext cx="0" cy="0"/>
          <a:chOff x="0" y="0"/>
          <a:chExt cx="0" cy="0"/>
        </a:xfrm>
      </p:grpSpPr>
      <p:sp>
        <p:nvSpPr>
          <p:cNvPr id="3" name="Shape 83">
            <a:extLst>
              <a:ext uri="{FF2B5EF4-FFF2-40B4-BE49-F238E27FC236}">
                <a16:creationId xmlns:a16="http://schemas.microsoft.com/office/drawing/2014/main" id="{5878033C-B591-D348-A1BE-D354E15F4B10}"/>
              </a:ext>
            </a:extLst>
          </p:cNvPr>
          <p:cNvSpPr txBox="1">
            <a:spLocks noGrp="1"/>
          </p:cNvSpPr>
          <p:nvPr>
            <p:ph type="ctrTitle"/>
          </p:nvPr>
        </p:nvSpPr>
        <p:spPr>
          <a:xfrm>
            <a:off x="396815" y="565421"/>
            <a:ext cx="11374883" cy="521507"/>
          </a:xfrm>
          <a:prstGeom prst="rect">
            <a:avLst/>
          </a:prstGeom>
          <a:noFill/>
          <a:ln>
            <a:noFill/>
          </a:ln>
        </p:spPr>
        <p:txBody>
          <a:bodyPr wrap="square" lIns="68575" tIns="68575" rIns="68575" bIns="68575" anchor="t" anchorCtr="0"/>
          <a:lstStyle>
            <a:lvl1pPr marL="0" marR="0" lvl="0" indent="0" algn="l" rtl="0">
              <a:lnSpc>
                <a:spcPct val="90000"/>
              </a:lnSpc>
              <a:spcBef>
                <a:spcPts val="0"/>
              </a:spcBef>
              <a:buClr>
                <a:srgbClr val="0066A1"/>
              </a:buClr>
              <a:buSzPct val="100000"/>
              <a:buFont typeface="Calibri"/>
              <a:buNone/>
              <a:defRPr sz="3467" b="1" i="0" u="none" strike="noStrike" cap="none">
                <a:solidFill>
                  <a:srgbClr val="0066A1"/>
                </a:solidFill>
                <a:latin typeface="Calibri"/>
                <a:ea typeface="Calibri"/>
                <a:cs typeface="Calibri"/>
                <a:sym typeface="Calibri"/>
              </a:defRPr>
            </a:lvl1pPr>
            <a:lvl2pPr lvl="1" indent="0">
              <a:spcBef>
                <a:spcPts val="0"/>
              </a:spcBef>
              <a:buSzPct val="78571"/>
              <a:buNone/>
              <a:defRPr sz="1867"/>
            </a:lvl2pPr>
            <a:lvl3pPr lvl="2" indent="0">
              <a:spcBef>
                <a:spcPts val="0"/>
              </a:spcBef>
              <a:buSzPct val="78571"/>
              <a:buNone/>
              <a:defRPr sz="1867"/>
            </a:lvl3pPr>
            <a:lvl4pPr lvl="3" indent="0">
              <a:spcBef>
                <a:spcPts val="0"/>
              </a:spcBef>
              <a:buSzPct val="78571"/>
              <a:buNone/>
              <a:defRPr sz="1867"/>
            </a:lvl4pPr>
            <a:lvl5pPr lvl="4" indent="0">
              <a:spcBef>
                <a:spcPts val="0"/>
              </a:spcBef>
              <a:buSzPct val="78571"/>
              <a:buNone/>
              <a:defRPr sz="1867"/>
            </a:lvl5pPr>
            <a:lvl6pPr lvl="5" indent="0">
              <a:spcBef>
                <a:spcPts val="0"/>
              </a:spcBef>
              <a:buSzPct val="78571"/>
              <a:buNone/>
              <a:defRPr sz="1867"/>
            </a:lvl6pPr>
            <a:lvl7pPr lvl="6" indent="0">
              <a:spcBef>
                <a:spcPts val="0"/>
              </a:spcBef>
              <a:buSzPct val="78571"/>
              <a:buNone/>
              <a:defRPr sz="1867"/>
            </a:lvl7pPr>
            <a:lvl8pPr lvl="7" indent="0">
              <a:spcBef>
                <a:spcPts val="0"/>
              </a:spcBef>
              <a:buSzPct val="78571"/>
              <a:buNone/>
              <a:defRPr sz="1867"/>
            </a:lvl8pPr>
            <a:lvl9pPr lvl="8" indent="0">
              <a:spcBef>
                <a:spcPts val="0"/>
              </a:spcBef>
              <a:buSzPct val="78571"/>
              <a:buNone/>
              <a:defRPr sz="1867"/>
            </a:lvl9pPr>
          </a:lstStyle>
          <a:p>
            <a:endParaRPr/>
          </a:p>
        </p:txBody>
      </p:sp>
    </p:spTree>
    <p:extLst>
      <p:ext uri="{BB962C8B-B14F-4D97-AF65-F5344CB8AC3E}">
        <p14:creationId xmlns:p14="http://schemas.microsoft.com/office/powerpoint/2010/main" val="2316588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12033146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8609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F1BE4-3F74-4901-1B53-40E65BCF0E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5E29F3-B6AA-11DE-D123-978FEC39BE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9C7A76-4BE9-09E0-C4B1-4918804FB775}"/>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5" name="Footer Placeholder 4">
            <a:extLst>
              <a:ext uri="{FF2B5EF4-FFF2-40B4-BE49-F238E27FC236}">
                <a16:creationId xmlns:a16="http://schemas.microsoft.com/office/drawing/2014/main" id="{D92AA545-ABF0-044B-D11D-86F6ABF141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3E405F-FB20-C025-226D-4EC4090EB5AC}"/>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26034351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59D08-7FF3-4589-AC2B-A4EF501E99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C6E4780-461D-4D6D-BBB8-27F61A6A4ABA}"/>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1EDF74B-7D52-49BD-9E06-4142F5919BC2}"/>
              </a:ext>
            </a:extLst>
          </p:cNvPr>
          <p:cNvSpPr>
            <a:spLocks noGrp="1"/>
          </p:cNvSpPr>
          <p:nvPr>
            <p:ph type="dt" sz="half" idx="10"/>
          </p:nvPr>
        </p:nvSpPr>
        <p:spPr/>
        <p:txBody>
          <a:bodyPr/>
          <a:lstStyle/>
          <a:p>
            <a:fld id="{BA43DCBA-6AF9-4AC6-B651-86685F8730E6}" type="datetimeFigureOut">
              <a:rPr lang="en-US" smtClean="0"/>
              <a:t>4/21/24</a:t>
            </a:fld>
            <a:endParaRPr lang="en-US"/>
          </a:p>
        </p:txBody>
      </p:sp>
      <p:sp>
        <p:nvSpPr>
          <p:cNvPr id="5" name="Footer Placeholder 4">
            <a:extLst>
              <a:ext uri="{FF2B5EF4-FFF2-40B4-BE49-F238E27FC236}">
                <a16:creationId xmlns:a16="http://schemas.microsoft.com/office/drawing/2014/main" id="{E196C74E-7B25-4E01-95BB-697AA56134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FD9F08-FDFE-4B5F-A60B-ED6DB8E38277}"/>
              </a:ext>
            </a:extLst>
          </p:cNvPr>
          <p:cNvSpPr>
            <a:spLocks noGrp="1"/>
          </p:cNvSpPr>
          <p:nvPr>
            <p:ph type="sldNum" sz="quarter" idx="12"/>
          </p:nvPr>
        </p:nvSpPr>
        <p:spPr/>
        <p:txBody>
          <a:bodyPr/>
          <a:lstStyle/>
          <a:p>
            <a:fld id="{CB339497-6777-48A3-8C4F-A1954EECCFDF}" type="slidenum">
              <a:rPr lang="en-US" smtClean="0"/>
              <a:t>‹#›</a:t>
            </a:fld>
            <a:endParaRPr lang="en-US"/>
          </a:p>
        </p:txBody>
      </p:sp>
    </p:spTree>
    <p:extLst>
      <p:ext uri="{BB962C8B-B14F-4D97-AF65-F5344CB8AC3E}">
        <p14:creationId xmlns:p14="http://schemas.microsoft.com/office/powerpoint/2010/main" val="6959143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_Icon_One Column Content">
  <p:cSld name="2_Icon_One Column Content">
    <p:bg>
      <p:bgPr>
        <a:solidFill>
          <a:schemeClr val="lt1"/>
        </a:solidFill>
        <a:effectLst/>
      </p:bgPr>
    </p:bg>
    <p:spTree>
      <p:nvGrpSpPr>
        <p:cNvPr id="1" name="Shape 718"/>
        <p:cNvGrpSpPr/>
        <p:nvPr/>
      </p:nvGrpSpPr>
      <p:grpSpPr>
        <a:xfrm>
          <a:off x="0" y="0"/>
          <a:ext cx="0" cy="0"/>
          <a:chOff x="0" y="0"/>
          <a:chExt cx="0" cy="0"/>
        </a:xfrm>
      </p:grpSpPr>
      <p:pic>
        <p:nvPicPr>
          <p:cNvPr id="719" name="Google Shape;719;p14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flipH="1">
            <a:off x="-3" y="0"/>
            <a:ext cx="12179300" cy="6858000"/>
          </a:xfrm>
          <a:prstGeom prst="rect">
            <a:avLst/>
          </a:prstGeom>
          <a:noFill/>
          <a:ln>
            <a:noFill/>
          </a:ln>
        </p:spPr>
      </p:pic>
      <p:pic>
        <p:nvPicPr>
          <p:cNvPr id="720" name="Google Shape;720;p14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10576735" y="5971260"/>
            <a:ext cx="1215715" cy="354989"/>
          </a:xfrm>
          <a:prstGeom prst="rect">
            <a:avLst/>
          </a:prstGeom>
          <a:noFill/>
          <a:ln>
            <a:noFill/>
          </a:ln>
        </p:spPr>
      </p:pic>
      <p:pic>
        <p:nvPicPr>
          <p:cNvPr id="721" name="Google Shape;721;p14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 y="5943600"/>
            <a:ext cx="12192001" cy="914400"/>
          </a:xfrm>
          <a:prstGeom prst="rect">
            <a:avLst/>
          </a:prstGeom>
          <a:noFill/>
          <a:ln>
            <a:noFill/>
          </a:ln>
        </p:spPr>
      </p:pic>
      <p:sp>
        <p:nvSpPr>
          <p:cNvPr id="722" name="Google Shape;722;p143"/>
          <p:cNvSpPr txBox="1">
            <a:spLocks noGrp="1"/>
          </p:cNvSpPr>
          <p:nvPr>
            <p:ph type="body" idx="1"/>
          </p:nvPr>
        </p:nvSpPr>
        <p:spPr>
          <a:xfrm>
            <a:off x="4120444" y="335281"/>
            <a:ext cx="7672005" cy="647383"/>
          </a:xfrm>
          <a:prstGeom prst="rect">
            <a:avLst/>
          </a:prstGeom>
          <a:noFill/>
          <a:ln>
            <a:noFill/>
          </a:ln>
        </p:spPr>
        <p:txBody>
          <a:bodyPr spcFirstLastPara="1" wrap="square" lIns="91425" tIns="45700" rIns="91425" bIns="45700" anchor="ctr" anchorCtr="0">
            <a:noAutofit/>
          </a:bodyPr>
          <a:lstStyle>
            <a:lvl1pPr marL="609585" lvl="0" indent="-304792" algn="l">
              <a:lnSpc>
                <a:spcPct val="100000"/>
              </a:lnSpc>
              <a:spcBef>
                <a:spcPts val="880"/>
              </a:spcBef>
              <a:spcAft>
                <a:spcPts val="0"/>
              </a:spcAft>
              <a:buSzPts val="2640"/>
              <a:buFont typeface="Calibri"/>
              <a:buNone/>
              <a:defRPr sz="4400" b="1">
                <a:solidFill>
                  <a:srgbClr val="006395"/>
                </a:solidFill>
                <a:latin typeface="Calibri"/>
                <a:ea typeface="Calibri"/>
                <a:cs typeface="Calibri"/>
                <a:sym typeface="Calibri"/>
              </a:defRPr>
            </a:lvl1pPr>
            <a:lvl2pPr marL="1219170" lvl="1" indent="-457189" algn="l">
              <a:lnSpc>
                <a:spcPct val="100000"/>
              </a:lnSpc>
              <a:spcBef>
                <a:spcPts val="480"/>
              </a:spcBef>
              <a:spcAft>
                <a:spcPts val="0"/>
              </a:spcAft>
              <a:buSzPts val="1800"/>
              <a:buChar char="–"/>
              <a:defRPr/>
            </a:lvl2pPr>
            <a:lvl3pPr marL="1828754" lvl="2" indent="-457189" algn="l">
              <a:lnSpc>
                <a:spcPct val="100000"/>
              </a:lnSpc>
              <a:spcBef>
                <a:spcPts val="480"/>
              </a:spcBef>
              <a:spcAft>
                <a:spcPts val="0"/>
              </a:spcAft>
              <a:buSzPts val="1800"/>
              <a:buChar char="▪"/>
              <a:defRPr/>
            </a:lvl3pPr>
            <a:lvl4pPr marL="2438339" lvl="3" indent="-457189" algn="l">
              <a:lnSpc>
                <a:spcPct val="100000"/>
              </a:lnSpc>
              <a:spcBef>
                <a:spcPts val="480"/>
              </a:spcBef>
              <a:spcAft>
                <a:spcPts val="0"/>
              </a:spcAft>
              <a:buSzPts val="1800"/>
              <a:buChar char="–"/>
              <a:defRPr/>
            </a:lvl4pPr>
            <a:lvl5pPr marL="3047924" lvl="4" indent="-457189" algn="l">
              <a:lnSpc>
                <a:spcPct val="100000"/>
              </a:lnSpc>
              <a:spcBef>
                <a:spcPts val="480"/>
              </a:spcBef>
              <a:spcAft>
                <a:spcPts val="0"/>
              </a:spcAft>
              <a:buSzPts val="1800"/>
              <a:buChar char="▪"/>
              <a:defRPr/>
            </a:lvl5pPr>
            <a:lvl6pPr marL="3657509" lvl="5" indent="-457189" algn="l">
              <a:lnSpc>
                <a:spcPct val="100000"/>
              </a:lnSpc>
              <a:spcBef>
                <a:spcPts val="480"/>
              </a:spcBef>
              <a:spcAft>
                <a:spcPts val="0"/>
              </a:spcAft>
              <a:buSzPts val="1800"/>
              <a:buChar char="▪"/>
              <a:defRPr/>
            </a:lvl6pPr>
            <a:lvl7pPr marL="4267093" lvl="6" indent="-457189" algn="l">
              <a:lnSpc>
                <a:spcPct val="100000"/>
              </a:lnSpc>
              <a:spcBef>
                <a:spcPts val="480"/>
              </a:spcBef>
              <a:spcAft>
                <a:spcPts val="0"/>
              </a:spcAft>
              <a:buSzPts val="1800"/>
              <a:buChar char="▪"/>
              <a:defRPr/>
            </a:lvl7pPr>
            <a:lvl8pPr marL="4876678" lvl="7" indent="-457189" algn="l">
              <a:lnSpc>
                <a:spcPct val="100000"/>
              </a:lnSpc>
              <a:spcBef>
                <a:spcPts val="480"/>
              </a:spcBef>
              <a:spcAft>
                <a:spcPts val="0"/>
              </a:spcAft>
              <a:buSzPts val="1800"/>
              <a:buChar char="▪"/>
              <a:defRPr/>
            </a:lvl8pPr>
            <a:lvl9pPr marL="5486263" lvl="8" indent="-457189" algn="l">
              <a:lnSpc>
                <a:spcPct val="100000"/>
              </a:lnSpc>
              <a:spcBef>
                <a:spcPts val="480"/>
              </a:spcBef>
              <a:spcAft>
                <a:spcPts val="0"/>
              </a:spcAft>
              <a:buSzPts val="1800"/>
              <a:buChar char="▪"/>
              <a:defRPr/>
            </a:lvl9pPr>
          </a:lstStyle>
          <a:p>
            <a:endParaRPr/>
          </a:p>
        </p:txBody>
      </p:sp>
      <p:pic>
        <p:nvPicPr>
          <p:cNvPr id="723" name="Google Shape;723;p143"/>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5404" y="215493"/>
            <a:ext cx="4133144" cy="443479"/>
          </a:xfrm>
          <a:prstGeom prst="rect">
            <a:avLst/>
          </a:prstGeom>
          <a:noFill/>
          <a:ln>
            <a:noFill/>
          </a:ln>
        </p:spPr>
      </p:pic>
      <p:sp>
        <p:nvSpPr>
          <p:cNvPr id="724" name="Google Shape;724;p143"/>
          <p:cNvSpPr txBox="1">
            <a:spLocks noGrp="1"/>
          </p:cNvSpPr>
          <p:nvPr>
            <p:ph type="sldNum" idx="12"/>
          </p:nvPr>
        </p:nvSpPr>
        <p:spPr>
          <a:xfrm>
            <a:off x="11409045" y="6333135"/>
            <a:ext cx="731600" cy="524800"/>
          </a:xfrm>
          <a:prstGeom prst="rect">
            <a:avLst/>
          </a:prstGeom>
        </p:spPr>
        <p:txBody>
          <a:bodyPr spcFirstLastPara="1" wrap="square" lIns="91425" tIns="45700" rIns="91425" bIns="45700" anchor="t" anchorCtr="0">
            <a:noAutofit/>
          </a:bodyPr>
          <a:lstStyle>
            <a:lvl1pPr lvl="0" algn="r">
              <a:buNone/>
              <a:defRPr sz="1733">
                <a:solidFill>
                  <a:srgbClr val="006395"/>
                </a:solidFill>
                <a:latin typeface="Calibri"/>
                <a:ea typeface="Calibri"/>
                <a:cs typeface="Calibri"/>
                <a:sym typeface="Calibri"/>
              </a:defRPr>
            </a:lvl1pPr>
            <a:lvl2pPr lvl="1" algn="r">
              <a:buNone/>
              <a:defRPr sz="1733">
                <a:solidFill>
                  <a:srgbClr val="006395"/>
                </a:solidFill>
                <a:latin typeface="Calibri"/>
                <a:ea typeface="Calibri"/>
                <a:cs typeface="Calibri"/>
                <a:sym typeface="Calibri"/>
              </a:defRPr>
            </a:lvl2pPr>
            <a:lvl3pPr lvl="2" algn="r">
              <a:buNone/>
              <a:defRPr sz="1733">
                <a:solidFill>
                  <a:srgbClr val="006395"/>
                </a:solidFill>
                <a:latin typeface="Calibri"/>
                <a:ea typeface="Calibri"/>
                <a:cs typeface="Calibri"/>
                <a:sym typeface="Calibri"/>
              </a:defRPr>
            </a:lvl3pPr>
            <a:lvl4pPr lvl="3" algn="r">
              <a:buNone/>
              <a:defRPr sz="1733">
                <a:solidFill>
                  <a:srgbClr val="006395"/>
                </a:solidFill>
                <a:latin typeface="Calibri"/>
                <a:ea typeface="Calibri"/>
                <a:cs typeface="Calibri"/>
                <a:sym typeface="Calibri"/>
              </a:defRPr>
            </a:lvl4pPr>
            <a:lvl5pPr lvl="4" algn="r">
              <a:buNone/>
              <a:defRPr sz="1733">
                <a:solidFill>
                  <a:srgbClr val="006395"/>
                </a:solidFill>
                <a:latin typeface="Calibri"/>
                <a:ea typeface="Calibri"/>
                <a:cs typeface="Calibri"/>
                <a:sym typeface="Calibri"/>
              </a:defRPr>
            </a:lvl5pPr>
            <a:lvl6pPr lvl="5" algn="r">
              <a:buNone/>
              <a:defRPr sz="1733">
                <a:solidFill>
                  <a:srgbClr val="006395"/>
                </a:solidFill>
                <a:latin typeface="Calibri"/>
                <a:ea typeface="Calibri"/>
                <a:cs typeface="Calibri"/>
                <a:sym typeface="Calibri"/>
              </a:defRPr>
            </a:lvl6pPr>
            <a:lvl7pPr lvl="6" algn="r">
              <a:buNone/>
              <a:defRPr sz="1733">
                <a:solidFill>
                  <a:srgbClr val="006395"/>
                </a:solidFill>
                <a:latin typeface="Calibri"/>
                <a:ea typeface="Calibri"/>
                <a:cs typeface="Calibri"/>
                <a:sym typeface="Calibri"/>
              </a:defRPr>
            </a:lvl7pPr>
            <a:lvl8pPr lvl="7" algn="r">
              <a:buNone/>
              <a:defRPr sz="1733">
                <a:solidFill>
                  <a:srgbClr val="006395"/>
                </a:solidFill>
                <a:latin typeface="Calibri"/>
                <a:ea typeface="Calibri"/>
                <a:cs typeface="Calibri"/>
                <a:sym typeface="Calibri"/>
              </a:defRPr>
            </a:lvl8pPr>
            <a:lvl9pPr lvl="8" algn="r">
              <a:buNone/>
              <a:defRPr sz="1733">
                <a:solidFill>
                  <a:srgbClr val="006395"/>
                </a:solidFill>
                <a:latin typeface="Calibri"/>
                <a:ea typeface="Calibri"/>
                <a:cs typeface="Calibri"/>
                <a:sym typeface="Calibri"/>
              </a:defRPr>
            </a:lvl9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57425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14A5D9-088F-321F-78D1-462B7351C5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87FF579-4DB8-28DA-357C-04087390CA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AF957E-8923-A545-157F-FB489EE22F36}"/>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5" name="Footer Placeholder 4">
            <a:extLst>
              <a:ext uri="{FF2B5EF4-FFF2-40B4-BE49-F238E27FC236}">
                <a16:creationId xmlns:a16="http://schemas.microsoft.com/office/drawing/2014/main" id="{87B56234-3BF6-E488-18D9-139868ACF9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521280-6520-E0BF-2586-C4E633CD474E}"/>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1746798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3C850-FFF3-8EA2-1B39-196CA59F3B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F04C50-2BC3-1FBF-4A23-098BD432B4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9E82B4F-DF6E-A601-2980-31BECD216BA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AE7E4D0-9425-1EE9-3281-28C253B7FBD3}"/>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6" name="Footer Placeholder 5">
            <a:extLst>
              <a:ext uri="{FF2B5EF4-FFF2-40B4-BE49-F238E27FC236}">
                <a16:creationId xmlns:a16="http://schemas.microsoft.com/office/drawing/2014/main" id="{722CD499-150A-85B0-F901-5B27D0C70C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82F66D-82E6-2E51-C071-100FBD45EA70}"/>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2391887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C2604-6B55-4054-8C60-D63B5890AE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3F02C0-35A3-11C9-B9BF-9F8795151B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6956CC-795B-F2D5-8FC2-7CBA67121D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5A4E4-49C3-72ED-CA53-698BB94ED9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6DC0441-73A6-19C5-3987-B0004CD52AA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0E4D9C-2EE5-85FC-F4E4-DEBE572CF125}"/>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8" name="Footer Placeholder 7">
            <a:extLst>
              <a:ext uri="{FF2B5EF4-FFF2-40B4-BE49-F238E27FC236}">
                <a16:creationId xmlns:a16="http://schemas.microsoft.com/office/drawing/2014/main" id="{DE372B5A-A82B-6C52-7071-CE4387C72B9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D69605-F7CC-AB6C-C5D9-5F0FF8804CF9}"/>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384230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E1268-25E0-9DB6-E4D0-848A55C92A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F26DF6-3BFC-C310-0FE4-9F30F6EA5F30}"/>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4" name="Footer Placeholder 3">
            <a:extLst>
              <a:ext uri="{FF2B5EF4-FFF2-40B4-BE49-F238E27FC236}">
                <a16:creationId xmlns:a16="http://schemas.microsoft.com/office/drawing/2014/main" id="{6E6AB12E-5422-F954-D69E-486B2079DE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CA96DEC-C4AA-2BC0-BA30-82B6D0C29E93}"/>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1629821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DAB899-EFA7-1781-B030-52A43649C02F}"/>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3" name="Footer Placeholder 2">
            <a:extLst>
              <a:ext uri="{FF2B5EF4-FFF2-40B4-BE49-F238E27FC236}">
                <a16:creationId xmlns:a16="http://schemas.microsoft.com/office/drawing/2014/main" id="{BF6071EB-48A7-BFAB-3E6A-415033D9DE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F76B246-A619-805C-1907-24710505C877}"/>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2135738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F2B78-98B7-8354-9B02-25954F54D1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D3BD54-72D5-3BB6-9D1D-0F200E6848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7679AAE-D039-AC0B-0872-D8CFFD7818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B1BF8A-C928-1BA7-BD20-F5F926618CB7}"/>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6" name="Footer Placeholder 5">
            <a:extLst>
              <a:ext uri="{FF2B5EF4-FFF2-40B4-BE49-F238E27FC236}">
                <a16:creationId xmlns:a16="http://schemas.microsoft.com/office/drawing/2014/main" id="{803AA16F-9742-CED0-4F42-A5B210E44B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71690A-2C37-D1A8-9065-72E6B1F630BD}"/>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3073129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FA29A-E806-1C19-6D3C-226768C262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7B2E1F9-0C6B-550D-60DA-EBFC6209E1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A08E8E9-9FF1-35ED-CB73-783AE4E43A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902AA6-1B76-33AE-DF2F-A6FF2747FFC7}"/>
              </a:ext>
            </a:extLst>
          </p:cNvPr>
          <p:cNvSpPr>
            <a:spLocks noGrp="1"/>
          </p:cNvSpPr>
          <p:nvPr>
            <p:ph type="dt" sz="half" idx="10"/>
          </p:nvPr>
        </p:nvSpPr>
        <p:spPr/>
        <p:txBody>
          <a:bodyPr/>
          <a:lstStyle/>
          <a:p>
            <a:fld id="{291FCC9D-4086-C74A-90E6-4C281E7E7DFF}" type="datetimeFigureOut">
              <a:rPr lang="en-US" smtClean="0"/>
              <a:t>4/21/24</a:t>
            </a:fld>
            <a:endParaRPr lang="en-US"/>
          </a:p>
        </p:txBody>
      </p:sp>
      <p:sp>
        <p:nvSpPr>
          <p:cNvPr id="6" name="Footer Placeholder 5">
            <a:extLst>
              <a:ext uri="{FF2B5EF4-FFF2-40B4-BE49-F238E27FC236}">
                <a16:creationId xmlns:a16="http://schemas.microsoft.com/office/drawing/2014/main" id="{03A7FA29-9C4D-8FDF-6685-5833AC4EBB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4E1B9A-12C5-0203-403D-628D0A34D576}"/>
              </a:ext>
            </a:extLst>
          </p:cNvPr>
          <p:cNvSpPr>
            <a:spLocks noGrp="1"/>
          </p:cNvSpPr>
          <p:nvPr>
            <p:ph type="sldNum" sz="quarter" idx="12"/>
          </p:nvPr>
        </p:nvSpPr>
        <p:spPr/>
        <p:txBody>
          <a:bodyPr/>
          <a:lstStyle/>
          <a:p>
            <a:fld id="{3AD18CCC-0FCA-4645-BD7B-1676DA09A0F9}" type="slidenum">
              <a:rPr lang="en-US" smtClean="0"/>
              <a:t>‹#›</a:t>
            </a:fld>
            <a:endParaRPr lang="en-US"/>
          </a:p>
        </p:txBody>
      </p:sp>
    </p:spTree>
    <p:extLst>
      <p:ext uri="{BB962C8B-B14F-4D97-AF65-F5344CB8AC3E}">
        <p14:creationId xmlns:p14="http://schemas.microsoft.com/office/powerpoint/2010/main" val="2952505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image" Target="../media/image3.gif"/><Relationship Id="rId5" Type="http://schemas.openxmlformats.org/officeDocument/2006/relationships/slideLayout" Target="../slideLayouts/slideLayout19.xml"/><Relationship Id="rId10" Type="http://schemas.openxmlformats.org/officeDocument/2006/relationships/image" Target="../media/image2.gif"/><Relationship Id="rId4" Type="http://schemas.openxmlformats.org/officeDocument/2006/relationships/slideLayout" Target="../slideLayouts/slideLayout18.xml"/><Relationship Id="rId9"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2FE5D4-A24D-13E3-C3AE-E9AB2B1A41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1E6A81-CC8B-1CAC-0CBC-794AC3C0CF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76719F-3984-DA61-828E-6C530399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1FCC9D-4086-C74A-90E6-4C281E7E7DFF}" type="datetimeFigureOut">
              <a:rPr lang="en-US" smtClean="0"/>
              <a:t>4/21/24</a:t>
            </a:fld>
            <a:endParaRPr lang="en-US"/>
          </a:p>
        </p:txBody>
      </p:sp>
      <p:sp>
        <p:nvSpPr>
          <p:cNvPr id="5" name="Footer Placeholder 4">
            <a:extLst>
              <a:ext uri="{FF2B5EF4-FFF2-40B4-BE49-F238E27FC236}">
                <a16:creationId xmlns:a16="http://schemas.microsoft.com/office/drawing/2014/main" id="{E4779452-CA44-96F4-4F65-2168849CEE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6F64CC-D287-0E4C-D84B-49CC581D90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18CCC-0FCA-4645-BD7B-1676DA09A0F9}" type="slidenum">
              <a:rPr lang="en-US" smtClean="0"/>
              <a:t>‹#›</a:t>
            </a:fld>
            <a:endParaRPr lang="en-US"/>
          </a:p>
        </p:txBody>
      </p:sp>
    </p:spTree>
    <p:extLst>
      <p:ext uri="{BB962C8B-B14F-4D97-AF65-F5344CB8AC3E}">
        <p14:creationId xmlns:p14="http://schemas.microsoft.com/office/powerpoint/2010/main" val="2479998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7"/>
        <p:cNvGrpSpPr/>
        <p:nvPr/>
      </p:nvGrpSpPr>
      <p:grpSpPr>
        <a:xfrm>
          <a:off x="0" y="0"/>
          <a:ext cx="0" cy="0"/>
          <a:chOff x="0" y="0"/>
          <a:chExt cx="0" cy="0"/>
        </a:xfrm>
      </p:grpSpPr>
      <p:pic>
        <p:nvPicPr>
          <p:cNvPr id="79" name="Shape 79"/>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10871132" y="6071713"/>
            <a:ext cx="1145704" cy="355587"/>
          </a:xfrm>
          <a:prstGeom prst="rect">
            <a:avLst/>
          </a:prstGeom>
          <a:noFill/>
          <a:ln>
            <a:noFill/>
          </a:ln>
        </p:spPr>
      </p:pic>
      <p:pic>
        <p:nvPicPr>
          <p:cNvPr id="80" name="Shape 80"/>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4887" y="1"/>
            <a:ext cx="12187111" cy="914033"/>
          </a:xfrm>
          <a:prstGeom prst="rect">
            <a:avLst/>
          </a:prstGeom>
          <a:noFill/>
          <a:ln>
            <a:noFill/>
          </a:ln>
        </p:spPr>
      </p:pic>
      <p:pic>
        <p:nvPicPr>
          <p:cNvPr id="81" name="Shape 81"/>
          <p:cNvPicPr preferRelativeResize="0"/>
          <p:nvPr userDrawn="1"/>
        </p:nvPicPr>
        <p:blipFill rotWithShape="1">
          <a:blip r:embed="rId11" cstate="screen">
            <a:alphaModFix/>
            <a:extLst>
              <a:ext uri="{28A0092B-C50C-407E-A947-70E740481C1C}">
                <a14:useLocalDpi xmlns:a14="http://schemas.microsoft.com/office/drawing/2010/main"/>
              </a:ext>
            </a:extLst>
          </a:blip>
          <a:srcRect/>
          <a:stretch/>
        </p:blipFill>
        <p:spPr>
          <a:xfrm>
            <a:off x="1" y="5943601"/>
            <a:ext cx="12187111" cy="914033"/>
          </a:xfrm>
          <a:prstGeom prst="rect">
            <a:avLst/>
          </a:prstGeom>
          <a:noFill/>
          <a:ln>
            <a:noFill/>
          </a:ln>
        </p:spPr>
      </p:pic>
    </p:spTree>
    <p:extLst>
      <p:ext uri="{BB962C8B-B14F-4D97-AF65-F5344CB8AC3E}">
        <p14:creationId xmlns:p14="http://schemas.microsoft.com/office/powerpoint/2010/main" val="568131613"/>
      </p:ext>
    </p:extLst>
  </p:cSld>
  <p:clrMap bg1="lt1" tx1="dk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8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hyperlink" Target="https://indico.cern.ch/event/940112/"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hyperlink" Target="http://uv.ieee.org/" TargetMode="External"/><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7.xml"/><Relationship Id="rId5" Type="http://schemas.openxmlformats.org/officeDocument/2006/relationships/image" Target="../media/image7.png"/><Relationship Id="rId4" Type="http://schemas.openxmlformats.org/officeDocument/2006/relationships/image" Target="../media/image39.JP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7.xml"/><Relationship Id="rId5" Type="http://schemas.openxmlformats.org/officeDocument/2006/relationships/image" Target="../media/image7.png"/><Relationship Id="rId4" Type="http://schemas.openxmlformats.org/officeDocument/2006/relationships/image" Target="../media/image42.emf"/></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48.png"/><Relationship Id="rId7" Type="http://schemas.openxmlformats.org/officeDocument/2006/relationships/diagramLayout" Target="../diagrams/layout1.xml"/><Relationship Id="rId12" Type="http://schemas.openxmlformats.org/officeDocument/2006/relationships/hyperlink" Target="https://ieee-npss.org/climate-change-initiative/" TargetMode="External"/><Relationship Id="rId2" Type="http://schemas.openxmlformats.org/officeDocument/2006/relationships/image" Target="../media/image47.png"/><Relationship Id="rId1" Type="http://schemas.openxmlformats.org/officeDocument/2006/relationships/slideLayout" Target="../slideLayouts/slideLayout20.xml"/><Relationship Id="rId6" Type="http://schemas.openxmlformats.org/officeDocument/2006/relationships/diagramData" Target="../diagrams/data1.xml"/><Relationship Id="rId11" Type="http://schemas.openxmlformats.org/officeDocument/2006/relationships/image" Target="../media/image51.png"/><Relationship Id="rId5" Type="http://schemas.openxmlformats.org/officeDocument/2006/relationships/image" Target="../media/image50.png"/><Relationship Id="rId10" Type="http://schemas.microsoft.com/office/2007/relationships/diagramDrawing" Target="../diagrams/drawing1.xml"/><Relationship Id="rId4" Type="http://schemas.openxmlformats.org/officeDocument/2006/relationships/image" Target="../media/image49.png"/><Relationship Id="rId9" Type="http://schemas.openxmlformats.org/officeDocument/2006/relationships/diagramColors" Target="../diagrams/colors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hyperlink" Target="https://ieee-npss.org/" TargetMode="Externa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7.xml"/><Relationship Id="rId4" Type="http://schemas.openxmlformats.org/officeDocument/2006/relationships/image" Target="../media/image52.jp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16.xml"/><Relationship Id="rId5" Type="http://schemas.openxmlformats.org/officeDocument/2006/relationships/image" Target="../media/image7.png"/><Relationship Id="rId4" Type="http://schemas.openxmlformats.org/officeDocument/2006/relationships/image" Target="../media/image11.gif"/></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7.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emf"/><Relationship Id="rId7" Type="http://schemas.openxmlformats.org/officeDocument/2006/relationships/image" Target="../media/image24.jpeg"/><Relationship Id="rId12"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3.png"/><Relationship Id="rId11" Type="http://schemas.openxmlformats.org/officeDocument/2006/relationships/image" Target="../media/image28.jpeg"/><Relationship Id="rId5" Type="http://schemas.openxmlformats.org/officeDocument/2006/relationships/image" Target="../media/image22.jpe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047FDF9-726E-2006-3266-98A19A85AE7F}"/>
              </a:ext>
            </a:extLst>
          </p:cNvPr>
          <p:cNvPicPr>
            <a:picLocks noChangeAspect="1"/>
          </p:cNvPicPr>
          <p:nvPr/>
        </p:nvPicPr>
        <p:blipFill rotWithShape="1">
          <a:blip r:embed="rId3"/>
          <a:srcRect l="9335" t="35492" r="63588" b="44978"/>
          <a:stretch/>
        </p:blipFill>
        <p:spPr>
          <a:xfrm>
            <a:off x="476105" y="5648271"/>
            <a:ext cx="606461" cy="618353"/>
          </a:xfrm>
          <a:prstGeom prst="rect">
            <a:avLst/>
          </a:prstGeom>
        </p:spPr>
      </p:pic>
      <p:pic>
        <p:nvPicPr>
          <p:cNvPr id="1030" name="Picture 6" descr="24th IEEE Real Time Conference - ICISE, Quy Nhon, Vietnam">
            <a:hlinkClick r:id="rId4"/>
            <a:extLst>
              <a:ext uri="{FF2B5EF4-FFF2-40B4-BE49-F238E27FC236}">
                <a16:creationId xmlns:a16="http://schemas.microsoft.com/office/drawing/2014/main" id="{B3BE28E1-7FEE-3C99-EE52-82A79E33C3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1415" y="572183"/>
            <a:ext cx="3175000" cy="15621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799BC33-F58A-362B-F750-10F0EF4B8213}"/>
              </a:ext>
            </a:extLst>
          </p:cNvPr>
          <p:cNvSpPr txBox="1"/>
          <p:nvPr/>
        </p:nvSpPr>
        <p:spPr>
          <a:xfrm>
            <a:off x="8411415" y="2417857"/>
            <a:ext cx="3622929" cy="1200329"/>
          </a:xfrm>
          <a:prstGeom prst="rect">
            <a:avLst/>
          </a:prstGeom>
          <a:noFill/>
        </p:spPr>
        <p:txBody>
          <a:bodyPr wrap="square" rtlCol="0">
            <a:spAutoFit/>
          </a:bodyPr>
          <a:lstStyle/>
          <a:p>
            <a:r>
              <a:rPr kumimoji="0" lang="en-US" altLang="en-US" sz="1800" b="1" i="0" strike="noStrike" cap="none" normalizeH="0" baseline="0" dirty="0">
                <a:ln>
                  <a:noFill/>
                </a:ln>
                <a:effectLst/>
                <a:latin typeface="Arial" panose="020B0604020202020204" pitchFamily="34" charset="0"/>
                <a:hlinkClick r:id="rId4">
                  <a:extLst>
                    <a:ext uri="{A12FA001-AC4F-418D-AE19-62706E023703}">
                      <ahyp:hlinkClr xmlns:ahyp="http://schemas.microsoft.com/office/drawing/2018/hyperlinkcolor" val="tx"/>
                    </a:ext>
                  </a:extLst>
                </a:hlinkClick>
              </a:rPr>
              <a:t>24th IEEE Real Time Conference - ICISE, Quy Nhon, Vietnam </a:t>
            </a:r>
            <a:endParaRPr kumimoji="0" lang="en-US" altLang="en-US" sz="1800" b="1" i="0" strike="noStrike" cap="none" normalizeH="0" baseline="0" dirty="0">
              <a:ln>
                <a:noFill/>
              </a:ln>
              <a:effectLst/>
              <a:latin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1BD408B4-BFE9-5A9D-D62B-5F26A521CBCD}"/>
              </a:ext>
            </a:extLst>
          </p:cNvPr>
          <p:cNvSpPr txBox="1"/>
          <p:nvPr/>
        </p:nvSpPr>
        <p:spPr>
          <a:xfrm>
            <a:off x="262526" y="752522"/>
            <a:ext cx="4253267" cy="3724096"/>
          </a:xfrm>
          <a:prstGeom prst="rect">
            <a:avLst/>
          </a:prstGeom>
          <a:noFill/>
        </p:spPr>
        <p:txBody>
          <a:bodyPr wrap="square" rtlCol="0">
            <a:spAutoFit/>
          </a:bodyPr>
          <a:lstStyle/>
          <a:p>
            <a:pPr algn="ctr"/>
            <a:r>
              <a:rPr lang="en-US" sz="7200" dirty="0"/>
              <a:t>Welcome</a:t>
            </a:r>
          </a:p>
          <a:p>
            <a:pPr algn="ctr"/>
            <a:r>
              <a:rPr lang="en-US" sz="4000" i="1" dirty="0"/>
              <a:t>Vesna </a:t>
            </a:r>
            <a:r>
              <a:rPr lang="en-US" sz="4000" i="1" dirty="0" err="1"/>
              <a:t>Sossi</a:t>
            </a:r>
            <a:endParaRPr lang="en-US" sz="4000" i="1" dirty="0"/>
          </a:p>
          <a:p>
            <a:pPr algn="ctr"/>
            <a:r>
              <a:rPr lang="en-US" sz="4000" i="1" dirty="0"/>
              <a:t>NPSS President</a:t>
            </a:r>
          </a:p>
          <a:p>
            <a:endParaRPr lang="en-US" sz="6600" dirty="0"/>
          </a:p>
          <a:p>
            <a:r>
              <a:rPr lang="en-US" dirty="0"/>
              <a:t> </a:t>
            </a:r>
          </a:p>
        </p:txBody>
      </p:sp>
      <p:sp>
        <p:nvSpPr>
          <p:cNvPr id="5" name="TextBox 4">
            <a:extLst>
              <a:ext uri="{FF2B5EF4-FFF2-40B4-BE49-F238E27FC236}">
                <a16:creationId xmlns:a16="http://schemas.microsoft.com/office/drawing/2014/main" id="{4BE1756A-2482-43BF-6773-A9CB081080D8}"/>
              </a:ext>
            </a:extLst>
          </p:cNvPr>
          <p:cNvSpPr txBox="1"/>
          <p:nvPr/>
        </p:nvSpPr>
        <p:spPr>
          <a:xfrm>
            <a:off x="262526" y="3271776"/>
            <a:ext cx="4442370" cy="369332"/>
          </a:xfrm>
          <a:prstGeom prst="rect">
            <a:avLst/>
          </a:prstGeom>
          <a:noFill/>
        </p:spPr>
        <p:txBody>
          <a:bodyPr wrap="none" rtlCol="0">
            <a:spAutoFit/>
          </a:bodyPr>
          <a:lstStyle/>
          <a:p>
            <a:r>
              <a:rPr lang="en-US" i="1" dirty="0" err="1"/>
              <a:t>Quy</a:t>
            </a:r>
            <a:r>
              <a:rPr lang="en-US" i="1" dirty="0"/>
              <a:t> Nhon, </a:t>
            </a:r>
            <a:r>
              <a:rPr lang="en-CA" i="1" dirty="0"/>
              <a:t>ICISE center,</a:t>
            </a:r>
            <a:r>
              <a:rPr lang="en-US" i="1" dirty="0"/>
              <a:t> April 22</a:t>
            </a:r>
            <a:r>
              <a:rPr lang="en-US" i="1" baseline="30000" dirty="0"/>
              <a:t>nd</a:t>
            </a:r>
            <a:r>
              <a:rPr lang="en-US" i="1" dirty="0"/>
              <a:t>, 2024</a:t>
            </a:r>
          </a:p>
        </p:txBody>
      </p:sp>
      <p:sp>
        <p:nvSpPr>
          <p:cNvPr id="12" name="TextBox 11">
            <a:extLst>
              <a:ext uri="{FF2B5EF4-FFF2-40B4-BE49-F238E27FC236}">
                <a16:creationId xmlns:a16="http://schemas.microsoft.com/office/drawing/2014/main" id="{5253ECD0-ECEB-87AA-E3EC-6EEBABE4C1B3}"/>
              </a:ext>
            </a:extLst>
          </p:cNvPr>
          <p:cNvSpPr txBox="1"/>
          <p:nvPr/>
        </p:nvSpPr>
        <p:spPr>
          <a:xfrm>
            <a:off x="1201479" y="4682971"/>
            <a:ext cx="11472339" cy="1138773"/>
          </a:xfrm>
          <a:prstGeom prst="rect">
            <a:avLst/>
          </a:prstGeom>
          <a:noFill/>
        </p:spPr>
        <p:txBody>
          <a:bodyPr wrap="square" rtlCol="0">
            <a:spAutoFit/>
          </a:bodyPr>
          <a:lstStyle/>
          <a:p>
            <a:r>
              <a:rPr lang="en-US" sz="4000" i="1" dirty="0"/>
              <a:t>Thank you to the local hosts for warm hospitality</a:t>
            </a:r>
          </a:p>
          <a:p>
            <a:r>
              <a:rPr lang="en-US" sz="2800" i="1" dirty="0"/>
              <a:t>(Prof. Van Tran and colleagues)</a:t>
            </a:r>
          </a:p>
        </p:txBody>
      </p:sp>
    </p:spTree>
    <p:extLst>
      <p:ext uri="{BB962C8B-B14F-4D97-AF65-F5344CB8AC3E}">
        <p14:creationId xmlns:p14="http://schemas.microsoft.com/office/powerpoint/2010/main" val="372313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304B7-0670-A844-BBF1-DD3643B31F06}"/>
              </a:ext>
            </a:extLst>
          </p:cNvPr>
          <p:cNvSpPr>
            <a:spLocks noGrp="1"/>
          </p:cNvSpPr>
          <p:nvPr>
            <p:ph type="ctrTitle"/>
          </p:nvPr>
        </p:nvSpPr>
        <p:spPr/>
        <p:txBody>
          <a:bodyPr/>
          <a:lstStyle/>
          <a:p>
            <a:r>
              <a:rPr lang="en-AU" dirty="0"/>
              <a:t>1. Networking Opportunities</a:t>
            </a:r>
          </a:p>
        </p:txBody>
      </p:sp>
      <p:sp>
        <p:nvSpPr>
          <p:cNvPr id="3" name="Text Placeholder 2">
            <a:extLst>
              <a:ext uri="{FF2B5EF4-FFF2-40B4-BE49-F238E27FC236}">
                <a16:creationId xmlns:a16="http://schemas.microsoft.com/office/drawing/2014/main" id="{B121FC61-D127-754C-A4D4-FD15B0E72753}"/>
              </a:ext>
            </a:extLst>
          </p:cNvPr>
          <p:cNvSpPr>
            <a:spLocks noGrp="1"/>
          </p:cNvSpPr>
          <p:nvPr>
            <p:ph type="body" idx="2"/>
          </p:nvPr>
        </p:nvSpPr>
        <p:spPr>
          <a:xfrm>
            <a:off x="133769" y="1798303"/>
            <a:ext cx="3999820" cy="4697271"/>
          </a:xfrm>
        </p:spPr>
        <p:txBody>
          <a:bodyPr/>
          <a:lstStyle/>
          <a:p>
            <a:r>
              <a:rPr lang="en-AU" sz="2400" dirty="0"/>
              <a:t>Make friends and collaborations</a:t>
            </a:r>
          </a:p>
          <a:p>
            <a:r>
              <a:rPr lang="en-AU" sz="2400" dirty="0"/>
              <a:t>Expand your professional network</a:t>
            </a:r>
          </a:p>
        </p:txBody>
      </p:sp>
      <p:pic>
        <p:nvPicPr>
          <p:cNvPr id="4" name="Picture 3">
            <a:extLst>
              <a:ext uri="{FF2B5EF4-FFF2-40B4-BE49-F238E27FC236}">
                <a16:creationId xmlns:a16="http://schemas.microsoft.com/office/drawing/2014/main" id="{84A84B26-9A08-FC6B-1F16-73A5EA859218}"/>
              </a:ext>
            </a:extLst>
          </p:cNvPr>
          <p:cNvPicPr>
            <a:picLocks noChangeAspect="1"/>
          </p:cNvPicPr>
          <p:nvPr/>
        </p:nvPicPr>
        <p:blipFill rotWithShape="1">
          <a:blip r:embed="rId2"/>
          <a:srcRect b="3907"/>
          <a:stretch/>
        </p:blipFill>
        <p:spPr>
          <a:xfrm>
            <a:off x="3958225" y="1438628"/>
            <a:ext cx="7140227" cy="4473657"/>
          </a:xfrm>
          <a:prstGeom prst="rect">
            <a:avLst/>
          </a:prstGeom>
        </p:spPr>
      </p:pic>
      <p:pic>
        <p:nvPicPr>
          <p:cNvPr id="5" name="Picture 4">
            <a:extLst>
              <a:ext uri="{FF2B5EF4-FFF2-40B4-BE49-F238E27FC236}">
                <a16:creationId xmlns:a16="http://schemas.microsoft.com/office/drawing/2014/main" id="{368FEF8E-BCEB-BBED-C81A-14EEB178499B}"/>
              </a:ext>
            </a:extLst>
          </p:cNvPr>
          <p:cNvPicPr>
            <a:picLocks noChangeAspect="1"/>
          </p:cNvPicPr>
          <p:nvPr/>
        </p:nvPicPr>
        <p:blipFill rotWithShape="1">
          <a:blip r:embed="rId3"/>
          <a:srcRect l="9335" t="35492" r="63588" b="44978"/>
          <a:stretch/>
        </p:blipFill>
        <p:spPr>
          <a:xfrm>
            <a:off x="455867" y="5671521"/>
            <a:ext cx="784353" cy="799733"/>
          </a:xfrm>
          <a:prstGeom prst="rect">
            <a:avLst/>
          </a:prstGeom>
        </p:spPr>
      </p:pic>
    </p:spTree>
    <p:extLst>
      <p:ext uri="{BB962C8B-B14F-4D97-AF65-F5344CB8AC3E}">
        <p14:creationId xmlns:p14="http://schemas.microsoft.com/office/powerpoint/2010/main" val="470437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304B7-0670-A844-BBF1-DD3643B31F06}"/>
              </a:ext>
            </a:extLst>
          </p:cNvPr>
          <p:cNvSpPr>
            <a:spLocks noGrp="1"/>
          </p:cNvSpPr>
          <p:nvPr>
            <p:ph type="ctrTitle"/>
          </p:nvPr>
        </p:nvSpPr>
        <p:spPr/>
        <p:txBody>
          <a:bodyPr/>
          <a:lstStyle/>
          <a:p>
            <a:r>
              <a:rPr lang="en-AU" dirty="0"/>
              <a:t>2. Volunteering Opportunities </a:t>
            </a:r>
            <a:r>
              <a:rPr lang="en-AU" sz="2800" b="0" dirty="0"/>
              <a:t>(two-way street)</a:t>
            </a:r>
            <a:endParaRPr lang="en-AU" b="0" dirty="0"/>
          </a:p>
        </p:txBody>
      </p:sp>
      <p:sp>
        <p:nvSpPr>
          <p:cNvPr id="7" name="Text Placeholder 6">
            <a:extLst>
              <a:ext uri="{FF2B5EF4-FFF2-40B4-BE49-F238E27FC236}">
                <a16:creationId xmlns:a16="http://schemas.microsoft.com/office/drawing/2014/main" id="{16679949-154F-E74F-A042-28A42B793D8C}"/>
              </a:ext>
            </a:extLst>
          </p:cNvPr>
          <p:cNvSpPr>
            <a:spLocks noGrp="1"/>
          </p:cNvSpPr>
          <p:nvPr>
            <p:ph type="body" idx="2"/>
          </p:nvPr>
        </p:nvSpPr>
        <p:spPr/>
        <p:txBody>
          <a:bodyPr/>
          <a:lstStyle/>
          <a:p>
            <a:r>
              <a:rPr lang="en-AU" sz="2400" dirty="0"/>
              <a:t>Conference abstract reviewing</a:t>
            </a:r>
          </a:p>
          <a:p>
            <a:r>
              <a:rPr lang="en-AU" sz="2400" dirty="0"/>
              <a:t>Journal article reviewing</a:t>
            </a:r>
          </a:p>
          <a:p>
            <a:r>
              <a:rPr lang="en-AU" sz="2400" dirty="0"/>
              <a:t>Committee roles (CANPS, NPSS </a:t>
            </a:r>
            <a:r>
              <a:rPr lang="en-AU" sz="2400" dirty="0" err="1"/>
              <a:t>AdCom</a:t>
            </a:r>
            <a:r>
              <a:rPr lang="en-AU" sz="2400" dirty="0"/>
              <a:t>) </a:t>
            </a:r>
          </a:p>
          <a:p>
            <a:r>
              <a:rPr lang="en-AU" sz="2400" dirty="0"/>
              <a:t>Conference organisation roles</a:t>
            </a:r>
          </a:p>
          <a:p>
            <a:endParaRPr lang="en-AU" sz="2400" dirty="0"/>
          </a:p>
        </p:txBody>
      </p:sp>
      <p:pic>
        <p:nvPicPr>
          <p:cNvPr id="4" name="Content Placeholder 4">
            <a:extLst>
              <a:ext uri="{FF2B5EF4-FFF2-40B4-BE49-F238E27FC236}">
                <a16:creationId xmlns:a16="http://schemas.microsoft.com/office/drawing/2014/main" id="{C60AE556-962A-9E48-B7F3-91F052A3C79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561" b="59726"/>
          <a:stretch/>
        </p:blipFill>
        <p:spPr>
          <a:xfrm>
            <a:off x="2075524" y="3367394"/>
            <a:ext cx="8017465" cy="2727489"/>
          </a:xfrm>
          <a:prstGeom prst="rect">
            <a:avLst/>
          </a:prstGeom>
        </p:spPr>
      </p:pic>
      <p:sp>
        <p:nvSpPr>
          <p:cNvPr id="6" name="TextBox 5">
            <a:extLst>
              <a:ext uri="{FF2B5EF4-FFF2-40B4-BE49-F238E27FC236}">
                <a16:creationId xmlns:a16="http://schemas.microsoft.com/office/drawing/2014/main" id="{1B849585-C0DE-414D-B5DC-4922B9B6C252}"/>
              </a:ext>
            </a:extLst>
          </p:cNvPr>
          <p:cNvSpPr txBox="1"/>
          <p:nvPr/>
        </p:nvSpPr>
        <p:spPr>
          <a:xfrm>
            <a:off x="4708149" y="6094883"/>
            <a:ext cx="3550026"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000000"/>
                </a:solidFill>
                <a:effectLst/>
                <a:uLnTx/>
                <a:uFillTx/>
                <a:latin typeface="Arial"/>
                <a:ea typeface="+mn-ea"/>
                <a:cs typeface="+mn-cs"/>
                <a:hlinkClick r:id="rId3"/>
              </a:rPr>
              <a:t>http://uv.ieee.org</a:t>
            </a:r>
            <a:endParaRPr kumimoji="0" lang="en-AU" sz="2400" b="0" i="0" u="none" strike="noStrike" kern="1200" cap="none" spc="0" normalizeH="0" baseline="0" noProof="0" dirty="0">
              <a:ln>
                <a:noFill/>
              </a:ln>
              <a:solidFill>
                <a:srgbClr val="000000"/>
              </a:solidFill>
              <a:effectLst/>
              <a:uLnTx/>
              <a:uFillTx/>
              <a:latin typeface="Arial"/>
              <a:ea typeface="+mn-ea"/>
              <a:cs typeface="+mn-cs"/>
            </a:endParaRPr>
          </a:p>
        </p:txBody>
      </p:sp>
      <p:pic>
        <p:nvPicPr>
          <p:cNvPr id="3" name="Picture 2">
            <a:extLst>
              <a:ext uri="{FF2B5EF4-FFF2-40B4-BE49-F238E27FC236}">
                <a16:creationId xmlns:a16="http://schemas.microsoft.com/office/drawing/2014/main" id="{82964007-7F48-5FD9-03F5-D435EDA5C25A}"/>
              </a:ext>
            </a:extLst>
          </p:cNvPr>
          <p:cNvPicPr>
            <a:picLocks noChangeAspect="1"/>
          </p:cNvPicPr>
          <p:nvPr/>
        </p:nvPicPr>
        <p:blipFill rotWithShape="1">
          <a:blip r:embed="rId4"/>
          <a:srcRect l="9335" t="35492" r="63588" b="44978"/>
          <a:stretch/>
        </p:blipFill>
        <p:spPr>
          <a:xfrm>
            <a:off x="455867" y="5671521"/>
            <a:ext cx="784353" cy="799733"/>
          </a:xfrm>
          <a:prstGeom prst="rect">
            <a:avLst/>
          </a:prstGeom>
        </p:spPr>
      </p:pic>
    </p:spTree>
    <p:extLst>
      <p:ext uri="{BB962C8B-B14F-4D97-AF65-F5344CB8AC3E}">
        <p14:creationId xmlns:p14="http://schemas.microsoft.com/office/powerpoint/2010/main" val="3120405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2FE66-E0CA-134F-B51F-B4D36E200293}"/>
              </a:ext>
            </a:extLst>
          </p:cNvPr>
          <p:cNvSpPr>
            <a:spLocks noGrp="1"/>
          </p:cNvSpPr>
          <p:nvPr>
            <p:ph type="ctrTitle"/>
          </p:nvPr>
        </p:nvSpPr>
        <p:spPr/>
        <p:txBody>
          <a:bodyPr/>
          <a:lstStyle/>
          <a:p>
            <a:r>
              <a:rPr lang="en-AU" dirty="0"/>
              <a:t>3. Develop your Leadership &amp; Teaching Skills</a:t>
            </a:r>
          </a:p>
        </p:txBody>
      </p:sp>
      <p:sp>
        <p:nvSpPr>
          <p:cNvPr id="5" name="Text Placeholder 4">
            <a:extLst>
              <a:ext uri="{FF2B5EF4-FFF2-40B4-BE49-F238E27FC236}">
                <a16:creationId xmlns:a16="http://schemas.microsoft.com/office/drawing/2014/main" id="{DF8FC091-4718-E74E-A88E-51E091346AE6}"/>
              </a:ext>
            </a:extLst>
          </p:cNvPr>
          <p:cNvSpPr>
            <a:spLocks noGrp="1"/>
          </p:cNvSpPr>
          <p:nvPr>
            <p:ph type="body" idx="2"/>
          </p:nvPr>
        </p:nvSpPr>
        <p:spPr/>
        <p:txBody>
          <a:bodyPr/>
          <a:lstStyle/>
          <a:p>
            <a:r>
              <a:rPr lang="en-AU" sz="2400" dirty="0"/>
              <a:t>Organise and teach a short course or a regional workshop</a:t>
            </a:r>
          </a:p>
          <a:p>
            <a:r>
              <a:rPr lang="en-AU" sz="2400" dirty="0"/>
              <a:t>Nominate for a committee role on CANPS or NPSS </a:t>
            </a:r>
            <a:r>
              <a:rPr lang="en-AU" sz="2400" dirty="0" err="1"/>
              <a:t>AdCom</a:t>
            </a:r>
            <a:endParaRPr lang="en-AU" sz="2400" dirty="0"/>
          </a:p>
        </p:txBody>
      </p:sp>
      <p:pic>
        <p:nvPicPr>
          <p:cNvPr id="3" name="Picture 2">
            <a:extLst>
              <a:ext uri="{FF2B5EF4-FFF2-40B4-BE49-F238E27FC236}">
                <a16:creationId xmlns:a16="http://schemas.microsoft.com/office/drawing/2014/main" id="{34406517-C070-E442-9B92-490757893E7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8574" y="3206326"/>
            <a:ext cx="4007603" cy="2671735"/>
          </a:xfrm>
          <a:prstGeom prst="rect">
            <a:avLst/>
          </a:prstGeom>
        </p:spPr>
      </p:pic>
      <p:pic>
        <p:nvPicPr>
          <p:cNvPr id="4" name="Picture 3">
            <a:extLst>
              <a:ext uri="{FF2B5EF4-FFF2-40B4-BE49-F238E27FC236}">
                <a16:creationId xmlns:a16="http://schemas.microsoft.com/office/drawing/2014/main" id="{94D58CEF-E8F7-AA4F-8A81-7BF2AAAE29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29564" y="3193496"/>
            <a:ext cx="3579420" cy="2684565"/>
          </a:xfrm>
          <a:prstGeom prst="rect">
            <a:avLst/>
          </a:prstGeom>
        </p:spPr>
      </p:pic>
      <p:pic>
        <p:nvPicPr>
          <p:cNvPr id="6" name="Picture 5">
            <a:extLst>
              <a:ext uri="{FF2B5EF4-FFF2-40B4-BE49-F238E27FC236}">
                <a16:creationId xmlns:a16="http://schemas.microsoft.com/office/drawing/2014/main" id="{D071302F-486C-E719-B167-E73091369A53}"/>
              </a:ext>
            </a:extLst>
          </p:cNvPr>
          <p:cNvPicPr>
            <a:picLocks noChangeAspect="1"/>
          </p:cNvPicPr>
          <p:nvPr/>
        </p:nvPicPr>
        <p:blipFill rotWithShape="1">
          <a:blip r:embed="rId4"/>
          <a:srcRect l="9335" t="35492" r="63588" b="44978"/>
          <a:stretch/>
        </p:blipFill>
        <p:spPr>
          <a:xfrm>
            <a:off x="396815" y="5628155"/>
            <a:ext cx="784353" cy="799733"/>
          </a:xfrm>
          <a:prstGeom prst="rect">
            <a:avLst/>
          </a:prstGeom>
        </p:spPr>
      </p:pic>
    </p:spTree>
    <p:extLst>
      <p:ext uri="{BB962C8B-B14F-4D97-AF65-F5344CB8AC3E}">
        <p14:creationId xmlns:p14="http://schemas.microsoft.com/office/powerpoint/2010/main" val="1413838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61517-FE07-BA36-1073-451F85D51ECA}"/>
              </a:ext>
            </a:extLst>
          </p:cNvPr>
          <p:cNvSpPr>
            <a:spLocks noGrp="1"/>
          </p:cNvSpPr>
          <p:nvPr>
            <p:ph type="ctrTitle"/>
          </p:nvPr>
        </p:nvSpPr>
        <p:spPr/>
        <p:txBody>
          <a:bodyPr/>
          <a:lstStyle/>
          <a:p>
            <a:r>
              <a:rPr lang="en-US" dirty="0"/>
              <a:t>Humanitarian Outreach</a:t>
            </a:r>
          </a:p>
        </p:txBody>
      </p:sp>
      <p:pic>
        <p:nvPicPr>
          <p:cNvPr id="3" name="Picture 2">
            <a:extLst>
              <a:ext uri="{FF2B5EF4-FFF2-40B4-BE49-F238E27FC236}">
                <a16:creationId xmlns:a16="http://schemas.microsoft.com/office/drawing/2014/main" id="{E2947EBB-DC64-55EE-06DD-46D09804A356}"/>
              </a:ext>
            </a:extLst>
          </p:cNvPr>
          <p:cNvPicPr>
            <a:picLocks noChangeAspect="1"/>
          </p:cNvPicPr>
          <p:nvPr/>
        </p:nvPicPr>
        <p:blipFill rotWithShape="1">
          <a:blip r:embed="rId2"/>
          <a:srcRect l="2358" r="67473"/>
          <a:stretch/>
        </p:blipFill>
        <p:spPr>
          <a:xfrm>
            <a:off x="5399309" y="1037260"/>
            <a:ext cx="5611660" cy="4586332"/>
          </a:xfrm>
          <a:prstGeom prst="rect">
            <a:avLst/>
          </a:prstGeom>
        </p:spPr>
      </p:pic>
      <p:pic>
        <p:nvPicPr>
          <p:cNvPr id="4" name="Picture 3">
            <a:extLst>
              <a:ext uri="{FF2B5EF4-FFF2-40B4-BE49-F238E27FC236}">
                <a16:creationId xmlns:a16="http://schemas.microsoft.com/office/drawing/2014/main" id="{E5116778-4727-7B6A-6CD5-37EDE27DB342}"/>
              </a:ext>
            </a:extLst>
          </p:cNvPr>
          <p:cNvPicPr>
            <a:picLocks noChangeAspect="1"/>
          </p:cNvPicPr>
          <p:nvPr/>
        </p:nvPicPr>
        <p:blipFill rotWithShape="1">
          <a:blip r:embed="rId2"/>
          <a:srcRect l="31336" b="78570"/>
          <a:stretch/>
        </p:blipFill>
        <p:spPr>
          <a:xfrm>
            <a:off x="622908" y="4679281"/>
            <a:ext cx="10922696" cy="944311"/>
          </a:xfrm>
          <a:prstGeom prst="rect">
            <a:avLst/>
          </a:prstGeom>
        </p:spPr>
      </p:pic>
      <p:sp>
        <p:nvSpPr>
          <p:cNvPr id="5" name="TextBox 4">
            <a:extLst>
              <a:ext uri="{FF2B5EF4-FFF2-40B4-BE49-F238E27FC236}">
                <a16:creationId xmlns:a16="http://schemas.microsoft.com/office/drawing/2014/main" id="{78BFC4C7-2D74-7220-6B56-F0DFE761D8C5}"/>
              </a:ext>
            </a:extLst>
          </p:cNvPr>
          <p:cNvSpPr txBox="1"/>
          <p:nvPr/>
        </p:nvSpPr>
        <p:spPr>
          <a:xfrm>
            <a:off x="294884" y="2523020"/>
            <a:ext cx="4830105"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Arial"/>
                <a:ea typeface="+mn-ea"/>
                <a:cs typeface="+mn-cs"/>
              </a:rPr>
              <a:t>Example: </a:t>
            </a:r>
            <a:r>
              <a:rPr kumimoji="0" lang="en-US" sz="2800" b="0" i="1" u="none" strike="noStrike" kern="1200" cap="none" spc="0" normalizeH="0" baseline="0" noProof="0" dirty="0">
                <a:ln>
                  <a:noFill/>
                </a:ln>
                <a:solidFill>
                  <a:srgbClr val="000000"/>
                </a:solidFill>
                <a:effectLst/>
                <a:uLnTx/>
                <a:uFillTx/>
                <a:latin typeface="Arial"/>
                <a:ea typeface="+mn-ea"/>
                <a:cs typeface="+mn-cs"/>
              </a:rPr>
              <a:t>IEEE Smart Village</a:t>
            </a:r>
          </a:p>
        </p:txBody>
      </p:sp>
      <p:pic>
        <p:nvPicPr>
          <p:cNvPr id="6" name="Picture 5">
            <a:extLst>
              <a:ext uri="{FF2B5EF4-FFF2-40B4-BE49-F238E27FC236}">
                <a16:creationId xmlns:a16="http://schemas.microsoft.com/office/drawing/2014/main" id="{9611FA1A-45A5-5ADD-4535-E1989DADB472}"/>
              </a:ext>
            </a:extLst>
          </p:cNvPr>
          <p:cNvPicPr>
            <a:picLocks noChangeAspect="1"/>
          </p:cNvPicPr>
          <p:nvPr/>
        </p:nvPicPr>
        <p:blipFill rotWithShape="1">
          <a:blip r:embed="rId3"/>
          <a:srcRect l="9335" t="35492" r="63588" b="44978"/>
          <a:stretch/>
        </p:blipFill>
        <p:spPr>
          <a:xfrm>
            <a:off x="518930" y="5623592"/>
            <a:ext cx="784353" cy="799733"/>
          </a:xfrm>
          <a:prstGeom prst="rect">
            <a:avLst/>
          </a:prstGeom>
        </p:spPr>
      </p:pic>
    </p:spTree>
    <p:extLst>
      <p:ext uri="{BB962C8B-B14F-4D97-AF65-F5344CB8AC3E}">
        <p14:creationId xmlns:p14="http://schemas.microsoft.com/office/powerpoint/2010/main" val="2339491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D303D-C223-9F35-3D8A-61E3EC4AAFF2}"/>
              </a:ext>
            </a:extLst>
          </p:cNvPr>
          <p:cNvSpPr>
            <a:spLocks noGrp="1"/>
          </p:cNvSpPr>
          <p:nvPr>
            <p:ph type="ctrTitle"/>
          </p:nvPr>
        </p:nvSpPr>
        <p:spPr>
          <a:xfrm>
            <a:off x="408558" y="304668"/>
            <a:ext cx="11374883" cy="521507"/>
          </a:xfrm>
        </p:spPr>
        <p:txBody>
          <a:bodyPr/>
          <a:lstStyle/>
          <a:p>
            <a:r>
              <a:rPr lang="en-US" dirty="0"/>
              <a:t>Schools</a:t>
            </a:r>
          </a:p>
        </p:txBody>
      </p:sp>
      <p:pic>
        <p:nvPicPr>
          <p:cNvPr id="3" name="Picture 2">
            <a:extLst>
              <a:ext uri="{FF2B5EF4-FFF2-40B4-BE49-F238E27FC236}">
                <a16:creationId xmlns:a16="http://schemas.microsoft.com/office/drawing/2014/main" id="{2D6AE280-9B11-EF09-4A20-EC77A0EAFA9F}"/>
              </a:ext>
            </a:extLst>
          </p:cNvPr>
          <p:cNvPicPr>
            <a:picLocks noChangeAspect="1"/>
          </p:cNvPicPr>
          <p:nvPr/>
        </p:nvPicPr>
        <p:blipFill rotWithShape="1">
          <a:blip r:embed="rId2"/>
          <a:srcRect b="86126"/>
          <a:stretch/>
        </p:blipFill>
        <p:spPr>
          <a:xfrm>
            <a:off x="4140408" y="400403"/>
            <a:ext cx="11519339" cy="521507"/>
          </a:xfrm>
          <a:prstGeom prst="rect">
            <a:avLst/>
          </a:prstGeom>
        </p:spPr>
      </p:pic>
      <p:pic>
        <p:nvPicPr>
          <p:cNvPr id="5" name="Picture 4">
            <a:extLst>
              <a:ext uri="{FF2B5EF4-FFF2-40B4-BE49-F238E27FC236}">
                <a16:creationId xmlns:a16="http://schemas.microsoft.com/office/drawing/2014/main" id="{51D2AE5D-CCD9-FB31-B7AB-5F09815046C2}"/>
              </a:ext>
            </a:extLst>
          </p:cNvPr>
          <p:cNvPicPr>
            <a:picLocks noChangeAspect="1"/>
          </p:cNvPicPr>
          <p:nvPr/>
        </p:nvPicPr>
        <p:blipFill>
          <a:blip r:embed="rId3"/>
          <a:stretch>
            <a:fillRect/>
          </a:stretch>
        </p:blipFill>
        <p:spPr>
          <a:xfrm>
            <a:off x="0" y="826175"/>
            <a:ext cx="4542924" cy="5466403"/>
          </a:xfrm>
          <a:prstGeom prst="rect">
            <a:avLst/>
          </a:prstGeom>
        </p:spPr>
      </p:pic>
      <p:pic>
        <p:nvPicPr>
          <p:cNvPr id="6" name="Picture 5">
            <a:extLst>
              <a:ext uri="{FF2B5EF4-FFF2-40B4-BE49-F238E27FC236}">
                <a16:creationId xmlns:a16="http://schemas.microsoft.com/office/drawing/2014/main" id="{918E83FD-A06D-2A1A-5A6C-9996FE4DF457}"/>
              </a:ext>
            </a:extLst>
          </p:cNvPr>
          <p:cNvPicPr>
            <a:picLocks noChangeAspect="1"/>
          </p:cNvPicPr>
          <p:nvPr/>
        </p:nvPicPr>
        <p:blipFill rotWithShape="1">
          <a:blip r:embed="rId2"/>
          <a:srcRect l="32160" t="17588"/>
          <a:stretch/>
        </p:blipFill>
        <p:spPr>
          <a:xfrm>
            <a:off x="4542924" y="1017645"/>
            <a:ext cx="7814743" cy="3097798"/>
          </a:xfrm>
          <a:prstGeom prst="rect">
            <a:avLst/>
          </a:prstGeom>
        </p:spPr>
      </p:pic>
      <p:pic>
        <p:nvPicPr>
          <p:cNvPr id="7" name="Picture 6">
            <a:extLst>
              <a:ext uri="{FF2B5EF4-FFF2-40B4-BE49-F238E27FC236}">
                <a16:creationId xmlns:a16="http://schemas.microsoft.com/office/drawing/2014/main" id="{ED6F992E-6644-C87F-4CAA-FF407809DE42}"/>
              </a:ext>
            </a:extLst>
          </p:cNvPr>
          <p:cNvPicPr>
            <a:picLocks noChangeAspect="1"/>
          </p:cNvPicPr>
          <p:nvPr/>
        </p:nvPicPr>
        <p:blipFill>
          <a:blip r:embed="rId4"/>
          <a:stretch>
            <a:fillRect/>
          </a:stretch>
        </p:blipFill>
        <p:spPr>
          <a:xfrm>
            <a:off x="5834742" y="4128551"/>
            <a:ext cx="3193301" cy="2394132"/>
          </a:xfrm>
          <a:prstGeom prst="rect">
            <a:avLst/>
          </a:prstGeom>
        </p:spPr>
      </p:pic>
      <p:pic>
        <p:nvPicPr>
          <p:cNvPr id="4" name="Picture 3">
            <a:extLst>
              <a:ext uri="{FF2B5EF4-FFF2-40B4-BE49-F238E27FC236}">
                <a16:creationId xmlns:a16="http://schemas.microsoft.com/office/drawing/2014/main" id="{955A8A12-01F2-DA5A-E663-4A99DD3D54F7}"/>
              </a:ext>
            </a:extLst>
          </p:cNvPr>
          <p:cNvPicPr>
            <a:picLocks noChangeAspect="1"/>
          </p:cNvPicPr>
          <p:nvPr/>
        </p:nvPicPr>
        <p:blipFill rotWithShape="1">
          <a:blip r:embed="rId5"/>
          <a:srcRect l="9335" t="35492" r="63588" b="44978"/>
          <a:stretch/>
        </p:blipFill>
        <p:spPr>
          <a:xfrm>
            <a:off x="11197098" y="5040622"/>
            <a:ext cx="784353" cy="799733"/>
          </a:xfrm>
          <a:prstGeom prst="rect">
            <a:avLst/>
          </a:prstGeom>
        </p:spPr>
      </p:pic>
    </p:spTree>
    <p:extLst>
      <p:ext uri="{BB962C8B-B14F-4D97-AF65-F5344CB8AC3E}">
        <p14:creationId xmlns:p14="http://schemas.microsoft.com/office/powerpoint/2010/main" val="788835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8DF3C-DA0F-93FF-3F69-8012B2B179EE}"/>
              </a:ext>
            </a:extLst>
          </p:cNvPr>
          <p:cNvSpPr>
            <a:spLocks noGrp="1"/>
          </p:cNvSpPr>
          <p:nvPr>
            <p:ph type="ctrTitle"/>
          </p:nvPr>
        </p:nvSpPr>
        <p:spPr/>
        <p:txBody>
          <a:bodyPr/>
          <a:lstStyle/>
          <a:p>
            <a:r>
              <a:rPr lang="en-CA" dirty="0">
                <a:solidFill>
                  <a:srgbClr val="0070C0"/>
                </a:solidFill>
                <a:effectLst/>
                <a:latin typeface="Helvetica" pitchFamily="2" charset="0"/>
              </a:rPr>
              <a:t>Women in Engineering and Diversity and Inclusion</a:t>
            </a:r>
            <a:br>
              <a:rPr lang="en-CA" dirty="0">
                <a:solidFill>
                  <a:srgbClr val="00FFFF"/>
                </a:solidFill>
                <a:effectLst/>
                <a:latin typeface="Helvetica" pitchFamily="2" charset="0"/>
              </a:rPr>
            </a:br>
            <a:endParaRPr lang="en-US" dirty="0"/>
          </a:p>
        </p:txBody>
      </p:sp>
      <p:pic>
        <p:nvPicPr>
          <p:cNvPr id="3" name="Picture 2">
            <a:extLst>
              <a:ext uri="{FF2B5EF4-FFF2-40B4-BE49-F238E27FC236}">
                <a16:creationId xmlns:a16="http://schemas.microsoft.com/office/drawing/2014/main" id="{EEFCA8F9-3D58-42E0-BC5C-8C9D3BC58655}"/>
              </a:ext>
            </a:extLst>
          </p:cNvPr>
          <p:cNvPicPr>
            <a:picLocks noChangeAspect="1"/>
          </p:cNvPicPr>
          <p:nvPr/>
        </p:nvPicPr>
        <p:blipFill rotWithShape="1">
          <a:blip r:embed="rId2"/>
          <a:srcRect l="1588" r="67375"/>
          <a:stretch/>
        </p:blipFill>
        <p:spPr>
          <a:xfrm>
            <a:off x="526094" y="1675609"/>
            <a:ext cx="3908121" cy="3216164"/>
          </a:xfrm>
          <a:prstGeom prst="rect">
            <a:avLst/>
          </a:prstGeom>
        </p:spPr>
      </p:pic>
      <p:sp>
        <p:nvSpPr>
          <p:cNvPr id="4" name="TextBox 3">
            <a:extLst>
              <a:ext uri="{FF2B5EF4-FFF2-40B4-BE49-F238E27FC236}">
                <a16:creationId xmlns:a16="http://schemas.microsoft.com/office/drawing/2014/main" id="{FF45CA9D-D2F7-EC5C-75AD-354E9627E07D}"/>
              </a:ext>
            </a:extLst>
          </p:cNvPr>
          <p:cNvSpPr txBox="1"/>
          <p:nvPr/>
        </p:nvSpPr>
        <p:spPr>
          <a:xfrm>
            <a:off x="228689" y="4901273"/>
            <a:ext cx="817949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WIE events are held at most of our conferences supported by IEEE WIE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We are strengthening DEI activities Supported by IEEE DEI</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000000"/>
              </a:solidFill>
              <a:latin typeface="Arial"/>
            </a:endParaRPr>
          </a:p>
          <a:p>
            <a:pPr>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NPSS joined the IEEE WIE pledge </a:t>
            </a:r>
            <a:r>
              <a:rPr lang="en-CA" sz="1800" kern="0" dirty="0">
                <a:latin typeface="TheSansSemiLight-Plain"/>
                <a:ea typeface="Cambria" panose="02040503050406030204" pitchFamily="18" charset="0"/>
                <a:cs typeface="TheSansSemiLight-Plain"/>
              </a:rPr>
              <a:t>‘</a:t>
            </a:r>
            <a:r>
              <a:rPr lang="en-CA" sz="1800" b="1" i="1" kern="0" dirty="0">
                <a:latin typeface="TheSansSemiLight-Plain"/>
                <a:ea typeface="Cambria" panose="02040503050406030204" pitchFamily="18" charset="0"/>
                <a:cs typeface="TheSansSemiLight-Plain"/>
              </a:rPr>
              <a:t>IEEE WIE pledges to work towards gender-diversified panels at all IEEE meetings, conferences, and events, including our own</a:t>
            </a:r>
            <a:r>
              <a:rPr lang="en-CA" sz="1400" b="1" i="1" kern="0" dirty="0">
                <a:latin typeface="TheSansSemiLight-Plain"/>
                <a:ea typeface="Cambria" panose="02040503050406030204" pitchFamily="18" charset="0"/>
                <a:cs typeface="TheSansSemiLight-Plain"/>
              </a:rPr>
              <a:t>’</a:t>
            </a:r>
            <a:endParaRPr lang="en-US" sz="1400" b="1" kern="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grpSp>
        <p:nvGrpSpPr>
          <p:cNvPr id="5" name="Group 4">
            <a:extLst>
              <a:ext uri="{FF2B5EF4-FFF2-40B4-BE49-F238E27FC236}">
                <a16:creationId xmlns:a16="http://schemas.microsoft.com/office/drawing/2014/main" id="{7DD40727-427A-D2DA-175A-296965659449}"/>
              </a:ext>
            </a:extLst>
          </p:cNvPr>
          <p:cNvGrpSpPr/>
          <p:nvPr/>
        </p:nvGrpSpPr>
        <p:grpSpPr>
          <a:xfrm>
            <a:off x="4906185" y="1815428"/>
            <a:ext cx="6108779" cy="2773014"/>
            <a:chOff x="4819917" y="863490"/>
            <a:chExt cx="3589780" cy="1629541"/>
          </a:xfrm>
        </p:grpSpPr>
        <p:pic>
          <p:nvPicPr>
            <p:cNvPr id="6" name="Picture 5">
              <a:extLst>
                <a:ext uri="{FF2B5EF4-FFF2-40B4-BE49-F238E27FC236}">
                  <a16:creationId xmlns:a16="http://schemas.microsoft.com/office/drawing/2014/main" id="{6DBB42BD-6860-5029-F2B9-5E453171011A}"/>
                </a:ext>
              </a:extLst>
            </p:cNvPr>
            <p:cNvPicPr>
              <a:picLocks noChangeAspect="1"/>
            </p:cNvPicPr>
            <p:nvPr/>
          </p:nvPicPr>
          <p:blipFill>
            <a:blip r:embed="rId3"/>
            <a:stretch>
              <a:fillRect/>
            </a:stretch>
          </p:blipFill>
          <p:spPr>
            <a:xfrm>
              <a:off x="4917197" y="863490"/>
              <a:ext cx="3492500" cy="1397000"/>
            </a:xfrm>
            <a:prstGeom prst="rect">
              <a:avLst/>
            </a:prstGeom>
          </p:spPr>
        </p:pic>
        <p:sp>
          <p:nvSpPr>
            <p:cNvPr id="7" name="Rectangle 6">
              <a:extLst>
                <a:ext uri="{FF2B5EF4-FFF2-40B4-BE49-F238E27FC236}">
                  <a16:creationId xmlns:a16="http://schemas.microsoft.com/office/drawing/2014/main" id="{DA70B538-0926-576E-12E7-C74485A9CA36}"/>
                </a:ext>
              </a:extLst>
            </p:cNvPr>
            <p:cNvSpPr/>
            <p:nvPr/>
          </p:nvSpPr>
          <p:spPr>
            <a:xfrm>
              <a:off x="4819917" y="2245890"/>
              <a:ext cx="1839901" cy="24714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srgbClr val="000000"/>
                  </a:solidFill>
                  <a:effectLst/>
                  <a:uLnTx/>
                  <a:uFillTx/>
                  <a:latin typeface="Arial"/>
                  <a:ea typeface="+mn-ea"/>
                  <a:cs typeface="+mn-cs"/>
                </a:rPr>
                <a:t>WIE leadership summits</a:t>
              </a:r>
            </a:p>
          </p:txBody>
        </p:sp>
      </p:grpSp>
      <p:pic>
        <p:nvPicPr>
          <p:cNvPr id="8" name="Picture 7">
            <a:extLst>
              <a:ext uri="{FF2B5EF4-FFF2-40B4-BE49-F238E27FC236}">
                <a16:creationId xmlns:a16="http://schemas.microsoft.com/office/drawing/2014/main" id="{66DA0F1B-9969-5E17-4A70-EA7AB36B50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87150" y="5198188"/>
            <a:ext cx="1066799" cy="826247"/>
          </a:xfrm>
          <a:prstGeom prst="rect">
            <a:avLst/>
          </a:prstGeom>
        </p:spPr>
      </p:pic>
      <p:pic>
        <p:nvPicPr>
          <p:cNvPr id="9" name="Picture 8">
            <a:extLst>
              <a:ext uri="{FF2B5EF4-FFF2-40B4-BE49-F238E27FC236}">
                <a16:creationId xmlns:a16="http://schemas.microsoft.com/office/drawing/2014/main" id="{0DE3DBBF-B035-EA68-6A14-BFACE6BDE523}"/>
              </a:ext>
            </a:extLst>
          </p:cNvPr>
          <p:cNvPicPr>
            <a:picLocks noChangeAspect="1"/>
          </p:cNvPicPr>
          <p:nvPr/>
        </p:nvPicPr>
        <p:blipFill rotWithShape="1">
          <a:blip r:embed="rId5"/>
          <a:srcRect l="9335" t="35492" r="63588" b="44978"/>
          <a:stretch/>
        </p:blipFill>
        <p:spPr>
          <a:xfrm>
            <a:off x="11178958" y="5184560"/>
            <a:ext cx="784353" cy="799733"/>
          </a:xfrm>
          <a:prstGeom prst="rect">
            <a:avLst/>
          </a:prstGeom>
        </p:spPr>
      </p:pic>
    </p:spTree>
    <p:extLst>
      <p:ext uri="{BB962C8B-B14F-4D97-AF65-F5344CB8AC3E}">
        <p14:creationId xmlns:p14="http://schemas.microsoft.com/office/powerpoint/2010/main" val="266205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16DE1-9173-E2FE-5185-22444DE4B5CF}"/>
              </a:ext>
            </a:extLst>
          </p:cNvPr>
          <p:cNvSpPr>
            <a:spLocks noGrp="1"/>
          </p:cNvSpPr>
          <p:nvPr>
            <p:ph type="ctrTitle"/>
          </p:nvPr>
        </p:nvSpPr>
        <p:spPr/>
        <p:txBody>
          <a:bodyPr/>
          <a:lstStyle/>
          <a:p>
            <a:r>
              <a:rPr lang="en-CA" dirty="0">
                <a:solidFill>
                  <a:srgbClr val="0070C0"/>
                </a:solidFill>
                <a:effectLst/>
                <a:latin typeface="Helvetica" pitchFamily="2" charset="0"/>
              </a:rPr>
              <a:t>Young Professionals</a:t>
            </a:r>
            <a:br>
              <a:rPr lang="en-CA" dirty="0">
                <a:solidFill>
                  <a:srgbClr val="FF4A00"/>
                </a:solidFill>
                <a:effectLst/>
                <a:latin typeface="Helvetica" pitchFamily="2" charset="0"/>
              </a:rPr>
            </a:br>
            <a:endParaRPr lang="en-US" dirty="0"/>
          </a:p>
        </p:txBody>
      </p:sp>
      <p:pic>
        <p:nvPicPr>
          <p:cNvPr id="3" name="Picture 2">
            <a:extLst>
              <a:ext uri="{FF2B5EF4-FFF2-40B4-BE49-F238E27FC236}">
                <a16:creationId xmlns:a16="http://schemas.microsoft.com/office/drawing/2014/main" id="{0BE6112D-C802-5A47-ED08-CADA76E6E08B}"/>
              </a:ext>
            </a:extLst>
          </p:cNvPr>
          <p:cNvPicPr>
            <a:picLocks noChangeAspect="1"/>
          </p:cNvPicPr>
          <p:nvPr/>
        </p:nvPicPr>
        <p:blipFill rotWithShape="1">
          <a:blip r:embed="rId2"/>
          <a:srcRect l="3043" r="67312"/>
          <a:stretch/>
        </p:blipFill>
        <p:spPr>
          <a:xfrm>
            <a:off x="192067" y="1387303"/>
            <a:ext cx="5903933" cy="4421734"/>
          </a:xfrm>
          <a:prstGeom prst="rect">
            <a:avLst/>
          </a:prstGeom>
        </p:spPr>
      </p:pic>
      <p:pic>
        <p:nvPicPr>
          <p:cNvPr id="4" name="Picture 3">
            <a:extLst>
              <a:ext uri="{FF2B5EF4-FFF2-40B4-BE49-F238E27FC236}">
                <a16:creationId xmlns:a16="http://schemas.microsoft.com/office/drawing/2014/main" id="{37298072-C326-F8FD-F445-70CF45661346}"/>
              </a:ext>
            </a:extLst>
          </p:cNvPr>
          <p:cNvPicPr>
            <a:picLocks noChangeAspect="1"/>
          </p:cNvPicPr>
          <p:nvPr/>
        </p:nvPicPr>
        <p:blipFill rotWithShape="1">
          <a:blip r:embed="rId2"/>
          <a:srcRect l="32775" t="-444" r="1242" b="86338"/>
          <a:stretch/>
        </p:blipFill>
        <p:spPr>
          <a:xfrm>
            <a:off x="889348" y="5774590"/>
            <a:ext cx="8391792" cy="398326"/>
          </a:xfrm>
          <a:prstGeom prst="rect">
            <a:avLst/>
          </a:prstGeom>
        </p:spPr>
      </p:pic>
      <p:sp>
        <p:nvSpPr>
          <p:cNvPr id="5" name="TextBox 4">
            <a:extLst>
              <a:ext uri="{FF2B5EF4-FFF2-40B4-BE49-F238E27FC236}">
                <a16:creationId xmlns:a16="http://schemas.microsoft.com/office/drawing/2014/main" id="{F968D434-5A91-D11F-8DFB-EE8A98DBE41A}"/>
              </a:ext>
            </a:extLst>
          </p:cNvPr>
          <p:cNvSpPr txBox="1"/>
          <p:nvPr/>
        </p:nvSpPr>
        <p:spPr>
          <a:xfrm>
            <a:off x="6096000" y="3013272"/>
            <a:ext cx="5903933"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YP events are held at most of our conferences supported by IEEE YP</a:t>
            </a:r>
          </a:p>
        </p:txBody>
      </p:sp>
      <p:pic>
        <p:nvPicPr>
          <p:cNvPr id="7" name="Picture 6">
            <a:extLst>
              <a:ext uri="{FF2B5EF4-FFF2-40B4-BE49-F238E27FC236}">
                <a16:creationId xmlns:a16="http://schemas.microsoft.com/office/drawing/2014/main" id="{94D1CF4A-4EAC-D475-BA2C-FDE84B8B3C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2322" y="5184744"/>
            <a:ext cx="2295125" cy="370363"/>
          </a:xfrm>
          <a:prstGeom prst="rect">
            <a:avLst/>
          </a:prstGeom>
        </p:spPr>
      </p:pic>
      <p:pic>
        <p:nvPicPr>
          <p:cNvPr id="6" name="Picture 5">
            <a:extLst>
              <a:ext uri="{FF2B5EF4-FFF2-40B4-BE49-F238E27FC236}">
                <a16:creationId xmlns:a16="http://schemas.microsoft.com/office/drawing/2014/main" id="{B7C577FC-05D5-46EF-8569-D9451A18E18D}"/>
              </a:ext>
            </a:extLst>
          </p:cNvPr>
          <p:cNvPicPr>
            <a:picLocks noChangeAspect="1"/>
          </p:cNvPicPr>
          <p:nvPr/>
        </p:nvPicPr>
        <p:blipFill rotWithShape="1">
          <a:blip r:embed="rId4"/>
          <a:srcRect l="9335" t="35492" r="63588" b="44978"/>
          <a:stretch/>
        </p:blipFill>
        <p:spPr>
          <a:xfrm>
            <a:off x="11215285" y="5155240"/>
            <a:ext cx="784353" cy="799733"/>
          </a:xfrm>
          <a:prstGeom prst="rect">
            <a:avLst/>
          </a:prstGeom>
        </p:spPr>
      </p:pic>
    </p:spTree>
    <p:extLst>
      <p:ext uri="{BB962C8B-B14F-4D97-AF65-F5344CB8AC3E}">
        <p14:creationId xmlns:p14="http://schemas.microsoft.com/office/powerpoint/2010/main" val="882828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29C3D-0F61-5353-738D-C52ABE7B03B7}"/>
              </a:ext>
            </a:extLst>
          </p:cNvPr>
          <p:cNvSpPr>
            <a:spLocks noGrp="1"/>
          </p:cNvSpPr>
          <p:nvPr>
            <p:ph type="ctrTitle"/>
          </p:nvPr>
        </p:nvSpPr>
        <p:spPr>
          <a:xfrm>
            <a:off x="177329" y="133246"/>
            <a:ext cx="11374883" cy="521507"/>
          </a:xfrm>
        </p:spPr>
        <p:txBody>
          <a:bodyPr/>
          <a:lstStyle/>
          <a:p>
            <a:r>
              <a:rPr lang="en-US" sz="3200" u="sng" dirty="0"/>
              <a:t>Opportunities within IEEE  </a:t>
            </a:r>
            <a:r>
              <a:rPr lang="en-US" u="sng" dirty="0"/>
              <a:t>- </a:t>
            </a:r>
            <a:r>
              <a:rPr lang="en-US" sz="2667" u="sng" dirty="0"/>
              <a:t>IEEE Future Directions – </a:t>
            </a:r>
            <a:r>
              <a:rPr lang="en-US" sz="2400" u="sng" dirty="0"/>
              <a:t>Forward looking</a:t>
            </a:r>
            <a:endParaRPr lang="en-US" dirty="0"/>
          </a:p>
        </p:txBody>
      </p:sp>
      <p:pic>
        <p:nvPicPr>
          <p:cNvPr id="6" name="Picture 5">
            <a:extLst>
              <a:ext uri="{FF2B5EF4-FFF2-40B4-BE49-F238E27FC236}">
                <a16:creationId xmlns:a16="http://schemas.microsoft.com/office/drawing/2014/main" id="{20F1F19A-DDB4-0449-0C80-D2940E542704}"/>
              </a:ext>
            </a:extLst>
          </p:cNvPr>
          <p:cNvPicPr>
            <a:picLocks noChangeAspect="1"/>
          </p:cNvPicPr>
          <p:nvPr/>
        </p:nvPicPr>
        <p:blipFill>
          <a:blip r:embed="rId2"/>
          <a:stretch>
            <a:fillRect/>
          </a:stretch>
        </p:blipFill>
        <p:spPr>
          <a:xfrm>
            <a:off x="177332" y="654753"/>
            <a:ext cx="11837339" cy="6082275"/>
          </a:xfrm>
          <a:prstGeom prst="rect">
            <a:avLst/>
          </a:prstGeom>
        </p:spPr>
      </p:pic>
    </p:spTree>
    <p:extLst>
      <p:ext uri="{BB962C8B-B14F-4D97-AF65-F5344CB8AC3E}">
        <p14:creationId xmlns:p14="http://schemas.microsoft.com/office/powerpoint/2010/main" val="53917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BF63A0-D6AA-63D4-382F-D509495F2D09}"/>
              </a:ext>
            </a:extLst>
          </p:cNvPr>
          <p:cNvSpPr txBox="1"/>
          <p:nvPr/>
        </p:nvSpPr>
        <p:spPr>
          <a:xfrm>
            <a:off x="6831181" y="6050652"/>
            <a:ext cx="3850862" cy="400110"/>
          </a:xfrm>
          <a:prstGeom prst="rect">
            <a:avLst/>
          </a:prstGeom>
          <a:noFill/>
        </p:spPr>
        <p:txBody>
          <a:bodyPr wrap="none" rtlCol="0">
            <a:spAutoFit/>
          </a:bodyPr>
          <a:lstStyle/>
          <a:p>
            <a:r>
              <a:rPr lang="en-US" sz="2000" b="1" i="1" dirty="0">
                <a:solidFill>
                  <a:srgbClr val="0070C0"/>
                </a:solidFill>
              </a:rPr>
              <a:t>D </a:t>
            </a:r>
            <a:r>
              <a:rPr lang="en-US" sz="2000" b="1" i="1" dirty="0" err="1">
                <a:solidFill>
                  <a:srgbClr val="0070C0"/>
                </a:solidFill>
              </a:rPr>
              <a:t>Visvikis</a:t>
            </a:r>
            <a:r>
              <a:rPr lang="en-US" sz="2000" b="1" i="1" dirty="0">
                <a:solidFill>
                  <a:srgbClr val="0070C0"/>
                </a:solidFill>
              </a:rPr>
              <a:t> </a:t>
            </a:r>
            <a:r>
              <a:rPr lang="en-US" sz="2000" i="1" dirty="0">
                <a:solidFill>
                  <a:srgbClr val="0070C0"/>
                </a:solidFill>
              </a:rPr>
              <a:t>NPSS representative</a:t>
            </a:r>
          </a:p>
        </p:txBody>
      </p:sp>
      <p:pic>
        <p:nvPicPr>
          <p:cNvPr id="5" name="Picture 4">
            <a:extLst>
              <a:ext uri="{FF2B5EF4-FFF2-40B4-BE49-F238E27FC236}">
                <a16:creationId xmlns:a16="http://schemas.microsoft.com/office/drawing/2014/main" id="{4FF2C20E-1E62-B780-A79A-240ED8775F81}"/>
              </a:ext>
            </a:extLst>
          </p:cNvPr>
          <p:cNvPicPr>
            <a:picLocks noChangeAspect="1"/>
          </p:cNvPicPr>
          <p:nvPr/>
        </p:nvPicPr>
        <p:blipFill rotWithShape="1">
          <a:blip r:embed="rId2"/>
          <a:srcRect t="5618" b="12747"/>
          <a:stretch/>
        </p:blipFill>
        <p:spPr>
          <a:xfrm>
            <a:off x="723705" y="1791705"/>
            <a:ext cx="9274229" cy="4258947"/>
          </a:xfrm>
          <a:prstGeom prst="rect">
            <a:avLst/>
          </a:prstGeom>
        </p:spPr>
      </p:pic>
      <p:sp>
        <p:nvSpPr>
          <p:cNvPr id="6" name="TextBox 5">
            <a:extLst>
              <a:ext uri="{FF2B5EF4-FFF2-40B4-BE49-F238E27FC236}">
                <a16:creationId xmlns:a16="http://schemas.microsoft.com/office/drawing/2014/main" id="{0580F648-DE38-4DA8-A014-BA20DE2EED91}"/>
              </a:ext>
            </a:extLst>
          </p:cNvPr>
          <p:cNvSpPr txBox="1"/>
          <p:nvPr/>
        </p:nvSpPr>
        <p:spPr>
          <a:xfrm>
            <a:off x="203680" y="287343"/>
            <a:ext cx="12103100" cy="1354217"/>
          </a:xfrm>
          <a:prstGeom prst="rect">
            <a:avLst/>
          </a:prstGeom>
          <a:noFill/>
        </p:spPr>
        <p:txBody>
          <a:bodyPr wrap="square">
            <a:spAutoFit/>
          </a:bodyPr>
          <a:lstStyle/>
          <a:p>
            <a:pPr>
              <a:buSzPct val="80000"/>
            </a:pPr>
            <a:r>
              <a:rPr lang="en-US" sz="2400" b="1" dirty="0">
                <a:latin typeface="Arial" panose="020B0604020202020204" pitchFamily="34" charset="0"/>
                <a:cs typeface="Arial" panose="020B0604020202020204" pitchFamily="34" charset="0"/>
              </a:rPr>
              <a:t>AI COALITION</a:t>
            </a:r>
          </a:p>
          <a:p>
            <a:pPr marL="342900" indent="-342900">
              <a:buSzPct val="80000"/>
              <a:buFont typeface="Arial" panose="020B0604020202020204" pitchFamily="34" charset="0"/>
              <a:buChar char="•"/>
            </a:pPr>
            <a:r>
              <a:rPr lang="en-US" sz="2400" i="1" dirty="0">
                <a:latin typeface="Arial" panose="020B0604020202020204" pitchFamily="34" charset="0"/>
                <a:cs typeface="Arial" panose="020B0604020202020204" pitchFamily="34" charset="0"/>
              </a:rPr>
              <a:t>Classify and index AI work across IEEE into one area, and identify any gaps</a:t>
            </a:r>
          </a:p>
          <a:p>
            <a:pPr marL="342900" indent="-342900">
              <a:spcBef>
                <a:spcPts val="1200"/>
              </a:spcBef>
              <a:buSzPct val="80000"/>
              <a:buFont typeface="Arial" panose="020B0604020202020204" pitchFamily="34" charset="0"/>
              <a:buChar char="•"/>
            </a:pPr>
            <a:r>
              <a:rPr lang="en-US" sz="2400" i="1" dirty="0">
                <a:latin typeface="Arial" panose="020B0604020202020204" pitchFamily="34" charset="0"/>
                <a:cs typeface="Arial" panose="020B0604020202020204" pitchFamily="34" charset="0"/>
              </a:rPr>
              <a:t>Review how IEEE can use AI to enhance our services</a:t>
            </a:r>
          </a:p>
        </p:txBody>
      </p:sp>
    </p:spTree>
    <p:extLst>
      <p:ext uri="{BB962C8B-B14F-4D97-AF65-F5344CB8AC3E}">
        <p14:creationId xmlns:p14="http://schemas.microsoft.com/office/powerpoint/2010/main" val="340538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552F-2D97-5DEB-6284-CD15C9C804E9}"/>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2B1F0291-63CB-A5C9-DADE-BEE6C95C0746}"/>
              </a:ext>
            </a:extLst>
          </p:cNvPr>
          <p:cNvSpPr>
            <a:spLocks noGrp="1"/>
          </p:cNvSpPr>
          <p:nvPr>
            <p:ph type="subTitle" idx="1"/>
          </p:nvPr>
        </p:nvSpPr>
        <p:spPr/>
        <p:txBody>
          <a:bodyPr/>
          <a:lstStyle/>
          <a:p>
            <a:endParaRPr lang="en-US"/>
          </a:p>
        </p:txBody>
      </p:sp>
      <p:sp>
        <p:nvSpPr>
          <p:cNvPr id="5" name="TextBox 4">
            <a:extLst>
              <a:ext uri="{FF2B5EF4-FFF2-40B4-BE49-F238E27FC236}">
                <a16:creationId xmlns:a16="http://schemas.microsoft.com/office/drawing/2014/main" id="{5983C7DA-A389-107F-715F-0140A72536A8}"/>
              </a:ext>
            </a:extLst>
          </p:cNvPr>
          <p:cNvSpPr txBox="1"/>
          <p:nvPr/>
        </p:nvSpPr>
        <p:spPr>
          <a:xfrm>
            <a:off x="3049929" y="3247227"/>
            <a:ext cx="609985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Content:</a:t>
            </a:r>
          </a:p>
        </p:txBody>
      </p:sp>
      <p:grpSp>
        <p:nvGrpSpPr>
          <p:cNvPr id="42" name="Group 41">
            <a:extLst>
              <a:ext uri="{FF2B5EF4-FFF2-40B4-BE49-F238E27FC236}">
                <a16:creationId xmlns:a16="http://schemas.microsoft.com/office/drawing/2014/main" id="{B3B44CCA-AA0B-DAED-16F4-AE853AB71216}"/>
              </a:ext>
            </a:extLst>
          </p:cNvPr>
          <p:cNvGrpSpPr/>
          <p:nvPr/>
        </p:nvGrpSpPr>
        <p:grpSpPr>
          <a:xfrm>
            <a:off x="0" y="16046"/>
            <a:ext cx="12192000" cy="6858010"/>
            <a:chOff x="0" y="16046"/>
            <a:chExt cx="12192000" cy="6858010"/>
          </a:xfrm>
        </p:grpSpPr>
        <p:pic>
          <p:nvPicPr>
            <p:cNvPr id="7" name="Picture 6" descr="A glass globe with a map of the world&#10;&#10;Description automatically generated">
              <a:extLst>
                <a:ext uri="{FF2B5EF4-FFF2-40B4-BE49-F238E27FC236}">
                  <a16:creationId xmlns:a16="http://schemas.microsoft.com/office/drawing/2014/main" id="{9A0AA712-6B59-EBB2-728F-B381A1C45B4B}"/>
                </a:ext>
              </a:extLst>
            </p:cNvPr>
            <p:cNvPicPr>
              <a:picLocks noChangeAspect="1"/>
            </p:cNvPicPr>
            <p:nvPr/>
          </p:nvPicPr>
          <p:blipFill rotWithShape="1">
            <a:blip r:embed="rId2"/>
            <a:srcRect r="25333" b="-1"/>
            <a:stretch/>
          </p:blipFill>
          <p:spPr>
            <a:xfrm>
              <a:off x="20" y="16066"/>
              <a:ext cx="12191980" cy="6857990"/>
            </a:xfrm>
            <a:prstGeom prst="rect">
              <a:avLst/>
            </a:prstGeom>
            <a:effectLst>
              <a:softEdge rad="0"/>
            </a:effectLst>
          </p:spPr>
        </p:pic>
        <p:grpSp>
          <p:nvGrpSpPr>
            <p:cNvPr id="8" name="Group 7">
              <a:extLst>
                <a:ext uri="{FF2B5EF4-FFF2-40B4-BE49-F238E27FC236}">
                  <a16:creationId xmlns:a16="http://schemas.microsoft.com/office/drawing/2014/main" id="{7B7B6C97-6F1A-E72E-7D85-605F360CC9CD}"/>
                </a:ext>
              </a:extLst>
            </p:cNvPr>
            <p:cNvGrpSpPr/>
            <p:nvPr/>
          </p:nvGrpSpPr>
          <p:grpSpPr>
            <a:xfrm>
              <a:off x="0" y="16046"/>
              <a:ext cx="12192000" cy="6858000"/>
              <a:chOff x="20" y="-474572"/>
              <a:chExt cx="12192000" cy="6858000"/>
            </a:xfrm>
          </p:grpSpPr>
          <p:sp>
            <p:nvSpPr>
              <p:cNvPr id="10" name="Rectangle 9">
                <a:extLst>
                  <a:ext uri="{FF2B5EF4-FFF2-40B4-BE49-F238E27FC236}">
                    <a16:creationId xmlns:a16="http://schemas.microsoft.com/office/drawing/2014/main" id="{09DDE09E-70AA-036F-102F-AE6085017854}"/>
                  </a:ext>
                </a:extLst>
              </p:cNvPr>
              <p:cNvSpPr/>
              <p:nvPr/>
            </p:nvSpPr>
            <p:spPr>
              <a:xfrm>
                <a:off x="20" y="-474572"/>
                <a:ext cx="12192000" cy="6858000"/>
              </a:xfrm>
              <a:prstGeom prst="rect">
                <a:avLst/>
              </a:prstGeom>
              <a:gradFill flip="none" rotWithShape="1">
                <a:gsLst>
                  <a:gs pos="3000">
                    <a:schemeClr val="accent1">
                      <a:lumMod val="67000"/>
                      <a:alpha val="54000"/>
                    </a:schemeClr>
                  </a:gs>
                  <a:gs pos="71000">
                    <a:schemeClr val="accent1">
                      <a:lumMod val="97000"/>
                      <a:lumOff val="3000"/>
                    </a:schemeClr>
                  </a:gs>
                  <a:gs pos="82000">
                    <a:schemeClr val="accent1">
                      <a:lumMod val="60000"/>
                      <a:lumOff val="40000"/>
                    </a:schemeClr>
                  </a:gs>
                </a:gsLst>
                <a:lin ang="19800000" scaled="0"/>
                <a:tileRect/>
              </a:gradFill>
              <a:effectLst>
                <a:softEdge rad="58873"/>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979211AF-4B3D-A992-CE04-3E6D0B932BC9}"/>
                  </a:ext>
                </a:extLst>
              </p:cNvPr>
              <p:cNvSpPr txBox="1"/>
              <p:nvPr/>
            </p:nvSpPr>
            <p:spPr>
              <a:xfrm>
                <a:off x="452634" y="-260565"/>
                <a:ext cx="9563844" cy="12926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srgbClr val="FFFFFF"/>
                    </a:solidFill>
                    <a:effectLst/>
                    <a:uLnTx/>
                    <a:uFillTx/>
                    <a:latin typeface="Berlin Sans FB" panose="020E0602020502020306" pitchFamily="34" charset="77"/>
                    <a:ea typeface="+mn-ea"/>
                    <a:cs typeface="Dreaming Outloud Script Pro" panose="020F0502020204030204" pitchFamily="34" charset="0"/>
                  </a:rPr>
                  <a:t>NPSS Climate Change Initiative </a:t>
                </a:r>
                <a:r>
                  <a:rPr kumimoji="0" lang="en-US" sz="2400" b="0" i="1" u="none" strike="noStrike" kern="1200" cap="none" spc="0" normalizeH="0" baseline="0" noProof="0" dirty="0">
                    <a:ln>
                      <a:noFill/>
                    </a:ln>
                    <a:solidFill>
                      <a:srgbClr val="FFFFFF"/>
                    </a:solidFill>
                    <a:effectLst/>
                    <a:uLnTx/>
                    <a:uFillTx/>
                    <a:latin typeface="Berlin Sans FB" panose="020E0602020502020306" pitchFamily="34" charset="77"/>
                    <a:ea typeface="+mn-ea"/>
                    <a:cs typeface="Dreaming Outloud Script Pro" panose="020F0502020204030204" pitchFamily="34" charset="0"/>
                  </a:rPr>
                  <a:t>(C Da Via)</a:t>
                </a:r>
                <a:endParaRPr kumimoji="0" lang="en-US" sz="5400" b="0" i="1" u="none" strike="noStrike" kern="1200" cap="none" spc="0" normalizeH="0" baseline="0" noProof="0" dirty="0">
                  <a:ln>
                    <a:noFill/>
                  </a:ln>
                  <a:solidFill>
                    <a:srgbClr val="FFFFFF"/>
                  </a:solidFill>
                  <a:effectLst/>
                  <a:uLnTx/>
                  <a:uFillTx/>
                  <a:latin typeface="Berlin Sans FB" panose="020E0602020502020306" pitchFamily="34" charset="77"/>
                  <a:ea typeface="+mn-ea"/>
                  <a:cs typeface="Dreaming Outloud Script Pro" panose="020F0502020204030204" pitchFamily="34" charset="0"/>
                </a:endParaRPr>
              </a:p>
            </p:txBody>
          </p:sp>
          <p:pic>
            <p:nvPicPr>
              <p:cNvPr id="12" name="Picture 11" descr="A black and white logo&#10;&#10;Description automatically generated">
                <a:extLst>
                  <a:ext uri="{FF2B5EF4-FFF2-40B4-BE49-F238E27FC236}">
                    <a16:creationId xmlns:a16="http://schemas.microsoft.com/office/drawing/2014/main" id="{5A18A946-440B-1C1B-D1BF-26637D4CC99E}"/>
                  </a:ext>
                </a:extLst>
              </p:cNvPr>
              <p:cNvPicPr>
                <a:picLocks noChangeAspect="1"/>
              </p:cNvPicPr>
              <p:nvPr/>
            </p:nvPicPr>
            <p:blipFill>
              <a:blip r:embed="rId3"/>
              <a:stretch>
                <a:fillRect/>
              </a:stretch>
            </p:blipFill>
            <p:spPr>
              <a:xfrm>
                <a:off x="247850" y="4970618"/>
                <a:ext cx="1276169" cy="1206559"/>
              </a:xfrm>
              <a:prstGeom prst="rect">
                <a:avLst/>
              </a:prstGeom>
            </p:spPr>
          </p:pic>
        </p:grpSp>
      </p:grpSp>
      <p:sp>
        <p:nvSpPr>
          <p:cNvPr id="20" name="TextBox 19">
            <a:extLst>
              <a:ext uri="{FF2B5EF4-FFF2-40B4-BE49-F238E27FC236}">
                <a16:creationId xmlns:a16="http://schemas.microsoft.com/office/drawing/2014/main" id="{006C5749-52D0-AA7A-614C-391C54AA8D26}"/>
              </a:ext>
            </a:extLst>
          </p:cNvPr>
          <p:cNvSpPr txBox="1"/>
          <p:nvPr/>
        </p:nvSpPr>
        <p:spPr>
          <a:xfrm>
            <a:off x="588755" y="2956016"/>
            <a:ext cx="4243982" cy="258532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NPSSCCI Activities: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Monthly meetings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Website Generation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Preparation of information material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FF00"/>
                </a:solidFill>
                <a:effectLst/>
                <a:uLnTx/>
                <a:uFillTx/>
                <a:latin typeface="Arial"/>
                <a:ea typeface="+mn-ea"/>
                <a:cs typeface="+mn-cs"/>
              </a:rPr>
              <a:t>Organization of 1 day workshop in 2024</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Organization of school section in 2024</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Organization of 2025 events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25" name="Picture 24">
            <a:extLst>
              <a:ext uri="{FF2B5EF4-FFF2-40B4-BE49-F238E27FC236}">
                <a16:creationId xmlns:a16="http://schemas.microsoft.com/office/drawing/2014/main" id="{32ED111D-F5FF-BF2A-8505-FC3AD04DC9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0298" y="5559554"/>
            <a:ext cx="1721412" cy="1178091"/>
          </a:xfrm>
          <a:prstGeom prst="rect">
            <a:avLst/>
          </a:prstGeom>
        </p:spPr>
      </p:pic>
      <p:pic>
        <p:nvPicPr>
          <p:cNvPr id="29" name="Picture 28" descr="A green plant with smoke coming out of it&#10;&#10;Description automatically generated">
            <a:extLst>
              <a:ext uri="{FF2B5EF4-FFF2-40B4-BE49-F238E27FC236}">
                <a16:creationId xmlns:a16="http://schemas.microsoft.com/office/drawing/2014/main" id="{35ACF380-19AC-30EF-D25C-248D154D3F20}"/>
              </a:ext>
            </a:extLst>
          </p:cNvPr>
          <p:cNvPicPr>
            <a:picLocks noChangeAspect="1"/>
          </p:cNvPicPr>
          <p:nvPr/>
        </p:nvPicPr>
        <p:blipFill rotWithShape="1">
          <a:blip r:embed="rId5"/>
          <a:srcRect l="5081" t="1967" r="2912" b="-1"/>
          <a:stretch/>
        </p:blipFill>
        <p:spPr>
          <a:xfrm>
            <a:off x="1891572" y="5578326"/>
            <a:ext cx="1424005" cy="1126584"/>
          </a:xfrm>
          <a:prstGeom prst="roundRect">
            <a:avLst/>
          </a:prstGeom>
          <a:solidFill>
            <a:schemeClr val="bg1">
              <a:alpha val="22000"/>
            </a:schemeClr>
          </a:solidFill>
          <a:ln>
            <a:solidFill>
              <a:srgbClr val="FFFF00">
                <a:alpha val="48000"/>
              </a:srgbClr>
            </a:solidFill>
          </a:ln>
        </p:spPr>
      </p:pic>
      <p:graphicFrame>
        <p:nvGraphicFramePr>
          <p:cNvPr id="31" name="TextBox 22">
            <a:extLst>
              <a:ext uri="{FF2B5EF4-FFF2-40B4-BE49-F238E27FC236}">
                <a16:creationId xmlns:a16="http://schemas.microsoft.com/office/drawing/2014/main" id="{62AD416B-1C12-35D8-DF8A-049AA4FBC04F}"/>
              </a:ext>
            </a:extLst>
          </p:cNvPr>
          <p:cNvGraphicFramePr/>
          <p:nvPr/>
        </p:nvGraphicFramePr>
        <p:xfrm>
          <a:off x="5795543" y="2757377"/>
          <a:ext cx="5838954" cy="34161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2" name="Picture 31" descr="A qr code on a white background&#10;&#10;Description automatically generated">
            <a:extLst>
              <a:ext uri="{FF2B5EF4-FFF2-40B4-BE49-F238E27FC236}">
                <a16:creationId xmlns:a16="http://schemas.microsoft.com/office/drawing/2014/main" id="{432FF001-2197-A582-CBC3-33E53C397317}"/>
              </a:ext>
            </a:extLst>
          </p:cNvPr>
          <p:cNvPicPr>
            <a:picLocks noChangeAspect="1"/>
          </p:cNvPicPr>
          <p:nvPr/>
        </p:nvPicPr>
        <p:blipFill>
          <a:blip r:embed="rId11"/>
          <a:stretch>
            <a:fillRect/>
          </a:stretch>
        </p:blipFill>
        <p:spPr>
          <a:xfrm>
            <a:off x="10297297" y="1149241"/>
            <a:ext cx="1290514" cy="1290514"/>
          </a:xfrm>
          <a:prstGeom prst="rect">
            <a:avLst/>
          </a:prstGeom>
        </p:spPr>
      </p:pic>
      <p:sp>
        <p:nvSpPr>
          <p:cNvPr id="34" name="TextBox 33">
            <a:extLst>
              <a:ext uri="{FF2B5EF4-FFF2-40B4-BE49-F238E27FC236}">
                <a16:creationId xmlns:a16="http://schemas.microsoft.com/office/drawing/2014/main" id="{84E2A5A4-D981-F0CC-FEB3-2173B03A3D73}"/>
              </a:ext>
            </a:extLst>
          </p:cNvPr>
          <p:cNvSpPr txBox="1"/>
          <p:nvPr/>
        </p:nvSpPr>
        <p:spPr>
          <a:xfrm>
            <a:off x="433450" y="1546263"/>
            <a:ext cx="9602172" cy="1264642"/>
          </a:xfrm>
          <a:prstGeom prst="rect">
            <a:avLst/>
          </a:prstGeom>
          <a:noFill/>
        </p:spPr>
        <p:txBody>
          <a:bodyPr wrap="square">
            <a:spAutoFit/>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n-US" sz="1800" b="0" i="0" u="none" strike="noStrike" kern="100" cap="none" spc="0" normalizeH="0" baseline="0" noProof="0" dirty="0">
                <a:ln>
                  <a:noFill/>
                </a:ln>
                <a:solidFill>
                  <a:srgbClr val="FFFF00"/>
                </a:solidFill>
                <a:effectLst/>
                <a:uLnTx/>
                <a:uFillTx/>
                <a:latin typeface="Calibri" panose="020F0502020204030204" pitchFamily="34" charset="0"/>
                <a:ea typeface="Calibri" panose="020F0502020204030204" pitchFamily="34" charset="0"/>
                <a:cs typeface="Times New Roman" panose="02020603050405020304" pitchFamily="18" charset="0"/>
              </a:rPr>
              <a:t>The Nuclear and Plasma Sciences Society is starting a Climate Change Initiative to identify possible solutions to this urgent issue. We are planning to organize events to educate ourselves on the topic and to explore where we could actively apply our technical knowledge. A webpage is available on </a:t>
            </a:r>
            <a:r>
              <a:rPr kumimoji="0" lang="en-US" sz="1800" b="0" i="1" u="none" strike="noStrike" kern="100" cap="none" spc="0" normalizeH="0" baseline="0" noProof="0" dirty="0">
                <a:ln>
                  <a:noFill/>
                </a:ln>
                <a:solidFill>
                  <a:srgbClr val="00FF00"/>
                </a:solidFill>
                <a:effectLst/>
                <a:uLnTx/>
                <a:uFillTx/>
                <a:latin typeface="Calibri" panose="020F0502020204030204" pitchFamily="34" charset="0"/>
                <a:ea typeface="Calibri" panose="020F0502020204030204" pitchFamily="34" charset="0"/>
                <a:cs typeface="Times New Roman" panose="02020603050405020304" pitchFamily="18" charset="0"/>
                <a:hlinkClick r:id="rId12">
                  <a:extLst>
                    <a:ext uri="{A12FA001-AC4F-418D-AE19-62706E023703}">
                      <ahyp:hlinkClr xmlns:ahyp="http://schemas.microsoft.com/office/drawing/2018/hyperlinkcolor" val="tx"/>
                    </a:ext>
                  </a:extLst>
                </a:hlinkClick>
              </a:rPr>
              <a:t>https://ieee-npss.org/climate-change-initiative/</a:t>
            </a:r>
            <a:r>
              <a:rPr kumimoji="0" lang="en-US" sz="1800" b="0" i="1" u="none" strike="noStrike" kern="100" cap="none" spc="0" normalizeH="0" baseline="0" noProof="0" dirty="0">
                <a:ln>
                  <a:noFill/>
                </a:ln>
                <a:solidFill>
                  <a:srgbClr val="00FF00"/>
                </a:solidFill>
                <a:effectLst/>
                <a:uLnTx/>
                <a:uFillTx/>
                <a:latin typeface="Calibri" panose="020F0502020204030204" pitchFamily="34" charset="0"/>
                <a:ea typeface="Calibri" panose="020F0502020204030204" pitchFamily="34" charset="0"/>
                <a:cs typeface="Times New Roman" panose="02020603050405020304" pitchFamily="18" charset="0"/>
              </a:rPr>
              <a:t>. </a:t>
            </a:r>
          </a:p>
        </p:txBody>
      </p:sp>
      <p:sp>
        <p:nvSpPr>
          <p:cNvPr id="35" name="Right Arrow 34">
            <a:extLst>
              <a:ext uri="{FF2B5EF4-FFF2-40B4-BE49-F238E27FC236}">
                <a16:creationId xmlns:a16="http://schemas.microsoft.com/office/drawing/2014/main" id="{6A138119-8BB3-31BB-F2A9-3073466A518E}"/>
              </a:ext>
            </a:extLst>
          </p:cNvPr>
          <p:cNvSpPr/>
          <p:nvPr/>
        </p:nvSpPr>
        <p:spPr>
          <a:xfrm>
            <a:off x="5019380" y="4280775"/>
            <a:ext cx="644660" cy="369332"/>
          </a:xfrm>
          <a:prstGeom prst="rightArrow">
            <a:avLst/>
          </a:prstGeom>
          <a:solidFill>
            <a:srgbClr val="FF20F9"/>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1" name="TextBox 40">
            <a:extLst>
              <a:ext uri="{FF2B5EF4-FFF2-40B4-BE49-F238E27FC236}">
                <a16:creationId xmlns:a16="http://schemas.microsoft.com/office/drawing/2014/main" id="{B858AFED-43EF-384A-EDA8-130797117532}"/>
              </a:ext>
            </a:extLst>
          </p:cNvPr>
          <p:cNvSpPr txBox="1"/>
          <p:nvPr/>
        </p:nvSpPr>
        <p:spPr>
          <a:xfrm>
            <a:off x="6084930" y="6032089"/>
            <a:ext cx="5288076" cy="671915"/>
          </a:xfrm>
          <a:prstGeom prst="rect">
            <a:avLst/>
          </a:prstGeom>
          <a:noFill/>
          <a:ln>
            <a:solidFill>
              <a:srgbClr val="FFFF00"/>
            </a:solidFill>
          </a:ln>
        </p:spPr>
        <p:txBody>
          <a:bodyPr wrap="square">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800" b="0" i="1" u="none" strike="noStrike" kern="100" cap="none" spc="0" normalizeH="0" baseline="0" noProof="0" dirty="0">
                <a:ln>
                  <a:noFill/>
                </a:ln>
                <a:solidFill>
                  <a:srgbClr val="FFC000"/>
                </a:solidFill>
                <a:effectLst/>
                <a:uLnTx/>
                <a:uFillTx/>
                <a:latin typeface="Calibri" panose="020F0502020204030204" pitchFamily="34" charset="0"/>
                <a:ea typeface="Calibri" panose="020F0502020204030204" pitchFamily="34" charset="0"/>
                <a:cs typeface="Times New Roman" panose="02020603050405020304" pitchFamily="18" charset="0"/>
              </a:rPr>
              <a:t>If you are interested in knowing more or joining, please visit the membership desk </a:t>
            </a:r>
          </a:p>
        </p:txBody>
      </p:sp>
    </p:spTree>
    <p:extLst>
      <p:ext uri="{BB962C8B-B14F-4D97-AF65-F5344CB8AC3E}">
        <p14:creationId xmlns:p14="http://schemas.microsoft.com/office/powerpoint/2010/main" val="2612892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DA702C-AAE7-CA40-DD3B-24B71090D6D3}"/>
              </a:ext>
            </a:extLst>
          </p:cNvPr>
          <p:cNvPicPr>
            <a:picLocks noChangeAspect="1"/>
          </p:cNvPicPr>
          <p:nvPr/>
        </p:nvPicPr>
        <p:blipFill rotWithShape="1">
          <a:blip r:embed="rId2"/>
          <a:srcRect l="9335" t="35492" r="63588" b="44978"/>
          <a:stretch/>
        </p:blipFill>
        <p:spPr>
          <a:xfrm>
            <a:off x="409904" y="5429743"/>
            <a:ext cx="693682" cy="707284"/>
          </a:xfrm>
          <a:prstGeom prst="rect">
            <a:avLst/>
          </a:prstGeom>
        </p:spPr>
      </p:pic>
      <p:sp>
        <p:nvSpPr>
          <p:cNvPr id="5" name="Title 7">
            <a:extLst>
              <a:ext uri="{FF2B5EF4-FFF2-40B4-BE49-F238E27FC236}">
                <a16:creationId xmlns:a16="http://schemas.microsoft.com/office/drawing/2014/main" id="{104BDBB8-EA65-CAE3-CF92-4E9268F09D73}"/>
              </a:ext>
            </a:extLst>
          </p:cNvPr>
          <p:cNvSpPr txBox="1">
            <a:spLocks/>
          </p:cNvSpPr>
          <p:nvPr/>
        </p:nvSpPr>
        <p:spPr>
          <a:xfrm>
            <a:off x="1429407" y="2152840"/>
            <a:ext cx="9144000" cy="2387600"/>
          </a:xfrm>
        </p:spPr>
        <p:txBody>
          <a:bodyPr anchor="b"/>
          <a:lstStyle>
            <a:defPPr marR="0" lvl="0" algn="l" rtl="0">
              <a:lnSpc>
                <a:spcPct val="100000"/>
              </a:lnSpc>
              <a:spcBef>
                <a:spcPts val="0"/>
              </a:spcBef>
              <a:spcAft>
                <a:spcPts val="0"/>
              </a:spcAft>
            </a:defPPr>
            <a:lvl1pPr marR="0" lvl="0" algn="ctr" rtl="0">
              <a:lnSpc>
                <a:spcPct val="100000"/>
              </a:lnSpc>
              <a:spcBef>
                <a:spcPts val="0"/>
              </a:spcBef>
              <a:spcAft>
                <a:spcPts val="0"/>
              </a:spcAft>
              <a:buNone/>
              <a:defRPr sz="6000" b="0" i="0" u="none" strike="noStrike" cap="none">
                <a:solidFill>
                  <a:srgbClr val="000000"/>
                </a:solidFill>
                <a:latin typeface="Arial"/>
                <a:ea typeface="Arial"/>
                <a:cs typeface="Arial"/>
                <a:sym typeface="Arial"/>
              </a:defRPr>
            </a:lvl1pPr>
          </a:lstStyle>
          <a:p>
            <a:r>
              <a:rPr lang="en-US" kern="0" dirty="0"/>
              <a:t>IEEE – NPSS</a:t>
            </a:r>
            <a:br>
              <a:rPr lang="en-US" kern="0" dirty="0"/>
            </a:br>
            <a:endParaRPr lang="en-US" i="1" kern="0" dirty="0"/>
          </a:p>
        </p:txBody>
      </p:sp>
    </p:spTree>
    <p:extLst>
      <p:ext uri="{BB962C8B-B14F-4D97-AF65-F5344CB8AC3E}">
        <p14:creationId xmlns:p14="http://schemas.microsoft.com/office/powerpoint/2010/main" val="2515964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2DD34-3D99-75D5-9FDE-5A8CE7C77D82}"/>
              </a:ext>
            </a:extLst>
          </p:cNvPr>
          <p:cNvSpPr>
            <a:spLocks noGrp="1"/>
          </p:cNvSpPr>
          <p:nvPr>
            <p:ph type="ctrTitle"/>
          </p:nvPr>
        </p:nvSpPr>
        <p:spPr/>
        <p:txBody>
          <a:bodyPr/>
          <a:lstStyle/>
          <a:p>
            <a:r>
              <a:rPr lang="en-US" dirty="0"/>
              <a:t>Apply for Initiative Funding</a:t>
            </a:r>
          </a:p>
        </p:txBody>
      </p:sp>
      <p:sp>
        <p:nvSpPr>
          <p:cNvPr id="3" name="Text Placeholder 2">
            <a:extLst>
              <a:ext uri="{FF2B5EF4-FFF2-40B4-BE49-F238E27FC236}">
                <a16:creationId xmlns:a16="http://schemas.microsoft.com/office/drawing/2014/main" id="{C0C310E1-20ED-DE74-AC5E-7AF44FA4D8FC}"/>
              </a:ext>
            </a:extLst>
          </p:cNvPr>
          <p:cNvSpPr>
            <a:spLocks noGrp="1"/>
          </p:cNvSpPr>
          <p:nvPr>
            <p:ph type="body" idx="2"/>
          </p:nvPr>
        </p:nvSpPr>
        <p:spPr>
          <a:xfrm>
            <a:off x="317302" y="1515795"/>
            <a:ext cx="10584120" cy="4697271"/>
          </a:xfrm>
        </p:spPr>
        <p:txBody>
          <a:bodyPr/>
          <a:lstStyle/>
          <a:p>
            <a:r>
              <a:rPr lang="en-US" sz="2800" dirty="0"/>
              <a:t>Do you have an idea for  a project that aligns with the IEEE/NPSS strategic goals? (</a:t>
            </a:r>
            <a:r>
              <a:rPr lang="en-US" sz="2800" dirty="0">
                <a:hlinkClick r:id="rId2"/>
              </a:rPr>
              <a:t>https://ieee-npss.org</a:t>
            </a:r>
            <a:r>
              <a:rPr lang="en-US" sz="2800" dirty="0"/>
              <a:t>)</a:t>
            </a:r>
          </a:p>
          <a:p>
            <a:endParaRPr lang="en-US" sz="2800" dirty="0"/>
          </a:p>
          <a:p>
            <a:pPr marL="84665" indent="0">
              <a:buNone/>
            </a:pPr>
            <a:r>
              <a:rPr lang="en-US" sz="2800" dirty="0"/>
              <a:t>			</a:t>
            </a:r>
            <a:r>
              <a:rPr lang="en-US" sz="3600" b="1" dirty="0"/>
              <a:t>There is funding available</a:t>
            </a:r>
            <a:r>
              <a:rPr lang="en-US" sz="2800" dirty="0"/>
              <a:t>		</a:t>
            </a:r>
          </a:p>
          <a:p>
            <a:pPr marL="84665" indent="0">
              <a:buNone/>
            </a:pPr>
            <a:r>
              <a:rPr lang="en-US" sz="2800" dirty="0"/>
              <a:t>Talk to CANPS Chairs for more information on how to apply</a:t>
            </a:r>
          </a:p>
          <a:p>
            <a:endParaRPr lang="en-US" dirty="0"/>
          </a:p>
          <a:p>
            <a:pPr marL="84665" indent="0">
              <a:buNone/>
            </a:pPr>
            <a:r>
              <a:rPr lang="en-US" dirty="0"/>
              <a:t>			 </a:t>
            </a:r>
          </a:p>
        </p:txBody>
      </p:sp>
      <p:sp>
        <p:nvSpPr>
          <p:cNvPr id="4" name="TextBox 3">
            <a:extLst>
              <a:ext uri="{FF2B5EF4-FFF2-40B4-BE49-F238E27FC236}">
                <a16:creationId xmlns:a16="http://schemas.microsoft.com/office/drawing/2014/main" id="{6FC4C4A6-77A1-E09A-CFE5-EB2E2621A2CD}"/>
              </a:ext>
            </a:extLst>
          </p:cNvPr>
          <p:cNvSpPr txBox="1"/>
          <p:nvPr/>
        </p:nvSpPr>
        <p:spPr>
          <a:xfrm>
            <a:off x="1880222" y="4603541"/>
            <a:ext cx="5463996"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0000"/>
                </a:solidFill>
                <a:effectLst/>
                <a:uLnTx/>
                <a:uFillTx/>
                <a:latin typeface="Arial"/>
                <a:ea typeface="+mn-ea"/>
                <a:cs typeface="+mn-cs"/>
              </a:rPr>
              <a:t>Examples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	Development of virtual labs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	From membership to leadership</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	Many educational and humanitarian efforts</a:t>
            </a:r>
          </a:p>
        </p:txBody>
      </p:sp>
    </p:spTree>
    <p:extLst>
      <p:ext uri="{BB962C8B-B14F-4D97-AF65-F5344CB8AC3E}">
        <p14:creationId xmlns:p14="http://schemas.microsoft.com/office/powerpoint/2010/main" val="672017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BDCD0-55B1-6763-35ED-71E7B1F5E0F1}"/>
              </a:ext>
            </a:extLst>
          </p:cNvPr>
          <p:cNvSpPr>
            <a:spLocks noGrp="1"/>
          </p:cNvSpPr>
          <p:nvPr>
            <p:ph type="ctrTitle"/>
          </p:nvPr>
        </p:nvSpPr>
        <p:spPr/>
        <p:txBody>
          <a:bodyPr/>
          <a:lstStyle/>
          <a:p>
            <a:r>
              <a:rPr lang="en-US" dirty="0"/>
              <a:t>Why am I part of </a:t>
            </a:r>
            <a:r>
              <a:rPr lang="en-US" sz="2800" i="1" dirty="0"/>
              <a:t>(and volunteer for) </a:t>
            </a:r>
            <a:r>
              <a:rPr lang="en-US" dirty="0"/>
              <a:t>IEEE NPSS? </a:t>
            </a:r>
          </a:p>
        </p:txBody>
      </p:sp>
      <p:sp>
        <p:nvSpPr>
          <p:cNvPr id="3" name="TextBox 2">
            <a:extLst>
              <a:ext uri="{FF2B5EF4-FFF2-40B4-BE49-F238E27FC236}">
                <a16:creationId xmlns:a16="http://schemas.microsoft.com/office/drawing/2014/main" id="{216F38B3-606A-433B-FEFF-11F4F7B9667A}"/>
              </a:ext>
            </a:extLst>
          </p:cNvPr>
          <p:cNvSpPr txBox="1"/>
          <p:nvPr/>
        </p:nvSpPr>
        <p:spPr>
          <a:xfrm>
            <a:off x="396814" y="1261845"/>
            <a:ext cx="10839032" cy="181588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r>
              <a:rPr kumimoji="0" lang="en-US" sz="2800" b="0" i="0" u="none" strike="noStrike" kern="1200" cap="none" spc="0" normalizeH="0" baseline="0" noProof="0" dirty="0">
                <a:ln>
                  <a:noFill/>
                </a:ln>
                <a:solidFill>
                  <a:srgbClr val="000000"/>
                </a:solidFill>
                <a:effectLst/>
                <a:uLnTx/>
                <a:uFillTx/>
                <a:latin typeface="Arial"/>
                <a:ea typeface="+mn-ea"/>
                <a:cs typeface="+mn-cs"/>
              </a:rPr>
              <a:t>I believe in the values promoted by IEEE/NPSS</a:t>
            </a:r>
          </a:p>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endParaRPr kumimoji="0" lang="en-US" sz="28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r>
              <a:rPr kumimoji="0" lang="en-US" sz="2800" b="0" i="0" u="none" strike="noStrike" kern="1200" cap="none" spc="0" normalizeH="0" baseline="0" noProof="0" dirty="0">
                <a:ln>
                  <a:noFill/>
                </a:ln>
                <a:solidFill>
                  <a:srgbClr val="000000"/>
                </a:solidFill>
                <a:effectLst/>
                <a:uLnTx/>
                <a:uFillTx/>
                <a:latin typeface="Arial"/>
                <a:ea typeface="+mn-ea"/>
                <a:cs typeface="+mn-cs"/>
              </a:rPr>
              <a:t>I have the opportunity and privilege to work with people that I respect and admire</a:t>
            </a: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 name="Title 1">
            <a:extLst>
              <a:ext uri="{FF2B5EF4-FFF2-40B4-BE49-F238E27FC236}">
                <a16:creationId xmlns:a16="http://schemas.microsoft.com/office/drawing/2014/main" id="{95CB4074-F580-F73E-1860-5CE2DF263477}"/>
              </a:ext>
            </a:extLst>
          </p:cNvPr>
          <p:cNvSpPr txBox="1">
            <a:spLocks/>
          </p:cNvSpPr>
          <p:nvPr/>
        </p:nvSpPr>
        <p:spPr>
          <a:xfrm>
            <a:off x="396814" y="3252645"/>
            <a:ext cx="11374883" cy="521507"/>
          </a:xfrm>
          <a:prstGeom prst="rect">
            <a:avLst/>
          </a:prstGeom>
          <a:noFill/>
          <a:ln>
            <a:noFill/>
          </a:ln>
        </p:spPr>
        <p:txBody>
          <a:bodyPr wrap="square" lIns="68575" tIns="68575" rIns="68575" bIns="68575" anchor="t" anchorCtr="0"/>
          <a:lstStyle>
            <a:defPPr marR="0" lvl="0" algn="l" rtl="0">
              <a:lnSpc>
                <a:spcPct val="100000"/>
              </a:lnSpc>
              <a:spcBef>
                <a:spcPts val="0"/>
              </a:spcBef>
              <a:spcAft>
                <a:spcPts val="0"/>
              </a:spcAft>
            </a:defPPr>
            <a:lvl1pPr marL="0" marR="0" lvl="0" indent="0" algn="l" rtl="0">
              <a:lnSpc>
                <a:spcPct val="90000"/>
              </a:lnSpc>
              <a:spcBef>
                <a:spcPts val="0"/>
              </a:spcBef>
              <a:spcAft>
                <a:spcPts val="0"/>
              </a:spcAft>
              <a:buClr>
                <a:srgbClr val="0066A1"/>
              </a:buClr>
              <a:buSzPct val="100000"/>
              <a:buFont typeface="Calibri"/>
              <a:buNone/>
              <a:defRPr sz="3467" b="1" i="0" u="none" strike="noStrike" cap="none">
                <a:solidFill>
                  <a:srgbClr val="0066A1"/>
                </a:solidFill>
                <a:latin typeface="Calibri"/>
                <a:ea typeface="Calibri"/>
                <a:cs typeface="Calibri"/>
                <a:sym typeface="Calibri"/>
              </a:defRPr>
            </a:lvl1pPr>
            <a:lvl2pPr lvl="1" indent="0">
              <a:spcBef>
                <a:spcPts val="0"/>
              </a:spcBef>
              <a:buSzPct val="78571"/>
              <a:buNone/>
              <a:defRPr sz="1867"/>
            </a:lvl2pPr>
            <a:lvl3pPr lvl="2" indent="0">
              <a:spcBef>
                <a:spcPts val="0"/>
              </a:spcBef>
              <a:buSzPct val="78571"/>
              <a:buNone/>
              <a:defRPr sz="1867"/>
            </a:lvl3pPr>
            <a:lvl4pPr lvl="3" indent="0">
              <a:spcBef>
                <a:spcPts val="0"/>
              </a:spcBef>
              <a:buSzPct val="78571"/>
              <a:buNone/>
              <a:defRPr sz="1867"/>
            </a:lvl4pPr>
            <a:lvl5pPr lvl="4" indent="0">
              <a:spcBef>
                <a:spcPts val="0"/>
              </a:spcBef>
              <a:buSzPct val="78571"/>
              <a:buNone/>
              <a:defRPr sz="1867"/>
            </a:lvl5pPr>
            <a:lvl6pPr lvl="5" indent="0">
              <a:spcBef>
                <a:spcPts val="0"/>
              </a:spcBef>
              <a:buSzPct val="78571"/>
              <a:buNone/>
              <a:defRPr sz="1867"/>
            </a:lvl6pPr>
            <a:lvl7pPr lvl="6" indent="0">
              <a:spcBef>
                <a:spcPts val="0"/>
              </a:spcBef>
              <a:buSzPct val="78571"/>
              <a:buNone/>
              <a:defRPr sz="1867"/>
            </a:lvl7pPr>
            <a:lvl8pPr lvl="7" indent="0">
              <a:spcBef>
                <a:spcPts val="0"/>
              </a:spcBef>
              <a:buSzPct val="78571"/>
              <a:buNone/>
              <a:defRPr sz="1867"/>
            </a:lvl8pPr>
            <a:lvl9pPr lvl="8" indent="0">
              <a:spcBef>
                <a:spcPts val="0"/>
              </a:spcBef>
              <a:buSzPct val="78571"/>
              <a:buNone/>
              <a:defRPr sz="1867"/>
            </a:lvl9pPr>
          </a:lstStyle>
          <a:p>
            <a:pPr marL="0" marR="0" lvl="0" indent="0" algn="l" defTabSz="914400" rtl="0" eaLnBrk="1" fontAlgn="auto" latinLnBrk="0" hangingPunct="1">
              <a:lnSpc>
                <a:spcPct val="90000"/>
              </a:lnSpc>
              <a:spcBef>
                <a:spcPts val="0"/>
              </a:spcBef>
              <a:spcAft>
                <a:spcPts val="0"/>
              </a:spcAft>
              <a:buClr>
                <a:srgbClr val="0066A1"/>
              </a:buClr>
              <a:buSzPct val="100000"/>
              <a:buFont typeface="Calibri"/>
              <a:buNone/>
              <a:tabLst/>
              <a:defRPr/>
            </a:pPr>
            <a:r>
              <a:rPr kumimoji="0" lang="en-US" sz="3467" b="1" i="0" u="none" strike="noStrike" kern="0" cap="none" spc="0" normalizeH="0" baseline="0" noProof="0" dirty="0">
                <a:ln>
                  <a:noFill/>
                </a:ln>
                <a:solidFill>
                  <a:srgbClr val="0066A1"/>
                </a:solidFill>
                <a:effectLst/>
                <a:uLnTx/>
                <a:uFillTx/>
                <a:latin typeface="Calibri"/>
                <a:cs typeface="Calibri"/>
                <a:sym typeface="Calibri"/>
              </a:rPr>
              <a:t>What am I getting out of it? </a:t>
            </a:r>
          </a:p>
        </p:txBody>
      </p:sp>
      <p:sp>
        <p:nvSpPr>
          <p:cNvPr id="5" name="TextBox 4">
            <a:extLst>
              <a:ext uri="{FF2B5EF4-FFF2-40B4-BE49-F238E27FC236}">
                <a16:creationId xmlns:a16="http://schemas.microsoft.com/office/drawing/2014/main" id="{39D8FF24-26F1-B630-DCA9-45269305F599}"/>
              </a:ext>
            </a:extLst>
          </p:cNvPr>
          <p:cNvSpPr txBox="1"/>
          <p:nvPr/>
        </p:nvSpPr>
        <p:spPr>
          <a:xfrm>
            <a:off x="396813" y="3949070"/>
            <a:ext cx="11374883" cy="200054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r>
              <a:rPr kumimoji="0" lang="en-US" sz="2800" b="0" i="0" u="none" strike="noStrike" kern="1200" cap="none" spc="0" normalizeH="0" baseline="0" noProof="0" dirty="0">
                <a:ln>
                  <a:noFill/>
                </a:ln>
                <a:solidFill>
                  <a:srgbClr val="000000"/>
                </a:solidFill>
                <a:effectLst/>
                <a:uLnTx/>
                <a:uFillTx/>
                <a:latin typeface="Arial"/>
                <a:ea typeface="+mn-ea"/>
                <a:cs typeface="+mn-cs"/>
              </a:rPr>
              <a:t> </a:t>
            </a:r>
            <a:r>
              <a:rPr kumimoji="0" lang="en-US" sz="2400" b="0" i="0" u="none" strike="noStrike" kern="1200" cap="none" spc="0" normalizeH="0" baseline="0" noProof="0" dirty="0">
                <a:ln>
                  <a:noFill/>
                </a:ln>
                <a:solidFill>
                  <a:srgbClr val="000000"/>
                </a:solidFill>
                <a:effectLst/>
                <a:uLnTx/>
                <a:uFillTx/>
                <a:latin typeface="Arial"/>
                <a:ea typeface="+mn-ea"/>
                <a:cs typeface="+mn-cs"/>
              </a:rPr>
              <a:t>Opportunity for continuous learning – depth and breath – stepping stone to</a:t>
            </a:r>
            <a:r>
              <a:rPr kumimoji="0" lang="en-US" sz="2400" b="0" i="0" u="none" strike="noStrike" kern="1200" cap="none" spc="0" normalizeH="0" noProof="0" dirty="0">
                <a:ln>
                  <a:noFill/>
                </a:ln>
                <a:solidFill>
                  <a:srgbClr val="000000"/>
                </a:solidFill>
                <a:effectLst/>
                <a:uLnTx/>
                <a:uFillTx/>
                <a:latin typeface="Arial"/>
                <a:ea typeface="+mn-ea"/>
                <a:cs typeface="+mn-cs"/>
              </a:rPr>
              <a:t> broader IEEE activities</a:t>
            </a:r>
            <a:endParaRPr kumimoji="0" lang="en-US" sz="2400" b="0"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 Learning of transferable leadership and organizational skills</a:t>
            </a:r>
          </a:p>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 Meet people that influenced my career (</a:t>
            </a:r>
            <a:r>
              <a:rPr kumimoji="0" lang="en-US" sz="2400" b="0" i="1" u="none" strike="noStrike" kern="1200" cap="none" spc="0" normalizeH="0" baseline="0" noProof="0" dirty="0">
                <a:ln>
                  <a:noFill/>
                </a:ln>
                <a:solidFill>
                  <a:srgbClr val="000000"/>
                </a:solidFill>
                <a:effectLst/>
                <a:uLnTx/>
                <a:uFillTx/>
                <a:latin typeface="Arial"/>
                <a:ea typeface="+mn-ea"/>
                <a:cs typeface="+mn-cs"/>
              </a:rPr>
              <a:t>and life)</a:t>
            </a:r>
          </a:p>
          <a:p>
            <a:pPr marL="285750" marR="0" lvl="0" indent="-285750" algn="l" defTabSz="914400" rtl="0" eaLnBrk="1" fontAlgn="auto" latinLnBrk="0" hangingPunct="1">
              <a:lnSpc>
                <a:spcPct val="100000"/>
              </a:lnSpc>
              <a:spcBef>
                <a:spcPts val="0"/>
              </a:spcBef>
              <a:spcAft>
                <a:spcPts val="0"/>
              </a:spcAft>
              <a:buClr>
                <a:srgbClr val="0070C0"/>
              </a:buClr>
              <a:buSzTx/>
              <a:buFont typeface="Wingdings" pitchFamily="2" charset="2"/>
              <a:buChar char="Ø"/>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 Some wonderful friends</a:t>
            </a:r>
          </a:p>
        </p:txBody>
      </p:sp>
    </p:spTree>
    <p:extLst>
      <p:ext uri="{BB962C8B-B14F-4D97-AF65-F5344CB8AC3E}">
        <p14:creationId xmlns:p14="http://schemas.microsoft.com/office/powerpoint/2010/main" val="3786435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E85D3-D99E-07DF-D55E-4F5B5A3BCF99}"/>
              </a:ext>
            </a:extLst>
          </p:cNvPr>
          <p:cNvSpPr>
            <a:spLocks noGrp="1"/>
          </p:cNvSpPr>
          <p:nvPr>
            <p:ph type="ctrTitle"/>
          </p:nvPr>
        </p:nvSpPr>
        <p:spPr/>
        <p:txBody>
          <a:bodyPr/>
          <a:lstStyle/>
          <a:p>
            <a:r>
              <a:rPr lang="en-US" sz="3600" b="1" dirty="0"/>
              <a:t>Where do I get more information:</a:t>
            </a:r>
            <a:endParaRPr lang="en-US" dirty="0"/>
          </a:p>
        </p:txBody>
      </p:sp>
      <p:sp>
        <p:nvSpPr>
          <p:cNvPr id="4" name="TextBox 3">
            <a:extLst>
              <a:ext uri="{FF2B5EF4-FFF2-40B4-BE49-F238E27FC236}">
                <a16:creationId xmlns:a16="http://schemas.microsoft.com/office/drawing/2014/main" id="{BA12D2BD-AA4D-8617-A614-65A1FF0D990B}"/>
              </a:ext>
            </a:extLst>
          </p:cNvPr>
          <p:cNvSpPr txBox="1"/>
          <p:nvPr/>
        </p:nvSpPr>
        <p:spPr>
          <a:xfrm>
            <a:off x="98433" y="859967"/>
            <a:ext cx="11673265" cy="5632311"/>
          </a:xfrm>
          <a:prstGeom prst="rect">
            <a:avLst/>
          </a:prstGeom>
          <a:noFill/>
        </p:spPr>
        <p:txBody>
          <a:bodyPr wrap="square">
            <a:spAutoFit/>
          </a:bodyPr>
          <a:lstStyle/>
          <a:p>
            <a:pPr marL="914400" lvl="1" indent="-457200">
              <a:buFont typeface="Arial" panose="020B0604020202020204" pitchFamily="34" charset="0"/>
              <a:buChar char="•"/>
            </a:pPr>
            <a:endParaRPr lang="en-US" sz="2800" i="1" dirty="0"/>
          </a:p>
          <a:p>
            <a:pPr marL="914400" lvl="1" indent="-457200">
              <a:buFont typeface="Arial" panose="020B0604020202020204" pitchFamily="34" charset="0"/>
              <a:buChar char="•"/>
            </a:pPr>
            <a:endParaRPr lang="en-US" sz="2800" i="1" dirty="0"/>
          </a:p>
          <a:p>
            <a:pPr marL="914400" lvl="1" indent="-457200">
              <a:buFont typeface="Arial" panose="020B0604020202020204" pitchFamily="34" charset="0"/>
              <a:buChar char="•"/>
            </a:pPr>
            <a:endParaRPr lang="en-US" sz="2800" i="1" dirty="0"/>
          </a:p>
          <a:p>
            <a:pPr marL="914400" lvl="1" indent="-457200">
              <a:buFont typeface="Arial" panose="020B0604020202020204" pitchFamily="34" charset="0"/>
              <a:buChar char="•"/>
            </a:pPr>
            <a:endParaRPr lang="en-US" sz="2800" i="1" dirty="0"/>
          </a:p>
          <a:p>
            <a:pPr marL="914400" lvl="1" indent="-457200">
              <a:buFont typeface="Arial" panose="020B0604020202020204" pitchFamily="34" charset="0"/>
              <a:buChar char="•"/>
            </a:pPr>
            <a:r>
              <a:rPr lang="en-US" sz="2800" i="1" dirty="0"/>
              <a:t>on involvement  opportunities</a:t>
            </a:r>
          </a:p>
          <a:p>
            <a:pPr marL="914400" lvl="1" indent="-457200">
              <a:buFont typeface="Arial" panose="020B0604020202020204" pitchFamily="34" charset="0"/>
              <a:buChar char="•"/>
            </a:pPr>
            <a:r>
              <a:rPr lang="en-US" sz="2800" i="1" dirty="0"/>
              <a:t>on financial benefits</a:t>
            </a:r>
          </a:p>
          <a:p>
            <a:pPr marL="914400" lvl="1" indent="-457200">
              <a:buFont typeface="Arial" panose="020B0604020202020204" pitchFamily="34" charset="0"/>
              <a:buChar char="•"/>
            </a:pPr>
            <a:r>
              <a:rPr lang="en-US" sz="2800" i="1" dirty="0"/>
              <a:t>on IEEE and NPSS activities</a:t>
            </a:r>
            <a:br>
              <a:rPr lang="en-US" sz="2800" i="1" dirty="0"/>
            </a:br>
            <a:r>
              <a:rPr lang="en-US" sz="2800" i="1" dirty="0" err="1"/>
              <a:t>etc</a:t>
            </a:r>
            <a:r>
              <a:rPr lang="en-US" sz="2800" i="1" dirty="0"/>
              <a:t>…</a:t>
            </a:r>
            <a:br>
              <a:rPr lang="en-US" sz="2800" b="1" dirty="0"/>
            </a:br>
            <a:br>
              <a:rPr lang="en-US" b="1" dirty="0"/>
            </a:br>
            <a:endParaRPr lang="en-US" b="1" dirty="0"/>
          </a:p>
          <a:p>
            <a:pPr lvl="1"/>
            <a:endParaRPr lang="en-US" b="1" dirty="0"/>
          </a:p>
          <a:p>
            <a:pPr lvl="1"/>
            <a:br>
              <a:rPr lang="en-US" b="1" dirty="0"/>
            </a:br>
            <a:r>
              <a:rPr lang="en-US" b="1" dirty="0"/>
              <a:t>							</a:t>
            </a:r>
            <a:r>
              <a:rPr lang="en-US" sz="3200" b="1" dirty="0">
                <a:solidFill>
                  <a:srgbClr val="0070C0"/>
                </a:solidFill>
              </a:rPr>
              <a:t>Membership desk!</a:t>
            </a:r>
            <a:br>
              <a:rPr lang="en-US" sz="3200" b="1" dirty="0">
                <a:solidFill>
                  <a:srgbClr val="0070C0"/>
                </a:solidFill>
              </a:rPr>
            </a:br>
            <a:r>
              <a:rPr lang="en-US" sz="3200" b="1" dirty="0">
                <a:solidFill>
                  <a:srgbClr val="0070C0"/>
                </a:solidFill>
              </a:rPr>
              <a:t>							</a:t>
            </a:r>
            <a:r>
              <a:rPr lang="en-US" sz="2000" b="1" dirty="0">
                <a:solidFill>
                  <a:srgbClr val="0070C0"/>
                </a:solidFill>
              </a:rPr>
              <a:t>Special offers for first  time members</a:t>
            </a:r>
            <a:endParaRPr lang="en-US" dirty="0">
              <a:solidFill>
                <a:srgbClr val="0070C0"/>
              </a:solidFill>
            </a:endParaRPr>
          </a:p>
        </p:txBody>
      </p:sp>
      <p:pic>
        <p:nvPicPr>
          <p:cNvPr id="3" name="Picture 2">
            <a:extLst>
              <a:ext uri="{FF2B5EF4-FFF2-40B4-BE49-F238E27FC236}">
                <a16:creationId xmlns:a16="http://schemas.microsoft.com/office/drawing/2014/main" id="{D50FE9D9-B61D-2833-ECEE-2B771D8A8F4D}"/>
              </a:ext>
            </a:extLst>
          </p:cNvPr>
          <p:cNvPicPr>
            <a:picLocks noChangeAspect="1"/>
          </p:cNvPicPr>
          <p:nvPr/>
        </p:nvPicPr>
        <p:blipFill rotWithShape="1">
          <a:blip r:embed="rId3"/>
          <a:srcRect l="9335" t="35492" r="63588" b="44978"/>
          <a:stretch/>
        </p:blipFill>
        <p:spPr>
          <a:xfrm>
            <a:off x="420302" y="5679315"/>
            <a:ext cx="784353" cy="799733"/>
          </a:xfrm>
          <a:prstGeom prst="rect">
            <a:avLst/>
          </a:prstGeom>
        </p:spPr>
      </p:pic>
      <p:pic>
        <p:nvPicPr>
          <p:cNvPr id="6" name="Picture 5">
            <a:extLst>
              <a:ext uri="{FF2B5EF4-FFF2-40B4-BE49-F238E27FC236}">
                <a16:creationId xmlns:a16="http://schemas.microsoft.com/office/drawing/2014/main" id="{D334442F-FA5F-941E-DBA0-7578E9D5223C}"/>
              </a:ext>
            </a:extLst>
          </p:cNvPr>
          <p:cNvPicPr>
            <a:picLocks noChangeAspect="1"/>
          </p:cNvPicPr>
          <p:nvPr/>
        </p:nvPicPr>
        <p:blipFill>
          <a:blip r:embed="rId4"/>
          <a:stretch>
            <a:fillRect/>
          </a:stretch>
        </p:blipFill>
        <p:spPr>
          <a:xfrm>
            <a:off x="6329916" y="1394191"/>
            <a:ext cx="4770474" cy="3577856"/>
          </a:xfrm>
          <a:prstGeom prst="rect">
            <a:avLst/>
          </a:prstGeom>
        </p:spPr>
      </p:pic>
    </p:spTree>
    <p:extLst>
      <p:ext uri="{BB962C8B-B14F-4D97-AF65-F5344CB8AC3E}">
        <p14:creationId xmlns:p14="http://schemas.microsoft.com/office/powerpoint/2010/main" val="2003134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B4C40A88-9601-7F48-8617-1DD5A5996954}"/>
              </a:ext>
            </a:extLst>
          </p:cNvPr>
          <p:cNvSpPr txBox="1">
            <a:spLocks/>
          </p:cNvSpPr>
          <p:nvPr/>
        </p:nvSpPr>
        <p:spPr>
          <a:xfrm>
            <a:off x="305091" y="1337741"/>
            <a:ext cx="4244328" cy="710008"/>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Clr>
                <a:srgbClr val="0066A1"/>
              </a:buClr>
              <a:buFont typeface="LucidaGrande" charset="0"/>
              <a:buChar char="▸"/>
              <a:defRPr sz="165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66A1"/>
              </a:buClr>
              <a:buFont typeface="LucidaGrande" charset="0"/>
              <a:buChar char="-"/>
              <a:defRPr sz="135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66A1"/>
              </a:buClr>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66A1"/>
              </a:buClr>
              <a:buFont typeface="Wingdings"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defTabSz="914377">
              <a:spcBef>
                <a:spcPts val="1000"/>
              </a:spcBef>
              <a:buSzPct val="100000"/>
            </a:pPr>
            <a:r>
              <a:rPr lang="en-US" sz="2400" dirty="0">
                <a:solidFill>
                  <a:srgbClr val="000000"/>
                </a:solidFill>
                <a:latin typeface="Calibri" panose="020F0502020204030204" pitchFamily="34" charset="0"/>
                <a:cs typeface="Calibri" panose="020F0502020204030204" pitchFamily="34" charset="0"/>
                <a:sym typeface="Arial"/>
              </a:rPr>
              <a:t>More than </a:t>
            </a:r>
            <a:r>
              <a:rPr lang="en-US" sz="2400" b="1" dirty="0">
                <a:solidFill>
                  <a:srgbClr val="0066A1"/>
                </a:solidFill>
                <a:latin typeface="Calibri" panose="020F0502020204030204" pitchFamily="34" charset="0"/>
                <a:cs typeface="Calibri" panose="020F0502020204030204" pitchFamily="34" charset="0"/>
                <a:sym typeface="Arial"/>
              </a:rPr>
              <a:t>409,000</a:t>
            </a:r>
            <a:r>
              <a:rPr lang="en-US" sz="2400" dirty="0">
                <a:solidFill>
                  <a:srgbClr val="000000"/>
                </a:solidFill>
                <a:latin typeface="Calibri" panose="020F0502020204030204" pitchFamily="34" charset="0"/>
                <a:cs typeface="Calibri" panose="020F0502020204030204" pitchFamily="34" charset="0"/>
                <a:sym typeface="Arial"/>
              </a:rPr>
              <a:t> members </a:t>
            </a:r>
            <a:br>
              <a:rPr lang="en-US" sz="2400" dirty="0">
                <a:solidFill>
                  <a:srgbClr val="000000"/>
                </a:solidFill>
                <a:latin typeface="Calibri" panose="020F0502020204030204" pitchFamily="34" charset="0"/>
                <a:cs typeface="Calibri" panose="020F0502020204030204" pitchFamily="34" charset="0"/>
                <a:sym typeface="Arial"/>
              </a:rPr>
            </a:br>
            <a:r>
              <a:rPr lang="en-US" sz="2400" dirty="0">
                <a:solidFill>
                  <a:srgbClr val="000000"/>
                </a:solidFill>
                <a:latin typeface="Calibri" panose="020F0502020204030204" pitchFamily="34" charset="0"/>
                <a:cs typeface="Calibri" panose="020F0502020204030204" pitchFamily="34" charset="0"/>
                <a:sym typeface="Arial"/>
              </a:rPr>
              <a:t>in over </a:t>
            </a:r>
            <a:r>
              <a:rPr lang="en-US" sz="2400" b="1" dirty="0">
                <a:solidFill>
                  <a:srgbClr val="0066A1"/>
                </a:solidFill>
                <a:latin typeface="Calibri" panose="020F0502020204030204" pitchFamily="34" charset="0"/>
                <a:cs typeface="Calibri" panose="020F0502020204030204" pitchFamily="34" charset="0"/>
                <a:sym typeface="Arial"/>
              </a:rPr>
              <a:t>160</a:t>
            </a:r>
            <a:r>
              <a:rPr lang="en-US" sz="2400" dirty="0">
                <a:solidFill>
                  <a:srgbClr val="000000"/>
                </a:solidFill>
                <a:latin typeface="Calibri" panose="020F0502020204030204" pitchFamily="34" charset="0"/>
                <a:cs typeface="Calibri" panose="020F0502020204030204" pitchFamily="34" charset="0"/>
                <a:sym typeface="Arial"/>
              </a:rPr>
              <a:t> countries</a:t>
            </a:r>
            <a:endParaRPr lang="en-US" sz="1867" dirty="0">
              <a:solidFill>
                <a:srgbClr val="000000"/>
              </a:solidFill>
              <a:latin typeface="Arial"/>
              <a:sym typeface="Arial"/>
            </a:endParaRPr>
          </a:p>
        </p:txBody>
      </p:sp>
      <p:sp>
        <p:nvSpPr>
          <p:cNvPr id="21" name="Title 18">
            <a:extLst>
              <a:ext uri="{FF2B5EF4-FFF2-40B4-BE49-F238E27FC236}">
                <a16:creationId xmlns:a16="http://schemas.microsoft.com/office/drawing/2014/main" id="{2D777E1A-D5C7-B744-B20D-7317C1BF1FA3}"/>
              </a:ext>
            </a:extLst>
          </p:cNvPr>
          <p:cNvSpPr txBox="1">
            <a:spLocks/>
          </p:cNvSpPr>
          <p:nvPr/>
        </p:nvSpPr>
        <p:spPr>
          <a:xfrm>
            <a:off x="7158017" y="-2957341"/>
            <a:ext cx="3965844" cy="1293036"/>
          </a:xfrm>
          <a:prstGeom prst="rect">
            <a:avLst/>
          </a:prstGeom>
        </p:spPr>
        <p:txBody>
          <a:bodyPr/>
          <a:lstStyle>
            <a:lvl1pPr algn="l" defTabSz="685800" rtl="0" eaLnBrk="1" latinLnBrk="0" hangingPunct="1">
              <a:lnSpc>
                <a:spcPct val="90000"/>
              </a:lnSpc>
              <a:spcBef>
                <a:spcPct val="0"/>
              </a:spcBef>
              <a:buNone/>
              <a:defRPr sz="2550" b="1" i="0" kern="1200">
                <a:solidFill>
                  <a:srgbClr val="0066A1"/>
                </a:solidFill>
                <a:latin typeface="Calibri" charset="0"/>
                <a:ea typeface="Calibri" charset="0"/>
                <a:cs typeface="Calibri" charset="0"/>
              </a:defRPr>
            </a:lvl1pPr>
          </a:lstStyle>
          <a:p>
            <a:pPr defTabSz="914377"/>
            <a:endParaRPr lang="en-US" sz="3400" dirty="0">
              <a:solidFill>
                <a:srgbClr val="FDC82F"/>
              </a:solidFill>
              <a:sym typeface="Arial"/>
            </a:endParaRPr>
          </a:p>
        </p:txBody>
      </p:sp>
      <p:pic>
        <p:nvPicPr>
          <p:cNvPr id="33" name="Picture 32">
            <a:extLst>
              <a:ext uri="{FF2B5EF4-FFF2-40B4-BE49-F238E27FC236}">
                <a16:creationId xmlns:a16="http://schemas.microsoft.com/office/drawing/2014/main" id="{C85AF51C-E99F-A741-9F9F-B3AA27D33FD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520" r="-1"/>
          <a:stretch/>
        </p:blipFill>
        <p:spPr>
          <a:xfrm>
            <a:off x="7235737" y="-2747423"/>
            <a:ext cx="4492625" cy="1929032"/>
          </a:xfrm>
          <a:prstGeom prst="rect">
            <a:avLst/>
          </a:prstGeom>
        </p:spPr>
      </p:pic>
      <p:pic>
        <p:nvPicPr>
          <p:cNvPr id="34" name="Picture Placeholder 17">
            <a:extLst>
              <a:ext uri="{FF2B5EF4-FFF2-40B4-BE49-F238E27FC236}">
                <a16:creationId xmlns:a16="http://schemas.microsoft.com/office/drawing/2014/main" id="{2B58E339-BE11-8C45-A3F5-2A6FB7F25F5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760659" y="-4405406"/>
            <a:ext cx="1445351" cy="1445351"/>
          </a:xfrm>
          <a:prstGeom prst="rect">
            <a:avLst/>
          </a:prstGeom>
        </p:spPr>
      </p:pic>
      <p:pic>
        <p:nvPicPr>
          <p:cNvPr id="20" name="Picture 19">
            <a:extLst>
              <a:ext uri="{FF2B5EF4-FFF2-40B4-BE49-F238E27FC236}">
                <a16:creationId xmlns:a16="http://schemas.microsoft.com/office/drawing/2014/main" id="{A73CE7D6-AF0A-B749-9EC1-7116090175D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1635"/>
          <a:stretch/>
        </p:blipFill>
        <p:spPr>
          <a:xfrm>
            <a:off x="4617449" y="799665"/>
            <a:ext cx="7561984" cy="4166812"/>
          </a:xfrm>
          <a:prstGeom prst="rect">
            <a:avLst/>
          </a:prstGeom>
        </p:spPr>
      </p:pic>
      <p:sp>
        <p:nvSpPr>
          <p:cNvPr id="15" name="Text Placeholder 3">
            <a:extLst>
              <a:ext uri="{FF2B5EF4-FFF2-40B4-BE49-F238E27FC236}">
                <a16:creationId xmlns:a16="http://schemas.microsoft.com/office/drawing/2014/main" id="{B00A468B-7E3A-D141-A211-59211C731A0A}"/>
              </a:ext>
            </a:extLst>
          </p:cNvPr>
          <p:cNvSpPr txBox="1">
            <a:spLocks/>
          </p:cNvSpPr>
          <p:nvPr/>
        </p:nvSpPr>
        <p:spPr>
          <a:xfrm>
            <a:off x="305091" y="2378273"/>
            <a:ext cx="4579709" cy="710008"/>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Clr>
                <a:srgbClr val="0066A1"/>
              </a:buClr>
              <a:buFont typeface="LucidaGrande" charset="0"/>
              <a:buChar char="▸"/>
              <a:defRPr sz="165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66A1"/>
              </a:buClr>
              <a:buFont typeface="LucidaGrande" charset="0"/>
              <a:buChar char="-"/>
              <a:defRPr sz="135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66A1"/>
              </a:buClr>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66A1"/>
              </a:buClr>
              <a:buFont typeface="Wingdings"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defTabSz="914377">
              <a:spcBef>
                <a:spcPts val="1000"/>
              </a:spcBef>
            </a:pPr>
            <a:r>
              <a:rPr lang="en-US" sz="2400" b="1" dirty="0">
                <a:solidFill>
                  <a:srgbClr val="0066A1"/>
                </a:solidFill>
                <a:latin typeface="Arial"/>
                <a:sym typeface="Arial"/>
              </a:rPr>
              <a:t>39</a:t>
            </a:r>
            <a:r>
              <a:rPr lang="en-US" sz="2400" dirty="0">
                <a:solidFill>
                  <a:srgbClr val="000000"/>
                </a:solidFill>
                <a:latin typeface="Arial"/>
                <a:sym typeface="Arial"/>
              </a:rPr>
              <a:t> Technical Societies and </a:t>
            </a:r>
            <a:r>
              <a:rPr lang="en-US" sz="2400" b="1" dirty="0">
                <a:solidFill>
                  <a:srgbClr val="0066A1"/>
                </a:solidFill>
                <a:latin typeface="Arial"/>
                <a:sym typeface="Arial"/>
              </a:rPr>
              <a:t>7</a:t>
            </a:r>
            <a:r>
              <a:rPr lang="en-US" sz="2400" dirty="0">
                <a:solidFill>
                  <a:srgbClr val="000000"/>
                </a:solidFill>
                <a:latin typeface="Arial"/>
                <a:sym typeface="Arial"/>
              </a:rPr>
              <a:t> Technical Councils</a:t>
            </a:r>
          </a:p>
        </p:txBody>
      </p:sp>
      <p:sp>
        <p:nvSpPr>
          <p:cNvPr id="16" name="Text Placeholder 2">
            <a:extLst>
              <a:ext uri="{FF2B5EF4-FFF2-40B4-BE49-F238E27FC236}">
                <a16:creationId xmlns:a16="http://schemas.microsoft.com/office/drawing/2014/main" id="{F9B36D18-1CB6-774A-AAA2-1F0ACDF1C469}"/>
              </a:ext>
            </a:extLst>
          </p:cNvPr>
          <p:cNvSpPr txBox="1">
            <a:spLocks/>
          </p:cNvSpPr>
          <p:nvPr/>
        </p:nvSpPr>
        <p:spPr bwMode="auto">
          <a:xfrm>
            <a:off x="305091" y="3418807"/>
            <a:ext cx="5785744" cy="710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defTabSz="1219170">
              <a:spcBef>
                <a:spcPts val="1000"/>
              </a:spcBef>
            </a:pPr>
            <a:r>
              <a:rPr lang="en-US" sz="2400" dirty="0">
                <a:solidFill>
                  <a:srgbClr val="000000"/>
                </a:solidFill>
                <a:latin typeface="Arial"/>
                <a:sym typeface="Arial"/>
              </a:rPr>
              <a:t>Publishes approximately </a:t>
            </a:r>
            <a:r>
              <a:rPr lang="en-US" sz="2400" b="1" dirty="0">
                <a:solidFill>
                  <a:srgbClr val="0066A1"/>
                </a:solidFill>
                <a:latin typeface="Arial"/>
                <a:sym typeface="Arial"/>
              </a:rPr>
              <a:t>200</a:t>
            </a:r>
            <a:r>
              <a:rPr lang="en-US" sz="2400" dirty="0">
                <a:solidFill>
                  <a:srgbClr val="000000"/>
                </a:solidFill>
                <a:latin typeface="Arial"/>
                <a:sym typeface="Arial"/>
              </a:rPr>
              <a:t> transactions, journals, and magazines</a:t>
            </a:r>
            <a:r>
              <a:rPr lang="en-US" sz="2133" dirty="0">
                <a:solidFill>
                  <a:srgbClr val="000000"/>
                </a:solidFill>
                <a:latin typeface="Arial"/>
                <a:sym typeface="Arial"/>
              </a:rPr>
              <a:t> </a:t>
            </a:r>
          </a:p>
        </p:txBody>
      </p:sp>
      <p:sp>
        <p:nvSpPr>
          <p:cNvPr id="17" name="Text Placeholder 2">
            <a:extLst>
              <a:ext uri="{FF2B5EF4-FFF2-40B4-BE49-F238E27FC236}">
                <a16:creationId xmlns:a16="http://schemas.microsoft.com/office/drawing/2014/main" id="{AC4ECF21-8591-834B-A75D-DE44C9268759}"/>
              </a:ext>
            </a:extLst>
          </p:cNvPr>
          <p:cNvSpPr txBox="1">
            <a:spLocks/>
          </p:cNvSpPr>
          <p:nvPr/>
        </p:nvSpPr>
        <p:spPr bwMode="auto">
          <a:xfrm>
            <a:off x="305091" y="4459339"/>
            <a:ext cx="7687676" cy="710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defTabSz="1219170">
              <a:spcBef>
                <a:spcPts val="1000"/>
              </a:spcBef>
            </a:pPr>
            <a:r>
              <a:rPr lang="en-US" sz="2400" dirty="0">
                <a:solidFill>
                  <a:srgbClr val="000000"/>
                </a:solidFill>
                <a:latin typeface="Arial"/>
                <a:sym typeface="Arial"/>
              </a:rPr>
              <a:t>Over </a:t>
            </a:r>
            <a:r>
              <a:rPr lang="en-US" sz="2400" b="1" dirty="0">
                <a:solidFill>
                  <a:srgbClr val="0066A1"/>
                </a:solidFill>
                <a:latin typeface="Arial"/>
                <a:sym typeface="Arial"/>
              </a:rPr>
              <a:t>5 million</a:t>
            </a:r>
            <a:r>
              <a:rPr lang="en-US" sz="2400" dirty="0">
                <a:solidFill>
                  <a:srgbClr val="000000"/>
                </a:solidFill>
                <a:latin typeface="Arial"/>
                <a:sym typeface="Arial"/>
              </a:rPr>
              <a:t> documents in</a:t>
            </a:r>
            <a:br>
              <a:rPr lang="en-US" sz="2400" dirty="0">
                <a:solidFill>
                  <a:srgbClr val="000000"/>
                </a:solidFill>
                <a:latin typeface="Arial"/>
                <a:sym typeface="Arial"/>
              </a:rPr>
            </a:br>
            <a:r>
              <a:rPr lang="en-US" sz="2400" dirty="0">
                <a:solidFill>
                  <a:srgbClr val="000000"/>
                </a:solidFill>
                <a:latin typeface="Arial"/>
                <a:sym typeface="Arial"/>
              </a:rPr>
              <a:t>IEEE </a:t>
            </a:r>
            <a:r>
              <a:rPr lang="en-US" sz="2400" i="1" dirty="0">
                <a:solidFill>
                  <a:srgbClr val="000000"/>
                </a:solidFill>
                <a:latin typeface="Arial"/>
                <a:sym typeface="Arial"/>
              </a:rPr>
              <a:t>Xplore</a:t>
            </a:r>
            <a:r>
              <a:rPr lang="en-US" sz="2400" dirty="0">
                <a:solidFill>
                  <a:srgbClr val="000000"/>
                </a:solidFill>
                <a:latin typeface="Arial"/>
                <a:sym typeface="Arial"/>
              </a:rPr>
              <a:t>® with &gt;</a:t>
            </a:r>
            <a:r>
              <a:rPr lang="en-US" sz="2400" b="1" dirty="0">
                <a:solidFill>
                  <a:srgbClr val="0066A1"/>
                </a:solidFill>
                <a:latin typeface="Arial"/>
                <a:sym typeface="Arial"/>
              </a:rPr>
              <a:t>15</a:t>
            </a:r>
            <a:r>
              <a:rPr lang="en-US" sz="2400" dirty="0">
                <a:solidFill>
                  <a:srgbClr val="000000"/>
                </a:solidFill>
                <a:latin typeface="Arial"/>
                <a:sym typeface="Arial"/>
              </a:rPr>
              <a:t> </a:t>
            </a:r>
            <a:r>
              <a:rPr lang="en-US" sz="2400" b="1" dirty="0">
                <a:solidFill>
                  <a:srgbClr val="0066A1"/>
                </a:solidFill>
                <a:latin typeface="Arial"/>
                <a:sym typeface="Arial"/>
              </a:rPr>
              <a:t>million</a:t>
            </a:r>
            <a:r>
              <a:rPr lang="en-US" sz="2400" dirty="0">
                <a:solidFill>
                  <a:srgbClr val="000000"/>
                </a:solidFill>
                <a:latin typeface="Arial"/>
                <a:sym typeface="Arial"/>
              </a:rPr>
              <a:t> downloads/month  </a:t>
            </a:r>
          </a:p>
        </p:txBody>
      </p:sp>
      <p:sp>
        <p:nvSpPr>
          <p:cNvPr id="18" name="Text Placeholder 2">
            <a:extLst>
              <a:ext uri="{FF2B5EF4-FFF2-40B4-BE49-F238E27FC236}">
                <a16:creationId xmlns:a16="http://schemas.microsoft.com/office/drawing/2014/main" id="{3A5D45F6-FE66-8B44-9389-5F44D06B067B}"/>
              </a:ext>
            </a:extLst>
          </p:cNvPr>
          <p:cNvSpPr txBox="1">
            <a:spLocks/>
          </p:cNvSpPr>
          <p:nvPr/>
        </p:nvSpPr>
        <p:spPr bwMode="auto">
          <a:xfrm>
            <a:off x="305091" y="5499870"/>
            <a:ext cx="6276623" cy="710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920" tIns="60960" rIns="121920" bIns="6096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indent="-228594" defTabSz="1219170">
              <a:spcBef>
                <a:spcPts val="1000"/>
              </a:spcBef>
            </a:pPr>
            <a:r>
              <a:rPr lang="en-US" sz="2400" dirty="0">
                <a:solidFill>
                  <a:srgbClr val="000000"/>
                </a:solidFill>
                <a:latin typeface="Arial"/>
                <a:sym typeface="Arial"/>
              </a:rPr>
              <a:t>Sponsors more than </a:t>
            </a:r>
            <a:r>
              <a:rPr lang="en-US" sz="2400" b="1" dirty="0">
                <a:solidFill>
                  <a:srgbClr val="0066A1"/>
                </a:solidFill>
                <a:latin typeface="Arial"/>
                <a:sym typeface="Arial"/>
              </a:rPr>
              <a:t>1,900</a:t>
            </a:r>
            <a:r>
              <a:rPr lang="en-US" sz="2400" dirty="0">
                <a:solidFill>
                  <a:srgbClr val="000000"/>
                </a:solidFill>
                <a:latin typeface="Arial"/>
                <a:sym typeface="Arial"/>
              </a:rPr>
              <a:t> conferences in </a:t>
            </a:r>
            <a:r>
              <a:rPr lang="en-US" sz="2400" b="1" dirty="0">
                <a:solidFill>
                  <a:srgbClr val="0066A1"/>
                </a:solidFill>
                <a:latin typeface="Arial"/>
                <a:sym typeface="Arial"/>
              </a:rPr>
              <a:t>96</a:t>
            </a:r>
            <a:r>
              <a:rPr lang="en-US" sz="2400" dirty="0">
                <a:solidFill>
                  <a:srgbClr val="000000"/>
                </a:solidFill>
                <a:latin typeface="Arial"/>
                <a:sym typeface="Arial"/>
              </a:rPr>
              <a:t> countries each year </a:t>
            </a:r>
          </a:p>
        </p:txBody>
      </p:sp>
      <p:sp>
        <p:nvSpPr>
          <p:cNvPr id="7" name="Title 6">
            <a:extLst>
              <a:ext uri="{FF2B5EF4-FFF2-40B4-BE49-F238E27FC236}">
                <a16:creationId xmlns:a16="http://schemas.microsoft.com/office/drawing/2014/main" id="{45327D4E-8AD3-CB4E-B12D-8CBCA7070260}"/>
              </a:ext>
            </a:extLst>
          </p:cNvPr>
          <p:cNvSpPr>
            <a:spLocks noGrp="1"/>
          </p:cNvSpPr>
          <p:nvPr>
            <p:ph type="ctrTitle"/>
          </p:nvPr>
        </p:nvSpPr>
        <p:spPr/>
        <p:txBody>
          <a:bodyPr/>
          <a:lstStyle/>
          <a:p>
            <a:r>
              <a:rPr lang="en-US" dirty="0"/>
              <a:t>IEEE at a Glance</a:t>
            </a:r>
          </a:p>
        </p:txBody>
      </p:sp>
      <p:sp>
        <p:nvSpPr>
          <p:cNvPr id="2" name="Rectangle 1">
            <a:extLst>
              <a:ext uri="{FF2B5EF4-FFF2-40B4-BE49-F238E27FC236}">
                <a16:creationId xmlns:a16="http://schemas.microsoft.com/office/drawing/2014/main" id="{CBBF2AE1-F2C3-3A42-BDA6-2BCC4034D336}"/>
              </a:ext>
            </a:extLst>
          </p:cNvPr>
          <p:cNvSpPr/>
          <p:nvPr/>
        </p:nvSpPr>
        <p:spPr>
          <a:xfrm>
            <a:off x="10834540" y="6008018"/>
            <a:ext cx="1244339" cy="461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AU" sz="1867" kern="0">
              <a:solidFill>
                <a:srgbClr val="FFFFFF"/>
              </a:solidFill>
              <a:latin typeface="Arial"/>
              <a:sym typeface="Arial"/>
            </a:endParaRPr>
          </a:p>
        </p:txBody>
      </p:sp>
      <p:pic>
        <p:nvPicPr>
          <p:cNvPr id="3" name="Picture 2">
            <a:extLst>
              <a:ext uri="{FF2B5EF4-FFF2-40B4-BE49-F238E27FC236}">
                <a16:creationId xmlns:a16="http://schemas.microsoft.com/office/drawing/2014/main" id="{ADAB108F-B73E-168E-E810-F03E331EAF7E}"/>
              </a:ext>
            </a:extLst>
          </p:cNvPr>
          <p:cNvPicPr>
            <a:picLocks noChangeAspect="1"/>
          </p:cNvPicPr>
          <p:nvPr/>
        </p:nvPicPr>
        <p:blipFill rotWithShape="1">
          <a:blip r:embed="rId5"/>
          <a:srcRect l="9335" t="35492" r="63588" b="44978"/>
          <a:stretch/>
        </p:blipFill>
        <p:spPr>
          <a:xfrm>
            <a:off x="10524778" y="5492845"/>
            <a:ext cx="784353" cy="799733"/>
          </a:xfrm>
          <a:prstGeom prst="rect">
            <a:avLst/>
          </a:prstGeom>
        </p:spPr>
      </p:pic>
    </p:spTree>
    <p:extLst>
      <p:ext uri="{BB962C8B-B14F-4D97-AF65-F5344CB8AC3E}">
        <p14:creationId xmlns:p14="http://schemas.microsoft.com/office/powerpoint/2010/main" val="1289752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08"/>
        <p:cNvGrpSpPr/>
        <p:nvPr/>
      </p:nvGrpSpPr>
      <p:grpSpPr>
        <a:xfrm>
          <a:off x="0" y="0"/>
          <a:ext cx="0" cy="0"/>
          <a:chOff x="0" y="0"/>
          <a:chExt cx="0" cy="0"/>
        </a:xfrm>
      </p:grpSpPr>
      <p:sp>
        <p:nvSpPr>
          <p:cNvPr id="3009" name="Google Shape;3009;p11"/>
          <p:cNvSpPr/>
          <p:nvPr/>
        </p:nvSpPr>
        <p:spPr>
          <a:xfrm>
            <a:off x="10117375" y="5569772"/>
            <a:ext cx="1675075" cy="778608"/>
          </a:xfrm>
          <a:prstGeom prst="rect">
            <a:avLst/>
          </a:prstGeom>
          <a:solidFill>
            <a:schemeClr val="lt1"/>
          </a:solidFill>
          <a:ln>
            <a:noFill/>
          </a:ln>
        </p:spPr>
        <p:txBody>
          <a:bodyPr spcFirstLastPara="1" wrap="square" lIns="121900" tIns="60933" rIns="121900" bIns="60933" anchor="t" anchorCtr="0">
            <a:noAutofit/>
          </a:bodyPr>
          <a:lstStyle/>
          <a:p>
            <a:pPr defTabSz="1219170">
              <a:buClr>
                <a:srgbClr val="000000"/>
              </a:buClr>
              <a:buSzPts val="2400"/>
              <a:defRPr/>
            </a:pPr>
            <a:endParaRPr sz="3200" dirty="0">
              <a:solidFill>
                <a:srgbClr val="000000"/>
              </a:solidFill>
              <a:latin typeface="Arial"/>
              <a:ea typeface="Arial"/>
              <a:cs typeface="Arial"/>
              <a:sym typeface="Arial"/>
            </a:endParaRPr>
          </a:p>
        </p:txBody>
      </p:sp>
      <p:sp>
        <p:nvSpPr>
          <p:cNvPr id="3010" name="Google Shape;3010;p11"/>
          <p:cNvSpPr txBox="1">
            <a:spLocks noGrp="1"/>
          </p:cNvSpPr>
          <p:nvPr>
            <p:ph type="body" idx="1"/>
          </p:nvPr>
        </p:nvSpPr>
        <p:spPr>
          <a:xfrm>
            <a:off x="4120444" y="335281"/>
            <a:ext cx="7672005" cy="647383"/>
          </a:xfrm>
          <a:prstGeom prst="rect">
            <a:avLst/>
          </a:prstGeom>
          <a:noFill/>
          <a:ln>
            <a:noFill/>
          </a:ln>
        </p:spPr>
        <p:txBody>
          <a:bodyPr spcFirstLastPara="1" wrap="square" lIns="121900" tIns="60933" rIns="121900" bIns="60933" anchor="ctr" anchorCtr="0">
            <a:normAutofit fontScale="92500" lnSpcReduction="20000"/>
          </a:bodyPr>
          <a:lstStyle/>
          <a:p>
            <a:pPr marL="0" indent="0">
              <a:spcBef>
                <a:spcPts val="0"/>
              </a:spcBef>
              <a:buSzPct val="80000"/>
            </a:pPr>
            <a:r>
              <a:rPr lang="en-US" dirty="0"/>
              <a:t>2023/4 TA Strategic Framework</a:t>
            </a:r>
            <a:endParaRPr dirty="0"/>
          </a:p>
        </p:txBody>
      </p:sp>
      <p:pic>
        <p:nvPicPr>
          <p:cNvPr id="3011" name="Google Shape;3011;p11"/>
          <p:cNvPicPr preferRelativeResize="0"/>
          <p:nvPr/>
        </p:nvPicPr>
        <p:blipFill rotWithShape="1">
          <a:blip r:embed="rId3">
            <a:alphaModFix/>
          </a:blip>
          <a:srcRect/>
          <a:stretch/>
        </p:blipFill>
        <p:spPr>
          <a:xfrm>
            <a:off x="988201" y="1102117"/>
            <a:ext cx="11203799" cy="5420602"/>
          </a:xfrm>
          <a:prstGeom prst="rect">
            <a:avLst/>
          </a:prstGeom>
          <a:noFill/>
          <a:ln>
            <a:noFill/>
          </a:ln>
        </p:spPr>
      </p:pic>
      <p:sp>
        <p:nvSpPr>
          <p:cNvPr id="3012" name="Google Shape;3012;p11"/>
          <p:cNvSpPr txBox="1"/>
          <p:nvPr/>
        </p:nvSpPr>
        <p:spPr>
          <a:xfrm>
            <a:off x="80266" y="1089319"/>
            <a:ext cx="2075436" cy="2764925"/>
          </a:xfrm>
          <a:prstGeom prst="rect">
            <a:avLst/>
          </a:prstGeom>
          <a:noFill/>
          <a:ln>
            <a:noFill/>
          </a:ln>
        </p:spPr>
        <p:txBody>
          <a:bodyPr spcFirstLastPara="1" wrap="square" lIns="121900" tIns="60933" rIns="121900" bIns="60933" anchor="t" anchorCtr="0">
            <a:noAutofit/>
          </a:bodyPr>
          <a:lstStyle/>
          <a:p>
            <a:pPr defTabSz="1219170">
              <a:buClr>
                <a:srgbClr val="00B0F0"/>
              </a:buClr>
              <a:buSzPts val="1013"/>
              <a:defRPr/>
            </a:pPr>
            <a:r>
              <a:rPr lang="en-US" b="1" dirty="0">
                <a:solidFill>
                  <a:srgbClr val="00B0F0"/>
                </a:solidFill>
                <a:latin typeface="Calibri"/>
                <a:ea typeface="Calibri"/>
                <a:cs typeface="Calibri"/>
                <a:sym typeface="Calibri"/>
              </a:rPr>
              <a:t>Tools and Platforms</a:t>
            </a:r>
            <a:endParaRPr sz="1400" dirty="0">
              <a:solidFill>
                <a:srgbClr val="000000"/>
              </a:solidFill>
              <a:latin typeface="Calibri"/>
              <a:ea typeface="Calibri"/>
              <a:cs typeface="Calibri"/>
              <a:sym typeface="Calibri"/>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Resource Center</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DataPort</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AskIEEE and Foresight</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ICX and its replacement</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TechNav</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PRAC Tool</a:t>
            </a:r>
          </a:p>
          <a:p>
            <a:pPr indent="-66716" defTabSz="1219170">
              <a:buClr>
                <a:srgbClr val="00B0F0"/>
              </a:buClr>
              <a:buSzPts val="788"/>
              <a:buFont typeface="Noto Sans Symbols"/>
              <a:buChar char="▪"/>
              <a:defRPr/>
            </a:pPr>
            <a:r>
              <a:rPr lang="en-US" sz="1400" dirty="0">
                <a:solidFill>
                  <a:srgbClr val="000000"/>
                </a:solidFill>
                <a:latin typeface="Calibri"/>
                <a:ea typeface="Arial"/>
                <a:cs typeface="Calibri"/>
                <a:sym typeface="Calibri"/>
              </a:rPr>
              <a:t>SCRC Tools dev</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Next Gen Tools </a:t>
            </a: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&amp;       Processes</a:t>
            </a:r>
            <a:endParaRPr sz="1867" dirty="0">
              <a:solidFill>
                <a:srgbClr val="000000"/>
              </a:solidFill>
              <a:latin typeface="Arial"/>
              <a:ea typeface="Arial"/>
              <a:cs typeface="Arial"/>
              <a:sym typeface="Arial"/>
            </a:endParaRPr>
          </a:p>
          <a:p>
            <a:pPr indent="-66716" defTabSz="1219170">
              <a:buClr>
                <a:srgbClr val="00B0F0"/>
              </a:buClr>
              <a:buSzPts val="788"/>
              <a:buFont typeface="Noto Sans Symbols"/>
              <a:buChar char="▪"/>
              <a:defRPr/>
            </a:pPr>
            <a:r>
              <a:rPr lang="en-US" sz="1400" dirty="0">
                <a:solidFill>
                  <a:srgbClr val="000000"/>
                </a:solidFill>
                <a:latin typeface="Calibri"/>
                <a:ea typeface="Calibri"/>
                <a:cs typeface="Calibri"/>
                <a:sym typeface="Calibri"/>
              </a:rPr>
              <a:t>Governance Tools </a:t>
            </a:r>
            <a:endParaRPr sz="1867" dirty="0">
              <a:solidFill>
                <a:srgbClr val="000000"/>
              </a:solidFill>
              <a:latin typeface="Arial"/>
              <a:ea typeface="Arial"/>
              <a:cs typeface="Arial"/>
              <a:sym typeface="Arial"/>
            </a:endParaRPr>
          </a:p>
          <a:p>
            <a:pPr defTabSz="1219170">
              <a:buClr>
                <a:srgbClr val="00B0F0"/>
              </a:buClr>
              <a:buSzPts val="788"/>
              <a:defRPr/>
            </a:pPr>
            <a:endParaRPr sz="1400" dirty="0">
              <a:solidFill>
                <a:srgbClr val="000000"/>
              </a:solidFill>
              <a:latin typeface="Calibri"/>
              <a:ea typeface="Calibri"/>
              <a:cs typeface="Calibri"/>
              <a:sym typeface="Calibri"/>
            </a:endParaRPr>
          </a:p>
        </p:txBody>
      </p:sp>
      <p:sp>
        <p:nvSpPr>
          <p:cNvPr id="3013" name="Google Shape;3013;p11"/>
          <p:cNvSpPr txBox="1"/>
          <p:nvPr/>
        </p:nvSpPr>
        <p:spPr>
          <a:xfrm>
            <a:off x="185601" y="3981259"/>
            <a:ext cx="7347600" cy="2471200"/>
          </a:xfrm>
          <a:prstGeom prst="rect">
            <a:avLst/>
          </a:prstGeom>
          <a:noFill/>
          <a:ln>
            <a:noFill/>
          </a:ln>
        </p:spPr>
        <p:txBody>
          <a:bodyPr spcFirstLastPara="1" wrap="square" lIns="121900" tIns="60933" rIns="121900" bIns="60933" anchor="t" anchorCtr="0">
            <a:noAutofit/>
          </a:bodyPr>
          <a:lstStyle/>
          <a:p>
            <a:pPr defTabSz="1219170">
              <a:lnSpc>
                <a:spcPct val="114444"/>
              </a:lnSpc>
              <a:buClr>
                <a:srgbClr val="00639C"/>
              </a:buClr>
              <a:buSzPts val="1013"/>
              <a:defRPr/>
            </a:pPr>
            <a:r>
              <a:rPr lang="en-US" b="1" dirty="0">
                <a:solidFill>
                  <a:srgbClr val="00639C"/>
                </a:solidFill>
                <a:latin typeface="Calibri"/>
                <a:ea typeface="Calibri"/>
                <a:cs typeface="Calibri"/>
                <a:sym typeface="Calibri"/>
              </a:rPr>
              <a:t>Managing</a:t>
            </a:r>
            <a:br>
              <a:rPr lang="en-US" b="1" dirty="0">
                <a:solidFill>
                  <a:srgbClr val="00639C"/>
                </a:solidFill>
                <a:latin typeface="Calibri"/>
                <a:ea typeface="Calibri"/>
                <a:cs typeface="Calibri"/>
                <a:sym typeface="Calibri"/>
              </a:rPr>
            </a:br>
            <a:r>
              <a:rPr lang="en-US" b="1" dirty="0">
                <a:solidFill>
                  <a:srgbClr val="00639C"/>
                </a:solidFill>
                <a:latin typeface="Calibri"/>
                <a:ea typeface="Calibri"/>
                <a:cs typeface="Calibri"/>
                <a:sym typeface="Calibri"/>
              </a:rPr>
              <a:t>Foundational</a:t>
            </a:r>
            <a:br>
              <a:rPr lang="en-US" b="1" dirty="0">
                <a:solidFill>
                  <a:srgbClr val="00639C"/>
                </a:solidFill>
                <a:latin typeface="Calibri"/>
                <a:ea typeface="Calibri"/>
                <a:cs typeface="Calibri"/>
                <a:sym typeface="Calibri"/>
              </a:rPr>
            </a:br>
            <a:r>
              <a:rPr lang="en-US" b="1" dirty="0">
                <a:solidFill>
                  <a:srgbClr val="00639C"/>
                </a:solidFill>
                <a:latin typeface="Calibri"/>
                <a:ea typeface="Calibri"/>
                <a:cs typeface="Calibri"/>
                <a:sym typeface="Calibri"/>
              </a:rPr>
              <a:t>and Ongoing</a:t>
            </a:r>
            <a:br>
              <a:rPr lang="en-US" b="1" dirty="0">
                <a:solidFill>
                  <a:srgbClr val="00639C"/>
                </a:solidFill>
                <a:latin typeface="Calibri"/>
                <a:ea typeface="Calibri"/>
                <a:cs typeface="Calibri"/>
                <a:sym typeface="Calibri"/>
              </a:rPr>
            </a:br>
            <a:r>
              <a:rPr lang="en-US" b="1" dirty="0">
                <a:solidFill>
                  <a:srgbClr val="00639C"/>
                </a:solidFill>
                <a:latin typeface="Calibri"/>
                <a:ea typeface="Calibri"/>
                <a:cs typeface="Calibri"/>
                <a:sym typeface="Calibri"/>
              </a:rPr>
              <a:t>Business Effectively</a:t>
            </a:r>
            <a:endParaRPr sz="1400" b="1" dirty="0">
              <a:solidFill>
                <a:srgbClr val="00639C"/>
              </a:solidFill>
              <a:latin typeface="Calibri"/>
              <a:ea typeface="Calibri"/>
              <a:cs typeface="Calibri"/>
              <a:sym typeface="Calibri"/>
            </a:endParaRPr>
          </a:p>
          <a:p>
            <a:pPr indent="-66716" defTabSz="1219170">
              <a:buClr>
                <a:srgbClr val="00639C"/>
              </a:buClr>
              <a:buSzPts val="788"/>
              <a:buFont typeface="Noto Sans Symbols"/>
              <a:buChar char="▪"/>
              <a:defRPr/>
            </a:pPr>
            <a:r>
              <a:rPr lang="en-US" sz="1400" dirty="0">
                <a:solidFill>
                  <a:srgbClr val="000000"/>
                </a:solidFill>
                <a:latin typeface="Calibri"/>
                <a:ea typeface="Calibri"/>
                <a:cs typeface="Calibri"/>
                <a:sym typeface="Calibri"/>
              </a:rPr>
              <a:t>Assure Content Quality</a:t>
            </a:r>
            <a:endParaRPr sz="1867" dirty="0">
              <a:solidFill>
                <a:srgbClr val="000000"/>
              </a:solidFill>
              <a:latin typeface="Arial"/>
              <a:ea typeface="Arial"/>
              <a:cs typeface="Arial"/>
              <a:sym typeface="Arial"/>
            </a:endParaRPr>
          </a:p>
          <a:p>
            <a:pPr indent="-66716" defTabSz="1219170">
              <a:buClr>
                <a:srgbClr val="00639C"/>
              </a:buClr>
              <a:buSzPts val="788"/>
              <a:buFont typeface="Noto Sans Symbols"/>
              <a:buChar char="▪"/>
              <a:defRPr/>
            </a:pPr>
            <a:r>
              <a:rPr lang="en-US" sz="1400" dirty="0">
                <a:solidFill>
                  <a:srgbClr val="000000"/>
                </a:solidFill>
                <a:latin typeface="Calibri"/>
                <a:ea typeface="Calibri"/>
                <a:cs typeface="Calibri"/>
                <a:sym typeface="Calibri"/>
              </a:rPr>
              <a:t>Address </a:t>
            </a: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M</a:t>
            </a:r>
            <a:r>
              <a:rPr lang="en-US" sz="1400" dirty="0">
                <a:solidFill>
                  <a:srgbClr val="000000"/>
                </a:solidFill>
                <a:latin typeface="Calibri"/>
                <a:ea typeface="Calibri"/>
                <a:cs typeface="Calibri"/>
                <a:sym typeface="Calibri"/>
              </a:rPr>
              <a:t>isconduct</a:t>
            </a:r>
            <a:endParaRPr sz="1867" dirty="0">
              <a:solidFill>
                <a:srgbClr val="000000"/>
              </a:solidFill>
              <a:latin typeface="Arial"/>
              <a:ea typeface="Arial"/>
              <a:cs typeface="Arial"/>
              <a:sym typeface="Arial"/>
            </a:endParaRPr>
          </a:p>
          <a:p>
            <a:pPr indent="-66716" defTabSz="1219170">
              <a:buClr>
                <a:srgbClr val="00639C"/>
              </a:buClr>
              <a:buSzPts val="788"/>
              <a:buFont typeface="Noto Sans Symbols"/>
              <a:buChar char="▪"/>
              <a:defRPr/>
            </a:pPr>
            <a:r>
              <a:rPr lang="en-US" sz="1400" dirty="0">
                <a:solidFill>
                  <a:srgbClr val="000000"/>
                </a:solidFill>
                <a:latin typeface="Calibri"/>
                <a:ea typeface="Calibri"/>
                <a:cs typeface="Calibri"/>
                <a:sym typeface="Calibri"/>
              </a:rPr>
              <a:t>Address Data Privacy</a:t>
            </a:r>
            <a:endParaRPr sz="1867" dirty="0">
              <a:solidFill>
                <a:srgbClr val="000000"/>
              </a:solidFill>
              <a:latin typeface="Arial"/>
              <a:ea typeface="Arial"/>
              <a:cs typeface="Arial"/>
              <a:sym typeface="Arial"/>
            </a:endParaRPr>
          </a:p>
          <a:p>
            <a:pPr indent="-66716" defTabSz="1219170">
              <a:buClr>
                <a:srgbClr val="00639C"/>
              </a:buClr>
              <a:buSzPts val="788"/>
              <a:buFont typeface="Noto Sans Symbols"/>
              <a:buChar char="▪"/>
              <a:defRPr/>
            </a:pPr>
            <a:r>
              <a:rPr lang="en-US" sz="1400" dirty="0">
                <a:solidFill>
                  <a:srgbClr val="000000"/>
                </a:solidFill>
                <a:latin typeface="Calibri"/>
                <a:ea typeface="Calibri"/>
                <a:cs typeface="Calibri"/>
                <a:sym typeface="Calibri"/>
              </a:rPr>
              <a:t>Deliver Data Analytics</a:t>
            </a:r>
            <a:endParaRPr sz="1867" dirty="0">
              <a:solidFill>
                <a:srgbClr val="000000"/>
              </a:solidFill>
              <a:latin typeface="Arial"/>
              <a:ea typeface="Arial"/>
              <a:cs typeface="Arial"/>
              <a:sym typeface="Arial"/>
            </a:endParaRPr>
          </a:p>
          <a:p>
            <a:pPr indent="-66716" defTabSz="1219170">
              <a:buClr>
                <a:srgbClr val="00639C"/>
              </a:buClr>
              <a:buSzPts val="788"/>
              <a:buFont typeface="Noto Sans Symbols"/>
              <a:buChar char="▪"/>
              <a:defRPr/>
            </a:pPr>
            <a:r>
              <a:rPr lang="en-US" sz="1400" dirty="0">
                <a:solidFill>
                  <a:srgbClr val="000000"/>
                </a:solidFill>
                <a:latin typeface="Calibri"/>
                <a:ea typeface="Calibri"/>
                <a:cs typeface="Calibri"/>
                <a:sym typeface="Calibri"/>
              </a:rPr>
              <a:t>Grow and Relook at Membership</a:t>
            </a:r>
            <a:endParaRPr sz="1400" dirty="0">
              <a:solidFill>
                <a:srgbClr val="000000"/>
              </a:solidFill>
              <a:latin typeface="Calibri"/>
              <a:ea typeface="Calibri"/>
              <a:cs typeface="Calibri"/>
              <a:sym typeface="Calibri"/>
            </a:endParaRPr>
          </a:p>
        </p:txBody>
      </p:sp>
      <p:sp>
        <p:nvSpPr>
          <p:cNvPr id="3014" name="Google Shape;3014;p11"/>
          <p:cNvSpPr txBox="1"/>
          <p:nvPr/>
        </p:nvSpPr>
        <p:spPr>
          <a:xfrm>
            <a:off x="4495067" y="2568197"/>
            <a:ext cx="2759200" cy="3606800"/>
          </a:xfrm>
          <a:prstGeom prst="rect">
            <a:avLst/>
          </a:prstGeom>
          <a:noFill/>
          <a:ln>
            <a:noFill/>
          </a:ln>
        </p:spPr>
        <p:txBody>
          <a:bodyPr spcFirstLastPara="1" wrap="square" lIns="121900" tIns="60933" rIns="121900" bIns="60933" anchor="t" anchorCtr="0">
            <a:noAutofit/>
          </a:bodyPr>
          <a:lstStyle/>
          <a:p>
            <a:pPr marL="221069" defTabSz="1219170">
              <a:buClr>
                <a:srgbClr val="78BF42"/>
              </a:buClr>
              <a:buSzPts val="1013"/>
              <a:defRPr/>
            </a:pPr>
            <a:r>
              <a:rPr lang="en-US" b="1" dirty="0">
                <a:solidFill>
                  <a:srgbClr val="78BF42"/>
                </a:solidFill>
                <a:latin typeface="Calibri"/>
                <a:ea typeface="Calibri"/>
                <a:cs typeface="Calibri"/>
                <a:sym typeface="Calibri"/>
              </a:rPr>
              <a:t>New Tech</a:t>
            </a:r>
            <a:endParaRPr dirty="0">
              <a:solidFill>
                <a:srgbClr val="78BF42"/>
              </a:solidFill>
              <a:latin typeface="Calibri"/>
              <a:ea typeface="Calibri"/>
              <a:cs typeface="Calibri"/>
              <a:sym typeface="Calibri"/>
            </a:endParaRPr>
          </a:p>
          <a:p>
            <a:pPr marL="392512" indent="-171441" defTabSz="1219170">
              <a:buClr>
                <a:srgbClr val="78BF42"/>
              </a:buClr>
              <a:buSzPts val="788"/>
              <a:buFont typeface="Noto Sans Symbols"/>
              <a:buChar char="▪"/>
              <a:defRPr/>
            </a:pPr>
            <a:r>
              <a:rPr lang="en-US" sz="1400" b="1" dirty="0">
                <a:solidFill>
                  <a:srgbClr val="000000"/>
                </a:solidFill>
                <a:latin typeface="Calibri"/>
                <a:ea typeface="Calibri"/>
                <a:cs typeface="Calibri"/>
                <a:sym typeface="Calibri"/>
              </a:rPr>
              <a:t>FDC initiatives</a:t>
            </a:r>
            <a:endParaRPr sz="1867" b="1"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AI Coalition</a:t>
            </a: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Low Earth Orbit  Satellite</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Metaverse</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Public Safety Tech</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SusTech</a:t>
            </a:r>
            <a:endParaRPr sz="1400" dirty="0">
              <a:solidFill>
                <a:srgbClr val="000000"/>
              </a:solidFill>
              <a:latin typeface="Calibri"/>
              <a:ea typeface="Calibri"/>
              <a:cs typeface="Calibri"/>
              <a:sym typeface="Calibri"/>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Telepresence</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Smart LED Lighting</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Digital Privacy</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5G/6G Innovative Testbed</a:t>
            </a:r>
            <a:endParaRPr sz="1867" dirty="0">
              <a:solidFill>
                <a:srgbClr val="000000"/>
              </a:solidFill>
              <a:latin typeface="Arial"/>
              <a:ea typeface="Arial"/>
              <a:cs typeface="Arial"/>
              <a:sym typeface="Arial"/>
            </a:endParaRPr>
          </a:p>
          <a:p>
            <a:pPr marL="809184" lvl="1" indent="-171442"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Wireless Power Technology</a:t>
            </a:r>
            <a:endParaRPr sz="1867" dirty="0">
              <a:solidFill>
                <a:srgbClr val="000000"/>
              </a:solidFill>
              <a:latin typeface="Arial"/>
              <a:ea typeface="Arial"/>
              <a:cs typeface="Arial"/>
              <a:sym typeface="Arial"/>
            </a:endParaRPr>
          </a:p>
          <a:p>
            <a:pPr marL="392512" indent="-171441"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Society New Tech Efforts</a:t>
            </a:r>
            <a:endParaRPr sz="1867" dirty="0">
              <a:solidFill>
                <a:srgbClr val="000000"/>
              </a:solidFill>
              <a:latin typeface="Arial"/>
              <a:ea typeface="Arial"/>
              <a:cs typeface="Arial"/>
              <a:sym typeface="Arial"/>
            </a:endParaRPr>
          </a:p>
          <a:p>
            <a:pPr marL="392512" indent="-171440" defTabSz="1219170">
              <a:buClr>
                <a:srgbClr val="78BF42"/>
              </a:buClr>
              <a:buSzPts val="788"/>
              <a:buFont typeface="Noto Sans Symbols"/>
              <a:buChar char="▪"/>
              <a:defRPr/>
            </a:pPr>
            <a:r>
              <a:rPr lang="en-US" sz="1400" dirty="0">
                <a:solidFill>
                  <a:srgbClr val="000000"/>
                </a:solidFill>
                <a:latin typeface="Calibri"/>
                <a:ea typeface="Calibri"/>
                <a:cs typeface="Calibri"/>
                <a:sym typeface="Calibri"/>
              </a:rPr>
              <a:t>Graduated Initiatives</a:t>
            </a:r>
            <a:endParaRPr sz="1400" dirty="0">
              <a:solidFill>
                <a:srgbClr val="000000"/>
              </a:solidFill>
              <a:latin typeface="Calibri"/>
              <a:ea typeface="Calibri"/>
              <a:cs typeface="Calibri"/>
              <a:sym typeface="Calibri"/>
            </a:endParaRPr>
          </a:p>
        </p:txBody>
      </p:sp>
      <p:sp>
        <p:nvSpPr>
          <p:cNvPr id="3015" name="Google Shape;3015;p11"/>
          <p:cNvSpPr txBox="1"/>
          <p:nvPr/>
        </p:nvSpPr>
        <p:spPr>
          <a:xfrm>
            <a:off x="6338468" y="2568200"/>
            <a:ext cx="2353249" cy="3136400"/>
          </a:xfrm>
          <a:prstGeom prst="rect">
            <a:avLst/>
          </a:prstGeom>
          <a:noFill/>
          <a:ln>
            <a:noFill/>
          </a:ln>
        </p:spPr>
        <p:txBody>
          <a:bodyPr spcFirstLastPara="1" wrap="square" lIns="121900" tIns="60933" rIns="121900" bIns="60933" anchor="t" anchorCtr="0">
            <a:noAutofit/>
          </a:bodyPr>
          <a:lstStyle/>
          <a:p>
            <a:pPr marL="221069" defTabSz="1219170">
              <a:buClr>
                <a:srgbClr val="78BF42"/>
              </a:buClr>
              <a:buSzPts val="1013"/>
              <a:defRPr/>
            </a:pPr>
            <a:r>
              <a:rPr lang="en-US" b="1" dirty="0">
                <a:solidFill>
                  <a:srgbClr val="009CA6"/>
                </a:solidFill>
                <a:latin typeface="Calibri"/>
                <a:ea typeface="Calibri"/>
                <a:cs typeface="Calibri"/>
                <a:sym typeface="Calibri"/>
              </a:rPr>
              <a:t>New Audiences</a:t>
            </a:r>
            <a:endParaRPr dirty="0">
              <a:solidFill>
                <a:srgbClr val="009CA6"/>
              </a:solidFill>
              <a:latin typeface="Calibri"/>
              <a:ea typeface="Calibri"/>
              <a:cs typeface="Calibri"/>
              <a:sym typeface="Calibri"/>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Enhance  virtual audiences</a:t>
            </a:r>
            <a:endParaRPr sz="1867" dirty="0">
              <a:solidFill>
                <a:srgbClr val="000000"/>
              </a:solidFill>
              <a:latin typeface="Arial"/>
              <a:ea typeface="Arial"/>
              <a:cs typeface="Arial"/>
              <a:sym typeface="Arial"/>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Entrepreneurs</a:t>
            </a:r>
            <a:endParaRPr sz="1867" dirty="0">
              <a:solidFill>
                <a:srgbClr val="000000"/>
              </a:solidFill>
              <a:latin typeface="Arial"/>
              <a:ea typeface="Arial"/>
              <a:cs typeface="Arial"/>
              <a:sym typeface="Arial"/>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Industry (</a:t>
            </a: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testbed</a:t>
            </a:r>
            <a:r>
              <a:rPr lang="en-US" sz="1400" dirty="0">
                <a:solidFill>
                  <a:srgbClr val="000000"/>
                </a:solidFill>
                <a:latin typeface="Calibri"/>
                <a:ea typeface="Calibri"/>
                <a:cs typeface="Calibri"/>
                <a:sym typeface="Calibri"/>
              </a:rPr>
              <a:t>, Chips Act, Corporate programs)</a:t>
            </a:r>
            <a:endParaRPr sz="1867" dirty="0">
              <a:solidFill>
                <a:srgbClr val="000000"/>
              </a:solidFill>
              <a:latin typeface="Arial"/>
              <a:ea typeface="Arial"/>
              <a:cs typeface="Arial"/>
              <a:sym typeface="Arial"/>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Young Professionals</a:t>
            </a:r>
            <a:endParaRPr sz="1867" dirty="0">
              <a:solidFill>
                <a:srgbClr val="000000"/>
              </a:solidFill>
              <a:latin typeface="Arial"/>
              <a:ea typeface="Arial"/>
              <a:cs typeface="Arial"/>
              <a:sym typeface="Arial"/>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Students</a:t>
            </a:r>
            <a:endParaRPr sz="1867" dirty="0">
              <a:solidFill>
                <a:srgbClr val="000000"/>
              </a:solidFill>
              <a:latin typeface="Arial"/>
              <a:ea typeface="Arial"/>
              <a:cs typeface="Arial"/>
              <a:sym typeface="Arial"/>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Women in Engineering</a:t>
            </a:r>
            <a:endParaRPr sz="1867" dirty="0">
              <a:solidFill>
                <a:srgbClr val="000000"/>
              </a:solidFill>
              <a:latin typeface="Arial"/>
              <a:ea typeface="Arial"/>
              <a:cs typeface="Arial"/>
              <a:sym typeface="Arial"/>
            </a:endParaRPr>
          </a:p>
          <a:p>
            <a:pPr marL="392512" indent="-171441" defTabSz="1219170">
              <a:buClr>
                <a:srgbClr val="009CA6"/>
              </a:buClr>
              <a:buSzPts val="788"/>
              <a:buFont typeface="Noto Sans Symbols"/>
              <a:buChar char="▪"/>
              <a:defRPr/>
            </a:pPr>
            <a:r>
              <a:rPr lang="en-US" sz="1400" dirty="0">
                <a:solidFill>
                  <a:srgbClr val="000000"/>
                </a:solidFill>
                <a:latin typeface="Calibri"/>
                <a:ea typeface="Calibri"/>
                <a:cs typeface="Calibri"/>
                <a:sym typeface="Calibri"/>
              </a:rPr>
              <a:t>DEI</a:t>
            </a:r>
            <a:r>
              <a:rPr lang="en-US" sz="1400" dirty="0">
                <a:solidFill>
                  <a:srgbClr val="000000"/>
                </a:solidFill>
                <a:latin typeface="Verdana"/>
                <a:ea typeface="Verdana"/>
                <a:cs typeface="Verdana"/>
                <a:sym typeface="Verdana"/>
              </a:rPr>
              <a:t> </a:t>
            </a:r>
            <a:endParaRPr sz="1867" dirty="0">
              <a:solidFill>
                <a:srgbClr val="000000"/>
              </a:solidFill>
              <a:latin typeface="Arial"/>
              <a:ea typeface="Arial"/>
              <a:cs typeface="Arial"/>
              <a:sym typeface="Arial"/>
            </a:endParaRPr>
          </a:p>
          <a:p>
            <a:pPr marL="392512" indent="-104768" defTabSz="1219170">
              <a:buClr>
                <a:srgbClr val="009CA6"/>
              </a:buClr>
              <a:buSzPts val="788"/>
              <a:defRPr/>
            </a:pPr>
            <a:endParaRPr sz="1400" dirty="0">
              <a:solidFill>
                <a:srgbClr val="000000"/>
              </a:solidFill>
              <a:latin typeface="Calibri"/>
              <a:ea typeface="Calibri"/>
              <a:cs typeface="Calibri"/>
              <a:sym typeface="Calibri"/>
            </a:endParaRPr>
          </a:p>
        </p:txBody>
      </p:sp>
      <p:sp>
        <p:nvSpPr>
          <p:cNvPr id="3016" name="Google Shape;3016;p11"/>
          <p:cNvSpPr txBox="1"/>
          <p:nvPr/>
        </p:nvSpPr>
        <p:spPr>
          <a:xfrm>
            <a:off x="8227701" y="2557967"/>
            <a:ext cx="2242800" cy="2471200"/>
          </a:xfrm>
          <a:prstGeom prst="rect">
            <a:avLst/>
          </a:prstGeom>
          <a:noFill/>
          <a:ln>
            <a:noFill/>
          </a:ln>
        </p:spPr>
        <p:txBody>
          <a:bodyPr spcFirstLastPara="1" wrap="square" lIns="121900" tIns="60933" rIns="121900" bIns="60933" anchor="t" anchorCtr="0">
            <a:noAutofit/>
          </a:bodyPr>
          <a:lstStyle/>
          <a:p>
            <a:pPr marL="221069" defTabSz="1219170">
              <a:buClr>
                <a:srgbClr val="78BF42"/>
              </a:buClr>
              <a:buSzPts val="1013"/>
              <a:defRPr/>
            </a:pPr>
            <a:r>
              <a:rPr lang="en-US" b="1" dirty="0">
                <a:solidFill>
                  <a:srgbClr val="FFAF16"/>
                </a:solidFill>
                <a:latin typeface="Calibri"/>
                <a:ea typeface="Calibri"/>
                <a:cs typeface="Calibri"/>
                <a:sym typeface="Calibri"/>
              </a:rPr>
              <a:t>New Content</a:t>
            </a:r>
            <a:endParaRPr dirty="0">
              <a:solidFill>
                <a:srgbClr val="FFAF16"/>
              </a:solidFill>
              <a:latin typeface="Calibri"/>
              <a:ea typeface="Calibri"/>
              <a:cs typeface="Calibri"/>
              <a:sym typeface="Calibri"/>
            </a:endParaRPr>
          </a:p>
          <a:p>
            <a:pPr marL="354314" indent="-171440" defTabSz="1219170">
              <a:buClr>
                <a:srgbClr val="FFAF16"/>
              </a:buClr>
              <a:buSzPts val="788"/>
              <a:buFont typeface="Noto Sans Symbols"/>
              <a:buChar char="▪"/>
              <a:defRPr/>
            </a:pPr>
            <a:r>
              <a:rPr lang="en-US" sz="1400" dirty="0">
                <a:solidFill>
                  <a:srgbClr val="000000"/>
                </a:solidFill>
                <a:latin typeface="Calibri"/>
                <a:ea typeface="Calibri"/>
                <a:cs typeface="Calibri"/>
                <a:sym typeface="Calibri"/>
              </a:rPr>
              <a:t>Increased Stds</a:t>
            </a:r>
            <a:endParaRPr sz="1400" dirty="0">
              <a:solidFill>
                <a:srgbClr val="000000"/>
              </a:solidFill>
              <a:latin typeface="Calibri"/>
              <a:ea typeface="Calibri"/>
              <a:cs typeface="Calibri"/>
              <a:sym typeface="Calibri"/>
            </a:endParaRPr>
          </a:p>
          <a:p>
            <a:pPr marL="354314" indent="-171440" defTabSz="1219170">
              <a:buClr>
                <a:srgbClr val="FFAF16"/>
              </a:buClr>
              <a:buSzPts val="788"/>
              <a:buFont typeface="Noto Sans Symbols"/>
              <a:buChar char="▪"/>
              <a:defRPr/>
            </a:pPr>
            <a:r>
              <a:rPr lang="en-US" sz="1400" dirty="0">
                <a:solidFill>
                  <a:srgbClr val="000000"/>
                </a:solidFill>
                <a:latin typeface="Calibri"/>
                <a:ea typeface="Calibri"/>
                <a:cs typeface="Calibri"/>
                <a:sym typeface="Calibri"/>
              </a:rPr>
              <a:t>TechEthics</a:t>
            </a:r>
            <a:endParaRPr sz="1400" dirty="0">
              <a:solidFill>
                <a:srgbClr val="000000"/>
              </a:solidFill>
              <a:latin typeface="Calibri"/>
              <a:ea typeface="Calibri"/>
              <a:cs typeface="Calibri"/>
              <a:sym typeface="Calibri"/>
            </a:endParaRPr>
          </a:p>
          <a:p>
            <a:pPr marL="354314" indent="-171440" defTabSz="1219170">
              <a:buClr>
                <a:srgbClr val="FFAF16"/>
              </a:buClr>
              <a:buSzPts val="788"/>
              <a:buFont typeface="Noto Sans Symbols"/>
              <a:buChar char="▪"/>
              <a:defRPr/>
            </a:pP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Humanitarian and Social</a:t>
            </a: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 Responsibility</a:t>
            </a:r>
            <a:r>
              <a:rPr lang="en-US"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 </a:t>
            </a:r>
            <a:endParaRPr sz="1867" dirty="0">
              <a:solidFill>
                <a:srgbClr val="000000"/>
              </a:solidFill>
              <a:latin typeface="Arial"/>
              <a:ea typeface="Arial"/>
              <a:cs typeface="Arial"/>
              <a:sym typeface="Arial"/>
            </a:endParaRPr>
          </a:p>
          <a:p>
            <a:pPr marL="354314" indent="-171440" defTabSz="1219170">
              <a:buClr>
                <a:srgbClr val="FFAF16"/>
              </a:buClr>
              <a:buSzPts val="788"/>
              <a:buFont typeface="Noto Sans Symbols"/>
              <a:buChar char="▪"/>
              <a:defRPr/>
            </a:pPr>
            <a:r>
              <a:rPr lang="en-US" sz="1400" dirty="0">
                <a:solidFill>
                  <a:srgbClr val="000000"/>
                </a:solidFill>
                <a:latin typeface="Calibri"/>
                <a:ea typeface="Calibri"/>
                <a:cs typeface="Calibri"/>
                <a:sym typeface="Calibri"/>
              </a:rPr>
              <a:t>Climate Change</a:t>
            </a:r>
            <a:endParaRPr sz="1867" dirty="0">
              <a:solidFill>
                <a:srgbClr val="000000"/>
              </a:solidFill>
              <a:latin typeface="Arial"/>
              <a:ea typeface="Arial"/>
              <a:cs typeface="Arial"/>
              <a:sym typeface="Arial"/>
            </a:endParaRPr>
          </a:p>
          <a:p>
            <a:pPr marL="770986" lvl="1" indent="-171441" defTabSz="1219170">
              <a:buClr>
                <a:srgbClr val="FFAF16"/>
              </a:buClr>
              <a:buSzPts val="788"/>
              <a:buFont typeface="Noto Sans Symbols"/>
              <a:buChar char="▪"/>
              <a:defRPr/>
            </a:pPr>
            <a:r>
              <a:rPr lang="en-US" sz="1400" dirty="0">
                <a:solidFill>
                  <a:srgbClr val="000000"/>
                </a:solidFill>
                <a:latin typeface="Calibri"/>
                <a:ea typeface="Calibri"/>
                <a:cs typeface="Calibri"/>
                <a:sym typeface="Calibri"/>
              </a:rPr>
              <a:t>SmartAg</a:t>
            </a:r>
            <a:endParaRPr sz="1400" dirty="0">
              <a:solidFill>
                <a:srgbClr val="000000"/>
              </a:solidFill>
              <a:latin typeface="Calibri"/>
              <a:ea typeface="Calibri"/>
              <a:cs typeface="Calibri"/>
              <a:sym typeface="Calibri"/>
            </a:endParaRPr>
          </a:p>
          <a:p>
            <a:pPr marL="182870" defTabSz="1219170">
              <a:buClr>
                <a:srgbClr val="FFAF16"/>
              </a:buClr>
              <a:buSzPts val="788"/>
              <a:defRPr/>
            </a:pPr>
            <a:endParaRPr sz="1400" dirty="0">
              <a:solidFill>
                <a:srgbClr val="000000"/>
              </a:solidFill>
              <a:latin typeface="Calibri"/>
              <a:ea typeface="Calibri"/>
              <a:cs typeface="Calibri"/>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endParaRPr>
          </a:p>
          <a:p>
            <a:pPr marL="182870" defTabSz="1219170">
              <a:buClr>
                <a:srgbClr val="FFAF16"/>
              </a:buClr>
              <a:buSzPts val="788"/>
              <a:defRPr/>
            </a:pPr>
            <a:endParaRPr sz="1400" dirty="0">
              <a:solidFill>
                <a:srgbClr val="A6451A"/>
              </a:solidFill>
              <a:latin typeface="Calibri"/>
              <a:ea typeface="Calibri"/>
              <a:cs typeface="Calibri"/>
              <a:sym typeface="Calibri"/>
            </a:endParaRPr>
          </a:p>
        </p:txBody>
      </p:sp>
      <p:sp>
        <p:nvSpPr>
          <p:cNvPr id="3017" name="Google Shape;3017;p11"/>
          <p:cNvSpPr txBox="1"/>
          <p:nvPr/>
        </p:nvSpPr>
        <p:spPr>
          <a:xfrm>
            <a:off x="9999041" y="2568204"/>
            <a:ext cx="2242800" cy="2471243"/>
          </a:xfrm>
          <a:prstGeom prst="rect">
            <a:avLst/>
          </a:prstGeom>
          <a:noFill/>
          <a:ln>
            <a:noFill/>
          </a:ln>
        </p:spPr>
        <p:txBody>
          <a:bodyPr spcFirstLastPara="1" wrap="square" lIns="121900" tIns="60933" rIns="121900" bIns="60933" anchor="t" anchorCtr="0">
            <a:noAutofit/>
          </a:bodyPr>
          <a:lstStyle/>
          <a:p>
            <a:pPr marL="221069" defTabSz="1219170">
              <a:buClr>
                <a:srgbClr val="78BF42"/>
              </a:buClr>
              <a:buSzPts val="1013"/>
              <a:defRPr/>
            </a:pPr>
            <a:r>
              <a:rPr lang="en-US" b="1" dirty="0">
                <a:solidFill>
                  <a:srgbClr val="027377"/>
                </a:solidFill>
                <a:latin typeface="Calibri"/>
                <a:ea typeface="Calibri"/>
                <a:cs typeface="Calibri"/>
                <a:sym typeface="Calibri"/>
              </a:rPr>
              <a:t>New Delivery</a:t>
            </a:r>
            <a:endParaRPr dirty="0">
              <a:solidFill>
                <a:srgbClr val="027377"/>
              </a:solidFill>
              <a:latin typeface="Calibri"/>
              <a:ea typeface="Calibri"/>
              <a:cs typeface="Calibri"/>
              <a:sym typeface="Calibri"/>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Video Content</a:t>
            </a:r>
            <a:endParaRPr sz="1867" dirty="0">
              <a:solidFill>
                <a:srgbClr val="000000"/>
              </a:solidFill>
              <a:latin typeface="Arial"/>
              <a:ea typeface="Arial"/>
              <a:cs typeface="Arial"/>
              <a:sym typeface="Arial"/>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OA &amp; R&amp;P</a:t>
            </a:r>
            <a:endParaRPr sz="1867" dirty="0">
              <a:solidFill>
                <a:srgbClr val="000000"/>
              </a:solidFill>
              <a:latin typeface="Arial"/>
              <a:ea typeface="Arial"/>
              <a:cs typeface="Arial"/>
              <a:sym typeface="Arial"/>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Chinese Publications</a:t>
            </a:r>
            <a:endParaRPr sz="1867" dirty="0">
              <a:solidFill>
                <a:srgbClr val="000000"/>
              </a:solidFill>
              <a:latin typeface="Arial"/>
              <a:ea typeface="Arial"/>
              <a:cs typeface="Arial"/>
              <a:sym typeface="Arial"/>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Podcasts</a:t>
            </a:r>
            <a:endParaRPr sz="1867" dirty="0">
              <a:solidFill>
                <a:srgbClr val="000000"/>
              </a:solidFill>
              <a:latin typeface="Arial"/>
              <a:ea typeface="Arial"/>
              <a:cs typeface="Arial"/>
              <a:sym typeface="Arial"/>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Future of Events</a:t>
            </a:r>
            <a:endParaRPr sz="1867" dirty="0">
              <a:solidFill>
                <a:srgbClr val="000000"/>
              </a:solidFill>
              <a:latin typeface="Arial"/>
              <a:ea typeface="Arial"/>
              <a:cs typeface="Arial"/>
              <a:sym typeface="Arial"/>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Educational Programs</a:t>
            </a:r>
            <a:endParaRPr sz="1867" dirty="0">
              <a:solidFill>
                <a:srgbClr val="000000"/>
              </a:solidFill>
              <a:latin typeface="Arial"/>
              <a:ea typeface="Arial"/>
              <a:cs typeface="Arial"/>
              <a:sym typeface="Arial"/>
            </a:endParaRPr>
          </a:p>
          <a:p>
            <a:pPr marL="354314" indent="-171440" defTabSz="1219170">
              <a:buClr>
                <a:srgbClr val="007377"/>
              </a:buClr>
              <a:buSzPts val="788"/>
              <a:buFont typeface="Noto Sans Symbols"/>
              <a:buChar char="▪"/>
              <a:defRPr/>
            </a:pPr>
            <a:r>
              <a:rPr lang="en-US" sz="1400" dirty="0">
                <a:solidFill>
                  <a:srgbClr val="000000"/>
                </a:solidFill>
                <a:latin typeface="Calibri"/>
                <a:ea typeface="Calibri"/>
                <a:cs typeface="Calibri"/>
                <a:sym typeface="Calibri"/>
              </a:rPr>
              <a:t>Roadmaps</a:t>
            </a:r>
            <a:endParaRPr sz="1867" dirty="0">
              <a:solidFill>
                <a:srgbClr val="000000"/>
              </a:solidFill>
              <a:latin typeface="Arial"/>
              <a:ea typeface="Arial"/>
              <a:cs typeface="Arial"/>
              <a:sym typeface="Arial"/>
            </a:endParaRPr>
          </a:p>
          <a:p>
            <a:pPr marL="354314" indent="-104767" defTabSz="1219170">
              <a:buClr>
                <a:srgbClr val="007377"/>
              </a:buClr>
              <a:buSzPts val="788"/>
              <a:defRPr/>
            </a:pPr>
            <a:endParaRPr sz="1400" dirty="0">
              <a:solidFill>
                <a:srgbClr val="000000"/>
              </a:solidFill>
              <a:latin typeface="Calibri"/>
              <a:ea typeface="Calibri"/>
              <a:cs typeface="Calibri"/>
              <a:sym typeface="Calibri"/>
            </a:endParaRPr>
          </a:p>
        </p:txBody>
      </p:sp>
      <p:sp>
        <p:nvSpPr>
          <p:cNvPr id="3018" name="Google Shape;3018;p11"/>
          <p:cNvSpPr txBox="1"/>
          <p:nvPr/>
        </p:nvSpPr>
        <p:spPr>
          <a:xfrm>
            <a:off x="2391145" y="3325188"/>
            <a:ext cx="1576024" cy="803457"/>
          </a:xfrm>
          <a:prstGeom prst="rect">
            <a:avLst/>
          </a:prstGeom>
          <a:noFill/>
          <a:ln>
            <a:noFill/>
          </a:ln>
        </p:spPr>
        <p:txBody>
          <a:bodyPr spcFirstLastPara="1" wrap="square" lIns="121900" tIns="60933" rIns="121900" bIns="60933" anchor="t" anchorCtr="0">
            <a:noAutofit/>
          </a:bodyPr>
          <a:lstStyle/>
          <a:p>
            <a:pPr algn="ctr" defTabSz="1219170">
              <a:lnSpc>
                <a:spcPct val="104210"/>
              </a:lnSpc>
              <a:buClr>
                <a:srgbClr val="0066A1"/>
              </a:buClr>
              <a:buSzPts val="855"/>
              <a:defRPr/>
            </a:pPr>
            <a:r>
              <a:rPr lang="en-US" sz="1900" b="1" dirty="0">
                <a:solidFill>
                  <a:srgbClr val="172B54"/>
                </a:solidFill>
                <a:latin typeface="Calibri"/>
                <a:ea typeface="Calibri"/>
                <a:cs typeface="Calibri"/>
                <a:sym typeface="Calibri"/>
              </a:rPr>
              <a:t>Build Technology</a:t>
            </a:r>
            <a:endParaRPr sz="1867" dirty="0">
              <a:solidFill>
                <a:srgbClr val="000000"/>
              </a:solidFill>
              <a:latin typeface="Arial"/>
              <a:ea typeface="Arial"/>
              <a:cs typeface="Arial"/>
              <a:sym typeface="Arial"/>
            </a:endParaRPr>
          </a:p>
          <a:p>
            <a:pPr algn="ctr" defTabSz="1219170">
              <a:lnSpc>
                <a:spcPct val="104210"/>
              </a:lnSpc>
              <a:buClr>
                <a:srgbClr val="0066A1"/>
              </a:buClr>
              <a:buSzPts val="855"/>
              <a:defRPr/>
            </a:pPr>
            <a:r>
              <a:rPr lang="en-US" sz="1900" b="1" dirty="0">
                <a:solidFill>
                  <a:srgbClr val="172B54"/>
                </a:solidFill>
                <a:latin typeface="Calibri"/>
                <a:ea typeface="Calibri"/>
                <a:cs typeface="Calibri"/>
                <a:sym typeface="Calibri"/>
              </a:rPr>
              <a:t>Communities</a:t>
            </a:r>
            <a:endParaRPr sz="1867" dirty="0">
              <a:solidFill>
                <a:srgbClr val="000000"/>
              </a:solidFill>
              <a:latin typeface="Arial"/>
              <a:ea typeface="Arial"/>
              <a:cs typeface="Arial"/>
              <a:sym typeface="Arial"/>
            </a:endParaRPr>
          </a:p>
        </p:txBody>
      </p:sp>
      <p:pic>
        <p:nvPicPr>
          <p:cNvPr id="3019" name="Google Shape;3019;p1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2682451" y="1303459"/>
            <a:ext cx="969975" cy="969975"/>
          </a:xfrm>
          <a:prstGeom prst="rect">
            <a:avLst/>
          </a:prstGeom>
          <a:noFill/>
          <a:ln>
            <a:noFill/>
          </a:ln>
        </p:spPr>
      </p:pic>
      <p:pic>
        <p:nvPicPr>
          <p:cNvPr id="3020" name="Google Shape;3020;p11"/>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683481" y="5379436"/>
            <a:ext cx="968944" cy="968944"/>
          </a:xfrm>
          <a:prstGeom prst="rect">
            <a:avLst/>
          </a:prstGeom>
          <a:noFill/>
          <a:ln>
            <a:noFill/>
          </a:ln>
        </p:spPr>
      </p:pic>
      <p:pic>
        <p:nvPicPr>
          <p:cNvPr id="3021" name="Google Shape;3021;p11"/>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5226247" y="1634239"/>
            <a:ext cx="650988" cy="726684"/>
          </a:xfrm>
          <a:prstGeom prst="rect">
            <a:avLst/>
          </a:prstGeom>
          <a:noFill/>
          <a:ln>
            <a:noFill/>
          </a:ln>
        </p:spPr>
      </p:pic>
      <p:pic>
        <p:nvPicPr>
          <p:cNvPr id="3022" name="Google Shape;3022;p11"/>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7075825" y="1622446"/>
            <a:ext cx="650988" cy="650988"/>
          </a:xfrm>
          <a:prstGeom prst="rect">
            <a:avLst/>
          </a:prstGeom>
          <a:noFill/>
          <a:ln>
            <a:noFill/>
          </a:ln>
        </p:spPr>
      </p:pic>
      <p:pic>
        <p:nvPicPr>
          <p:cNvPr id="3023" name="Google Shape;3023;p11"/>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9073777" y="1660336"/>
            <a:ext cx="550649" cy="604371"/>
          </a:xfrm>
          <a:prstGeom prst="rect">
            <a:avLst/>
          </a:prstGeom>
          <a:noFill/>
          <a:ln>
            <a:noFill/>
          </a:ln>
        </p:spPr>
      </p:pic>
      <p:pic>
        <p:nvPicPr>
          <p:cNvPr id="3024" name="Google Shape;3024;p11"/>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10878307" y="1686208"/>
            <a:ext cx="650987" cy="501803"/>
          </a:xfrm>
          <a:prstGeom prst="rect">
            <a:avLst/>
          </a:prstGeom>
          <a:noFill/>
          <a:ln>
            <a:noFill/>
          </a:ln>
        </p:spPr>
      </p:pic>
      <p:sp>
        <p:nvSpPr>
          <p:cNvPr id="3025" name="Google Shape;3025;p11"/>
          <p:cNvSpPr txBox="1">
            <a:spLocks noGrp="1"/>
          </p:cNvSpPr>
          <p:nvPr>
            <p:ph type="sldNum" idx="12"/>
          </p:nvPr>
        </p:nvSpPr>
        <p:spPr>
          <a:xfrm>
            <a:off x="354812" y="6273968"/>
            <a:ext cx="731600" cy="524800"/>
          </a:xfrm>
          <a:prstGeom prst="rect">
            <a:avLst/>
          </a:prstGeom>
        </p:spPr>
        <p:txBody>
          <a:bodyPr spcFirstLastPara="1" wrap="square" lIns="121900" tIns="60933" rIns="121900" bIns="60933" anchor="t" anchorCtr="0">
            <a:noAutofit/>
          </a:bodyPr>
          <a:lstStyle/>
          <a:p>
            <a:pPr algn="l" defTabSz="1219170">
              <a:buClr>
                <a:srgbClr val="0066A1"/>
              </a:buClr>
              <a:buSzPts val="675"/>
              <a:defRPr/>
            </a:pPr>
            <a:fld id="{00000000-1234-1234-1234-123412341234}" type="slidenum">
              <a:rPr lang="en-US" sz="1333"/>
              <a:pPr algn="l" defTabSz="1219170">
                <a:buClr>
                  <a:srgbClr val="0066A1"/>
                </a:buClr>
                <a:buSzPts val="675"/>
                <a:defRPr/>
              </a:pPr>
              <a:t>4</a:t>
            </a:fld>
            <a:endParaRPr sz="1333" dirty="0"/>
          </a:p>
        </p:txBody>
      </p:sp>
      <p:pic>
        <p:nvPicPr>
          <p:cNvPr id="2" name="Picture 1">
            <a:extLst>
              <a:ext uri="{FF2B5EF4-FFF2-40B4-BE49-F238E27FC236}">
                <a16:creationId xmlns:a16="http://schemas.microsoft.com/office/drawing/2014/main" id="{3D242F8B-9A48-CE96-3B2C-122F0BF6D45B}"/>
              </a:ext>
            </a:extLst>
          </p:cNvPr>
          <p:cNvPicPr>
            <a:picLocks noChangeAspect="1"/>
          </p:cNvPicPr>
          <p:nvPr/>
        </p:nvPicPr>
        <p:blipFill rotWithShape="1">
          <a:blip r:embed="rId10"/>
          <a:srcRect l="9335" t="35492" r="63588" b="44978"/>
          <a:stretch/>
        </p:blipFill>
        <p:spPr>
          <a:xfrm>
            <a:off x="11203799" y="5704600"/>
            <a:ext cx="784353" cy="799733"/>
          </a:xfrm>
          <a:prstGeom prst="rect">
            <a:avLst/>
          </a:prstGeom>
        </p:spPr>
      </p:pic>
      <p:sp>
        <p:nvSpPr>
          <p:cNvPr id="3" name="TextBox 2">
            <a:extLst>
              <a:ext uri="{FF2B5EF4-FFF2-40B4-BE49-F238E27FC236}">
                <a16:creationId xmlns:a16="http://schemas.microsoft.com/office/drawing/2014/main" id="{99EA6ADD-B6FD-C731-C9DC-71F7EBEFDB40}"/>
              </a:ext>
            </a:extLst>
          </p:cNvPr>
          <p:cNvSpPr txBox="1"/>
          <p:nvPr/>
        </p:nvSpPr>
        <p:spPr>
          <a:xfrm>
            <a:off x="7436132" y="5932407"/>
            <a:ext cx="3603935" cy="369332"/>
          </a:xfrm>
          <a:prstGeom prst="rect">
            <a:avLst/>
          </a:prstGeom>
          <a:noFill/>
        </p:spPr>
        <p:txBody>
          <a:bodyPr wrap="none" rtlCol="0">
            <a:spAutoFit/>
          </a:bodyPr>
          <a:lstStyle/>
          <a:p>
            <a:r>
              <a:rPr lang="en-US" dirty="0">
                <a:sym typeface="Wingdings" pitchFamily="2" charset="2"/>
              </a:rPr>
              <a:t> IEEE Standards Activities (SA)</a:t>
            </a:r>
            <a:endParaRPr lang="en-US" dirty="0"/>
          </a:p>
        </p:txBody>
      </p:sp>
    </p:spTree>
    <p:extLst>
      <p:ext uri="{BB962C8B-B14F-4D97-AF65-F5344CB8AC3E}">
        <p14:creationId xmlns:p14="http://schemas.microsoft.com/office/powerpoint/2010/main" val="117754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C96BE36-E3F4-4467-89AC-E5E4DD612747}"/>
              </a:ext>
            </a:extLst>
          </p:cNvPr>
          <p:cNvSpPr/>
          <p:nvPr/>
        </p:nvSpPr>
        <p:spPr>
          <a:xfrm>
            <a:off x="9652000" y="5695108"/>
            <a:ext cx="2438400" cy="7112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400" dirty="0"/>
          </a:p>
        </p:txBody>
      </p:sp>
      <p:pic>
        <p:nvPicPr>
          <p:cNvPr id="3" name="Picture 2" descr="Graphical user interface&#10;&#10;Description automatically generated with low confidence">
            <a:extLst>
              <a:ext uri="{FF2B5EF4-FFF2-40B4-BE49-F238E27FC236}">
                <a16:creationId xmlns:a16="http://schemas.microsoft.com/office/drawing/2014/main" id="{00C37DCE-C76A-4941-98CE-029FD96E9F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00" y="241160"/>
            <a:ext cx="11894128" cy="6180041"/>
          </a:xfrm>
          <a:prstGeom prst="rect">
            <a:avLst/>
          </a:prstGeom>
        </p:spPr>
      </p:pic>
      <p:sp>
        <p:nvSpPr>
          <p:cNvPr id="4" name="TextBox 3">
            <a:extLst>
              <a:ext uri="{FF2B5EF4-FFF2-40B4-BE49-F238E27FC236}">
                <a16:creationId xmlns:a16="http://schemas.microsoft.com/office/drawing/2014/main" id="{74513CA9-6757-4B17-9C62-D5E995CF5A9A}"/>
              </a:ext>
            </a:extLst>
          </p:cNvPr>
          <p:cNvSpPr txBox="1"/>
          <p:nvPr/>
        </p:nvSpPr>
        <p:spPr>
          <a:xfrm>
            <a:off x="6502400" y="6550225"/>
            <a:ext cx="4470400" cy="276999"/>
          </a:xfrm>
          <a:prstGeom prst="rect">
            <a:avLst/>
          </a:prstGeom>
          <a:ln>
            <a:noFill/>
          </a:ln>
        </p:spPr>
        <p:txBody>
          <a:bodyPr wrap="square" rtlCol="0">
            <a:spAutoFit/>
          </a:bodyPr>
          <a:lstStyle/>
          <a:p>
            <a:r>
              <a:rPr lang="en-US" sz="1200" dirty="0"/>
              <a:t>* As of October 2022</a:t>
            </a:r>
          </a:p>
        </p:txBody>
      </p:sp>
      <p:sp>
        <p:nvSpPr>
          <p:cNvPr id="2" name="Title 1">
            <a:extLst>
              <a:ext uri="{FF2B5EF4-FFF2-40B4-BE49-F238E27FC236}">
                <a16:creationId xmlns:a16="http://schemas.microsoft.com/office/drawing/2014/main" id="{15FB3A1F-83AF-7DAB-4817-7C8ACBB5599D}"/>
              </a:ext>
            </a:extLst>
          </p:cNvPr>
          <p:cNvSpPr txBox="1">
            <a:spLocks/>
          </p:cNvSpPr>
          <p:nvPr/>
        </p:nvSpPr>
        <p:spPr>
          <a:xfrm>
            <a:off x="101600" y="112136"/>
            <a:ext cx="11374883" cy="52150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r>
              <a:rPr lang="en-US" sz="2400" b="1" dirty="0"/>
              <a:t>NPSS in IEEE</a:t>
            </a:r>
          </a:p>
        </p:txBody>
      </p:sp>
      <p:cxnSp>
        <p:nvCxnSpPr>
          <p:cNvPr id="6" name="Straight Arrow Connector 5">
            <a:extLst>
              <a:ext uri="{FF2B5EF4-FFF2-40B4-BE49-F238E27FC236}">
                <a16:creationId xmlns:a16="http://schemas.microsoft.com/office/drawing/2014/main" id="{FCA495C9-F471-E296-8A58-6D13E4FCDE8E}"/>
              </a:ext>
            </a:extLst>
          </p:cNvPr>
          <p:cNvCxnSpPr/>
          <p:nvPr/>
        </p:nvCxnSpPr>
        <p:spPr>
          <a:xfrm flipH="1" flipV="1">
            <a:off x="7367752" y="4487919"/>
            <a:ext cx="388883" cy="5360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395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nip Single Corner Rectangle 4">
            <a:extLst>
              <a:ext uri="{FF2B5EF4-FFF2-40B4-BE49-F238E27FC236}">
                <a16:creationId xmlns:a16="http://schemas.microsoft.com/office/drawing/2014/main" id="{FC0D1F89-0327-C347-A351-0442315F3AA1}"/>
              </a:ext>
            </a:extLst>
          </p:cNvPr>
          <p:cNvSpPr/>
          <p:nvPr/>
        </p:nvSpPr>
        <p:spPr>
          <a:xfrm flipV="1">
            <a:off x="-2072" y="5835592"/>
            <a:ext cx="12192000" cy="1022408"/>
          </a:xfrm>
          <a:prstGeom prst="snip1Rect">
            <a:avLst>
              <a:gd name="adj" fmla="val 0"/>
            </a:avLst>
          </a:prstGeom>
          <a:solidFill>
            <a:srgbClr val="006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84364AD-F6C1-EF40-903A-939547CDB3F9}"/>
              </a:ext>
            </a:extLst>
          </p:cNvPr>
          <p:cNvSpPr/>
          <p:nvPr/>
        </p:nvSpPr>
        <p:spPr>
          <a:xfrm>
            <a:off x="11738668" y="523623"/>
            <a:ext cx="437845" cy="694029"/>
          </a:xfrm>
          <a:prstGeom prst="rect">
            <a:avLst/>
          </a:prstGeom>
          <a:solidFill>
            <a:srgbClr val="3D383F"/>
          </a:solidFill>
          <a:ln>
            <a:solidFill>
              <a:srgbClr val="3D38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Snip Single Corner Rectangle 4">
            <a:extLst>
              <a:ext uri="{FF2B5EF4-FFF2-40B4-BE49-F238E27FC236}">
                <a16:creationId xmlns:a16="http://schemas.microsoft.com/office/drawing/2014/main" id="{DF5E03DB-52D4-A94B-9597-D3F7E8A852FE}"/>
              </a:ext>
            </a:extLst>
          </p:cNvPr>
          <p:cNvSpPr/>
          <p:nvPr/>
        </p:nvSpPr>
        <p:spPr>
          <a:xfrm flipV="1">
            <a:off x="0" y="-14873"/>
            <a:ext cx="12192000" cy="1251717"/>
          </a:xfrm>
          <a:prstGeom prst="snip1Rect">
            <a:avLst>
              <a:gd name="adj" fmla="val 35586"/>
            </a:avLst>
          </a:prstGeom>
          <a:solidFill>
            <a:srgbClr val="006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TextBox 5">
            <a:extLst>
              <a:ext uri="{FF2B5EF4-FFF2-40B4-BE49-F238E27FC236}">
                <a16:creationId xmlns:a16="http://schemas.microsoft.com/office/drawing/2014/main" id="{9FCABDD9-BEB9-7D44-B2E9-F51FC0E90B7A}"/>
              </a:ext>
            </a:extLst>
          </p:cNvPr>
          <p:cNvSpPr txBox="1"/>
          <p:nvPr/>
        </p:nvSpPr>
        <p:spPr>
          <a:xfrm>
            <a:off x="-101828" y="142879"/>
            <a:ext cx="10272111" cy="666786"/>
          </a:xfrm>
          <a:prstGeom prst="rect">
            <a:avLst/>
          </a:prstGeom>
          <a:noFill/>
        </p:spPr>
        <p:txBody>
          <a:bodyPr wrap="square" rtlCol="0">
            <a:spAutoFit/>
          </a:bodyPr>
          <a:lstStyle/>
          <a:p>
            <a:r>
              <a:rPr lang="en-US" sz="3733" b="1" dirty="0">
                <a:solidFill>
                  <a:schemeClr val="bg1"/>
                </a:solidFill>
                <a:latin typeface="Calibri" panose="020F0502020204030204" pitchFamily="34" charset="0"/>
                <a:cs typeface="Calibri" panose="020F0502020204030204" pitchFamily="34" charset="0"/>
              </a:rPr>
              <a:t>IEEE and IEEE Nuclear and Plasma Sciences Society</a:t>
            </a:r>
            <a:endParaRPr lang="en-US" sz="5600" b="1" dirty="0">
              <a:solidFill>
                <a:schemeClr val="bg1"/>
              </a:solidFill>
              <a:latin typeface="Calibri" panose="020F0502020204030204" pitchFamily="34" charset="0"/>
              <a:cs typeface="Calibri" panose="020F0502020204030204" pitchFamily="34" charset="0"/>
            </a:endParaRPr>
          </a:p>
        </p:txBody>
      </p:sp>
      <p:pic>
        <p:nvPicPr>
          <p:cNvPr id="25" name="Picture 24">
            <a:extLst>
              <a:ext uri="{FF2B5EF4-FFF2-40B4-BE49-F238E27FC236}">
                <a16:creationId xmlns:a16="http://schemas.microsoft.com/office/drawing/2014/main" id="{FC3CCB73-050E-3048-9D45-CA46B27B28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60000" y="235657"/>
            <a:ext cx="1422400" cy="800512"/>
          </a:xfrm>
          <a:prstGeom prst="rect">
            <a:avLst/>
          </a:prstGeom>
        </p:spPr>
      </p:pic>
      <p:sp>
        <p:nvSpPr>
          <p:cNvPr id="12" name="Rectangle 11">
            <a:extLst>
              <a:ext uri="{FF2B5EF4-FFF2-40B4-BE49-F238E27FC236}">
                <a16:creationId xmlns:a16="http://schemas.microsoft.com/office/drawing/2014/main" id="{A800BBB4-4B48-004D-9A2F-290D3E0FF73E}"/>
              </a:ext>
            </a:extLst>
          </p:cNvPr>
          <p:cNvSpPr/>
          <p:nvPr/>
        </p:nvSpPr>
        <p:spPr>
          <a:xfrm>
            <a:off x="10042688" y="109824"/>
            <a:ext cx="1709395" cy="984885"/>
          </a:xfrm>
          <a:prstGeom prst="rect">
            <a:avLst/>
          </a:prstGeom>
          <a:solidFill>
            <a:srgbClr val="0A66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1" name="Picture 10">
            <a:extLst>
              <a:ext uri="{FF2B5EF4-FFF2-40B4-BE49-F238E27FC236}">
                <a16:creationId xmlns:a16="http://schemas.microsoft.com/office/drawing/2014/main" id="{0FEEB4CF-E8F8-654A-B46B-59AD5725C0A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3338" t="25162" r="19981" b="26179"/>
          <a:stretch/>
        </p:blipFill>
        <p:spPr>
          <a:xfrm>
            <a:off x="10180567" y="-56911"/>
            <a:ext cx="1476423" cy="1267465"/>
          </a:xfrm>
          <a:prstGeom prst="rect">
            <a:avLst/>
          </a:prstGeom>
        </p:spPr>
      </p:pic>
      <p:pic>
        <p:nvPicPr>
          <p:cNvPr id="22" name="Picture 2" descr="CMS last GEMs installation">
            <a:extLst>
              <a:ext uri="{FF2B5EF4-FFF2-40B4-BE49-F238E27FC236}">
                <a16:creationId xmlns:a16="http://schemas.microsoft.com/office/drawing/2014/main" id="{619AB63A-9D18-9043-9947-EBC810D57EF7}"/>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883" y="1222508"/>
            <a:ext cx="3823044" cy="249356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BFACC866-622A-0745-B0A0-0066404EA56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975492" y="3706101"/>
            <a:ext cx="4305489" cy="2136369"/>
          </a:xfrm>
          <a:prstGeom prst="rect">
            <a:avLst/>
          </a:prstGeom>
          <a:ln>
            <a:noFill/>
          </a:ln>
          <a:effectLst/>
        </p:spPr>
      </p:pic>
      <p:pic>
        <p:nvPicPr>
          <p:cNvPr id="26" name="Picture 16" descr="Dual-phase ProtoDUNE">
            <a:extLst>
              <a:ext uri="{FF2B5EF4-FFF2-40B4-BE49-F238E27FC236}">
                <a16:creationId xmlns:a16="http://schemas.microsoft.com/office/drawing/2014/main" id="{48DCB5FA-4431-2E41-9EDF-8996E2481385}"/>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3819755" y="1222507"/>
            <a:ext cx="3048405" cy="320917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0" descr="Global Inorganic Scintillators Market 2019: Hitachi Metals, Toshiba  Materials, Nuvia, Saint-Gobain Crystals, Hamamatsu Photonics">
            <a:extLst>
              <a:ext uri="{FF2B5EF4-FFF2-40B4-BE49-F238E27FC236}">
                <a16:creationId xmlns:a16="http://schemas.microsoft.com/office/drawing/2014/main" id="{4C9DBAFD-3BCA-8841-A84A-D92B13BE04CD}"/>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655970" y="3998021"/>
            <a:ext cx="2756647" cy="184444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862A0224-BA3A-F948-BFD4-3E2C30DF8CC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071" y="3673903"/>
            <a:ext cx="4702765" cy="2168567"/>
          </a:xfrm>
          <a:prstGeom prst="rect">
            <a:avLst/>
          </a:prstGeom>
        </p:spPr>
      </p:pic>
      <p:pic>
        <p:nvPicPr>
          <p:cNvPr id="13" name="Picture 12">
            <a:extLst>
              <a:ext uri="{FF2B5EF4-FFF2-40B4-BE49-F238E27FC236}">
                <a16:creationId xmlns:a16="http://schemas.microsoft.com/office/drawing/2014/main" id="{18D8D904-49FC-414A-A20F-149BC605AB92}"/>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9801413" y="4002450"/>
            <a:ext cx="2387055" cy="1840020"/>
          </a:xfrm>
          <a:prstGeom prst="rect">
            <a:avLst/>
          </a:prstGeom>
        </p:spPr>
      </p:pic>
      <p:pic>
        <p:nvPicPr>
          <p:cNvPr id="19" name="Picture 18">
            <a:extLst>
              <a:ext uri="{FF2B5EF4-FFF2-40B4-BE49-F238E27FC236}">
                <a16:creationId xmlns:a16="http://schemas.microsoft.com/office/drawing/2014/main" id="{15B4501C-CFA6-D847-80FF-19106919BCEE}"/>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064474" y="1222508"/>
            <a:ext cx="6127527" cy="2789265"/>
          </a:xfrm>
          <a:prstGeom prst="rect">
            <a:avLst/>
          </a:prstGeom>
        </p:spPr>
      </p:pic>
      <p:pic>
        <p:nvPicPr>
          <p:cNvPr id="2" name="Picture 1" descr="A picture containing drawing&#10;&#10;Description automatically generated">
            <a:extLst>
              <a:ext uri="{FF2B5EF4-FFF2-40B4-BE49-F238E27FC236}">
                <a16:creationId xmlns:a16="http://schemas.microsoft.com/office/drawing/2014/main" id="{6A7FE0BA-9F7C-815C-7D23-9E481A2EAF1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206970" y="5566632"/>
            <a:ext cx="2249231" cy="1567205"/>
          </a:xfrm>
          <a:prstGeom prst="rect">
            <a:avLst/>
          </a:prstGeom>
        </p:spPr>
      </p:pic>
    </p:spTree>
    <p:extLst>
      <p:ext uri="{BB962C8B-B14F-4D97-AF65-F5344CB8AC3E}">
        <p14:creationId xmlns:p14="http://schemas.microsoft.com/office/powerpoint/2010/main" val="3797360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141D1ED9-4887-6F4C-927E-5B3FF77A86DE}"/>
              </a:ext>
            </a:extLst>
          </p:cNvPr>
          <p:cNvSpPr txBox="1">
            <a:spLocks/>
          </p:cNvSpPr>
          <p:nvPr/>
        </p:nvSpPr>
        <p:spPr>
          <a:xfrm>
            <a:off x="396814" y="1334451"/>
            <a:ext cx="11374883" cy="4189097"/>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Clr>
                <a:srgbClr val="0066A1"/>
              </a:buClr>
              <a:buFont typeface="LucidaGrande" charset="0"/>
              <a:buChar char="▸"/>
              <a:defRPr sz="165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66A1"/>
              </a:buClr>
              <a:buFont typeface="LucidaGrande" charset="0"/>
              <a:buChar char="-"/>
              <a:defRPr sz="135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66A1"/>
              </a:buClr>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66A1"/>
              </a:buClr>
              <a:buFont typeface="Wingdings"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Computer Applications in Nuclear and Plasma Science</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Fusion Technology</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Nuclear Medical and Imaging Sciences</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Particle Accelerator and Technology</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Plasma Science and Applications</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Pulsed Power Science and Technology</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Radiation Effects</a:t>
            </a:r>
          </a:p>
          <a:p>
            <a:pPr marL="228594" marR="0" lvl="0" indent="-228594" algn="l" defTabSz="914377" rtl="0" eaLnBrk="1" fontAlgn="auto" latinLnBrk="0" hangingPunct="1">
              <a:lnSpc>
                <a:spcPct val="100000"/>
              </a:lnSpc>
              <a:spcBef>
                <a:spcPts val="1000"/>
              </a:spcBef>
              <a:spcAft>
                <a:spcPts val="0"/>
              </a:spcAft>
              <a:buClr>
                <a:srgbClr val="0066A1"/>
              </a:buClr>
              <a:buSzTx/>
              <a:buFont typeface="LucidaGrande"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sym typeface="Arial"/>
              </a:rPr>
              <a:t>Radiation Instrumentation</a:t>
            </a:r>
          </a:p>
        </p:txBody>
      </p:sp>
      <p:sp>
        <p:nvSpPr>
          <p:cNvPr id="4" name="Title 3">
            <a:extLst>
              <a:ext uri="{FF2B5EF4-FFF2-40B4-BE49-F238E27FC236}">
                <a16:creationId xmlns:a16="http://schemas.microsoft.com/office/drawing/2014/main" id="{D7617BE2-D8CB-E441-87EC-EAD08793BDA6}"/>
              </a:ext>
            </a:extLst>
          </p:cNvPr>
          <p:cNvSpPr>
            <a:spLocks noGrp="1"/>
          </p:cNvSpPr>
          <p:nvPr>
            <p:ph type="ctrTitle"/>
          </p:nvPr>
        </p:nvSpPr>
        <p:spPr/>
        <p:txBody>
          <a:bodyPr/>
          <a:lstStyle/>
          <a:p>
            <a:r>
              <a:rPr lang="en-US" dirty="0"/>
              <a:t>IEEE Nuclear and Plasma Sciences Society (NPSS)</a:t>
            </a:r>
          </a:p>
        </p:txBody>
      </p:sp>
      <p:pic>
        <p:nvPicPr>
          <p:cNvPr id="6" name="Picture 5">
            <a:extLst>
              <a:ext uri="{FF2B5EF4-FFF2-40B4-BE49-F238E27FC236}">
                <a16:creationId xmlns:a16="http://schemas.microsoft.com/office/drawing/2014/main" id="{6A191858-C186-C84A-AB12-1CDB8C66FC1B}"/>
              </a:ext>
            </a:extLst>
          </p:cNvPr>
          <p:cNvPicPr>
            <a:picLocks noChangeAspect="1"/>
          </p:cNvPicPr>
          <p:nvPr/>
        </p:nvPicPr>
        <p:blipFill>
          <a:blip r:embed="rId2"/>
          <a:stretch>
            <a:fillRect/>
          </a:stretch>
        </p:blipFill>
        <p:spPr>
          <a:xfrm>
            <a:off x="7196443" y="2560870"/>
            <a:ext cx="4995557" cy="3098021"/>
          </a:xfrm>
          <a:prstGeom prst="rect">
            <a:avLst/>
          </a:prstGeom>
        </p:spPr>
      </p:pic>
      <p:sp>
        <p:nvSpPr>
          <p:cNvPr id="5" name="TextBox 4">
            <a:extLst>
              <a:ext uri="{FF2B5EF4-FFF2-40B4-BE49-F238E27FC236}">
                <a16:creationId xmlns:a16="http://schemas.microsoft.com/office/drawing/2014/main" id="{CC986FDC-E349-AF4A-AC6E-C0D6ACEB0220}"/>
              </a:ext>
            </a:extLst>
          </p:cNvPr>
          <p:cNvSpPr txBox="1"/>
          <p:nvPr/>
        </p:nvSpPr>
        <p:spPr>
          <a:xfrm>
            <a:off x="7891485" y="5426437"/>
            <a:ext cx="3605474" cy="379656"/>
          </a:xfrm>
          <a:prstGeom prst="rect">
            <a:avLst/>
          </a:prstGeom>
          <a:noFill/>
        </p:spPr>
        <p:txBody>
          <a:bodyPr wrap="non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AU" sz="1867" b="0" i="0" u="none" strike="noStrike" kern="0" cap="none" spc="0" normalizeH="0" baseline="0" noProof="0" dirty="0">
                <a:ln>
                  <a:noFill/>
                </a:ln>
                <a:solidFill>
                  <a:srgbClr val="000000"/>
                </a:solidFill>
                <a:effectLst/>
                <a:uLnTx/>
                <a:uFillTx/>
                <a:latin typeface="Arial"/>
                <a:ea typeface="+mn-ea"/>
                <a:cs typeface="Arial"/>
                <a:sym typeface="Arial"/>
              </a:rPr>
              <a:t>~3,250 members in 80 countries</a:t>
            </a:r>
          </a:p>
        </p:txBody>
      </p:sp>
      <p:sp>
        <p:nvSpPr>
          <p:cNvPr id="8" name="Subtitle 7">
            <a:extLst>
              <a:ext uri="{FF2B5EF4-FFF2-40B4-BE49-F238E27FC236}">
                <a16:creationId xmlns:a16="http://schemas.microsoft.com/office/drawing/2014/main" id="{20A0690C-166F-C3A8-8D85-F3B0114A07C7}"/>
              </a:ext>
            </a:extLst>
          </p:cNvPr>
          <p:cNvSpPr>
            <a:spLocks noGrp="1"/>
          </p:cNvSpPr>
          <p:nvPr>
            <p:ph type="subTitle" idx="1"/>
          </p:nvPr>
        </p:nvSpPr>
        <p:spPr/>
        <p:txBody>
          <a:bodyPr/>
          <a:lstStyle/>
          <a:p>
            <a:endParaRPr lang="en-US"/>
          </a:p>
        </p:txBody>
      </p:sp>
      <p:pic>
        <p:nvPicPr>
          <p:cNvPr id="2" name="Picture 1">
            <a:extLst>
              <a:ext uri="{FF2B5EF4-FFF2-40B4-BE49-F238E27FC236}">
                <a16:creationId xmlns:a16="http://schemas.microsoft.com/office/drawing/2014/main" id="{EF99C055-ABF2-7051-29ED-BFED0F6EF145}"/>
              </a:ext>
            </a:extLst>
          </p:cNvPr>
          <p:cNvPicPr>
            <a:picLocks noChangeAspect="1"/>
          </p:cNvPicPr>
          <p:nvPr/>
        </p:nvPicPr>
        <p:blipFill rotWithShape="1">
          <a:blip r:embed="rId3"/>
          <a:srcRect l="9335" t="35492" r="63588" b="44978"/>
          <a:stretch/>
        </p:blipFill>
        <p:spPr>
          <a:xfrm>
            <a:off x="695041" y="5718410"/>
            <a:ext cx="784353" cy="799733"/>
          </a:xfrm>
          <a:prstGeom prst="rect">
            <a:avLst/>
          </a:prstGeom>
        </p:spPr>
      </p:pic>
      <p:sp>
        <p:nvSpPr>
          <p:cNvPr id="3" name="TextBox 2">
            <a:extLst>
              <a:ext uri="{FF2B5EF4-FFF2-40B4-BE49-F238E27FC236}">
                <a16:creationId xmlns:a16="http://schemas.microsoft.com/office/drawing/2014/main" id="{E816AC1E-12F5-047E-3032-D3D2AB144A38}"/>
              </a:ext>
            </a:extLst>
          </p:cNvPr>
          <p:cNvSpPr txBox="1"/>
          <p:nvPr/>
        </p:nvSpPr>
        <p:spPr>
          <a:xfrm>
            <a:off x="4386263" y="5806093"/>
            <a:ext cx="6301725" cy="369332"/>
          </a:xfrm>
          <a:prstGeom prst="rect">
            <a:avLst/>
          </a:prstGeom>
          <a:noFill/>
        </p:spPr>
        <p:txBody>
          <a:bodyPr wrap="none" rtlCol="0">
            <a:spAutoFit/>
          </a:bodyPr>
          <a:lstStyle/>
          <a:p>
            <a:r>
              <a:rPr lang="en-US" i="1" dirty="0"/>
              <a:t>Joined Nanotechnology Council and IEEE Brain Community</a:t>
            </a:r>
          </a:p>
        </p:txBody>
      </p:sp>
    </p:spTree>
    <p:extLst>
      <p:ext uri="{BB962C8B-B14F-4D97-AF65-F5344CB8AC3E}">
        <p14:creationId xmlns:p14="http://schemas.microsoft.com/office/powerpoint/2010/main" val="2697325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33F62A0-FDF6-1E47-AFCF-AC54AC3EE645}"/>
              </a:ext>
            </a:extLst>
          </p:cNvPr>
          <p:cNvSpPr>
            <a:spLocks noGrp="1"/>
          </p:cNvSpPr>
          <p:nvPr>
            <p:ph type="ctrTitle"/>
          </p:nvPr>
        </p:nvSpPr>
        <p:spPr>
          <a:xfrm>
            <a:off x="1803348" y="1969944"/>
            <a:ext cx="11374883" cy="521507"/>
          </a:xfrm>
        </p:spPr>
        <p:txBody>
          <a:bodyPr/>
          <a:lstStyle/>
          <a:p>
            <a:r>
              <a:rPr lang="en-AU" dirty="0"/>
              <a:t>What can the society do for you?</a:t>
            </a:r>
            <a:br>
              <a:rPr lang="en-AU" dirty="0"/>
            </a:br>
            <a:endParaRPr lang="en-AU" dirty="0"/>
          </a:p>
        </p:txBody>
      </p:sp>
      <p:sp>
        <p:nvSpPr>
          <p:cNvPr id="2" name="TextBox 1">
            <a:extLst>
              <a:ext uri="{FF2B5EF4-FFF2-40B4-BE49-F238E27FC236}">
                <a16:creationId xmlns:a16="http://schemas.microsoft.com/office/drawing/2014/main" id="{2EB29B43-83AF-F03D-CCE0-155FE6090E6F}"/>
              </a:ext>
            </a:extLst>
          </p:cNvPr>
          <p:cNvSpPr txBox="1"/>
          <p:nvPr/>
        </p:nvSpPr>
        <p:spPr>
          <a:xfrm>
            <a:off x="1803348" y="3429000"/>
            <a:ext cx="7610801" cy="625877"/>
          </a:xfrm>
          <a:prstGeom prst="rect">
            <a:avLst/>
          </a:prstGeom>
          <a:noFill/>
        </p:spPr>
        <p:txBody>
          <a:bodyPr wrap="none" rtlCol="0">
            <a:spAutoFit/>
          </a:bodyPr>
          <a:lstStyle/>
          <a:p>
            <a:r>
              <a:rPr lang="en-AU" sz="3467" b="1" dirty="0">
                <a:solidFill>
                  <a:srgbClr val="0066A1"/>
                </a:solidFill>
                <a:latin typeface="Calibri"/>
                <a:cs typeface="Calibri"/>
                <a:sym typeface="Calibri"/>
              </a:rPr>
              <a:t>Should I become an IEEE NPSS member?</a:t>
            </a:r>
            <a:endParaRPr lang="en-US" sz="3467" b="1" dirty="0">
              <a:solidFill>
                <a:srgbClr val="0066A1"/>
              </a:solidFill>
              <a:latin typeface="Calibri"/>
              <a:cs typeface="Calibri"/>
              <a:sym typeface="Calibri"/>
            </a:endParaRPr>
          </a:p>
        </p:txBody>
      </p:sp>
      <p:pic>
        <p:nvPicPr>
          <p:cNvPr id="3" name="Picture 2">
            <a:extLst>
              <a:ext uri="{FF2B5EF4-FFF2-40B4-BE49-F238E27FC236}">
                <a16:creationId xmlns:a16="http://schemas.microsoft.com/office/drawing/2014/main" id="{3D4F2E27-9117-621E-CC86-29E2389D0E27}"/>
              </a:ext>
            </a:extLst>
          </p:cNvPr>
          <p:cNvPicPr>
            <a:picLocks noChangeAspect="1"/>
          </p:cNvPicPr>
          <p:nvPr/>
        </p:nvPicPr>
        <p:blipFill rotWithShape="1">
          <a:blip r:embed="rId2"/>
          <a:srcRect l="9335" t="35492" r="63588" b="44978"/>
          <a:stretch/>
        </p:blipFill>
        <p:spPr>
          <a:xfrm>
            <a:off x="455867" y="5671521"/>
            <a:ext cx="784353" cy="799733"/>
          </a:xfrm>
          <a:prstGeom prst="rect">
            <a:avLst/>
          </a:prstGeom>
        </p:spPr>
      </p:pic>
    </p:spTree>
    <p:extLst>
      <p:ext uri="{BB962C8B-B14F-4D97-AF65-F5344CB8AC3E}">
        <p14:creationId xmlns:p14="http://schemas.microsoft.com/office/powerpoint/2010/main" val="300271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Placeholder 3">
            <a:extLst>
              <a:ext uri="{FF2B5EF4-FFF2-40B4-BE49-F238E27FC236}">
                <a16:creationId xmlns:a16="http://schemas.microsoft.com/office/drawing/2014/main" id="{141D1ED9-4887-6F4C-927E-5B3FF77A86DE}"/>
              </a:ext>
            </a:extLst>
          </p:cNvPr>
          <p:cNvSpPr txBox="1">
            <a:spLocks/>
          </p:cNvSpPr>
          <p:nvPr/>
        </p:nvSpPr>
        <p:spPr>
          <a:xfrm>
            <a:off x="395401" y="939783"/>
            <a:ext cx="11374883" cy="4748097"/>
          </a:xfrm>
          <a:prstGeom prst="rect">
            <a:avLst/>
          </a:prstGeom>
        </p:spPr>
        <p:txBody>
          <a:bodyPr vert="horz" lIns="121920" tIns="60960" rIns="121920" bIns="60960" rtlCol="0">
            <a:noAutofit/>
          </a:bodyPr>
          <a:lstStyle>
            <a:lvl1pPr marL="171450" indent="-171450" algn="l" defTabSz="685800" rtl="0" eaLnBrk="1" latinLnBrk="0" hangingPunct="1">
              <a:lnSpc>
                <a:spcPct val="90000"/>
              </a:lnSpc>
              <a:spcBef>
                <a:spcPts val="750"/>
              </a:spcBef>
              <a:buClr>
                <a:srgbClr val="0066A1"/>
              </a:buClr>
              <a:buFont typeface="LucidaGrande" charset="0"/>
              <a:buChar char="▸"/>
              <a:defRPr sz="165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66A1"/>
              </a:buClr>
              <a:buFont typeface="LucidaGrande" charset="0"/>
              <a:buChar char="-"/>
              <a:defRPr sz="135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66A1"/>
              </a:buClr>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66A1"/>
              </a:buClr>
              <a:buFont typeface="Wingdings"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377">
              <a:lnSpc>
                <a:spcPct val="100000"/>
              </a:lnSpc>
              <a:spcBef>
                <a:spcPts val="1000"/>
              </a:spcBef>
              <a:buNone/>
              <a:defRPr/>
            </a:pPr>
            <a:endParaRPr lang="en-US" sz="2700" dirty="0">
              <a:solidFill>
                <a:srgbClr val="000000"/>
              </a:solidFill>
              <a:latin typeface="Arial"/>
              <a:sym typeface="Arial"/>
            </a:endParaRPr>
          </a:p>
          <a:p>
            <a:pPr defTabSz="914377">
              <a:lnSpc>
                <a:spcPct val="100000"/>
              </a:lnSpc>
              <a:spcBef>
                <a:spcPts val="1000"/>
              </a:spcBef>
              <a:defRPr/>
            </a:pPr>
            <a:r>
              <a:rPr lang="en-US" sz="2700" dirty="0">
                <a:solidFill>
                  <a:srgbClr val="000000"/>
                </a:solidFill>
                <a:latin typeface="Arial"/>
                <a:sym typeface="Arial"/>
              </a:rPr>
              <a:t>  Organizes and financially sponsors this conference</a:t>
            </a:r>
          </a:p>
          <a:p>
            <a:pPr defTabSz="914377">
              <a:lnSpc>
                <a:spcPct val="100000"/>
              </a:lnSpc>
              <a:spcBef>
                <a:spcPts val="1000"/>
              </a:spcBef>
              <a:defRPr/>
            </a:pPr>
            <a:endParaRPr lang="en-US" sz="2700" dirty="0">
              <a:solidFill>
                <a:srgbClr val="000000"/>
              </a:solidFill>
              <a:latin typeface="Arial"/>
              <a:sym typeface="Arial"/>
            </a:endParaRPr>
          </a:p>
          <a:p>
            <a:pPr defTabSz="914377">
              <a:lnSpc>
                <a:spcPct val="100000"/>
              </a:lnSpc>
              <a:spcBef>
                <a:spcPts val="1000"/>
              </a:spcBef>
              <a:defRPr/>
            </a:pPr>
            <a:r>
              <a:rPr lang="en-US" sz="2700" dirty="0">
                <a:solidFill>
                  <a:srgbClr val="000000"/>
                </a:solidFill>
                <a:latin typeface="Arial"/>
                <a:sym typeface="Arial"/>
              </a:rPr>
              <a:t>  Sponsors additional events at the conference  (example WIE)</a:t>
            </a:r>
          </a:p>
          <a:p>
            <a:pPr marL="800089" lvl="1" indent="-342900" defTabSz="914377">
              <a:lnSpc>
                <a:spcPct val="100000"/>
              </a:lnSpc>
              <a:spcBef>
                <a:spcPts val="500"/>
              </a:spcBef>
              <a:defRPr/>
            </a:pPr>
            <a:endParaRPr lang="en-US" sz="2700" dirty="0">
              <a:solidFill>
                <a:srgbClr val="000000"/>
              </a:solidFill>
              <a:latin typeface="Arial"/>
              <a:sym typeface="Arial"/>
            </a:endParaRPr>
          </a:p>
          <a:p>
            <a:pPr marL="457189" indent="-342900" defTabSz="914377">
              <a:lnSpc>
                <a:spcPct val="100000"/>
              </a:lnSpc>
              <a:spcBef>
                <a:spcPts val="500"/>
              </a:spcBef>
              <a:defRPr/>
            </a:pPr>
            <a:r>
              <a:rPr kumimoji="0" lang="en-US" sz="2700" b="0" i="0" u="none" strike="noStrike" kern="1200" cap="none" spc="0" normalizeH="0" baseline="0" noProof="0" dirty="0">
                <a:ln>
                  <a:noFill/>
                </a:ln>
                <a:solidFill>
                  <a:srgbClr val="000000"/>
                </a:solidFill>
                <a:effectLst/>
                <a:uLnTx/>
                <a:uFillTx/>
                <a:latin typeface="Arial"/>
                <a:ea typeface="+mn-ea"/>
                <a:cs typeface="+mn-cs"/>
                <a:sym typeface="Arial"/>
              </a:rPr>
              <a:t>Provides grants</a:t>
            </a:r>
          </a:p>
          <a:p>
            <a:pPr marL="457189" indent="-342900" defTabSz="914377">
              <a:lnSpc>
                <a:spcPct val="100000"/>
              </a:lnSpc>
              <a:spcBef>
                <a:spcPts val="500"/>
              </a:spcBef>
              <a:defRPr/>
            </a:pPr>
            <a:endParaRPr kumimoji="0" lang="en-US" sz="2700" b="0" i="0" u="none" strike="noStrike" kern="1200" cap="none" spc="0" normalizeH="0" baseline="0" noProof="0" dirty="0">
              <a:ln>
                <a:noFill/>
              </a:ln>
              <a:solidFill>
                <a:srgbClr val="000000"/>
              </a:solidFill>
              <a:effectLst/>
              <a:uLnTx/>
              <a:uFillTx/>
              <a:latin typeface="Arial"/>
              <a:ea typeface="+mn-ea"/>
              <a:cs typeface="+mn-cs"/>
              <a:sym typeface="Arial"/>
            </a:endParaRPr>
          </a:p>
          <a:p>
            <a:pPr marL="457189" indent="-342900" defTabSz="914377">
              <a:lnSpc>
                <a:spcPct val="100000"/>
              </a:lnSpc>
              <a:spcBef>
                <a:spcPts val="500"/>
              </a:spcBef>
              <a:defRPr/>
            </a:pPr>
            <a:r>
              <a:rPr kumimoji="0" lang="en-US" sz="2700" b="0" i="0" u="none" strike="noStrike" kern="1200" cap="none" spc="0" normalizeH="0" baseline="0" noProof="0" dirty="0">
                <a:ln>
                  <a:noFill/>
                </a:ln>
                <a:solidFill>
                  <a:srgbClr val="000000"/>
                </a:solidFill>
                <a:effectLst/>
                <a:uLnTx/>
                <a:uFillTx/>
                <a:latin typeface="Arial"/>
                <a:ea typeface="+mn-ea"/>
                <a:cs typeface="+mn-cs"/>
                <a:sym typeface="Arial"/>
              </a:rPr>
              <a:t>Give awards at all career levels</a:t>
            </a:r>
          </a:p>
        </p:txBody>
      </p:sp>
      <p:sp>
        <p:nvSpPr>
          <p:cNvPr id="4" name="Title 3">
            <a:extLst>
              <a:ext uri="{FF2B5EF4-FFF2-40B4-BE49-F238E27FC236}">
                <a16:creationId xmlns:a16="http://schemas.microsoft.com/office/drawing/2014/main" id="{D7617BE2-D8CB-E441-87EC-EAD08793BDA6}"/>
              </a:ext>
            </a:extLst>
          </p:cNvPr>
          <p:cNvSpPr>
            <a:spLocks noGrp="1"/>
          </p:cNvSpPr>
          <p:nvPr>
            <p:ph type="ctrTitle"/>
          </p:nvPr>
        </p:nvSpPr>
        <p:spPr>
          <a:xfrm>
            <a:off x="395402" y="418276"/>
            <a:ext cx="11374883" cy="521507"/>
          </a:xfrm>
        </p:spPr>
        <p:txBody>
          <a:bodyPr/>
          <a:lstStyle/>
          <a:p>
            <a:r>
              <a:rPr lang="en-US" dirty="0"/>
              <a:t>What does NPSS do for you at this conference </a:t>
            </a:r>
            <a:r>
              <a:rPr lang="en-US" sz="3200" dirty="0"/>
              <a:t>(and beyond) </a:t>
            </a:r>
            <a:r>
              <a:rPr lang="en-US" dirty="0"/>
              <a:t>?</a:t>
            </a:r>
          </a:p>
        </p:txBody>
      </p:sp>
      <p:sp>
        <p:nvSpPr>
          <p:cNvPr id="2" name="TextBox 1">
            <a:extLst>
              <a:ext uri="{FF2B5EF4-FFF2-40B4-BE49-F238E27FC236}">
                <a16:creationId xmlns:a16="http://schemas.microsoft.com/office/drawing/2014/main" id="{B823A490-2B88-9E78-A78A-1942D6078D9C}"/>
              </a:ext>
            </a:extLst>
          </p:cNvPr>
          <p:cNvSpPr txBox="1"/>
          <p:nvPr/>
        </p:nvSpPr>
        <p:spPr>
          <a:xfrm>
            <a:off x="6306207" y="3852200"/>
            <a:ext cx="5742601" cy="2308324"/>
          </a:xfrm>
          <a:prstGeom prst="rect">
            <a:avLst/>
          </a:prstGeom>
          <a:noFill/>
        </p:spPr>
        <p:txBody>
          <a:bodyPr wrap="square" rtlCol="0">
            <a:spAutoFit/>
          </a:bodyPr>
          <a:lstStyle/>
          <a:p>
            <a:endParaRPr lang="en-US" dirty="0"/>
          </a:p>
          <a:p>
            <a:r>
              <a:rPr lang="en-US" i="1" dirty="0"/>
              <a:t>IEEE NPSS Richard F. Shea Distinguished Member Award  2023 Stefan </a:t>
            </a:r>
            <a:r>
              <a:rPr lang="en-US" i="1" dirty="0" err="1"/>
              <a:t>Ritt</a:t>
            </a:r>
            <a:endParaRPr lang="en-US" i="1" dirty="0"/>
          </a:p>
          <a:p>
            <a:endParaRPr lang="en-US" dirty="0"/>
          </a:p>
          <a:p>
            <a:endParaRPr lang="en-US" dirty="0"/>
          </a:p>
          <a:p>
            <a:endParaRPr lang="en-US" dirty="0"/>
          </a:p>
          <a:p>
            <a:endParaRPr lang="en-US" dirty="0"/>
          </a:p>
          <a:p>
            <a:r>
              <a:rPr lang="en-US" i="1" dirty="0"/>
              <a:t>2024 CANPS award to be presented on Thursday</a:t>
            </a:r>
          </a:p>
        </p:txBody>
      </p:sp>
      <p:pic>
        <p:nvPicPr>
          <p:cNvPr id="3" name="Picture 2">
            <a:extLst>
              <a:ext uri="{FF2B5EF4-FFF2-40B4-BE49-F238E27FC236}">
                <a16:creationId xmlns:a16="http://schemas.microsoft.com/office/drawing/2014/main" id="{E41B079D-37B3-77D1-2A17-3D0A52679065}"/>
              </a:ext>
            </a:extLst>
          </p:cNvPr>
          <p:cNvPicPr>
            <a:picLocks noChangeAspect="1"/>
          </p:cNvPicPr>
          <p:nvPr/>
        </p:nvPicPr>
        <p:blipFill rotWithShape="1">
          <a:blip r:embed="rId2"/>
          <a:srcRect l="9335" t="35492" r="63588" b="44978"/>
          <a:stretch/>
        </p:blipFill>
        <p:spPr>
          <a:xfrm>
            <a:off x="455867" y="5671521"/>
            <a:ext cx="784353" cy="799733"/>
          </a:xfrm>
          <a:prstGeom prst="rect">
            <a:avLst/>
          </a:prstGeom>
        </p:spPr>
      </p:pic>
      <p:pic>
        <p:nvPicPr>
          <p:cNvPr id="5" name="Picture 4">
            <a:extLst>
              <a:ext uri="{FF2B5EF4-FFF2-40B4-BE49-F238E27FC236}">
                <a16:creationId xmlns:a16="http://schemas.microsoft.com/office/drawing/2014/main" id="{5E4CF468-270C-5331-9656-44863231D3B9}"/>
              </a:ext>
            </a:extLst>
          </p:cNvPr>
          <p:cNvPicPr>
            <a:picLocks noChangeAspect="1"/>
          </p:cNvPicPr>
          <p:nvPr/>
        </p:nvPicPr>
        <p:blipFill>
          <a:blip r:embed="rId3"/>
          <a:stretch>
            <a:fillRect/>
          </a:stretch>
        </p:blipFill>
        <p:spPr>
          <a:xfrm>
            <a:off x="9545684" y="4442128"/>
            <a:ext cx="1229393" cy="1229393"/>
          </a:xfrm>
          <a:prstGeom prst="rect">
            <a:avLst/>
          </a:prstGeom>
        </p:spPr>
      </p:pic>
    </p:spTree>
    <p:extLst>
      <p:ext uri="{BB962C8B-B14F-4D97-AF65-F5344CB8AC3E}">
        <p14:creationId xmlns:p14="http://schemas.microsoft.com/office/powerpoint/2010/main" val="1124075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961</TotalTime>
  <Words>1065</Words>
  <Application>Microsoft Macintosh PowerPoint</Application>
  <PresentationFormat>Widescreen</PresentationFormat>
  <Paragraphs>199</Paragraphs>
  <Slides>22</Slides>
  <Notes>5</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22</vt:i4>
      </vt:variant>
    </vt:vector>
  </HeadingPairs>
  <TitlesOfParts>
    <vt:vector size="35" baseType="lpstr">
      <vt:lpstr>Arial</vt:lpstr>
      <vt:lpstr>Berlin Sans FB</vt:lpstr>
      <vt:lpstr>Calibri</vt:lpstr>
      <vt:lpstr>Calibri Light</vt:lpstr>
      <vt:lpstr>Helvetica</vt:lpstr>
      <vt:lpstr>LucidaGrande</vt:lpstr>
      <vt:lpstr>Merriweather Sans</vt:lpstr>
      <vt:lpstr>Noto Sans Symbols</vt:lpstr>
      <vt:lpstr>TheSansSemiLight-Plain</vt:lpstr>
      <vt:lpstr>Verdana</vt:lpstr>
      <vt:lpstr>Wingdings</vt:lpstr>
      <vt:lpstr>Office Theme</vt:lpstr>
      <vt:lpstr>Content Slides</vt:lpstr>
      <vt:lpstr>PowerPoint Presentation</vt:lpstr>
      <vt:lpstr>PowerPoint Presentation</vt:lpstr>
      <vt:lpstr>IEEE at a Glance</vt:lpstr>
      <vt:lpstr>PowerPoint Presentation</vt:lpstr>
      <vt:lpstr>PowerPoint Presentation</vt:lpstr>
      <vt:lpstr>PowerPoint Presentation</vt:lpstr>
      <vt:lpstr>IEEE Nuclear and Plasma Sciences Society (NPSS)</vt:lpstr>
      <vt:lpstr>What can the society do for you? </vt:lpstr>
      <vt:lpstr>What does NPSS do for you at this conference (and beyond) ?</vt:lpstr>
      <vt:lpstr>1. Networking Opportunities</vt:lpstr>
      <vt:lpstr>2. Volunteering Opportunities (two-way street)</vt:lpstr>
      <vt:lpstr>3. Develop your Leadership &amp; Teaching Skills</vt:lpstr>
      <vt:lpstr>Humanitarian Outreach</vt:lpstr>
      <vt:lpstr>Schools</vt:lpstr>
      <vt:lpstr>Women in Engineering and Diversity and Inclusion </vt:lpstr>
      <vt:lpstr>Young Professionals </vt:lpstr>
      <vt:lpstr>Opportunities within IEEE  - IEEE Future Directions – Forward looking</vt:lpstr>
      <vt:lpstr>PowerPoint Presentation</vt:lpstr>
      <vt:lpstr>PowerPoint Presentation</vt:lpstr>
      <vt:lpstr>Apply for Initiative Funding</vt:lpstr>
      <vt:lpstr>Why am I part of (and volunteer for) IEEE NPSS? </vt:lpstr>
      <vt:lpstr>Where do I get more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78</cp:revision>
  <dcterms:created xsi:type="dcterms:W3CDTF">2023-10-23T18:07:45Z</dcterms:created>
  <dcterms:modified xsi:type="dcterms:W3CDTF">2024-04-21T07:28:38Z</dcterms:modified>
</cp:coreProperties>
</file>